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70" r:id="rId2"/>
    <p:sldMasterId id="2147483692" r:id="rId3"/>
  </p:sldMasterIdLst>
  <p:notesMasterIdLst>
    <p:notesMasterId r:id="rId45"/>
  </p:notesMasterIdLst>
  <p:sldIdLst>
    <p:sldId id="362" r:id="rId4"/>
    <p:sldId id="528" r:id="rId5"/>
    <p:sldId id="529" r:id="rId6"/>
    <p:sldId id="766" r:id="rId7"/>
    <p:sldId id="767" r:id="rId8"/>
    <p:sldId id="532" r:id="rId9"/>
    <p:sldId id="533" r:id="rId10"/>
    <p:sldId id="534" r:id="rId11"/>
    <p:sldId id="768" r:id="rId12"/>
    <p:sldId id="536" r:id="rId13"/>
    <p:sldId id="537" r:id="rId14"/>
    <p:sldId id="538" r:id="rId15"/>
    <p:sldId id="539" r:id="rId16"/>
    <p:sldId id="541" r:id="rId17"/>
    <p:sldId id="540" r:id="rId18"/>
    <p:sldId id="542" r:id="rId19"/>
    <p:sldId id="544" r:id="rId20"/>
    <p:sldId id="545" r:id="rId21"/>
    <p:sldId id="546" r:id="rId22"/>
    <p:sldId id="547" r:id="rId23"/>
    <p:sldId id="535" r:id="rId24"/>
    <p:sldId id="549" r:id="rId25"/>
    <p:sldId id="550" r:id="rId26"/>
    <p:sldId id="764" r:id="rId27"/>
    <p:sldId id="552" r:id="rId28"/>
    <p:sldId id="553" r:id="rId29"/>
    <p:sldId id="750" r:id="rId30"/>
    <p:sldId id="751" r:id="rId31"/>
    <p:sldId id="752" r:id="rId32"/>
    <p:sldId id="754" r:id="rId33"/>
    <p:sldId id="755" r:id="rId34"/>
    <p:sldId id="756" r:id="rId35"/>
    <p:sldId id="757" r:id="rId36"/>
    <p:sldId id="758" r:id="rId37"/>
    <p:sldId id="759" r:id="rId38"/>
    <p:sldId id="760" r:id="rId39"/>
    <p:sldId id="761" r:id="rId40"/>
    <p:sldId id="566" r:id="rId41"/>
    <p:sldId id="567" r:id="rId42"/>
    <p:sldId id="771" r:id="rId43"/>
    <p:sldId id="569" r:id="rId4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092">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33" roundtripDataSignature="AMtx7mgjoDTVJFJEk2RKEyAcnihNGSP5U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war Al Shami"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54D1424-D13E-49C6-94E9-674614B61B7E}">
  <a:tblStyle styleId="{454D1424-D13E-49C6-94E9-674614B61B7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C4AC304-BA18-4BFF-80EC-F94790C92B92}"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DED"/>
          </a:solidFill>
        </a:fill>
      </a:tcStyle>
    </a:wholeTbl>
    <a:band1H>
      <a:tcTxStyle/>
      <a:tcStyle>
        <a:tcBdr/>
        <a:fill>
          <a:solidFill>
            <a:srgbClr val="CBD8DA"/>
          </a:solidFill>
        </a:fill>
      </a:tcStyle>
    </a:band1H>
    <a:band2H>
      <a:tcTxStyle/>
      <a:tcStyle>
        <a:tcBdr/>
      </a:tcStyle>
    </a:band2H>
    <a:band1V>
      <a:tcTxStyle/>
      <a:tcStyle>
        <a:tcBdr/>
        <a:fill>
          <a:solidFill>
            <a:srgbClr val="CBD8DA"/>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p:cViewPr varScale="1">
        <p:scale>
          <a:sx n="63" d="100"/>
          <a:sy n="63" d="100"/>
        </p:scale>
        <p:origin x="780" y="52"/>
      </p:cViewPr>
      <p:guideLst>
        <p:guide orient="horz" pos="2092"/>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37"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33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334"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333" Type="http://customschemas.google.com/relationships/presentationmetadata" Target="metadata"/><Relationship Id="rId338"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336"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D0C926-82C8-4854-AAF5-EB561965E6E8}" type="doc">
      <dgm:prSet loTypeId="urn:microsoft.com/office/officeart/2005/8/layout/radial4" loCatId="relationship" qsTypeId="urn:microsoft.com/office/officeart/2005/8/quickstyle/simple1" qsCatId="simple" csTypeId="urn:microsoft.com/office/officeart/2005/8/colors/accent2_2" csCatId="accent2" phldr="1"/>
      <dgm:spPr/>
      <dgm:t>
        <a:bodyPr/>
        <a:lstStyle/>
        <a:p>
          <a:endParaRPr lang="fr-FR"/>
        </a:p>
      </dgm:t>
    </dgm:pt>
    <dgm:pt modelId="{859DE56D-96D0-4A88-A0C0-6848E6126789}">
      <dgm:prSet phldrT="[Texte]"/>
      <dgm:spPr>
        <a:solidFill>
          <a:schemeClr val="accent2"/>
        </a:solidFill>
      </dgm:spPr>
      <dgm:t>
        <a:bodyPr/>
        <a:lstStyle/>
        <a:p>
          <a:r>
            <a:rPr lang="fr-FR" b="1" dirty="0">
              <a:solidFill>
                <a:schemeClr val="bg1"/>
              </a:solidFill>
            </a:rPr>
            <a:t>Faire de l’évaluation un processus fructueux</a:t>
          </a:r>
        </a:p>
      </dgm:t>
    </dgm:pt>
    <dgm:pt modelId="{55A5AA37-EE5C-4A3B-854C-63472478F269}" type="parTrans" cxnId="{D7145813-9F06-4891-B505-335249F5BA44}">
      <dgm:prSet/>
      <dgm:spPr/>
      <dgm:t>
        <a:bodyPr/>
        <a:lstStyle/>
        <a:p>
          <a:endParaRPr lang="fr-FR"/>
        </a:p>
      </dgm:t>
    </dgm:pt>
    <dgm:pt modelId="{449E08E5-C505-4AC2-9128-56802066B167}" type="sibTrans" cxnId="{D7145813-9F06-4891-B505-335249F5BA44}">
      <dgm:prSet/>
      <dgm:spPr/>
      <dgm:t>
        <a:bodyPr/>
        <a:lstStyle/>
        <a:p>
          <a:endParaRPr lang="fr-FR"/>
        </a:p>
      </dgm:t>
    </dgm:pt>
    <dgm:pt modelId="{CD58E105-A0DD-44C2-A5D0-8BB549D3B292}">
      <dgm:prSet phldrT="[Texte]" custT="1"/>
      <dgm:spPr>
        <a:solidFill>
          <a:schemeClr val="accent4"/>
        </a:solidFill>
      </dgm:spPr>
      <dgm:t>
        <a:bodyPr lIns="0" tIns="0" rIns="0" bIns="36000"/>
        <a:lstStyle/>
        <a:p>
          <a:r>
            <a:rPr lang="fr-FR" sz="1800" b="1" noProof="0" dirty="0">
              <a:latin typeface="+mn-lt"/>
            </a:rPr>
            <a:t>Bâtir la qualité graduellement </a:t>
          </a:r>
        </a:p>
        <a:p>
          <a:r>
            <a:rPr lang="fr-FR" sz="1600" noProof="0" dirty="0">
              <a:solidFill>
                <a:schemeClr val="bg1"/>
              </a:solidFill>
              <a:latin typeface="+mn-lt"/>
            </a:rPr>
            <a:t>(pour éviter de découvrir un problème de qualité à l’étape finale)</a:t>
          </a:r>
          <a:endParaRPr lang="fr-FR" sz="1600" dirty="0">
            <a:solidFill>
              <a:schemeClr val="bg1"/>
            </a:solidFill>
            <a:latin typeface="+mn-lt"/>
          </a:endParaRPr>
        </a:p>
      </dgm:t>
    </dgm:pt>
    <dgm:pt modelId="{922D7745-F650-4220-960F-4210F9D7B2D7}" type="parTrans" cxnId="{88C374B3-0FA8-48E1-8FB4-498D514EAEE7}">
      <dgm:prSet/>
      <dgm:spPr>
        <a:solidFill>
          <a:schemeClr val="accent5"/>
        </a:solidFill>
      </dgm:spPr>
      <dgm:t>
        <a:bodyPr/>
        <a:lstStyle/>
        <a:p>
          <a:endParaRPr lang="fr-FR"/>
        </a:p>
      </dgm:t>
    </dgm:pt>
    <dgm:pt modelId="{7CD6AE22-D8E8-45DE-BAA8-DC3E6B8EC7E1}" type="sibTrans" cxnId="{88C374B3-0FA8-48E1-8FB4-498D514EAEE7}">
      <dgm:prSet/>
      <dgm:spPr/>
      <dgm:t>
        <a:bodyPr/>
        <a:lstStyle/>
        <a:p>
          <a:endParaRPr lang="fr-FR"/>
        </a:p>
      </dgm:t>
    </dgm:pt>
    <dgm:pt modelId="{95AF1AEB-69A8-48C8-B213-AFBE8CD0FCCF}">
      <dgm:prSet phldrT="[Texte]" custT="1"/>
      <dgm:spPr>
        <a:solidFill>
          <a:schemeClr val="accent4"/>
        </a:solidFill>
      </dgm:spPr>
      <dgm:t>
        <a:bodyPr lIns="0" tIns="0" rIns="0" bIns="0"/>
        <a:lstStyle/>
        <a:p>
          <a:r>
            <a:rPr lang="fr-FR" sz="1800" b="1" noProof="0" dirty="0">
              <a:latin typeface="+mn-lt"/>
            </a:rPr>
            <a:t>Assurer l’utilité</a:t>
          </a:r>
        </a:p>
      </dgm:t>
    </dgm:pt>
    <dgm:pt modelId="{111CDAC0-B814-4A4E-962F-B9CD673C03A0}" type="parTrans" cxnId="{4F1985A4-AE14-4D44-BE21-B93D71B2F65E}">
      <dgm:prSet/>
      <dgm:spPr>
        <a:solidFill>
          <a:schemeClr val="accent5"/>
        </a:solidFill>
      </dgm:spPr>
      <dgm:t>
        <a:bodyPr/>
        <a:lstStyle/>
        <a:p>
          <a:endParaRPr lang="fr-FR"/>
        </a:p>
      </dgm:t>
    </dgm:pt>
    <dgm:pt modelId="{716F1D8C-7C70-4150-A212-FC878B8C42E7}" type="sibTrans" cxnId="{4F1985A4-AE14-4D44-BE21-B93D71B2F65E}">
      <dgm:prSet/>
      <dgm:spPr/>
      <dgm:t>
        <a:bodyPr/>
        <a:lstStyle/>
        <a:p>
          <a:endParaRPr lang="fr-FR"/>
        </a:p>
      </dgm:t>
    </dgm:pt>
    <dgm:pt modelId="{A6331383-DC20-4C62-ABCB-E993A87DBB67}">
      <dgm:prSet phldrT="[Texte]" custT="1"/>
      <dgm:spPr>
        <a:solidFill>
          <a:schemeClr val="accent4"/>
        </a:solidFill>
      </dgm:spPr>
      <dgm:t>
        <a:bodyPr lIns="0" tIns="0" rIns="0" bIns="0"/>
        <a:lstStyle/>
        <a:p>
          <a:r>
            <a:rPr lang="fr-FR" sz="1800" b="1" noProof="0" dirty="0">
              <a:solidFill>
                <a:schemeClr val="bg1"/>
              </a:solidFill>
              <a:latin typeface="+mn-lt"/>
            </a:rPr>
            <a:t>Clarifier la relation entre les parties prenantes de l’évaluation </a:t>
          </a:r>
          <a:endParaRPr lang="fr-FR" sz="1800" b="1" dirty="0">
            <a:latin typeface="+mn-lt"/>
          </a:endParaRPr>
        </a:p>
      </dgm:t>
    </dgm:pt>
    <dgm:pt modelId="{4E113943-954F-4606-9785-879A7FE5D32A}" type="parTrans" cxnId="{B235EF4A-5CA3-4EE7-B6F6-94085BD09E36}">
      <dgm:prSet/>
      <dgm:spPr>
        <a:solidFill>
          <a:schemeClr val="accent5"/>
        </a:solidFill>
      </dgm:spPr>
      <dgm:t>
        <a:bodyPr/>
        <a:lstStyle/>
        <a:p>
          <a:endParaRPr lang="fr-FR"/>
        </a:p>
      </dgm:t>
    </dgm:pt>
    <dgm:pt modelId="{399465A9-1212-44D7-9CA7-E65F165A7A5F}" type="sibTrans" cxnId="{B235EF4A-5CA3-4EE7-B6F6-94085BD09E36}">
      <dgm:prSet/>
      <dgm:spPr/>
      <dgm:t>
        <a:bodyPr/>
        <a:lstStyle/>
        <a:p>
          <a:endParaRPr lang="fr-FR"/>
        </a:p>
      </dgm:t>
    </dgm:pt>
    <dgm:pt modelId="{9C4D1396-0893-4E33-A7CA-30AB77A47091}" type="pres">
      <dgm:prSet presAssocID="{5AD0C926-82C8-4854-AAF5-EB561965E6E8}" presName="cycle" presStyleCnt="0">
        <dgm:presLayoutVars>
          <dgm:chMax val="1"/>
          <dgm:dir/>
          <dgm:animLvl val="ctr"/>
          <dgm:resizeHandles val="exact"/>
        </dgm:presLayoutVars>
      </dgm:prSet>
      <dgm:spPr/>
    </dgm:pt>
    <dgm:pt modelId="{6D80A490-813D-4CE7-93F5-B97453C70E3F}" type="pres">
      <dgm:prSet presAssocID="{859DE56D-96D0-4A88-A0C0-6848E6126789}" presName="centerShape" presStyleLbl="node0" presStyleIdx="0" presStyleCnt="1"/>
      <dgm:spPr/>
    </dgm:pt>
    <dgm:pt modelId="{2D43546D-022D-440C-9CEF-9B177DDEF7C2}" type="pres">
      <dgm:prSet presAssocID="{922D7745-F650-4220-960F-4210F9D7B2D7}" presName="parTrans" presStyleLbl="bgSibTrans2D1" presStyleIdx="0" presStyleCnt="3"/>
      <dgm:spPr/>
    </dgm:pt>
    <dgm:pt modelId="{F8F92274-DA16-4C80-A10F-7FD2CC5A0060}" type="pres">
      <dgm:prSet presAssocID="{CD58E105-A0DD-44C2-A5D0-8BB549D3B292}" presName="node" presStyleLbl="node1" presStyleIdx="0" presStyleCnt="3" custScaleX="114958">
        <dgm:presLayoutVars>
          <dgm:bulletEnabled val="1"/>
        </dgm:presLayoutVars>
      </dgm:prSet>
      <dgm:spPr/>
    </dgm:pt>
    <dgm:pt modelId="{CE6FDB44-5024-4499-8536-C5759908EC48}" type="pres">
      <dgm:prSet presAssocID="{111CDAC0-B814-4A4E-962F-B9CD673C03A0}" presName="parTrans" presStyleLbl="bgSibTrans2D1" presStyleIdx="1" presStyleCnt="3"/>
      <dgm:spPr/>
    </dgm:pt>
    <dgm:pt modelId="{620C73B8-C879-4DC2-8754-B5AFC6F6DCC7}" type="pres">
      <dgm:prSet presAssocID="{95AF1AEB-69A8-48C8-B213-AFBE8CD0FCCF}" presName="node" presStyleLbl="node1" presStyleIdx="1" presStyleCnt="3" custScaleX="117839">
        <dgm:presLayoutVars>
          <dgm:bulletEnabled val="1"/>
        </dgm:presLayoutVars>
      </dgm:prSet>
      <dgm:spPr/>
    </dgm:pt>
    <dgm:pt modelId="{C3D32DF2-A210-473C-A337-016CF65ABE5D}" type="pres">
      <dgm:prSet presAssocID="{4E113943-954F-4606-9785-879A7FE5D32A}" presName="parTrans" presStyleLbl="bgSibTrans2D1" presStyleIdx="2" presStyleCnt="3"/>
      <dgm:spPr/>
    </dgm:pt>
    <dgm:pt modelId="{89881C4E-B72D-409D-AD31-6744DC9C50A0}" type="pres">
      <dgm:prSet presAssocID="{A6331383-DC20-4C62-ABCB-E993A87DBB67}" presName="node" presStyleLbl="node1" presStyleIdx="2" presStyleCnt="3" custScaleX="117497">
        <dgm:presLayoutVars>
          <dgm:bulletEnabled val="1"/>
        </dgm:presLayoutVars>
      </dgm:prSet>
      <dgm:spPr/>
    </dgm:pt>
  </dgm:ptLst>
  <dgm:cxnLst>
    <dgm:cxn modelId="{35194505-03C0-4429-8F00-D21C4E1ED993}" type="presOf" srcId="{CD58E105-A0DD-44C2-A5D0-8BB549D3B292}" destId="{F8F92274-DA16-4C80-A10F-7FD2CC5A0060}" srcOrd="0" destOrd="0" presId="urn:microsoft.com/office/officeart/2005/8/layout/radial4"/>
    <dgm:cxn modelId="{350D4807-FD75-4115-A402-BA3BC302CCA5}" type="presOf" srcId="{5AD0C926-82C8-4854-AAF5-EB561965E6E8}" destId="{9C4D1396-0893-4E33-A7CA-30AB77A47091}" srcOrd="0" destOrd="0" presId="urn:microsoft.com/office/officeart/2005/8/layout/radial4"/>
    <dgm:cxn modelId="{D7145813-9F06-4891-B505-335249F5BA44}" srcId="{5AD0C926-82C8-4854-AAF5-EB561965E6E8}" destId="{859DE56D-96D0-4A88-A0C0-6848E6126789}" srcOrd="0" destOrd="0" parTransId="{55A5AA37-EE5C-4A3B-854C-63472478F269}" sibTransId="{449E08E5-C505-4AC2-9128-56802066B167}"/>
    <dgm:cxn modelId="{BC356520-AE3F-46B6-96FF-AC727DFD9131}" type="presOf" srcId="{4E113943-954F-4606-9785-879A7FE5D32A}" destId="{C3D32DF2-A210-473C-A337-016CF65ABE5D}" srcOrd="0" destOrd="0" presId="urn:microsoft.com/office/officeart/2005/8/layout/radial4"/>
    <dgm:cxn modelId="{227C9E35-C12A-44FE-B077-B23ADE681C5D}" type="presOf" srcId="{922D7745-F650-4220-960F-4210F9D7B2D7}" destId="{2D43546D-022D-440C-9CEF-9B177DDEF7C2}" srcOrd="0" destOrd="0" presId="urn:microsoft.com/office/officeart/2005/8/layout/radial4"/>
    <dgm:cxn modelId="{B235EF4A-5CA3-4EE7-B6F6-94085BD09E36}" srcId="{859DE56D-96D0-4A88-A0C0-6848E6126789}" destId="{A6331383-DC20-4C62-ABCB-E993A87DBB67}" srcOrd="2" destOrd="0" parTransId="{4E113943-954F-4606-9785-879A7FE5D32A}" sibTransId="{399465A9-1212-44D7-9CA7-E65F165A7A5F}"/>
    <dgm:cxn modelId="{BC6D1257-B823-4BFD-A6EA-76299CD66C94}" type="presOf" srcId="{A6331383-DC20-4C62-ABCB-E993A87DBB67}" destId="{89881C4E-B72D-409D-AD31-6744DC9C50A0}" srcOrd="0" destOrd="0" presId="urn:microsoft.com/office/officeart/2005/8/layout/radial4"/>
    <dgm:cxn modelId="{D80B2058-A88F-441F-ACC1-CDC380E49FEC}" type="presOf" srcId="{95AF1AEB-69A8-48C8-B213-AFBE8CD0FCCF}" destId="{620C73B8-C879-4DC2-8754-B5AFC6F6DCC7}" srcOrd="0" destOrd="0" presId="urn:microsoft.com/office/officeart/2005/8/layout/radial4"/>
    <dgm:cxn modelId="{7A60C390-A913-473E-BFF4-B8631E132FFB}" type="presOf" srcId="{859DE56D-96D0-4A88-A0C0-6848E6126789}" destId="{6D80A490-813D-4CE7-93F5-B97453C70E3F}" srcOrd="0" destOrd="0" presId="urn:microsoft.com/office/officeart/2005/8/layout/radial4"/>
    <dgm:cxn modelId="{4F1985A4-AE14-4D44-BE21-B93D71B2F65E}" srcId="{859DE56D-96D0-4A88-A0C0-6848E6126789}" destId="{95AF1AEB-69A8-48C8-B213-AFBE8CD0FCCF}" srcOrd="1" destOrd="0" parTransId="{111CDAC0-B814-4A4E-962F-B9CD673C03A0}" sibTransId="{716F1D8C-7C70-4150-A212-FC878B8C42E7}"/>
    <dgm:cxn modelId="{EEC256B0-7F78-431C-B734-5959D4B12C50}" type="presOf" srcId="{111CDAC0-B814-4A4E-962F-B9CD673C03A0}" destId="{CE6FDB44-5024-4499-8536-C5759908EC48}" srcOrd="0" destOrd="0" presId="urn:microsoft.com/office/officeart/2005/8/layout/radial4"/>
    <dgm:cxn modelId="{88C374B3-0FA8-48E1-8FB4-498D514EAEE7}" srcId="{859DE56D-96D0-4A88-A0C0-6848E6126789}" destId="{CD58E105-A0DD-44C2-A5D0-8BB549D3B292}" srcOrd="0" destOrd="0" parTransId="{922D7745-F650-4220-960F-4210F9D7B2D7}" sibTransId="{7CD6AE22-D8E8-45DE-BAA8-DC3E6B8EC7E1}"/>
    <dgm:cxn modelId="{30DF6F84-80AD-4157-B639-A65E37887283}" type="presParOf" srcId="{9C4D1396-0893-4E33-A7CA-30AB77A47091}" destId="{6D80A490-813D-4CE7-93F5-B97453C70E3F}" srcOrd="0" destOrd="0" presId="urn:microsoft.com/office/officeart/2005/8/layout/radial4"/>
    <dgm:cxn modelId="{29F68F9E-6743-4811-88A6-FB30C6E63571}" type="presParOf" srcId="{9C4D1396-0893-4E33-A7CA-30AB77A47091}" destId="{2D43546D-022D-440C-9CEF-9B177DDEF7C2}" srcOrd="1" destOrd="0" presId="urn:microsoft.com/office/officeart/2005/8/layout/radial4"/>
    <dgm:cxn modelId="{F47C43F3-BE72-4AC5-BE3A-09D725F0FF06}" type="presParOf" srcId="{9C4D1396-0893-4E33-A7CA-30AB77A47091}" destId="{F8F92274-DA16-4C80-A10F-7FD2CC5A0060}" srcOrd="2" destOrd="0" presId="urn:microsoft.com/office/officeart/2005/8/layout/radial4"/>
    <dgm:cxn modelId="{ADF3ED1E-318D-4EB6-B7F3-19BA62FA198E}" type="presParOf" srcId="{9C4D1396-0893-4E33-A7CA-30AB77A47091}" destId="{CE6FDB44-5024-4499-8536-C5759908EC48}" srcOrd="3" destOrd="0" presId="urn:microsoft.com/office/officeart/2005/8/layout/radial4"/>
    <dgm:cxn modelId="{2FB6C62A-4B84-4093-9D8F-4DA1CBF5BD1E}" type="presParOf" srcId="{9C4D1396-0893-4E33-A7CA-30AB77A47091}" destId="{620C73B8-C879-4DC2-8754-B5AFC6F6DCC7}" srcOrd="4" destOrd="0" presId="urn:microsoft.com/office/officeart/2005/8/layout/radial4"/>
    <dgm:cxn modelId="{42A06ACC-F143-4F22-ADEC-1AE4572F6F6B}" type="presParOf" srcId="{9C4D1396-0893-4E33-A7CA-30AB77A47091}" destId="{C3D32DF2-A210-473C-A337-016CF65ABE5D}" srcOrd="5" destOrd="0" presId="urn:microsoft.com/office/officeart/2005/8/layout/radial4"/>
    <dgm:cxn modelId="{AFC59A5E-7955-4402-A0B9-A0080F804239}" type="presParOf" srcId="{9C4D1396-0893-4E33-A7CA-30AB77A47091}" destId="{89881C4E-B72D-409D-AD31-6744DC9C50A0}"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6B3690F-04A5-4E96-B4E4-7D1DD4D5BFEC}"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fr-BE"/>
        </a:p>
      </dgm:t>
    </dgm:pt>
    <dgm:pt modelId="{10336C89-77A5-488C-ABBB-64E9F81A91DE}">
      <dgm:prSet phldrT="[Text]"/>
      <dgm:spPr>
        <a:solidFill>
          <a:srgbClr val="4BC5DE"/>
        </a:solidFill>
      </dgm:spPr>
      <dgm:t>
        <a:bodyPr/>
        <a:lstStyle/>
        <a:p>
          <a:r>
            <a:rPr lang="fr-FR" b="1" noProof="0"/>
            <a:t>Répondre aux besoins</a:t>
          </a:r>
          <a:endParaRPr lang="en-US" b="1" noProof="0" dirty="0">
            <a:solidFill>
              <a:schemeClr val="bg1"/>
            </a:solidFill>
          </a:endParaRPr>
        </a:p>
      </dgm:t>
    </dgm:pt>
    <dgm:pt modelId="{2FBECE73-D5CC-4A75-B775-A433955BA1E3}" type="parTrans" cxnId="{0D5E1B9C-0BE7-4D9A-91F8-007F78E10202}">
      <dgm:prSet/>
      <dgm:spPr/>
      <dgm:t>
        <a:bodyPr/>
        <a:lstStyle/>
        <a:p>
          <a:endParaRPr lang="fr-BE">
            <a:solidFill>
              <a:schemeClr val="bg1"/>
            </a:solidFill>
          </a:endParaRPr>
        </a:p>
      </dgm:t>
    </dgm:pt>
    <dgm:pt modelId="{D1873A3B-2586-455E-8122-D280D2EBE0CB}" type="sibTrans" cxnId="{0D5E1B9C-0BE7-4D9A-91F8-007F78E10202}">
      <dgm:prSet/>
      <dgm:spPr/>
      <dgm:t>
        <a:bodyPr/>
        <a:lstStyle/>
        <a:p>
          <a:endParaRPr lang="fr-BE">
            <a:solidFill>
              <a:schemeClr val="bg1"/>
            </a:solidFill>
          </a:endParaRPr>
        </a:p>
      </dgm:t>
    </dgm:pt>
    <dgm:pt modelId="{E34EBB6A-EEA1-4E3F-A3BE-091D49C9C79B}">
      <dgm:prSet phldrT="[Text]"/>
      <dgm:spPr>
        <a:solidFill>
          <a:srgbClr val="EF9843">
            <a:alpha val="90000"/>
          </a:srgbClr>
        </a:solidFill>
      </dgm:spPr>
      <dgm:t>
        <a:bodyPr/>
        <a:lstStyle/>
        <a:p>
          <a:r>
            <a:rPr lang="fr-FR" b="1" noProof="0" dirty="0"/>
            <a:t>Comprendre les exigences &amp; les attentes sur:</a:t>
          </a:r>
        </a:p>
      </dgm:t>
    </dgm:pt>
    <dgm:pt modelId="{EA992540-156C-430A-84CD-58F81C14A1BF}" type="parTrans" cxnId="{54EF2944-5445-4A48-9062-E9536AA5D94D}">
      <dgm:prSet/>
      <dgm:spPr/>
      <dgm:t>
        <a:bodyPr/>
        <a:lstStyle/>
        <a:p>
          <a:endParaRPr lang="fr-FR"/>
        </a:p>
      </dgm:t>
    </dgm:pt>
    <dgm:pt modelId="{2C36D81E-AA11-4C10-99C9-356522026955}" type="sibTrans" cxnId="{54EF2944-5445-4A48-9062-E9536AA5D94D}">
      <dgm:prSet/>
      <dgm:spPr/>
      <dgm:t>
        <a:bodyPr/>
        <a:lstStyle/>
        <a:p>
          <a:endParaRPr lang="fr-FR"/>
        </a:p>
      </dgm:t>
    </dgm:pt>
    <dgm:pt modelId="{B3E67B1B-3080-40B0-A108-BE23ADF593F3}">
      <dgm:prSet phldrT="[Text]"/>
      <dgm:spPr>
        <a:solidFill>
          <a:srgbClr val="EF9843">
            <a:alpha val="90000"/>
          </a:srgbClr>
        </a:solidFill>
      </dgm:spPr>
      <dgm:t>
        <a:bodyPr/>
        <a:lstStyle/>
        <a:p>
          <a:endParaRPr lang="fr-FR" b="0" noProof="0" dirty="0"/>
        </a:p>
      </dgm:t>
    </dgm:pt>
    <dgm:pt modelId="{A2FA1171-C87C-46F1-BAB5-C5B2968C4510}" type="parTrans" cxnId="{1CB7A85D-478B-4851-97BD-A229CF58EBE3}">
      <dgm:prSet/>
      <dgm:spPr/>
      <dgm:t>
        <a:bodyPr/>
        <a:lstStyle/>
        <a:p>
          <a:endParaRPr lang="fr-FR"/>
        </a:p>
      </dgm:t>
    </dgm:pt>
    <dgm:pt modelId="{51A0A95C-D9B7-485B-81B4-6536BC3A62BB}" type="sibTrans" cxnId="{1CB7A85D-478B-4851-97BD-A229CF58EBE3}">
      <dgm:prSet/>
      <dgm:spPr/>
      <dgm:t>
        <a:bodyPr/>
        <a:lstStyle/>
        <a:p>
          <a:endParaRPr lang="fr-FR"/>
        </a:p>
      </dgm:t>
    </dgm:pt>
    <dgm:pt modelId="{053C89CE-F8DE-459E-AD2C-0346BE801A64}">
      <dgm:prSet phldrT="[Text]"/>
      <dgm:spPr>
        <a:solidFill>
          <a:srgbClr val="EF9843">
            <a:alpha val="90000"/>
          </a:srgbClr>
        </a:solidFill>
      </dgm:spPr>
      <dgm:t>
        <a:bodyPr/>
        <a:lstStyle/>
        <a:p>
          <a:r>
            <a:rPr lang="fr-FR" i="1" noProof="0" dirty="0"/>
            <a:t>Le cadre réglementaire</a:t>
          </a:r>
        </a:p>
      </dgm:t>
    </dgm:pt>
    <dgm:pt modelId="{29841840-B074-4AE3-BE96-26A06573A0E6}" type="parTrans" cxnId="{CB9506FE-7E43-40AC-84B6-EA6AF267699E}">
      <dgm:prSet/>
      <dgm:spPr/>
      <dgm:t>
        <a:bodyPr/>
        <a:lstStyle/>
        <a:p>
          <a:endParaRPr lang="fr-FR"/>
        </a:p>
      </dgm:t>
    </dgm:pt>
    <dgm:pt modelId="{FF22C18E-463A-4075-A2C4-2C202AEE21A0}" type="sibTrans" cxnId="{CB9506FE-7E43-40AC-84B6-EA6AF267699E}">
      <dgm:prSet/>
      <dgm:spPr/>
      <dgm:t>
        <a:bodyPr/>
        <a:lstStyle/>
        <a:p>
          <a:endParaRPr lang="fr-FR"/>
        </a:p>
      </dgm:t>
    </dgm:pt>
    <dgm:pt modelId="{A8781F33-4264-4D26-BCD2-9077990E0C2B}">
      <dgm:prSet phldrT="[Text]"/>
      <dgm:spPr>
        <a:solidFill>
          <a:srgbClr val="EF9843">
            <a:alpha val="90000"/>
          </a:srgbClr>
        </a:solidFill>
      </dgm:spPr>
      <dgm:t>
        <a:bodyPr/>
        <a:lstStyle/>
        <a:p>
          <a:r>
            <a:rPr lang="fr-FR" i="1" noProof="0" dirty="0"/>
            <a:t>Les termes de référence</a:t>
          </a:r>
        </a:p>
      </dgm:t>
    </dgm:pt>
    <dgm:pt modelId="{66ADD315-75C4-4307-947C-4E70322345F4}" type="parTrans" cxnId="{6198AF08-7C7C-4482-A588-BD33ECC798F9}">
      <dgm:prSet/>
      <dgm:spPr/>
      <dgm:t>
        <a:bodyPr/>
        <a:lstStyle/>
        <a:p>
          <a:endParaRPr lang="fr-FR"/>
        </a:p>
      </dgm:t>
    </dgm:pt>
    <dgm:pt modelId="{0E062356-893E-4549-8ED7-F336452D408B}" type="sibTrans" cxnId="{6198AF08-7C7C-4482-A588-BD33ECC798F9}">
      <dgm:prSet/>
      <dgm:spPr/>
      <dgm:t>
        <a:bodyPr/>
        <a:lstStyle/>
        <a:p>
          <a:endParaRPr lang="fr-FR"/>
        </a:p>
      </dgm:t>
    </dgm:pt>
    <dgm:pt modelId="{66317813-50D6-4A96-80A5-8987234844B2}">
      <dgm:prSet phldrT="[Text]"/>
      <dgm:spPr>
        <a:solidFill>
          <a:srgbClr val="EF9843">
            <a:alpha val="90000"/>
          </a:srgbClr>
        </a:solidFill>
      </dgm:spPr>
      <dgm:t>
        <a:bodyPr/>
        <a:lstStyle/>
        <a:p>
          <a:r>
            <a:rPr lang="fr-FR" i="1" noProof="0" dirty="0"/>
            <a:t>Le groupe de référence</a:t>
          </a:r>
        </a:p>
      </dgm:t>
    </dgm:pt>
    <dgm:pt modelId="{EC05819F-D7A6-436D-BA35-562053983B68}" type="parTrans" cxnId="{FDAFFC0A-B1A3-4119-9CC2-4C912A05E46F}">
      <dgm:prSet/>
      <dgm:spPr/>
      <dgm:t>
        <a:bodyPr/>
        <a:lstStyle/>
        <a:p>
          <a:endParaRPr lang="fr-FR"/>
        </a:p>
      </dgm:t>
    </dgm:pt>
    <dgm:pt modelId="{9151D430-0031-4CCF-A01A-1F95A048C706}" type="sibTrans" cxnId="{FDAFFC0A-B1A3-4119-9CC2-4C912A05E46F}">
      <dgm:prSet/>
      <dgm:spPr/>
      <dgm:t>
        <a:bodyPr/>
        <a:lstStyle/>
        <a:p>
          <a:endParaRPr lang="fr-FR"/>
        </a:p>
      </dgm:t>
    </dgm:pt>
    <dgm:pt modelId="{665694C8-C1CA-4D21-8D7C-D708DC31B612}">
      <dgm:prSet phldrT="[Text]"/>
      <dgm:spPr>
        <a:solidFill>
          <a:srgbClr val="4BC5DE"/>
        </a:solidFill>
      </dgm:spPr>
      <dgm:t>
        <a:bodyPr/>
        <a:lstStyle/>
        <a:p>
          <a:r>
            <a:rPr lang="fr-FR" b="1" noProof="0" dirty="0"/>
            <a:t>Justification de la méthode</a:t>
          </a:r>
        </a:p>
      </dgm:t>
    </dgm:pt>
    <dgm:pt modelId="{8AFE0BCA-4697-4885-BC86-9181B04B9440}" type="parTrans" cxnId="{1E94D056-0474-4DDB-AE54-5A056DDC403E}">
      <dgm:prSet/>
      <dgm:spPr/>
      <dgm:t>
        <a:bodyPr/>
        <a:lstStyle/>
        <a:p>
          <a:endParaRPr lang="fr-FR"/>
        </a:p>
      </dgm:t>
    </dgm:pt>
    <dgm:pt modelId="{03C1EC2A-F9E5-4D35-B69A-7A47722DF83B}" type="sibTrans" cxnId="{1E94D056-0474-4DDB-AE54-5A056DDC403E}">
      <dgm:prSet/>
      <dgm:spPr/>
      <dgm:t>
        <a:bodyPr/>
        <a:lstStyle/>
        <a:p>
          <a:endParaRPr lang="fr-FR"/>
        </a:p>
      </dgm:t>
    </dgm:pt>
    <dgm:pt modelId="{D5B673A0-E0A6-47AD-A41F-C982A538FD3A}">
      <dgm:prSet phldrT="[Text]"/>
      <dgm:spPr>
        <a:solidFill>
          <a:srgbClr val="EF9843">
            <a:alpha val="90000"/>
          </a:srgbClr>
        </a:solidFill>
      </dgm:spPr>
      <dgm:t>
        <a:bodyPr/>
        <a:lstStyle/>
        <a:p>
          <a:r>
            <a:rPr lang="fr-FR" b="1" noProof="0" dirty="0"/>
            <a:t>Description valable et précise de:</a:t>
          </a:r>
        </a:p>
      </dgm:t>
    </dgm:pt>
    <dgm:pt modelId="{2C17C248-7EF9-45CA-B92D-675C277A0033}" type="parTrans" cxnId="{51AD9E43-4BCC-44D3-8902-01128F6EF0B4}">
      <dgm:prSet/>
      <dgm:spPr/>
      <dgm:t>
        <a:bodyPr/>
        <a:lstStyle/>
        <a:p>
          <a:endParaRPr lang="fr-FR"/>
        </a:p>
      </dgm:t>
    </dgm:pt>
    <dgm:pt modelId="{6DDCA99C-AD32-4522-88B1-AB2D317E91FD}" type="sibTrans" cxnId="{51AD9E43-4BCC-44D3-8902-01128F6EF0B4}">
      <dgm:prSet/>
      <dgm:spPr/>
      <dgm:t>
        <a:bodyPr/>
        <a:lstStyle/>
        <a:p>
          <a:endParaRPr lang="fr-FR"/>
        </a:p>
      </dgm:t>
    </dgm:pt>
    <dgm:pt modelId="{B9D5D03A-C21C-4958-AD97-1779C7E11185}">
      <dgm:prSet phldrT="[Text]"/>
      <dgm:spPr>
        <a:solidFill>
          <a:srgbClr val="EF9843">
            <a:alpha val="90000"/>
          </a:srgbClr>
        </a:solidFill>
      </dgm:spPr>
      <dgm:t>
        <a:bodyPr/>
        <a:lstStyle/>
        <a:p>
          <a:r>
            <a:rPr lang="fr-FR" i="1" noProof="0" dirty="0"/>
            <a:t>La méthode de recueil et d’analyse des données pour la phase documentaire</a:t>
          </a:r>
        </a:p>
      </dgm:t>
    </dgm:pt>
    <dgm:pt modelId="{4CB49DD9-F672-4455-AE68-6BDBCFB21EC4}" type="parTrans" cxnId="{3ECFBB8F-633D-4C34-8493-C7A5102857E5}">
      <dgm:prSet/>
      <dgm:spPr/>
      <dgm:t>
        <a:bodyPr/>
        <a:lstStyle/>
        <a:p>
          <a:endParaRPr lang="fr-FR"/>
        </a:p>
      </dgm:t>
    </dgm:pt>
    <dgm:pt modelId="{2C110BA6-D8F1-4079-8C8B-137DD8249435}" type="sibTrans" cxnId="{3ECFBB8F-633D-4C34-8493-C7A5102857E5}">
      <dgm:prSet/>
      <dgm:spPr/>
      <dgm:t>
        <a:bodyPr/>
        <a:lstStyle/>
        <a:p>
          <a:endParaRPr lang="fr-FR"/>
        </a:p>
      </dgm:t>
    </dgm:pt>
    <dgm:pt modelId="{6BC82E9D-C7E6-489F-AB3C-D26A558F8C0B}">
      <dgm:prSet phldrT="[Text]"/>
      <dgm:spPr>
        <a:solidFill>
          <a:srgbClr val="EF9843">
            <a:alpha val="90000"/>
          </a:srgbClr>
        </a:solidFill>
      </dgm:spPr>
      <dgm:t>
        <a:bodyPr/>
        <a:lstStyle/>
        <a:p>
          <a:r>
            <a:rPr lang="fr-FR" i="1" noProof="0" dirty="0"/>
            <a:t>La stratégie de recueil des données et de l’analyse pour la phase de terrain</a:t>
          </a:r>
        </a:p>
      </dgm:t>
    </dgm:pt>
    <dgm:pt modelId="{6C7202CD-A0F3-407A-973C-2A761EDFADD0}" type="parTrans" cxnId="{B4D67FC2-1ECB-42A4-813B-47D583FBAADB}">
      <dgm:prSet/>
      <dgm:spPr/>
      <dgm:t>
        <a:bodyPr/>
        <a:lstStyle/>
        <a:p>
          <a:endParaRPr lang="fr-FR"/>
        </a:p>
      </dgm:t>
    </dgm:pt>
    <dgm:pt modelId="{AD0D8169-3851-4A7A-A01A-1C55190F7EBD}" type="sibTrans" cxnId="{B4D67FC2-1ECB-42A4-813B-47D583FBAADB}">
      <dgm:prSet/>
      <dgm:spPr/>
      <dgm:t>
        <a:bodyPr/>
        <a:lstStyle/>
        <a:p>
          <a:endParaRPr lang="fr-FR"/>
        </a:p>
      </dgm:t>
    </dgm:pt>
    <dgm:pt modelId="{0F9398FB-4F89-4D8F-B55D-446C1F6AA5D6}">
      <dgm:prSet phldrT="[Text]"/>
      <dgm:spPr>
        <a:solidFill>
          <a:srgbClr val="EF9843">
            <a:alpha val="90000"/>
          </a:srgbClr>
        </a:solidFill>
      </dgm:spPr>
      <dgm:t>
        <a:bodyPr/>
        <a:lstStyle/>
        <a:p>
          <a:r>
            <a:rPr lang="fr-FR" i="1" noProof="0" dirty="0"/>
            <a:t>L’utilisation des méthodes pour traiter les questions</a:t>
          </a:r>
        </a:p>
      </dgm:t>
    </dgm:pt>
    <dgm:pt modelId="{27610A14-649D-48BA-92B5-9C2449D87CAF}" type="parTrans" cxnId="{BCE25C66-FF3B-497E-ADFA-7BD063FDB5CC}">
      <dgm:prSet/>
      <dgm:spPr/>
      <dgm:t>
        <a:bodyPr/>
        <a:lstStyle/>
        <a:p>
          <a:endParaRPr lang="fr-FR"/>
        </a:p>
      </dgm:t>
    </dgm:pt>
    <dgm:pt modelId="{C4151B90-1EEE-4114-9AEA-5C337B2C4AA1}" type="sibTrans" cxnId="{BCE25C66-FF3B-497E-ADFA-7BD063FDB5CC}">
      <dgm:prSet/>
      <dgm:spPr/>
      <dgm:t>
        <a:bodyPr/>
        <a:lstStyle/>
        <a:p>
          <a:endParaRPr lang="fr-FR"/>
        </a:p>
      </dgm:t>
    </dgm:pt>
    <dgm:pt modelId="{F5BC7239-1C0A-4CEE-B889-31D65CC906E5}">
      <dgm:prSet phldrT="[Text]"/>
      <dgm:spPr>
        <a:solidFill>
          <a:srgbClr val="4BC5DE"/>
        </a:solidFill>
      </dgm:spPr>
      <dgm:t>
        <a:bodyPr/>
        <a:lstStyle/>
        <a:p>
          <a:r>
            <a:rPr lang="fr-FR" b="1" noProof="0" dirty="0"/>
            <a:t>Questions &amp; critères d’évaluation</a:t>
          </a:r>
        </a:p>
      </dgm:t>
    </dgm:pt>
    <dgm:pt modelId="{7D01452A-3585-4CF5-8C76-2728D814C52F}" type="parTrans" cxnId="{CB66FF4B-AEE0-46D6-BD13-635C3DA6D01D}">
      <dgm:prSet/>
      <dgm:spPr/>
      <dgm:t>
        <a:bodyPr/>
        <a:lstStyle/>
        <a:p>
          <a:endParaRPr lang="fr-FR"/>
        </a:p>
      </dgm:t>
    </dgm:pt>
    <dgm:pt modelId="{1AFD73DD-D982-4276-9D15-83A4A9A24D06}" type="sibTrans" cxnId="{CB66FF4B-AEE0-46D6-BD13-635C3DA6D01D}">
      <dgm:prSet/>
      <dgm:spPr/>
      <dgm:t>
        <a:bodyPr/>
        <a:lstStyle/>
        <a:p>
          <a:endParaRPr lang="fr-FR"/>
        </a:p>
      </dgm:t>
    </dgm:pt>
    <dgm:pt modelId="{D23F6CC7-2E57-406B-8BF6-A07141EC8D1D}">
      <dgm:prSet phldrT="[Text]"/>
      <dgm:spPr>
        <a:solidFill>
          <a:srgbClr val="EF9843">
            <a:alpha val="90000"/>
          </a:srgbClr>
        </a:solidFill>
      </dgm:spPr>
      <dgm:t>
        <a:bodyPr/>
        <a:lstStyle/>
        <a:p>
          <a:r>
            <a:rPr lang="fr-FR" b="1" noProof="0" dirty="0"/>
            <a:t>Reflet honnête des:</a:t>
          </a:r>
        </a:p>
      </dgm:t>
    </dgm:pt>
    <dgm:pt modelId="{DB068EFC-A9B3-4E88-8D1D-DF52792CF5D5}" type="parTrans" cxnId="{3FA689EA-B6AA-4232-B07B-D4D530DD90D0}">
      <dgm:prSet/>
      <dgm:spPr/>
      <dgm:t>
        <a:bodyPr/>
        <a:lstStyle/>
        <a:p>
          <a:endParaRPr lang="fr-FR"/>
        </a:p>
      </dgm:t>
    </dgm:pt>
    <dgm:pt modelId="{E3415298-45F3-4966-81E5-6F4137F90D6D}" type="sibTrans" cxnId="{3FA689EA-B6AA-4232-B07B-D4D530DD90D0}">
      <dgm:prSet/>
      <dgm:spPr/>
      <dgm:t>
        <a:bodyPr/>
        <a:lstStyle/>
        <a:p>
          <a:endParaRPr lang="fr-FR"/>
        </a:p>
      </dgm:t>
    </dgm:pt>
    <dgm:pt modelId="{267B5AE9-08FB-4818-9FC9-CEB3573D11F0}">
      <dgm:prSet phldrT="[Text]"/>
      <dgm:spPr>
        <a:solidFill>
          <a:srgbClr val="EF9843">
            <a:alpha val="90000"/>
          </a:srgbClr>
        </a:solidFill>
      </dgm:spPr>
      <dgm:t>
        <a:bodyPr/>
        <a:lstStyle/>
        <a:p>
          <a:r>
            <a:rPr lang="fr-FR" i="1" noProof="0" dirty="0"/>
            <a:t>Résultats (logique d’intervention)</a:t>
          </a:r>
        </a:p>
      </dgm:t>
    </dgm:pt>
    <dgm:pt modelId="{77135CD8-C7EB-4685-A34B-7B7EB4F8FFCD}" type="parTrans" cxnId="{19A98D65-F3D6-40A1-ADB1-1237270206A9}">
      <dgm:prSet/>
      <dgm:spPr/>
      <dgm:t>
        <a:bodyPr/>
        <a:lstStyle/>
        <a:p>
          <a:endParaRPr lang="fr-FR"/>
        </a:p>
      </dgm:t>
    </dgm:pt>
    <dgm:pt modelId="{5B2F900D-307C-4851-8927-2AE9F30AD090}" type="sibTrans" cxnId="{19A98D65-F3D6-40A1-ADB1-1237270206A9}">
      <dgm:prSet/>
      <dgm:spPr/>
      <dgm:t>
        <a:bodyPr/>
        <a:lstStyle/>
        <a:p>
          <a:endParaRPr lang="fr-FR"/>
        </a:p>
      </dgm:t>
    </dgm:pt>
    <dgm:pt modelId="{C07EE56E-AAF0-4FCB-9C8C-48BEE57773E3}">
      <dgm:prSet phldrT="[Text]"/>
      <dgm:spPr>
        <a:solidFill>
          <a:srgbClr val="EF9843">
            <a:alpha val="90000"/>
          </a:srgbClr>
        </a:solidFill>
      </dgm:spPr>
      <dgm:t>
        <a:bodyPr/>
        <a:lstStyle/>
        <a:p>
          <a:r>
            <a:rPr lang="fr-FR" i="1" noProof="0" dirty="0"/>
            <a:t>(sous)-secteurs, thématiques et instruments</a:t>
          </a:r>
        </a:p>
      </dgm:t>
    </dgm:pt>
    <dgm:pt modelId="{8B57B958-84F3-4432-AEED-9B71E5E89EA0}" type="parTrans" cxnId="{589FF23A-CED3-410F-8845-D34495D36C2A}">
      <dgm:prSet/>
      <dgm:spPr/>
      <dgm:t>
        <a:bodyPr/>
        <a:lstStyle/>
        <a:p>
          <a:endParaRPr lang="fr-FR"/>
        </a:p>
      </dgm:t>
    </dgm:pt>
    <dgm:pt modelId="{4952F695-EFDB-42F1-9B1E-66DE3C496BBC}" type="sibTrans" cxnId="{589FF23A-CED3-410F-8845-D34495D36C2A}">
      <dgm:prSet/>
      <dgm:spPr/>
      <dgm:t>
        <a:bodyPr/>
        <a:lstStyle/>
        <a:p>
          <a:endParaRPr lang="fr-FR"/>
        </a:p>
      </dgm:t>
    </dgm:pt>
    <dgm:pt modelId="{8565C938-E8A4-43C2-B31B-FE59FCC509F9}">
      <dgm:prSet phldrT="[Text]"/>
      <dgm:spPr>
        <a:solidFill>
          <a:srgbClr val="EF9843">
            <a:alpha val="90000"/>
          </a:srgbClr>
        </a:solidFill>
      </dgm:spPr>
      <dgm:t>
        <a:bodyPr/>
        <a:lstStyle/>
        <a:p>
          <a:r>
            <a:rPr lang="fr-FR" i="1" noProof="0" dirty="0"/>
            <a:t>Critères CAD, cohérence et valeur ajoutée communautaire</a:t>
          </a:r>
        </a:p>
      </dgm:t>
    </dgm:pt>
    <dgm:pt modelId="{BE7F4961-3165-40F6-82D8-1125AF6A95AD}" type="parTrans" cxnId="{6F1EA9A5-B34B-433D-BBF7-3B93EC80CFE2}">
      <dgm:prSet/>
      <dgm:spPr/>
      <dgm:t>
        <a:bodyPr/>
        <a:lstStyle/>
        <a:p>
          <a:endParaRPr lang="fr-FR"/>
        </a:p>
      </dgm:t>
    </dgm:pt>
    <dgm:pt modelId="{B71B6151-B201-4242-AC84-BC34992A9A3D}" type="sibTrans" cxnId="{6F1EA9A5-B34B-433D-BBF7-3B93EC80CFE2}">
      <dgm:prSet/>
      <dgm:spPr/>
      <dgm:t>
        <a:bodyPr/>
        <a:lstStyle/>
        <a:p>
          <a:endParaRPr lang="fr-FR"/>
        </a:p>
      </dgm:t>
    </dgm:pt>
    <dgm:pt modelId="{E3A2A81D-D4F1-4A9A-92F2-7BF1C7C88E49}" type="pres">
      <dgm:prSet presAssocID="{16B3690F-04A5-4E96-B4E4-7D1DD4D5BFEC}" presName="Name0" presStyleCnt="0">
        <dgm:presLayoutVars>
          <dgm:dir/>
          <dgm:animLvl val="lvl"/>
          <dgm:resizeHandles val="exact"/>
        </dgm:presLayoutVars>
      </dgm:prSet>
      <dgm:spPr/>
    </dgm:pt>
    <dgm:pt modelId="{7421DE8D-385F-4D71-81A1-C910C884A3B0}" type="pres">
      <dgm:prSet presAssocID="{10336C89-77A5-488C-ABBB-64E9F81A91DE}" presName="composite" presStyleCnt="0"/>
      <dgm:spPr/>
    </dgm:pt>
    <dgm:pt modelId="{0F274D02-742E-4878-A583-95A5A14A3177}" type="pres">
      <dgm:prSet presAssocID="{10336C89-77A5-488C-ABBB-64E9F81A91DE}" presName="parTx" presStyleLbl="alignNode1" presStyleIdx="0" presStyleCnt="3">
        <dgm:presLayoutVars>
          <dgm:chMax val="0"/>
          <dgm:chPref val="0"/>
          <dgm:bulletEnabled val="1"/>
        </dgm:presLayoutVars>
      </dgm:prSet>
      <dgm:spPr/>
    </dgm:pt>
    <dgm:pt modelId="{D469DCA9-9121-44D3-BE08-C7A8B12202C5}" type="pres">
      <dgm:prSet presAssocID="{10336C89-77A5-488C-ABBB-64E9F81A91DE}" presName="desTx" presStyleLbl="alignAccFollowNode1" presStyleIdx="0" presStyleCnt="3">
        <dgm:presLayoutVars>
          <dgm:bulletEnabled val="1"/>
        </dgm:presLayoutVars>
      </dgm:prSet>
      <dgm:spPr/>
    </dgm:pt>
    <dgm:pt modelId="{B6E86BD0-9223-4637-9542-8A387A82C585}" type="pres">
      <dgm:prSet presAssocID="{D1873A3B-2586-455E-8122-D280D2EBE0CB}" presName="space" presStyleCnt="0"/>
      <dgm:spPr/>
    </dgm:pt>
    <dgm:pt modelId="{D828D940-647A-41DB-9703-9518F6BE5178}" type="pres">
      <dgm:prSet presAssocID="{665694C8-C1CA-4D21-8D7C-D708DC31B612}" presName="composite" presStyleCnt="0"/>
      <dgm:spPr/>
    </dgm:pt>
    <dgm:pt modelId="{2CCBB775-6A92-4252-808C-0277E6D85F20}" type="pres">
      <dgm:prSet presAssocID="{665694C8-C1CA-4D21-8D7C-D708DC31B612}" presName="parTx" presStyleLbl="alignNode1" presStyleIdx="1" presStyleCnt="3">
        <dgm:presLayoutVars>
          <dgm:chMax val="0"/>
          <dgm:chPref val="0"/>
          <dgm:bulletEnabled val="1"/>
        </dgm:presLayoutVars>
      </dgm:prSet>
      <dgm:spPr/>
    </dgm:pt>
    <dgm:pt modelId="{4DD38021-B6A9-4D40-A2BA-FF664A5CD1BE}" type="pres">
      <dgm:prSet presAssocID="{665694C8-C1CA-4D21-8D7C-D708DC31B612}" presName="desTx" presStyleLbl="alignAccFollowNode1" presStyleIdx="1" presStyleCnt="3">
        <dgm:presLayoutVars>
          <dgm:bulletEnabled val="1"/>
        </dgm:presLayoutVars>
      </dgm:prSet>
      <dgm:spPr/>
    </dgm:pt>
    <dgm:pt modelId="{B4BA8FBE-C6E0-4DFA-9401-150286BC5C3A}" type="pres">
      <dgm:prSet presAssocID="{03C1EC2A-F9E5-4D35-B69A-7A47722DF83B}" presName="space" presStyleCnt="0"/>
      <dgm:spPr/>
    </dgm:pt>
    <dgm:pt modelId="{77CF39A0-5FC2-4F49-B8A5-1C51FEB09828}" type="pres">
      <dgm:prSet presAssocID="{F5BC7239-1C0A-4CEE-B889-31D65CC906E5}" presName="composite" presStyleCnt="0"/>
      <dgm:spPr/>
    </dgm:pt>
    <dgm:pt modelId="{972DF378-0D44-4F4B-84ED-CFF03A05101E}" type="pres">
      <dgm:prSet presAssocID="{F5BC7239-1C0A-4CEE-B889-31D65CC906E5}" presName="parTx" presStyleLbl="alignNode1" presStyleIdx="2" presStyleCnt="3">
        <dgm:presLayoutVars>
          <dgm:chMax val="0"/>
          <dgm:chPref val="0"/>
          <dgm:bulletEnabled val="1"/>
        </dgm:presLayoutVars>
      </dgm:prSet>
      <dgm:spPr/>
    </dgm:pt>
    <dgm:pt modelId="{3D99F7FC-3FAF-4ABF-A14F-5F907205DA98}" type="pres">
      <dgm:prSet presAssocID="{F5BC7239-1C0A-4CEE-B889-31D65CC906E5}" presName="desTx" presStyleLbl="alignAccFollowNode1" presStyleIdx="2" presStyleCnt="3">
        <dgm:presLayoutVars>
          <dgm:bulletEnabled val="1"/>
        </dgm:presLayoutVars>
      </dgm:prSet>
      <dgm:spPr/>
    </dgm:pt>
  </dgm:ptLst>
  <dgm:cxnLst>
    <dgm:cxn modelId="{6198AF08-7C7C-4482-A588-BD33ECC798F9}" srcId="{B3E67B1B-3080-40B0-A108-BE23ADF593F3}" destId="{A8781F33-4264-4D26-BCD2-9077990E0C2B}" srcOrd="1" destOrd="0" parTransId="{66ADD315-75C4-4307-947C-4E70322345F4}" sibTransId="{0E062356-893E-4549-8ED7-F336452D408B}"/>
    <dgm:cxn modelId="{FDAFFC0A-B1A3-4119-9CC2-4C912A05E46F}" srcId="{B3E67B1B-3080-40B0-A108-BE23ADF593F3}" destId="{66317813-50D6-4A96-80A5-8987234844B2}" srcOrd="2" destOrd="0" parTransId="{EC05819F-D7A6-436D-BA35-562053983B68}" sibTransId="{9151D430-0031-4CCF-A01A-1F95A048C706}"/>
    <dgm:cxn modelId="{FB357D0E-AE1D-4675-9751-2152A9878F54}" type="presOf" srcId="{D5B673A0-E0A6-47AD-A41F-C982A538FD3A}" destId="{4DD38021-B6A9-4D40-A2BA-FF664A5CD1BE}" srcOrd="0" destOrd="0" presId="urn:microsoft.com/office/officeart/2005/8/layout/hList1"/>
    <dgm:cxn modelId="{2C524E23-1716-43A2-B46A-BAA0DD733704}" type="presOf" srcId="{D23F6CC7-2E57-406B-8BF6-A07141EC8D1D}" destId="{3D99F7FC-3FAF-4ABF-A14F-5F907205DA98}" srcOrd="0" destOrd="0" presId="urn:microsoft.com/office/officeart/2005/8/layout/hList1"/>
    <dgm:cxn modelId="{336CA023-4055-463D-A873-89240E50BC95}" type="presOf" srcId="{267B5AE9-08FB-4818-9FC9-CEB3573D11F0}" destId="{3D99F7FC-3FAF-4ABF-A14F-5F907205DA98}" srcOrd="0" destOrd="1" presId="urn:microsoft.com/office/officeart/2005/8/layout/hList1"/>
    <dgm:cxn modelId="{56F5E925-9735-43D3-88D5-E2F2B3A0E14B}" type="presOf" srcId="{F5BC7239-1C0A-4CEE-B889-31D65CC906E5}" destId="{972DF378-0D44-4F4B-84ED-CFF03A05101E}" srcOrd="0" destOrd="0" presId="urn:microsoft.com/office/officeart/2005/8/layout/hList1"/>
    <dgm:cxn modelId="{81CF472F-FF22-4BC5-90AD-88FC6722BB1D}" type="presOf" srcId="{16B3690F-04A5-4E96-B4E4-7D1DD4D5BFEC}" destId="{E3A2A81D-D4F1-4A9A-92F2-7BF1C7C88E49}" srcOrd="0" destOrd="0" presId="urn:microsoft.com/office/officeart/2005/8/layout/hList1"/>
    <dgm:cxn modelId="{B1C57D2F-EE3D-4945-A720-E0522E00D774}" type="presOf" srcId="{053C89CE-F8DE-459E-AD2C-0346BE801A64}" destId="{D469DCA9-9121-44D3-BE08-C7A8B12202C5}" srcOrd="0" destOrd="2" presId="urn:microsoft.com/office/officeart/2005/8/layout/hList1"/>
    <dgm:cxn modelId="{D2D12837-8939-4C90-92A3-1D3FA154BC64}" type="presOf" srcId="{10336C89-77A5-488C-ABBB-64E9F81A91DE}" destId="{0F274D02-742E-4878-A583-95A5A14A3177}" srcOrd="0" destOrd="0" presId="urn:microsoft.com/office/officeart/2005/8/layout/hList1"/>
    <dgm:cxn modelId="{589FF23A-CED3-410F-8845-D34495D36C2A}" srcId="{D23F6CC7-2E57-406B-8BF6-A07141EC8D1D}" destId="{C07EE56E-AAF0-4FCB-9C8C-48BEE57773E3}" srcOrd="1" destOrd="0" parTransId="{8B57B958-84F3-4432-AEED-9B71E5E89EA0}" sibTransId="{4952F695-EFDB-42F1-9B1E-66DE3C496BBC}"/>
    <dgm:cxn modelId="{1CB7A85D-478B-4851-97BD-A229CF58EBE3}" srcId="{10336C89-77A5-488C-ABBB-64E9F81A91DE}" destId="{B3E67B1B-3080-40B0-A108-BE23ADF593F3}" srcOrd="1" destOrd="0" parTransId="{A2FA1171-C87C-46F1-BAB5-C5B2968C4510}" sibTransId="{51A0A95C-D9B7-485B-81B4-6536BC3A62BB}"/>
    <dgm:cxn modelId="{51AD9E43-4BCC-44D3-8902-01128F6EF0B4}" srcId="{665694C8-C1CA-4D21-8D7C-D708DC31B612}" destId="{D5B673A0-E0A6-47AD-A41F-C982A538FD3A}" srcOrd="0" destOrd="0" parTransId="{2C17C248-7EF9-45CA-B92D-675C277A0033}" sibTransId="{6DDCA99C-AD32-4522-88B1-AB2D317E91FD}"/>
    <dgm:cxn modelId="{54EF2944-5445-4A48-9062-E9536AA5D94D}" srcId="{10336C89-77A5-488C-ABBB-64E9F81A91DE}" destId="{E34EBB6A-EEA1-4E3F-A3BE-091D49C9C79B}" srcOrd="0" destOrd="0" parTransId="{EA992540-156C-430A-84CD-58F81C14A1BF}" sibTransId="{2C36D81E-AA11-4C10-99C9-356522026955}"/>
    <dgm:cxn modelId="{19A98D65-F3D6-40A1-ADB1-1237270206A9}" srcId="{D23F6CC7-2E57-406B-8BF6-A07141EC8D1D}" destId="{267B5AE9-08FB-4818-9FC9-CEB3573D11F0}" srcOrd="0" destOrd="0" parTransId="{77135CD8-C7EB-4685-A34B-7B7EB4F8FFCD}" sibTransId="{5B2F900D-307C-4851-8927-2AE9F30AD090}"/>
    <dgm:cxn modelId="{BCE25C66-FF3B-497E-ADFA-7BD063FDB5CC}" srcId="{D5B673A0-E0A6-47AD-A41F-C982A538FD3A}" destId="{0F9398FB-4F89-4D8F-B55D-446C1F6AA5D6}" srcOrd="2" destOrd="0" parTransId="{27610A14-649D-48BA-92B5-9C2449D87CAF}" sibTransId="{C4151B90-1EEE-4114-9AEA-5C337B2C4AA1}"/>
    <dgm:cxn modelId="{CB66FF4B-AEE0-46D6-BD13-635C3DA6D01D}" srcId="{16B3690F-04A5-4E96-B4E4-7D1DD4D5BFEC}" destId="{F5BC7239-1C0A-4CEE-B889-31D65CC906E5}" srcOrd="2" destOrd="0" parTransId="{7D01452A-3585-4CF5-8C76-2728D814C52F}" sibTransId="{1AFD73DD-D982-4276-9D15-83A4A9A24D06}"/>
    <dgm:cxn modelId="{1E6AF16C-2C90-4755-8DBE-1FF37B947EE2}" type="presOf" srcId="{E34EBB6A-EEA1-4E3F-A3BE-091D49C9C79B}" destId="{D469DCA9-9121-44D3-BE08-C7A8B12202C5}" srcOrd="0" destOrd="0" presId="urn:microsoft.com/office/officeart/2005/8/layout/hList1"/>
    <dgm:cxn modelId="{A8CC0455-DAA7-4246-AD78-2F1257788E20}" type="presOf" srcId="{6BC82E9D-C7E6-489F-AB3C-D26A558F8C0B}" destId="{4DD38021-B6A9-4D40-A2BA-FF664A5CD1BE}" srcOrd="0" destOrd="2" presId="urn:microsoft.com/office/officeart/2005/8/layout/hList1"/>
    <dgm:cxn modelId="{1E94D056-0474-4DDB-AE54-5A056DDC403E}" srcId="{16B3690F-04A5-4E96-B4E4-7D1DD4D5BFEC}" destId="{665694C8-C1CA-4D21-8D7C-D708DC31B612}" srcOrd="1" destOrd="0" parTransId="{8AFE0BCA-4697-4885-BC86-9181B04B9440}" sibTransId="{03C1EC2A-F9E5-4D35-B69A-7A47722DF83B}"/>
    <dgm:cxn modelId="{A6EFCD78-6574-419F-A13B-03757E4C0979}" type="presOf" srcId="{C07EE56E-AAF0-4FCB-9C8C-48BEE57773E3}" destId="{3D99F7FC-3FAF-4ABF-A14F-5F907205DA98}" srcOrd="0" destOrd="2" presId="urn:microsoft.com/office/officeart/2005/8/layout/hList1"/>
    <dgm:cxn modelId="{1636C484-846D-4A8F-9E15-82E895D4DBD4}" type="presOf" srcId="{B9D5D03A-C21C-4958-AD97-1779C7E11185}" destId="{4DD38021-B6A9-4D40-A2BA-FF664A5CD1BE}" srcOrd="0" destOrd="1" presId="urn:microsoft.com/office/officeart/2005/8/layout/hList1"/>
    <dgm:cxn modelId="{3ECFBB8F-633D-4C34-8493-C7A5102857E5}" srcId="{D5B673A0-E0A6-47AD-A41F-C982A538FD3A}" destId="{B9D5D03A-C21C-4958-AD97-1779C7E11185}" srcOrd="0" destOrd="0" parTransId="{4CB49DD9-F672-4455-AE68-6BDBCFB21EC4}" sibTransId="{2C110BA6-D8F1-4079-8C8B-137DD8249435}"/>
    <dgm:cxn modelId="{AC0A8893-CA86-4496-9117-38AE3EBF6246}" type="presOf" srcId="{8565C938-E8A4-43C2-B31B-FE59FCC509F9}" destId="{3D99F7FC-3FAF-4ABF-A14F-5F907205DA98}" srcOrd="0" destOrd="3" presId="urn:microsoft.com/office/officeart/2005/8/layout/hList1"/>
    <dgm:cxn modelId="{0D5E1B9C-0BE7-4D9A-91F8-007F78E10202}" srcId="{16B3690F-04A5-4E96-B4E4-7D1DD4D5BFEC}" destId="{10336C89-77A5-488C-ABBB-64E9F81A91DE}" srcOrd="0" destOrd="0" parTransId="{2FBECE73-D5CC-4A75-B775-A433955BA1E3}" sibTransId="{D1873A3B-2586-455E-8122-D280D2EBE0CB}"/>
    <dgm:cxn modelId="{6F1EA9A5-B34B-433D-BBF7-3B93EC80CFE2}" srcId="{D23F6CC7-2E57-406B-8BF6-A07141EC8D1D}" destId="{8565C938-E8A4-43C2-B31B-FE59FCC509F9}" srcOrd="2" destOrd="0" parTransId="{BE7F4961-3165-40F6-82D8-1125AF6A95AD}" sibTransId="{B71B6151-B201-4242-AC84-BC34992A9A3D}"/>
    <dgm:cxn modelId="{8C2FA7A6-449C-4028-900E-0C15FCC11B08}" type="presOf" srcId="{B3E67B1B-3080-40B0-A108-BE23ADF593F3}" destId="{D469DCA9-9121-44D3-BE08-C7A8B12202C5}" srcOrd="0" destOrd="1" presId="urn:microsoft.com/office/officeart/2005/8/layout/hList1"/>
    <dgm:cxn modelId="{976A2FB2-3991-4077-A1D9-079C038805BE}" type="presOf" srcId="{66317813-50D6-4A96-80A5-8987234844B2}" destId="{D469DCA9-9121-44D3-BE08-C7A8B12202C5}" srcOrd="0" destOrd="4" presId="urn:microsoft.com/office/officeart/2005/8/layout/hList1"/>
    <dgm:cxn modelId="{BDED04BC-C5DF-401B-BD7C-5445884D9279}" type="presOf" srcId="{0F9398FB-4F89-4D8F-B55D-446C1F6AA5D6}" destId="{4DD38021-B6A9-4D40-A2BA-FF664A5CD1BE}" srcOrd="0" destOrd="3" presId="urn:microsoft.com/office/officeart/2005/8/layout/hList1"/>
    <dgm:cxn modelId="{BFDAACC1-B97E-44C0-A824-9EFB48A35D13}" type="presOf" srcId="{A8781F33-4264-4D26-BCD2-9077990E0C2B}" destId="{D469DCA9-9121-44D3-BE08-C7A8B12202C5}" srcOrd="0" destOrd="3" presId="urn:microsoft.com/office/officeart/2005/8/layout/hList1"/>
    <dgm:cxn modelId="{B4D67FC2-1ECB-42A4-813B-47D583FBAADB}" srcId="{D5B673A0-E0A6-47AD-A41F-C982A538FD3A}" destId="{6BC82E9D-C7E6-489F-AB3C-D26A558F8C0B}" srcOrd="1" destOrd="0" parTransId="{6C7202CD-A0F3-407A-973C-2A761EDFADD0}" sibTransId="{AD0D8169-3851-4A7A-A01A-1C55190F7EBD}"/>
    <dgm:cxn modelId="{BA7A95E1-C968-4EE8-897E-DB1C7DAB2D7F}" type="presOf" srcId="{665694C8-C1CA-4D21-8D7C-D708DC31B612}" destId="{2CCBB775-6A92-4252-808C-0277E6D85F20}" srcOrd="0" destOrd="0" presId="urn:microsoft.com/office/officeart/2005/8/layout/hList1"/>
    <dgm:cxn modelId="{3FA689EA-B6AA-4232-B07B-D4D530DD90D0}" srcId="{F5BC7239-1C0A-4CEE-B889-31D65CC906E5}" destId="{D23F6CC7-2E57-406B-8BF6-A07141EC8D1D}" srcOrd="0" destOrd="0" parTransId="{DB068EFC-A9B3-4E88-8D1D-DF52792CF5D5}" sibTransId="{E3415298-45F3-4966-81E5-6F4137F90D6D}"/>
    <dgm:cxn modelId="{CB9506FE-7E43-40AC-84B6-EA6AF267699E}" srcId="{B3E67B1B-3080-40B0-A108-BE23ADF593F3}" destId="{053C89CE-F8DE-459E-AD2C-0346BE801A64}" srcOrd="0" destOrd="0" parTransId="{29841840-B074-4AE3-BE96-26A06573A0E6}" sibTransId="{FF22C18E-463A-4075-A2C4-2C202AEE21A0}"/>
    <dgm:cxn modelId="{BA21C535-F02C-4841-8A01-F5A7DE62A559}" type="presParOf" srcId="{E3A2A81D-D4F1-4A9A-92F2-7BF1C7C88E49}" destId="{7421DE8D-385F-4D71-81A1-C910C884A3B0}" srcOrd="0" destOrd="0" presId="urn:microsoft.com/office/officeart/2005/8/layout/hList1"/>
    <dgm:cxn modelId="{99F8442E-74D2-4730-A25B-1B4E6A0121E6}" type="presParOf" srcId="{7421DE8D-385F-4D71-81A1-C910C884A3B0}" destId="{0F274D02-742E-4878-A583-95A5A14A3177}" srcOrd="0" destOrd="0" presId="urn:microsoft.com/office/officeart/2005/8/layout/hList1"/>
    <dgm:cxn modelId="{389A4023-F947-4205-B845-CF101EE182C2}" type="presParOf" srcId="{7421DE8D-385F-4D71-81A1-C910C884A3B0}" destId="{D469DCA9-9121-44D3-BE08-C7A8B12202C5}" srcOrd="1" destOrd="0" presId="urn:microsoft.com/office/officeart/2005/8/layout/hList1"/>
    <dgm:cxn modelId="{6920A8E5-E15D-46E4-9079-9402D3978F90}" type="presParOf" srcId="{E3A2A81D-D4F1-4A9A-92F2-7BF1C7C88E49}" destId="{B6E86BD0-9223-4637-9542-8A387A82C585}" srcOrd="1" destOrd="0" presId="urn:microsoft.com/office/officeart/2005/8/layout/hList1"/>
    <dgm:cxn modelId="{F640F09C-AE4E-4A06-A5D4-6BB754ADA4A2}" type="presParOf" srcId="{E3A2A81D-D4F1-4A9A-92F2-7BF1C7C88E49}" destId="{D828D940-647A-41DB-9703-9518F6BE5178}" srcOrd="2" destOrd="0" presId="urn:microsoft.com/office/officeart/2005/8/layout/hList1"/>
    <dgm:cxn modelId="{5F9E034B-566E-4011-B2D8-36F7787ABBB9}" type="presParOf" srcId="{D828D940-647A-41DB-9703-9518F6BE5178}" destId="{2CCBB775-6A92-4252-808C-0277E6D85F20}" srcOrd="0" destOrd="0" presId="urn:microsoft.com/office/officeart/2005/8/layout/hList1"/>
    <dgm:cxn modelId="{BBB63ACF-E7EF-46AB-BABC-591A9E09718E}" type="presParOf" srcId="{D828D940-647A-41DB-9703-9518F6BE5178}" destId="{4DD38021-B6A9-4D40-A2BA-FF664A5CD1BE}" srcOrd="1" destOrd="0" presId="urn:microsoft.com/office/officeart/2005/8/layout/hList1"/>
    <dgm:cxn modelId="{762CFACB-D7CA-494B-B9AF-CB25CCD51AFC}" type="presParOf" srcId="{E3A2A81D-D4F1-4A9A-92F2-7BF1C7C88E49}" destId="{B4BA8FBE-C6E0-4DFA-9401-150286BC5C3A}" srcOrd="3" destOrd="0" presId="urn:microsoft.com/office/officeart/2005/8/layout/hList1"/>
    <dgm:cxn modelId="{F7D5FE07-2EF4-4CA3-B597-8D9BD05A5C32}" type="presParOf" srcId="{E3A2A81D-D4F1-4A9A-92F2-7BF1C7C88E49}" destId="{77CF39A0-5FC2-4F49-B8A5-1C51FEB09828}" srcOrd="4" destOrd="0" presId="urn:microsoft.com/office/officeart/2005/8/layout/hList1"/>
    <dgm:cxn modelId="{E1011455-FBAE-496A-95CD-013CECF70161}" type="presParOf" srcId="{77CF39A0-5FC2-4F49-B8A5-1C51FEB09828}" destId="{972DF378-0D44-4F4B-84ED-CFF03A05101E}" srcOrd="0" destOrd="0" presId="urn:microsoft.com/office/officeart/2005/8/layout/hList1"/>
    <dgm:cxn modelId="{EBE1431C-49A6-4C91-8B03-93BCEC117865}" type="presParOf" srcId="{77CF39A0-5FC2-4F49-B8A5-1C51FEB09828}" destId="{3D99F7FC-3FAF-4ABF-A14F-5F907205DA9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6B3690F-04A5-4E96-B4E4-7D1DD4D5BFEC}"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fr-BE"/>
        </a:p>
      </dgm:t>
    </dgm:pt>
    <dgm:pt modelId="{10336C89-77A5-488C-ABBB-64E9F81A91DE}">
      <dgm:prSet phldrT="[Text]"/>
      <dgm:spPr>
        <a:solidFill>
          <a:schemeClr val="accent2"/>
        </a:solidFill>
      </dgm:spPr>
      <dgm:t>
        <a:bodyPr/>
        <a:lstStyle/>
        <a:p>
          <a:r>
            <a:rPr lang="fr-FR" b="1" noProof="0"/>
            <a:t>Répondre aux besoins</a:t>
          </a:r>
          <a:endParaRPr lang="en-US" b="1" noProof="0" dirty="0">
            <a:solidFill>
              <a:schemeClr val="bg1"/>
            </a:solidFill>
          </a:endParaRPr>
        </a:p>
      </dgm:t>
    </dgm:pt>
    <dgm:pt modelId="{2FBECE73-D5CC-4A75-B775-A433955BA1E3}" type="parTrans" cxnId="{0D5E1B9C-0BE7-4D9A-91F8-007F78E10202}">
      <dgm:prSet/>
      <dgm:spPr/>
      <dgm:t>
        <a:bodyPr/>
        <a:lstStyle/>
        <a:p>
          <a:endParaRPr lang="fr-BE">
            <a:solidFill>
              <a:schemeClr val="bg1"/>
            </a:solidFill>
          </a:endParaRPr>
        </a:p>
      </dgm:t>
    </dgm:pt>
    <dgm:pt modelId="{D1873A3B-2586-455E-8122-D280D2EBE0CB}" type="sibTrans" cxnId="{0D5E1B9C-0BE7-4D9A-91F8-007F78E10202}">
      <dgm:prSet/>
      <dgm:spPr/>
      <dgm:t>
        <a:bodyPr/>
        <a:lstStyle/>
        <a:p>
          <a:endParaRPr lang="fr-BE">
            <a:solidFill>
              <a:schemeClr val="bg1"/>
            </a:solidFill>
          </a:endParaRPr>
        </a:p>
      </dgm:t>
    </dgm:pt>
    <dgm:pt modelId="{C05BE893-8678-40E3-B3CB-842FE89867A5}">
      <dgm:prSet phldrT="[Text]"/>
      <dgm:spPr>
        <a:solidFill>
          <a:schemeClr val="accent4">
            <a:alpha val="89804"/>
          </a:schemeClr>
        </a:solidFill>
      </dgm:spPr>
      <dgm:t>
        <a:bodyPr/>
        <a:lstStyle/>
        <a:p>
          <a:r>
            <a:rPr lang="fr-FR" b="1" noProof="0" dirty="0">
              <a:solidFill>
                <a:schemeClr val="bg1"/>
              </a:solidFill>
            </a:rPr>
            <a:t>Comprendre les exigences &amp; les attentes </a:t>
          </a:r>
          <a:r>
            <a:rPr lang="en-US" i="1" noProof="0" dirty="0">
              <a:solidFill>
                <a:schemeClr val="bg1"/>
              </a:solidFill>
            </a:rPr>
            <a:t>(</a:t>
          </a:r>
          <a:r>
            <a:rPr lang="fr-FR" i="1" noProof="0" dirty="0">
              <a:solidFill>
                <a:schemeClr val="bg1"/>
              </a:solidFill>
            </a:rPr>
            <a:t>Cadre règlementaire, </a:t>
          </a:r>
          <a:r>
            <a:rPr lang="fr-FR" i="1" noProof="0" dirty="0" err="1">
              <a:solidFill>
                <a:schemeClr val="bg1"/>
              </a:solidFill>
            </a:rPr>
            <a:t>TdR</a:t>
          </a:r>
          <a:r>
            <a:rPr lang="fr-FR" i="1" noProof="0" dirty="0">
              <a:solidFill>
                <a:schemeClr val="bg1"/>
              </a:solidFill>
            </a:rPr>
            <a:t>, groupe)</a:t>
          </a:r>
        </a:p>
      </dgm:t>
    </dgm:pt>
    <dgm:pt modelId="{42DB5FA7-3327-49C7-961F-445101BE6061}" type="parTrans" cxnId="{1DA14924-912B-48E6-AABD-C9E196D9735B}">
      <dgm:prSet/>
      <dgm:spPr/>
      <dgm:t>
        <a:bodyPr/>
        <a:lstStyle/>
        <a:p>
          <a:endParaRPr lang="fr-FR"/>
        </a:p>
      </dgm:t>
    </dgm:pt>
    <dgm:pt modelId="{AD40B98B-DB4C-43C7-878D-CBA85048C63E}" type="sibTrans" cxnId="{1DA14924-912B-48E6-AABD-C9E196D9735B}">
      <dgm:prSet/>
      <dgm:spPr/>
      <dgm:t>
        <a:bodyPr/>
        <a:lstStyle/>
        <a:p>
          <a:endParaRPr lang="fr-FR"/>
        </a:p>
      </dgm:t>
    </dgm:pt>
    <dgm:pt modelId="{266CBAC8-777D-415C-AD3C-D7C576B7D846}">
      <dgm:prSet phldrT="[Text]"/>
      <dgm:spPr>
        <a:solidFill>
          <a:schemeClr val="accent4">
            <a:alpha val="89804"/>
          </a:schemeClr>
        </a:solidFill>
      </dgm:spPr>
      <dgm:t>
        <a:bodyPr/>
        <a:lstStyle/>
        <a:p>
          <a:r>
            <a:rPr lang="fr-FR" b="1" noProof="0" dirty="0">
              <a:solidFill>
                <a:schemeClr val="bg1"/>
              </a:solidFill>
            </a:rPr>
            <a:t>Placer l’évaluation en contexte </a:t>
          </a:r>
          <a:r>
            <a:rPr lang="fr-FR" noProof="0" dirty="0">
              <a:solidFill>
                <a:schemeClr val="bg1"/>
              </a:solidFill>
            </a:rPr>
            <a:t>  </a:t>
          </a:r>
          <a:r>
            <a:rPr lang="fr-FR" i="1" noProof="0" dirty="0">
              <a:solidFill>
                <a:schemeClr val="bg1"/>
              </a:solidFill>
            </a:rPr>
            <a:t>(coopération au développement, politiques internationales &amp; européennes ou des partenaires)</a:t>
          </a:r>
        </a:p>
      </dgm:t>
    </dgm:pt>
    <dgm:pt modelId="{C841823A-A8C1-47F6-8989-EE4479D55A55}" type="parTrans" cxnId="{F914B9CB-D380-4658-B754-C6A898FAD75B}">
      <dgm:prSet/>
      <dgm:spPr/>
      <dgm:t>
        <a:bodyPr/>
        <a:lstStyle/>
        <a:p>
          <a:endParaRPr lang="fr-FR"/>
        </a:p>
      </dgm:t>
    </dgm:pt>
    <dgm:pt modelId="{A1C851E4-5A39-4AB6-A5E4-EB2C6E98AB95}" type="sibTrans" cxnId="{F914B9CB-D380-4658-B754-C6A898FAD75B}">
      <dgm:prSet/>
      <dgm:spPr/>
      <dgm:t>
        <a:bodyPr/>
        <a:lstStyle/>
        <a:p>
          <a:endParaRPr lang="fr-FR"/>
        </a:p>
      </dgm:t>
    </dgm:pt>
    <dgm:pt modelId="{0829D580-8941-4540-8F26-FFBFCE8B9640}">
      <dgm:prSet phldrT="[Text]"/>
      <dgm:spPr>
        <a:solidFill>
          <a:schemeClr val="accent4">
            <a:alpha val="89804"/>
          </a:schemeClr>
        </a:solidFill>
      </dgm:spPr>
      <dgm:t>
        <a:bodyPr/>
        <a:lstStyle/>
        <a:p>
          <a:endParaRPr lang="fr-FR" i="1" noProof="0" dirty="0">
            <a:solidFill>
              <a:schemeClr val="bg1"/>
            </a:solidFill>
          </a:endParaRPr>
        </a:p>
      </dgm:t>
    </dgm:pt>
    <dgm:pt modelId="{C4D213E8-B202-40C6-B5CF-B695C8EFF655}" type="parTrans" cxnId="{5BDE4317-7413-4472-A7EF-72564F29C039}">
      <dgm:prSet/>
      <dgm:spPr/>
      <dgm:t>
        <a:bodyPr/>
        <a:lstStyle/>
        <a:p>
          <a:endParaRPr lang="fr-FR"/>
        </a:p>
      </dgm:t>
    </dgm:pt>
    <dgm:pt modelId="{9A20A345-DED2-494D-9639-E882D6EEE52F}" type="sibTrans" cxnId="{5BDE4317-7413-4472-A7EF-72564F29C039}">
      <dgm:prSet/>
      <dgm:spPr/>
      <dgm:t>
        <a:bodyPr/>
        <a:lstStyle/>
        <a:p>
          <a:endParaRPr lang="fr-FR"/>
        </a:p>
      </dgm:t>
    </dgm:pt>
    <dgm:pt modelId="{7A16DE22-297D-4AB5-A6E0-1A3596047FAA}">
      <dgm:prSet phldrT="[Text]"/>
      <dgm:spPr>
        <a:solidFill>
          <a:schemeClr val="accent4">
            <a:alpha val="89804"/>
          </a:schemeClr>
        </a:solidFill>
      </dgm:spPr>
      <dgm:t>
        <a:bodyPr/>
        <a:lstStyle/>
        <a:p>
          <a:r>
            <a:rPr lang="fr-FR" b="1" noProof="0" dirty="0">
              <a:solidFill>
                <a:schemeClr val="bg1"/>
              </a:solidFill>
            </a:rPr>
            <a:t>Réponse préliminaire aux questions d’évaluation </a:t>
          </a:r>
          <a:endParaRPr lang="en-US" b="1" noProof="0" dirty="0">
            <a:solidFill>
              <a:schemeClr val="bg1"/>
            </a:solidFill>
          </a:endParaRPr>
        </a:p>
      </dgm:t>
    </dgm:pt>
    <dgm:pt modelId="{23DDDF90-E27A-47FA-B11D-7633942A520A}" type="parTrans" cxnId="{9A24D303-18D6-4AB9-A422-FB59E00A961C}">
      <dgm:prSet/>
      <dgm:spPr/>
      <dgm:t>
        <a:bodyPr/>
        <a:lstStyle/>
        <a:p>
          <a:endParaRPr lang="fr-FR"/>
        </a:p>
      </dgm:t>
    </dgm:pt>
    <dgm:pt modelId="{384D79E2-6689-416B-89CE-DEA32E0E0F7E}" type="sibTrans" cxnId="{9A24D303-18D6-4AB9-A422-FB59E00A961C}">
      <dgm:prSet/>
      <dgm:spPr/>
      <dgm:t>
        <a:bodyPr/>
        <a:lstStyle/>
        <a:p>
          <a:endParaRPr lang="fr-FR"/>
        </a:p>
      </dgm:t>
    </dgm:pt>
    <dgm:pt modelId="{436F3B16-1193-4200-91BE-1847E9FD3233}">
      <dgm:prSet phldrT="[Text]"/>
      <dgm:spPr>
        <a:solidFill>
          <a:schemeClr val="accent2"/>
        </a:solidFill>
      </dgm:spPr>
      <dgm:t>
        <a:bodyPr/>
        <a:lstStyle/>
        <a:p>
          <a:r>
            <a:rPr lang="fr-FR" b="1" noProof="0" dirty="0"/>
            <a:t>Justification de la méthode</a:t>
          </a:r>
          <a:endParaRPr lang="en-US" b="1" noProof="0" dirty="0"/>
        </a:p>
      </dgm:t>
    </dgm:pt>
    <dgm:pt modelId="{837BA2C3-C0B6-407A-BA43-4C632A091A77}" type="parTrans" cxnId="{FAA5B681-AD03-476F-98D5-E2F9938890E9}">
      <dgm:prSet/>
      <dgm:spPr/>
      <dgm:t>
        <a:bodyPr/>
        <a:lstStyle/>
        <a:p>
          <a:endParaRPr lang="fr-FR"/>
        </a:p>
      </dgm:t>
    </dgm:pt>
    <dgm:pt modelId="{23035EC4-916C-4B54-8188-05D0E2492740}" type="sibTrans" cxnId="{FAA5B681-AD03-476F-98D5-E2F9938890E9}">
      <dgm:prSet/>
      <dgm:spPr/>
      <dgm:t>
        <a:bodyPr/>
        <a:lstStyle/>
        <a:p>
          <a:endParaRPr lang="fr-FR"/>
        </a:p>
      </dgm:t>
    </dgm:pt>
    <dgm:pt modelId="{2B37D1B9-A3C4-4A54-87DC-3FDA88A2B298}">
      <dgm:prSet phldrT="[Text]"/>
      <dgm:spPr>
        <a:solidFill>
          <a:schemeClr val="accent4">
            <a:alpha val="90000"/>
          </a:schemeClr>
        </a:solidFill>
      </dgm:spPr>
      <dgm:t>
        <a:bodyPr/>
        <a:lstStyle/>
        <a:p>
          <a:r>
            <a:rPr lang="fr-FR" b="1" noProof="0" dirty="0">
              <a:solidFill>
                <a:schemeClr val="bg1"/>
              </a:solidFill>
            </a:rPr>
            <a:t>Description étoffée et précise de</a:t>
          </a:r>
          <a:r>
            <a:rPr lang="en-US" b="1" noProof="0" dirty="0">
              <a:solidFill>
                <a:schemeClr val="bg1"/>
              </a:solidFill>
            </a:rPr>
            <a:t> </a:t>
          </a:r>
          <a:r>
            <a:rPr lang="en-US" noProof="0" dirty="0">
              <a:solidFill>
                <a:schemeClr val="bg1"/>
              </a:solidFill>
            </a:rPr>
            <a:t>:</a:t>
          </a:r>
        </a:p>
      </dgm:t>
    </dgm:pt>
    <dgm:pt modelId="{F54FFE99-0986-4115-B7D3-548013429108}" type="parTrans" cxnId="{D2BEDFC2-36B9-4321-BC66-340BA70F9092}">
      <dgm:prSet/>
      <dgm:spPr/>
      <dgm:t>
        <a:bodyPr/>
        <a:lstStyle/>
        <a:p>
          <a:endParaRPr lang="fr-FR"/>
        </a:p>
      </dgm:t>
    </dgm:pt>
    <dgm:pt modelId="{E787964A-9900-4590-9B4D-252B09605A5C}" type="sibTrans" cxnId="{D2BEDFC2-36B9-4321-BC66-340BA70F9092}">
      <dgm:prSet/>
      <dgm:spPr/>
      <dgm:t>
        <a:bodyPr/>
        <a:lstStyle/>
        <a:p>
          <a:endParaRPr lang="fr-FR"/>
        </a:p>
      </dgm:t>
    </dgm:pt>
    <dgm:pt modelId="{1510FB2C-466E-40FA-A59D-C2A19ADBD256}">
      <dgm:prSet phldrT="[Text]"/>
      <dgm:spPr>
        <a:solidFill>
          <a:schemeClr val="accent4">
            <a:alpha val="90000"/>
          </a:schemeClr>
        </a:solidFill>
      </dgm:spPr>
      <dgm:t>
        <a:bodyPr/>
        <a:lstStyle/>
        <a:p>
          <a:endParaRPr lang="en-US" noProof="0" dirty="0">
            <a:solidFill>
              <a:schemeClr val="bg1"/>
            </a:solidFill>
          </a:endParaRPr>
        </a:p>
      </dgm:t>
    </dgm:pt>
    <dgm:pt modelId="{4554C3B3-2474-4836-A126-EBED9302A315}" type="parTrans" cxnId="{5B96BDF4-64F1-4345-9EC1-3BE3739B0EA1}">
      <dgm:prSet/>
      <dgm:spPr/>
      <dgm:t>
        <a:bodyPr/>
        <a:lstStyle/>
        <a:p>
          <a:endParaRPr lang="fr-FR"/>
        </a:p>
      </dgm:t>
    </dgm:pt>
    <dgm:pt modelId="{5C4C45D8-4629-4022-AD0B-BBB7D912A2CC}" type="sibTrans" cxnId="{5B96BDF4-64F1-4345-9EC1-3BE3739B0EA1}">
      <dgm:prSet/>
      <dgm:spPr/>
      <dgm:t>
        <a:bodyPr/>
        <a:lstStyle/>
        <a:p>
          <a:endParaRPr lang="fr-FR"/>
        </a:p>
      </dgm:t>
    </dgm:pt>
    <dgm:pt modelId="{D3FDD3FA-FA75-4706-8D0F-D66420BFAC99}">
      <dgm:prSet phldrT="[Text]"/>
      <dgm:spPr>
        <a:solidFill>
          <a:schemeClr val="accent4">
            <a:alpha val="90000"/>
          </a:schemeClr>
        </a:solidFill>
      </dgm:spPr>
      <dgm:t>
        <a:bodyPr/>
        <a:lstStyle/>
        <a:p>
          <a:r>
            <a:rPr lang="fr-FR" i="1" noProof="0" dirty="0">
              <a:solidFill>
                <a:schemeClr val="bg1"/>
              </a:solidFill>
            </a:rPr>
            <a:t>La méthode de recueil et d’analyse des données appliquée à la phase documentaire + problèmes &amp; limitations </a:t>
          </a:r>
        </a:p>
      </dgm:t>
    </dgm:pt>
    <dgm:pt modelId="{E6C9C299-1F75-4622-BC11-F81892365502}" type="parTrans" cxnId="{8AD0A975-68E9-48D0-B8AE-29A54C9E67A7}">
      <dgm:prSet/>
      <dgm:spPr/>
      <dgm:t>
        <a:bodyPr/>
        <a:lstStyle/>
        <a:p>
          <a:endParaRPr lang="fr-FR"/>
        </a:p>
      </dgm:t>
    </dgm:pt>
    <dgm:pt modelId="{063E0BA9-2802-40AD-B9DF-6D0A53756254}" type="sibTrans" cxnId="{8AD0A975-68E9-48D0-B8AE-29A54C9E67A7}">
      <dgm:prSet/>
      <dgm:spPr/>
      <dgm:t>
        <a:bodyPr/>
        <a:lstStyle/>
        <a:p>
          <a:endParaRPr lang="fr-FR"/>
        </a:p>
      </dgm:t>
    </dgm:pt>
    <dgm:pt modelId="{FEDE1527-39A8-4D64-9359-B9420B975537}">
      <dgm:prSet phldrT="[Text]"/>
      <dgm:spPr>
        <a:solidFill>
          <a:schemeClr val="accent4">
            <a:alpha val="90000"/>
          </a:schemeClr>
        </a:solidFill>
      </dgm:spPr>
      <dgm:t>
        <a:bodyPr/>
        <a:lstStyle/>
        <a:p>
          <a:r>
            <a:rPr lang="fr-FR" i="1" noProof="0" dirty="0">
              <a:solidFill>
                <a:schemeClr val="bg1"/>
              </a:solidFill>
            </a:rPr>
            <a:t>La stratégie de recueil et d’analyse des données pour la phase de terrain + risques &amp; limitations; motif  d’exclusion des autres méthodes</a:t>
          </a:r>
        </a:p>
      </dgm:t>
    </dgm:pt>
    <dgm:pt modelId="{8BFC4287-5474-47B1-BB41-46EEA844EC3C}" type="parTrans" cxnId="{E4A63BE6-2965-45B6-B0D0-77935944B9AE}">
      <dgm:prSet/>
      <dgm:spPr/>
      <dgm:t>
        <a:bodyPr/>
        <a:lstStyle/>
        <a:p>
          <a:endParaRPr lang="fr-FR"/>
        </a:p>
      </dgm:t>
    </dgm:pt>
    <dgm:pt modelId="{20B0C874-645A-48F5-A127-C0A323891C1B}" type="sibTrans" cxnId="{E4A63BE6-2965-45B6-B0D0-77935944B9AE}">
      <dgm:prSet/>
      <dgm:spPr/>
      <dgm:t>
        <a:bodyPr/>
        <a:lstStyle/>
        <a:p>
          <a:endParaRPr lang="fr-FR"/>
        </a:p>
      </dgm:t>
    </dgm:pt>
    <dgm:pt modelId="{9FC113AC-5A49-49F0-BDCF-4D67749F4046}">
      <dgm:prSet phldrT="[Text]"/>
      <dgm:spPr>
        <a:solidFill>
          <a:schemeClr val="accent2"/>
        </a:solidFill>
      </dgm:spPr>
      <dgm:t>
        <a:bodyPr/>
        <a:lstStyle/>
        <a:p>
          <a:r>
            <a:rPr lang="fr-FR" b="1" noProof="0" dirty="0"/>
            <a:t>Fiabilité des données</a:t>
          </a:r>
        </a:p>
      </dgm:t>
    </dgm:pt>
    <dgm:pt modelId="{B7AE9031-AAF7-406C-A578-37C75CC3971A}" type="parTrans" cxnId="{ED67BCC5-947F-4696-BB06-8925777055F4}">
      <dgm:prSet/>
      <dgm:spPr/>
      <dgm:t>
        <a:bodyPr/>
        <a:lstStyle/>
        <a:p>
          <a:endParaRPr lang="fr-FR"/>
        </a:p>
      </dgm:t>
    </dgm:pt>
    <dgm:pt modelId="{441CEB46-0E8B-407F-8817-FC21E719698A}" type="sibTrans" cxnId="{ED67BCC5-947F-4696-BB06-8925777055F4}">
      <dgm:prSet/>
      <dgm:spPr/>
      <dgm:t>
        <a:bodyPr/>
        <a:lstStyle/>
        <a:p>
          <a:endParaRPr lang="fr-FR"/>
        </a:p>
      </dgm:t>
    </dgm:pt>
    <dgm:pt modelId="{87E9DC3E-BC86-4208-BBF3-73844202F196}">
      <dgm:prSet phldrT="[Text]"/>
      <dgm:spPr>
        <a:solidFill>
          <a:schemeClr val="accent4">
            <a:alpha val="90000"/>
          </a:schemeClr>
        </a:solidFill>
      </dgm:spPr>
      <dgm:t>
        <a:bodyPr/>
        <a:lstStyle/>
        <a:p>
          <a:r>
            <a:rPr lang="fr-FR" noProof="0" dirty="0">
              <a:solidFill>
                <a:schemeClr val="bg1"/>
              </a:solidFill>
            </a:rPr>
            <a:t>Indication des </a:t>
          </a:r>
          <a:r>
            <a:rPr lang="fr-FR" b="1" noProof="0" dirty="0">
              <a:solidFill>
                <a:schemeClr val="bg1"/>
              </a:solidFill>
            </a:rPr>
            <a:t>sources de données</a:t>
          </a:r>
          <a:r>
            <a:rPr lang="fr-FR" noProof="0" dirty="0">
              <a:solidFill>
                <a:schemeClr val="bg1"/>
              </a:solidFill>
            </a:rPr>
            <a:t>, auto-appréciation de la </a:t>
          </a:r>
          <a:r>
            <a:rPr lang="fr-FR" b="1" noProof="0" dirty="0">
              <a:solidFill>
                <a:schemeClr val="bg1"/>
              </a:solidFill>
            </a:rPr>
            <a:t>fiabilité</a:t>
          </a:r>
          <a:r>
            <a:rPr lang="fr-FR" noProof="0" dirty="0">
              <a:solidFill>
                <a:schemeClr val="bg1"/>
              </a:solidFill>
            </a:rPr>
            <a:t> et des </a:t>
          </a:r>
          <a:r>
            <a:rPr lang="fr-FR" b="1" noProof="0" dirty="0">
              <a:solidFill>
                <a:schemeClr val="bg1"/>
              </a:solidFill>
            </a:rPr>
            <a:t>limites </a:t>
          </a:r>
          <a:r>
            <a:rPr lang="fr-FR" noProof="0" dirty="0">
              <a:solidFill>
                <a:schemeClr val="bg1"/>
              </a:solidFill>
            </a:rPr>
            <a:t>des données</a:t>
          </a:r>
          <a:endParaRPr lang="fr-FR" b="1" noProof="0" dirty="0">
            <a:solidFill>
              <a:schemeClr val="bg1"/>
            </a:solidFill>
          </a:endParaRPr>
        </a:p>
      </dgm:t>
    </dgm:pt>
    <dgm:pt modelId="{EDFC6050-5E35-4BA5-A15A-C8260BBB850D}" type="parTrans" cxnId="{2203065E-D756-45BE-A894-9F7E1137F544}">
      <dgm:prSet/>
      <dgm:spPr/>
      <dgm:t>
        <a:bodyPr/>
        <a:lstStyle/>
        <a:p>
          <a:endParaRPr lang="fr-FR"/>
        </a:p>
      </dgm:t>
    </dgm:pt>
    <dgm:pt modelId="{3E9FAB07-16B7-4C4F-8C94-998419AA5D21}" type="sibTrans" cxnId="{2203065E-D756-45BE-A894-9F7E1137F544}">
      <dgm:prSet/>
      <dgm:spPr/>
      <dgm:t>
        <a:bodyPr/>
        <a:lstStyle/>
        <a:p>
          <a:endParaRPr lang="fr-FR"/>
        </a:p>
      </dgm:t>
    </dgm:pt>
    <dgm:pt modelId="{E3A2A81D-D4F1-4A9A-92F2-7BF1C7C88E49}" type="pres">
      <dgm:prSet presAssocID="{16B3690F-04A5-4E96-B4E4-7D1DD4D5BFEC}" presName="Name0" presStyleCnt="0">
        <dgm:presLayoutVars>
          <dgm:dir/>
          <dgm:animLvl val="lvl"/>
          <dgm:resizeHandles val="exact"/>
        </dgm:presLayoutVars>
      </dgm:prSet>
      <dgm:spPr/>
    </dgm:pt>
    <dgm:pt modelId="{7421DE8D-385F-4D71-81A1-C910C884A3B0}" type="pres">
      <dgm:prSet presAssocID="{10336C89-77A5-488C-ABBB-64E9F81A91DE}" presName="composite" presStyleCnt="0"/>
      <dgm:spPr/>
    </dgm:pt>
    <dgm:pt modelId="{0F274D02-742E-4878-A583-95A5A14A3177}" type="pres">
      <dgm:prSet presAssocID="{10336C89-77A5-488C-ABBB-64E9F81A91DE}" presName="parTx" presStyleLbl="alignNode1" presStyleIdx="0" presStyleCnt="3">
        <dgm:presLayoutVars>
          <dgm:chMax val="0"/>
          <dgm:chPref val="0"/>
          <dgm:bulletEnabled val="1"/>
        </dgm:presLayoutVars>
      </dgm:prSet>
      <dgm:spPr/>
    </dgm:pt>
    <dgm:pt modelId="{D469DCA9-9121-44D3-BE08-C7A8B12202C5}" type="pres">
      <dgm:prSet presAssocID="{10336C89-77A5-488C-ABBB-64E9F81A91DE}" presName="desTx" presStyleLbl="alignAccFollowNode1" presStyleIdx="0" presStyleCnt="3">
        <dgm:presLayoutVars>
          <dgm:bulletEnabled val="1"/>
        </dgm:presLayoutVars>
      </dgm:prSet>
      <dgm:spPr/>
    </dgm:pt>
    <dgm:pt modelId="{B6E86BD0-9223-4637-9542-8A387A82C585}" type="pres">
      <dgm:prSet presAssocID="{D1873A3B-2586-455E-8122-D280D2EBE0CB}" presName="space" presStyleCnt="0"/>
      <dgm:spPr/>
    </dgm:pt>
    <dgm:pt modelId="{33D385C2-B12B-4399-935A-120DD7AE61D3}" type="pres">
      <dgm:prSet presAssocID="{436F3B16-1193-4200-91BE-1847E9FD3233}" presName="composite" presStyleCnt="0"/>
      <dgm:spPr/>
    </dgm:pt>
    <dgm:pt modelId="{217BA2C1-5A59-4BF3-8422-869002CBC1D6}" type="pres">
      <dgm:prSet presAssocID="{436F3B16-1193-4200-91BE-1847E9FD3233}" presName="parTx" presStyleLbl="alignNode1" presStyleIdx="1" presStyleCnt="3">
        <dgm:presLayoutVars>
          <dgm:chMax val="0"/>
          <dgm:chPref val="0"/>
          <dgm:bulletEnabled val="1"/>
        </dgm:presLayoutVars>
      </dgm:prSet>
      <dgm:spPr/>
    </dgm:pt>
    <dgm:pt modelId="{A2B151AD-D83A-4518-B25D-8FDF7D965C64}" type="pres">
      <dgm:prSet presAssocID="{436F3B16-1193-4200-91BE-1847E9FD3233}" presName="desTx" presStyleLbl="alignAccFollowNode1" presStyleIdx="1" presStyleCnt="3">
        <dgm:presLayoutVars>
          <dgm:bulletEnabled val="1"/>
        </dgm:presLayoutVars>
      </dgm:prSet>
      <dgm:spPr/>
    </dgm:pt>
    <dgm:pt modelId="{BFBE0541-13DB-4623-B905-A4B7BD3F3437}" type="pres">
      <dgm:prSet presAssocID="{23035EC4-916C-4B54-8188-05D0E2492740}" presName="space" presStyleCnt="0"/>
      <dgm:spPr/>
    </dgm:pt>
    <dgm:pt modelId="{151D6C6F-67BF-43A4-9237-87292CD81EB2}" type="pres">
      <dgm:prSet presAssocID="{9FC113AC-5A49-49F0-BDCF-4D67749F4046}" presName="composite" presStyleCnt="0"/>
      <dgm:spPr/>
    </dgm:pt>
    <dgm:pt modelId="{B30CBD8F-7B45-460B-9319-0F68C3B78012}" type="pres">
      <dgm:prSet presAssocID="{9FC113AC-5A49-49F0-BDCF-4D67749F4046}" presName="parTx" presStyleLbl="alignNode1" presStyleIdx="2" presStyleCnt="3">
        <dgm:presLayoutVars>
          <dgm:chMax val="0"/>
          <dgm:chPref val="0"/>
          <dgm:bulletEnabled val="1"/>
        </dgm:presLayoutVars>
      </dgm:prSet>
      <dgm:spPr/>
    </dgm:pt>
    <dgm:pt modelId="{A2957681-8059-4369-B30F-9822934E9937}" type="pres">
      <dgm:prSet presAssocID="{9FC113AC-5A49-49F0-BDCF-4D67749F4046}" presName="desTx" presStyleLbl="alignAccFollowNode1" presStyleIdx="2" presStyleCnt="3">
        <dgm:presLayoutVars>
          <dgm:bulletEnabled val="1"/>
        </dgm:presLayoutVars>
      </dgm:prSet>
      <dgm:spPr/>
    </dgm:pt>
  </dgm:ptLst>
  <dgm:cxnLst>
    <dgm:cxn modelId="{9A24D303-18D6-4AB9-A422-FB59E00A961C}" srcId="{10336C89-77A5-488C-ABBB-64E9F81A91DE}" destId="{7A16DE22-297D-4AB5-A6E0-1A3596047FAA}" srcOrd="3" destOrd="0" parTransId="{23DDDF90-E27A-47FA-B11D-7633942A520A}" sibTransId="{384D79E2-6689-416B-89CE-DEA32E0E0F7E}"/>
    <dgm:cxn modelId="{E20FB00D-AB02-4BE2-92CC-E8DEC94F0AF2}" type="presOf" srcId="{9FC113AC-5A49-49F0-BDCF-4D67749F4046}" destId="{B30CBD8F-7B45-460B-9319-0F68C3B78012}" srcOrd="0" destOrd="0" presId="urn:microsoft.com/office/officeart/2005/8/layout/hList1"/>
    <dgm:cxn modelId="{D39B470F-91BF-461A-AFE4-113FD60057D4}" type="presOf" srcId="{D3FDD3FA-FA75-4706-8D0F-D66420BFAC99}" destId="{A2B151AD-D83A-4518-B25D-8FDF7D965C64}" srcOrd="0" destOrd="2" presId="urn:microsoft.com/office/officeart/2005/8/layout/hList1"/>
    <dgm:cxn modelId="{5BDE4317-7413-4472-A7EF-72564F29C039}" srcId="{10336C89-77A5-488C-ABBB-64E9F81A91DE}" destId="{0829D580-8941-4540-8F26-FFBFCE8B9640}" srcOrd="2" destOrd="0" parTransId="{C4D213E8-B202-40C6-B5CF-B695C8EFF655}" sibTransId="{9A20A345-DED2-494D-9639-E882D6EEE52F}"/>
    <dgm:cxn modelId="{DE577623-ABE6-48B7-A32F-BD3FFC4D610F}" type="presOf" srcId="{0829D580-8941-4540-8F26-FFBFCE8B9640}" destId="{D469DCA9-9121-44D3-BE08-C7A8B12202C5}" srcOrd="0" destOrd="2" presId="urn:microsoft.com/office/officeart/2005/8/layout/hList1"/>
    <dgm:cxn modelId="{1DA14924-912B-48E6-AABD-C9E196D9735B}" srcId="{10336C89-77A5-488C-ABBB-64E9F81A91DE}" destId="{C05BE893-8678-40E3-B3CB-842FE89867A5}" srcOrd="0" destOrd="0" parTransId="{42DB5FA7-3327-49C7-961F-445101BE6061}" sibTransId="{AD40B98B-DB4C-43C7-878D-CBA85048C63E}"/>
    <dgm:cxn modelId="{81CF472F-FF22-4BC5-90AD-88FC6722BB1D}" type="presOf" srcId="{16B3690F-04A5-4E96-B4E4-7D1DD4D5BFEC}" destId="{E3A2A81D-D4F1-4A9A-92F2-7BF1C7C88E49}" srcOrd="0" destOrd="0" presId="urn:microsoft.com/office/officeart/2005/8/layout/hList1"/>
    <dgm:cxn modelId="{03C89030-26A5-45EF-B4BA-F2E7F52661CA}" type="presOf" srcId="{1510FB2C-466E-40FA-A59D-C2A19ADBD256}" destId="{A2B151AD-D83A-4518-B25D-8FDF7D965C64}" srcOrd="0" destOrd="1" presId="urn:microsoft.com/office/officeart/2005/8/layout/hList1"/>
    <dgm:cxn modelId="{D2D12837-8939-4C90-92A3-1D3FA154BC64}" type="presOf" srcId="{10336C89-77A5-488C-ABBB-64E9F81A91DE}" destId="{0F274D02-742E-4878-A583-95A5A14A3177}" srcOrd="0" destOrd="0" presId="urn:microsoft.com/office/officeart/2005/8/layout/hList1"/>
    <dgm:cxn modelId="{2203065E-D756-45BE-A894-9F7E1137F544}" srcId="{9FC113AC-5A49-49F0-BDCF-4D67749F4046}" destId="{87E9DC3E-BC86-4208-BBF3-73844202F196}" srcOrd="0" destOrd="0" parTransId="{EDFC6050-5E35-4BA5-A15A-C8260BBB850D}" sibTransId="{3E9FAB07-16B7-4C4F-8C94-998419AA5D21}"/>
    <dgm:cxn modelId="{911B624B-C48C-421A-91CD-8213C27182E7}" type="presOf" srcId="{FEDE1527-39A8-4D64-9359-B9420B975537}" destId="{A2B151AD-D83A-4518-B25D-8FDF7D965C64}" srcOrd="0" destOrd="3" presId="urn:microsoft.com/office/officeart/2005/8/layout/hList1"/>
    <dgm:cxn modelId="{FB342C51-AD11-4B82-9B90-1B0BAA40D5B0}" type="presOf" srcId="{7A16DE22-297D-4AB5-A6E0-1A3596047FAA}" destId="{D469DCA9-9121-44D3-BE08-C7A8B12202C5}" srcOrd="0" destOrd="3" presId="urn:microsoft.com/office/officeart/2005/8/layout/hList1"/>
    <dgm:cxn modelId="{8AD0A975-68E9-48D0-B8AE-29A54C9E67A7}" srcId="{1510FB2C-466E-40FA-A59D-C2A19ADBD256}" destId="{D3FDD3FA-FA75-4706-8D0F-D66420BFAC99}" srcOrd="0" destOrd="0" parTransId="{E6C9C299-1F75-4622-BC11-F81892365502}" sibTransId="{063E0BA9-2802-40AD-B9DF-6D0A53756254}"/>
    <dgm:cxn modelId="{7F73345A-19E8-49CC-9968-35F559ACCAC0}" type="presOf" srcId="{87E9DC3E-BC86-4208-BBF3-73844202F196}" destId="{A2957681-8059-4369-B30F-9822934E9937}" srcOrd="0" destOrd="0" presId="urn:microsoft.com/office/officeart/2005/8/layout/hList1"/>
    <dgm:cxn modelId="{8DB9397A-CB83-4F74-A9FB-C0168DCC3F7C}" type="presOf" srcId="{436F3B16-1193-4200-91BE-1847E9FD3233}" destId="{217BA2C1-5A59-4BF3-8422-869002CBC1D6}" srcOrd="0" destOrd="0" presId="urn:microsoft.com/office/officeart/2005/8/layout/hList1"/>
    <dgm:cxn modelId="{FAA5B681-AD03-476F-98D5-E2F9938890E9}" srcId="{16B3690F-04A5-4E96-B4E4-7D1DD4D5BFEC}" destId="{436F3B16-1193-4200-91BE-1847E9FD3233}" srcOrd="1" destOrd="0" parTransId="{837BA2C3-C0B6-407A-BA43-4C632A091A77}" sibTransId="{23035EC4-916C-4B54-8188-05D0E2492740}"/>
    <dgm:cxn modelId="{58A60A8E-B0CC-41D2-BBD8-CE77E1867A23}" type="presOf" srcId="{2B37D1B9-A3C4-4A54-87DC-3FDA88A2B298}" destId="{A2B151AD-D83A-4518-B25D-8FDF7D965C64}" srcOrd="0" destOrd="0" presId="urn:microsoft.com/office/officeart/2005/8/layout/hList1"/>
    <dgm:cxn modelId="{61419895-9F64-4094-82A7-B89BB6FD9A11}" type="presOf" srcId="{266CBAC8-777D-415C-AD3C-D7C576B7D846}" destId="{D469DCA9-9121-44D3-BE08-C7A8B12202C5}" srcOrd="0" destOrd="1" presId="urn:microsoft.com/office/officeart/2005/8/layout/hList1"/>
    <dgm:cxn modelId="{0D5E1B9C-0BE7-4D9A-91F8-007F78E10202}" srcId="{16B3690F-04A5-4E96-B4E4-7D1DD4D5BFEC}" destId="{10336C89-77A5-488C-ABBB-64E9F81A91DE}" srcOrd="0" destOrd="0" parTransId="{2FBECE73-D5CC-4A75-B775-A433955BA1E3}" sibTransId="{D1873A3B-2586-455E-8122-D280D2EBE0CB}"/>
    <dgm:cxn modelId="{3ED41FA3-A29F-42F1-904B-C2F3477E9274}" type="presOf" srcId="{C05BE893-8678-40E3-B3CB-842FE89867A5}" destId="{D469DCA9-9121-44D3-BE08-C7A8B12202C5}" srcOrd="0" destOrd="0" presId="urn:microsoft.com/office/officeart/2005/8/layout/hList1"/>
    <dgm:cxn modelId="{D2BEDFC2-36B9-4321-BC66-340BA70F9092}" srcId="{436F3B16-1193-4200-91BE-1847E9FD3233}" destId="{2B37D1B9-A3C4-4A54-87DC-3FDA88A2B298}" srcOrd="0" destOrd="0" parTransId="{F54FFE99-0986-4115-B7D3-548013429108}" sibTransId="{E787964A-9900-4590-9B4D-252B09605A5C}"/>
    <dgm:cxn modelId="{ED67BCC5-947F-4696-BB06-8925777055F4}" srcId="{16B3690F-04A5-4E96-B4E4-7D1DD4D5BFEC}" destId="{9FC113AC-5A49-49F0-BDCF-4D67749F4046}" srcOrd="2" destOrd="0" parTransId="{B7AE9031-AAF7-406C-A578-37C75CC3971A}" sibTransId="{441CEB46-0E8B-407F-8817-FC21E719698A}"/>
    <dgm:cxn modelId="{F914B9CB-D380-4658-B754-C6A898FAD75B}" srcId="{10336C89-77A5-488C-ABBB-64E9F81A91DE}" destId="{266CBAC8-777D-415C-AD3C-D7C576B7D846}" srcOrd="1" destOrd="0" parTransId="{C841823A-A8C1-47F6-8989-EE4479D55A55}" sibTransId="{A1C851E4-5A39-4AB6-A5E4-EB2C6E98AB95}"/>
    <dgm:cxn modelId="{E4A63BE6-2965-45B6-B0D0-77935944B9AE}" srcId="{1510FB2C-466E-40FA-A59D-C2A19ADBD256}" destId="{FEDE1527-39A8-4D64-9359-B9420B975537}" srcOrd="1" destOrd="0" parTransId="{8BFC4287-5474-47B1-BB41-46EEA844EC3C}" sibTransId="{20B0C874-645A-48F5-A127-C0A323891C1B}"/>
    <dgm:cxn modelId="{5B96BDF4-64F1-4345-9EC1-3BE3739B0EA1}" srcId="{436F3B16-1193-4200-91BE-1847E9FD3233}" destId="{1510FB2C-466E-40FA-A59D-C2A19ADBD256}" srcOrd="1" destOrd="0" parTransId="{4554C3B3-2474-4836-A126-EBED9302A315}" sibTransId="{5C4C45D8-4629-4022-AD0B-BBB7D912A2CC}"/>
    <dgm:cxn modelId="{BA21C535-F02C-4841-8A01-F5A7DE62A559}" type="presParOf" srcId="{E3A2A81D-D4F1-4A9A-92F2-7BF1C7C88E49}" destId="{7421DE8D-385F-4D71-81A1-C910C884A3B0}" srcOrd="0" destOrd="0" presId="urn:microsoft.com/office/officeart/2005/8/layout/hList1"/>
    <dgm:cxn modelId="{99F8442E-74D2-4730-A25B-1B4E6A0121E6}" type="presParOf" srcId="{7421DE8D-385F-4D71-81A1-C910C884A3B0}" destId="{0F274D02-742E-4878-A583-95A5A14A3177}" srcOrd="0" destOrd="0" presId="urn:microsoft.com/office/officeart/2005/8/layout/hList1"/>
    <dgm:cxn modelId="{389A4023-F947-4205-B845-CF101EE182C2}" type="presParOf" srcId="{7421DE8D-385F-4D71-81A1-C910C884A3B0}" destId="{D469DCA9-9121-44D3-BE08-C7A8B12202C5}" srcOrd="1" destOrd="0" presId="urn:microsoft.com/office/officeart/2005/8/layout/hList1"/>
    <dgm:cxn modelId="{6920A8E5-E15D-46E4-9079-9402D3978F90}" type="presParOf" srcId="{E3A2A81D-D4F1-4A9A-92F2-7BF1C7C88E49}" destId="{B6E86BD0-9223-4637-9542-8A387A82C585}" srcOrd="1" destOrd="0" presId="urn:microsoft.com/office/officeart/2005/8/layout/hList1"/>
    <dgm:cxn modelId="{B8695ADC-7FDD-47A5-881A-2636FE22338B}" type="presParOf" srcId="{E3A2A81D-D4F1-4A9A-92F2-7BF1C7C88E49}" destId="{33D385C2-B12B-4399-935A-120DD7AE61D3}" srcOrd="2" destOrd="0" presId="urn:microsoft.com/office/officeart/2005/8/layout/hList1"/>
    <dgm:cxn modelId="{014381CC-38B1-4A99-804E-D8C868E0A0CA}" type="presParOf" srcId="{33D385C2-B12B-4399-935A-120DD7AE61D3}" destId="{217BA2C1-5A59-4BF3-8422-869002CBC1D6}" srcOrd="0" destOrd="0" presId="urn:microsoft.com/office/officeart/2005/8/layout/hList1"/>
    <dgm:cxn modelId="{632976C6-4052-4710-BE7E-1FDC38CEC32D}" type="presParOf" srcId="{33D385C2-B12B-4399-935A-120DD7AE61D3}" destId="{A2B151AD-D83A-4518-B25D-8FDF7D965C64}" srcOrd="1" destOrd="0" presId="urn:microsoft.com/office/officeart/2005/8/layout/hList1"/>
    <dgm:cxn modelId="{EA177949-8E4C-4DCE-9C49-FFAC7F55A226}" type="presParOf" srcId="{E3A2A81D-D4F1-4A9A-92F2-7BF1C7C88E49}" destId="{BFBE0541-13DB-4623-B905-A4B7BD3F3437}" srcOrd="3" destOrd="0" presId="urn:microsoft.com/office/officeart/2005/8/layout/hList1"/>
    <dgm:cxn modelId="{2ECDE4EF-A985-4323-B01A-7FDE53624C58}" type="presParOf" srcId="{E3A2A81D-D4F1-4A9A-92F2-7BF1C7C88E49}" destId="{151D6C6F-67BF-43A4-9237-87292CD81EB2}" srcOrd="4" destOrd="0" presId="urn:microsoft.com/office/officeart/2005/8/layout/hList1"/>
    <dgm:cxn modelId="{AB4AEB5F-5BB9-48AF-A6DA-E699240D8977}" type="presParOf" srcId="{151D6C6F-67BF-43A4-9237-87292CD81EB2}" destId="{B30CBD8F-7B45-460B-9319-0F68C3B78012}" srcOrd="0" destOrd="0" presId="urn:microsoft.com/office/officeart/2005/8/layout/hList1"/>
    <dgm:cxn modelId="{ECDDA861-37B0-4ED9-80B5-63A15397E0AA}" type="presParOf" srcId="{151D6C6F-67BF-43A4-9237-87292CD81EB2}" destId="{A2957681-8059-4369-B30F-9822934E993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E672E2B-8EC8-4E7D-824B-75202EB0026B}" type="doc">
      <dgm:prSet loTypeId="urn:microsoft.com/office/officeart/2005/8/layout/vList5" loCatId="list" qsTypeId="urn:microsoft.com/office/officeart/2005/8/quickstyle/simple3" qsCatId="simple" csTypeId="urn:microsoft.com/office/officeart/2005/8/colors/accent2_2" csCatId="accent2" phldr="1"/>
      <dgm:spPr/>
      <dgm:t>
        <a:bodyPr/>
        <a:lstStyle/>
        <a:p>
          <a:endParaRPr lang="fr-FR"/>
        </a:p>
      </dgm:t>
    </dgm:pt>
    <dgm:pt modelId="{B2F4C0B6-00C2-4978-9504-C0E1B28A976F}">
      <dgm:prSet phldrT="[Texte]"/>
      <dgm:spPr>
        <a:solidFill>
          <a:schemeClr val="accent2"/>
        </a:solidFill>
        <a:ln>
          <a:solidFill>
            <a:srgbClr val="0F5494"/>
          </a:solidFill>
        </a:ln>
      </dgm:spPr>
      <dgm:t>
        <a:bodyPr/>
        <a:lstStyle/>
        <a:p>
          <a:r>
            <a:rPr lang="en-GB" i="0" dirty="0">
              <a:solidFill>
                <a:schemeClr val="bg1"/>
              </a:solidFill>
              <a:latin typeface="+mn-lt"/>
            </a:rPr>
            <a:t>1</a:t>
          </a:r>
          <a:r>
            <a:rPr lang="fr-FR" i="0" noProof="0" dirty="0">
              <a:solidFill>
                <a:schemeClr val="bg1"/>
              </a:solidFill>
              <a:latin typeface="+mn-lt"/>
            </a:rPr>
            <a:t>. Clarté du rapport </a:t>
          </a:r>
          <a:endParaRPr lang="fr-FR" noProof="0" dirty="0">
            <a:solidFill>
              <a:schemeClr val="bg1"/>
            </a:solidFill>
            <a:latin typeface="+mn-lt"/>
          </a:endParaRPr>
        </a:p>
      </dgm:t>
    </dgm:pt>
    <dgm:pt modelId="{C4A5B31E-5B11-4784-A369-CD71D12C6DA1}" type="parTrans" cxnId="{680975B1-429E-4E0E-8E75-B31A25263047}">
      <dgm:prSet/>
      <dgm:spPr/>
      <dgm:t>
        <a:bodyPr/>
        <a:lstStyle/>
        <a:p>
          <a:endParaRPr lang="fr-FR">
            <a:solidFill>
              <a:schemeClr val="bg1"/>
            </a:solidFill>
            <a:latin typeface="+mn-lt"/>
          </a:endParaRPr>
        </a:p>
      </dgm:t>
    </dgm:pt>
    <dgm:pt modelId="{A63AC3B8-AE5D-4EC4-9B66-718C59CEC974}" type="sibTrans" cxnId="{680975B1-429E-4E0E-8E75-B31A25263047}">
      <dgm:prSet/>
      <dgm:spPr/>
      <dgm:t>
        <a:bodyPr/>
        <a:lstStyle/>
        <a:p>
          <a:endParaRPr lang="fr-FR">
            <a:solidFill>
              <a:schemeClr val="bg1"/>
            </a:solidFill>
            <a:latin typeface="+mn-lt"/>
          </a:endParaRPr>
        </a:p>
      </dgm:t>
    </dgm:pt>
    <dgm:pt modelId="{3B20411B-8C3A-43EA-BFF4-4031A789734F}">
      <dgm:prSet/>
      <dgm:spPr>
        <a:solidFill>
          <a:schemeClr val="accent2"/>
        </a:solidFill>
        <a:ln>
          <a:solidFill>
            <a:srgbClr val="0F5494"/>
          </a:solidFill>
        </a:ln>
      </dgm:spPr>
      <dgm:t>
        <a:bodyPr/>
        <a:lstStyle/>
        <a:p>
          <a:r>
            <a:rPr lang="fr-FR" i="0" noProof="0" dirty="0">
              <a:solidFill>
                <a:schemeClr val="bg1"/>
              </a:solidFill>
              <a:latin typeface="+mn-lt"/>
            </a:rPr>
            <a:t>2. Fiabilité des informations, solidité des données</a:t>
          </a:r>
        </a:p>
      </dgm:t>
    </dgm:pt>
    <dgm:pt modelId="{5BA97B67-5A05-4F09-B6E2-9AE5170090E7}" type="parTrans" cxnId="{4A10782E-F1A3-4C96-9281-862C7D3CB315}">
      <dgm:prSet/>
      <dgm:spPr/>
      <dgm:t>
        <a:bodyPr/>
        <a:lstStyle/>
        <a:p>
          <a:endParaRPr lang="fr-FR">
            <a:solidFill>
              <a:schemeClr val="bg1"/>
            </a:solidFill>
            <a:latin typeface="+mn-lt"/>
          </a:endParaRPr>
        </a:p>
      </dgm:t>
    </dgm:pt>
    <dgm:pt modelId="{A2A0230F-8779-4FFB-9D70-6EA5E2016082}" type="sibTrans" cxnId="{4A10782E-F1A3-4C96-9281-862C7D3CB315}">
      <dgm:prSet/>
      <dgm:spPr/>
      <dgm:t>
        <a:bodyPr/>
        <a:lstStyle/>
        <a:p>
          <a:endParaRPr lang="fr-FR">
            <a:solidFill>
              <a:schemeClr val="bg1"/>
            </a:solidFill>
            <a:latin typeface="+mn-lt"/>
          </a:endParaRPr>
        </a:p>
      </dgm:t>
    </dgm:pt>
    <dgm:pt modelId="{45D451CD-828A-433E-9889-7686F702D827}">
      <dgm:prSet/>
      <dgm:spPr>
        <a:solidFill>
          <a:schemeClr val="accent2"/>
        </a:solidFill>
        <a:ln>
          <a:solidFill>
            <a:srgbClr val="0F5494"/>
          </a:solidFill>
        </a:ln>
      </dgm:spPr>
      <dgm:t>
        <a:bodyPr/>
        <a:lstStyle/>
        <a:p>
          <a:r>
            <a:rPr lang="fr-FR" i="0" noProof="0" dirty="0">
              <a:solidFill>
                <a:schemeClr val="bg1"/>
              </a:solidFill>
              <a:latin typeface="+mn-lt"/>
            </a:rPr>
            <a:t>3. Validité des constats</a:t>
          </a:r>
        </a:p>
      </dgm:t>
    </dgm:pt>
    <dgm:pt modelId="{DA63D44E-B8FA-499E-8E8E-D48DA6F7508F}" type="parTrans" cxnId="{3CD1B517-CF3F-4C06-B4FC-D97F79A1B84B}">
      <dgm:prSet/>
      <dgm:spPr/>
      <dgm:t>
        <a:bodyPr/>
        <a:lstStyle/>
        <a:p>
          <a:endParaRPr lang="fr-FR">
            <a:solidFill>
              <a:schemeClr val="bg1"/>
            </a:solidFill>
            <a:latin typeface="+mn-lt"/>
          </a:endParaRPr>
        </a:p>
      </dgm:t>
    </dgm:pt>
    <dgm:pt modelId="{FF12B9C0-BCCE-4D9F-A2E0-9686D4998EC3}" type="sibTrans" cxnId="{3CD1B517-CF3F-4C06-B4FC-D97F79A1B84B}">
      <dgm:prSet/>
      <dgm:spPr/>
      <dgm:t>
        <a:bodyPr/>
        <a:lstStyle/>
        <a:p>
          <a:endParaRPr lang="fr-FR">
            <a:solidFill>
              <a:schemeClr val="bg1"/>
            </a:solidFill>
            <a:latin typeface="+mn-lt"/>
          </a:endParaRPr>
        </a:p>
      </dgm:t>
    </dgm:pt>
    <dgm:pt modelId="{2798D150-DB3D-475A-B468-C0BBC2694CBF}">
      <dgm:prSet/>
      <dgm:spPr>
        <a:solidFill>
          <a:schemeClr val="accent2"/>
        </a:solidFill>
        <a:ln>
          <a:solidFill>
            <a:srgbClr val="0F5494"/>
          </a:solidFill>
        </a:ln>
      </dgm:spPr>
      <dgm:t>
        <a:bodyPr/>
        <a:lstStyle/>
        <a:p>
          <a:r>
            <a:rPr lang="fr-FR" i="0" noProof="0" dirty="0">
              <a:solidFill>
                <a:schemeClr val="bg1"/>
              </a:solidFill>
              <a:latin typeface="+mn-lt"/>
            </a:rPr>
            <a:t>4. Validité des conclusions </a:t>
          </a:r>
        </a:p>
      </dgm:t>
    </dgm:pt>
    <dgm:pt modelId="{B1A7D1B1-5279-4C8A-AA88-4F7167E5D4F1}" type="parTrans" cxnId="{550587B7-7A7A-42E2-BCFB-837C4F526D74}">
      <dgm:prSet/>
      <dgm:spPr/>
      <dgm:t>
        <a:bodyPr/>
        <a:lstStyle/>
        <a:p>
          <a:endParaRPr lang="fr-FR">
            <a:solidFill>
              <a:schemeClr val="bg1"/>
            </a:solidFill>
            <a:latin typeface="+mn-lt"/>
          </a:endParaRPr>
        </a:p>
      </dgm:t>
    </dgm:pt>
    <dgm:pt modelId="{A8C391EE-A5A9-466B-8357-703BA8757AC6}" type="sibTrans" cxnId="{550587B7-7A7A-42E2-BCFB-837C4F526D74}">
      <dgm:prSet/>
      <dgm:spPr/>
      <dgm:t>
        <a:bodyPr/>
        <a:lstStyle/>
        <a:p>
          <a:endParaRPr lang="fr-FR">
            <a:solidFill>
              <a:schemeClr val="bg1"/>
            </a:solidFill>
            <a:latin typeface="+mn-lt"/>
          </a:endParaRPr>
        </a:p>
      </dgm:t>
    </dgm:pt>
    <dgm:pt modelId="{7F22FE80-69DB-4FB4-B52A-EADC1603D933}">
      <dgm:prSet/>
      <dgm:spPr>
        <a:solidFill>
          <a:schemeClr val="accent2"/>
        </a:solidFill>
        <a:ln>
          <a:solidFill>
            <a:srgbClr val="0F5494"/>
          </a:solidFill>
        </a:ln>
      </dgm:spPr>
      <dgm:t>
        <a:bodyPr/>
        <a:lstStyle/>
        <a:p>
          <a:r>
            <a:rPr lang="fr-FR" i="0" noProof="0" dirty="0">
              <a:solidFill>
                <a:schemeClr val="bg1"/>
              </a:solidFill>
              <a:latin typeface="+mn-lt"/>
            </a:rPr>
            <a:t>6. Analyse judicieuse des enseignements à tirer</a:t>
          </a:r>
        </a:p>
      </dgm:t>
    </dgm:pt>
    <dgm:pt modelId="{BC5B9CC8-34DD-4667-BEEF-805164BC206D}" type="parTrans" cxnId="{E074685D-8024-4A9C-A4F0-1DA3AA2CFD6E}">
      <dgm:prSet/>
      <dgm:spPr/>
      <dgm:t>
        <a:bodyPr/>
        <a:lstStyle/>
        <a:p>
          <a:endParaRPr lang="fr-FR">
            <a:solidFill>
              <a:schemeClr val="bg1"/>
            </a:solidFill>
            <a:latin typeface="+mn-lt"/>
          </a:endParaRPr>
        </a:p>
      </dgm:t>
    </dgm:pt>
    <dgm:pt modelId="{A435FFD2-EAB4-4BD4-BE0D-928E6DAE8DA1}" type="sibTrans" cxnId="{E074685D-8024-4A9C-A4F0-1DA3AA2CFD6E}">
      <dgm:prSet/>
      <dgm:spPr/>
      <dgm:t>
        <a:bodyPr/>
        <a:lstStyle/>
        <a:p>
          <a:endParaRPr lang="fr-FR">
            <a:solidFill>
              <a:schemeClr val="bg1"/>
            </a:solidFill>
            <a:latin typeface="+mn-lt"/>
          </a:endParaRPr>
        </a:p>
      </dgm:t>
    </dgm:pt>
    <dgm:pt modelId="{CE4583FC-B77D-4A03-AAA8-52EA49C296E3}">
      <dgm:prSet phldrT="[Texte]" custT="1"/>
      <dgm:spPr>
        <a:solidFill>
          <a:schemeClr val="accent1">
            <a:alpha val="90000"/>
          </a:schemeClr>
        </a:solidFill>
      </dgm:spPr>
      <dgm:t>
        <a:bodyPr lIns="36000" tIns="108000" rIns="108000" bIns="108000"/>
        <a:lstStyle/>
        <a:p>
          <a:r>
            <a:rPr lang="fr-FR" sz="1500" noProof="0" dirty="0">
              <a:solidFill>
                <a:schemeClr val="bg1"/>
              </a:solidFill>
              <a:latin typeface="+mn-lt"/>
            </a:rPr>
            <a:t>Lisible, compréhensible, longueur, style, messages-clés</a:t>
          </a:r>
        </a:p>
      </dgm:t>
    </dgm:pt>
    <dgm:pt modelId="{6F116D1B-69B8-4502-8839-0C3D8D670169}" type="parTrans" cxnId="{ADF99478-7A0B-46A8-8123-B9B5C3F43544}">
      <dgm:prSet/>
      <dgm:spPr/>
      <dgm:t>
        <a:bodyPr/>
        <a:lstStyle/>
        <a:p>
          <a:endParaRPr lang="fr-FR">
            <a:solidFill>
              <a:schemeClr val="bg1"/>
            </a:solidFill>
            <a:latin typeface="+mn-lt"/>
          </a:endParaRPr>
        </a:p>
      </dgm:t>
    </dgm:pt>
    <dgm:pt modelId="{2E6D58C0-C2FF-4C9B-9BC5-B4722B999FC3}" type="sibTrans" cxnId="{ADF99478-7A0B-46A8-8123-B9B5C3F43544}">
      <dgm:prSet/>
      <dgm:spPr/>
      <dgm:t>
        <a:bodyPr/>
        <a:lstStyle/>
        <a:p>
          <a:endParaRPr lang="fr-FR">
            <a:solidFill>
              <a:schemeClr val="bg1"/>
            </a:solidFill>
            <a:latin typeface="+mn-lt"/>
          </a:endParaRPr>
        </a:p>
      </dgm:t>
    </dgm:pt>
    <dgm:pt modelId="{F33D3CF9-92E4-4421-8803-1C6A488CC77C}">
      <dgm:prSet custT="1"/>
      <dgm:spPr>
        <a:solidFill>
          <a:schemeClr val="accent1">
            <a:alpha val="90000"/>
          </a:schemeClr>
        </a:solidFill>
      </dgm:spPr>
      <dgm:t>
        <a:bodyPr lIns="36000" tIns="108000" rIns="108000" bIns="108000"/>
        <a:lstStyle/>
        <a:p>
          <a:r>
            <a:rPr lang="fr-FR" sz="1500" i="0" noProof="0" dirty="0">
              <a:solidFill>
                <a:schemeClr val="bg1"/>
              </a:solidFill>
              <a:latin typeface="+mn-lt"/>
            </a:rPr>
            <a:t>Basés sur des éléments probants, couvrent les critères d’évaluation, triangulés, liens de cause à effets, complets, contextualisés et tenant compte des facteurs extérieurs</a:t>
          </a:r>
        </a:p>
      </dgm:t>
    </dgm:pt>
    <dgm:pt modelId="{85C4F9CF-2B34-4042-8675-2FD9555EBAFE}" type="parTrans" cxnId="{1191FCAF-543E-468F-8112-088DEAC9609D}">
      <dgm:prSet/>
      <dgm:spPr/>
      <dgm:t>
        <a:bodyPr/>
        <a:lstStyle/>
        <a:p>
          <a:endParaRPr lang="fr-FR">
            <a:solidFill>
              <a:schemeClr val="bg1"/>
            </a:solidFill>
            <a:latin typeface="+mn-lt"/>
          </a:endParaRPr>
        </a:p>
      </dgm:t>
    </dgm:pt>
    <dgm:pt modelId="{08164EF1-0AD9-4976-9314-4B14435D1A14}" type="sibTrans" cxnId="{1191FCAF-543E-468F-8112-088DEAC9609D}">
      <dgm:prSet/>
      <dgm:spPr/>
      <dgm:t>
        <a:bodyPr/>
        <a:lstStyle/>
        <a:p>
          <a:endParaRPr lang="fr-FR">
            <a:solidFill>
              <a:schemeClr val="bg1"/>
            </a:solidFill>
            <a:latin typeface="+mn-lt"/>
          </a:endParaRPr>
        </a:p>
      </dgm:t>
    </dgm:pt>
    <dgm:pt modelId="{71D6170E-8CF8-4D11-872A-31B24F7E8E11}">
      <dgm:prSet custT="1"/>
      <dgm:spPr>
        <a:solidFill>
          <a:schemeClr val="accent1">
            <a:alpha val="90000"/>
          </a:schemeClr>
        </a:solidFill>
      </dgm:spPr>
      <dgm:t>
        <a:bodyPr lIns="36000" tIns="108000" rIns="108000" bIns="108000"/>
        <a:lstStyle/>
        <a:p>
          <a:r>
            <a:rPr lang="fr-FR" sz="1500" i="0" noProof="0" dirty="0">
              <a:solidFill>
                <a:schemeClr val="bg1"/>
              </a:solidFill>
              <a:latin typeface="+mn-lt"/>
            </a:rPr>
            <a:t>Liées aux constats, couvrent les critères d’évaluation et les questions d’évaluation, représentativité des divers groupes d’acteurs, cohérentes et équilibrées</a:t>
          </a:r>
        </a:p>
      </dgm:t>
    </dgm:pt>
    <dgm:pt modelId="{A147813D-2DF6-49B9-B066-DEE71EFA73A4}" type="parTrans" cxnId="{03075518-AFF2-4AFE-AA5D-522355074D33}">
      <dgm:prSet/>
      <dgm:spPr/>
      <dgm:t>
        <a:bodyPr/>
        <a:lstStyle/>
        <a:p>
          <a:endParaRPr lang="fr-FR">
            <a:solidFill>
              <a:schemeClr val="bg1"/>
            </a:solidFill>
            <a:latin typeface="+mn-lt"/>
          </a:endParaRPr>
        </a:p>
      </dgm:t>
    </dgm:pt>
    <dgm:pt modelId="{E187EA57-0480-4010-97E9-E9B3BB6E6FE0}" type="sibTrans" cxnId="{03075518-AFF2-4AFE-AA5D-522355074D33}">
      <dgm:prSet/>
      <dgm:spPr/>
      <dgm:t>
        <a:bodyPr/>
        <a:lstStyle/>
        <a:p>
          <a:endParaRPr lang="fr-FR">
            <a:solidFill>
              <a:schemeClr val="bg1"/>
            </a:solidFill>
            <a:latin typeface="+mn-lt"/>
          </a:endParaRPr>
        </a:p>
      </dgm:t>
    </dgm:pt>
    <dgm:pt modelId="{3897FAC3-9137-4A1C-BCE7-BE7AAA49DCEE}">
      <dgm:prSet custT="1"/>
      <dgm:spPr>
        <a:solidFill>
          <a:schemeClr val="accent1">
            <a:alpha val="90000"/>
          </a:schemeClr>
        </a:solidFill>
      </dgm:spPr>
      <dgm:t>
        <a:bodyPr lIns="36000" tIns="108000" rIns="108000" bIns="108000"/>
        <a:lstStyle/>
        <a:p>
          <a:r>
            <a:rPr lang="fr-FR" sz="1500" i="0" noProof="0" dirty="0">
              <a:solidFill>
                <a:schemeClr val="bg1"/>
              </a:solidFill>
              <a:latin typeface="+mn-lt"/>
            </a:rPr>
            <a:t>Liées aux conclusions, concrètes, réalistes, ciblées, priorisées, accompagnées d’une perspective temporelle</a:t>
          </a:r>
        </a:p>
      </dgm:t>
    </dgm:pt>
    <dgm:pt modelId="{56D7FA74-0D57-4D5D-A4C4-833362FBB37F}" type="parTrans" cxnId="{15C4FF15-409F-47D4-B578-277F0533461A}">
      <dgm:prSet/>
      <dgm:spPr/>
      <dgm:t>
        <a:bodyPr/>
        <a:lstStyle/>
        <a:p>
          <a:endParaRPr lang="fr-FR">
            <a:solidFill>
              <a:schemeClr val="bg1"/>
            </a:solidFill>
            <a:latin typeface="+mn-lt"/>
          </a:endParaRPr>
        </a:p>
      </dgm:t>
    </dgm:pt>
    <dgm:pt modelId="{65680026-3743-40F7-9320-087920AA984A}" type="sibTrans" cxnId="{15C4FF15-409F-47D4-B578-277F0533461A}">
      <dgm:prSet/>
      <dgm:spPr/>
      <dgm:t>
        <a:bodyPr/>
        <a:lstStyle/>
        <a:p>
          <a:endParaRPr lang="fr-FR">
            <a:solidFill>
              <a:schemeClr val="bg1"/>
            </a:solidFill>
            <a:latin typeface="+mn-lt"/>
          </a:endParaRPr>
        </a:p>
      </dgm:t>
    </dgm:pt>
    <dgm:pt modelId="{DF3400A3-2993-48A0-830D-D305EF79E15C}">
      <dgm:prSet custT="1"/>
      <dgm:spPr>
        <a:solidFill>
          <a:schemeClr val="accent1">
            <a:alpha val="90000"/>
          </a:schemeClr>
        </a:solidFill>
      </dgm:spPr>
      <dgm:t>
        <a:bodyPr lIns="36000" tIns="108000" rIns="108000" bIns="108000"/>
        <a:lstStyle/>
        <a:p>
          <a:r>
            <a:rPr lang="fr-FR" sz="1500" i="0" noProof="0" dirty="0">
              <a:solidFill>
                <a:schemeClr val="bg1"/>
              </a:solidFill>
              <a:latin typeface="+mn-lt"/>
            </a:rPr>
            <a:t>Si spécifiquement demandé dans les TdR</a:t>
          </a:r>
        </a:p>
      </dgm:t>
    </dgm:pt>
    <dgm:pt modelId="{6A767F59-24AA-48EB-8BC6-738FA5FA2B34}" type="parTrans" cxnId="{983C74E7-D886-4286-A4BE-2A0E7858344F}">
      <dgm:prSet/>
      <dgm:spPr/>
      <dgm:t>
        <a:bodyPr/>
        <a:lstStyle/>
        <a:p>
          <a:endParaRPr lang="fr-FR">
            <a:solidFill>
              <a:schemeClr val="bg1"/>
            </a:solidFill>
            <a:latin typeface="+mn-lt"/>
          </a:endParaRPr>
        </a:p>
      </dgm:t>
    </dgm:pt>
    <dgm:pt modelId="{18B75979-0296-46C2-9673-D65FE8C730EA}" type="sibTrans" cxnId="{983C74E7-D886-4286-A4BE-2A0E7858344F}">
      <dgm:prSet/>
      <dgm:spPr/>
      <dgm:t>
        <a:bodyPr/>
        <a:lstStyle/>
        <a:p>
          <a:endParaRPr lang="fr-FR">
            <a:solidFill>
              <a:schemeClr val="bg1"/>
            </a:solidFill>
            <a:latin typeface="+mn-lt"/>
          </a:endParaRPr>
        </a:p>
      </dgm:t>
    </dgm:pt>
    <dgm:pt modelId="{D8B122D3-BFB5-47FD-B425-3DBF05CEA4E3}">
      <dgm:prSet custT="1"/>
      <dgm:spPr>
        <a:solidFill>
          <a:schemeClr val="accent1">
            <a:alpha val="90000"/>
          </a:schemeClr>
        </a:solidFill>
      </dgm:spPr>
      <dgm:t>
        <a:bodyPr lIns="36000" tIns="108000" rIns="108000" bIns="108000"/>
        <a:lstStyle/>
        <a:p>
          <a:r>
            <a:rPr lang="fr-FR" sz="1500" i="0" noProof="0" dirty="0">
              <a:solidFill>
                <a:schemeClr val="bg1"/>
              </a:solidFill>
              <a:latin typeface="+mn-lt"/>
            </a:rPr>
            <a:t>Données recueillies selon la bonne méthodologie, sources, description des biais /limites et des mesures d’atténuation de ceux-ci</a:t>
          </a:r>
        </a:p>
      </dgm:t>
    </dgm:pt>
    <dgm:pt modelId="{51C2F8BE-1666-4361-AC04-4925C4AC8B47}" type="sibTrans" cxnId="{04757EF1-59B4-4E45-B83A-D69220093BA1}">
      <dgm:prSet/>
      <dgm:spPr/>
      <dgm:t>
        <a:bodyPr/>
        <a:lstStyle/>
        <a:p>
          <a:endParaRPr lang="fr-FR">
            <a:solidFill>
              <a:schemeClr val="bg1"/>
            </a:solidFill>
            <a:latin typeface="+mn-lt"/>
          </a:endParaRPr>
        </a:p>
      </dgm:t>
    </dgm:pt>
    <dgm:pt modelId="{AE3829E0-3F42-48AA-BEF0-A65FD5D62C85}" type="parTrans" cxnId="{04757EF1-59B4-4E45-B83A-D69220093BA1}">
      <dgm:prSet/>
      <dgm:spPr/>
      <dgm:t>
        <a:bodyPr/>
        <a:lstStyle/>
        <a:p>
          <a:endParaRPr lang="fr-FR">
            <a:solidFill>
              <a:schemeClr val="bg1"/>
            </a:solidFill>
            <a:latin typeface="+mn-lt"/>
          </a:endParaRPr>
        </a:p>
      </dgm:t>
    </dgm:pt>
    <dgm:pt modelId="{7BB62E58-B93E-4DED-A83E-7C96F4F2B6D4}">
      <dgm:prSet/>
      <dgm:spPr>
        <a:solidFill>
          <a:schemeClr val="accent2"/>
        </a:solidFill>
        <a:ln>
          <a:solidFill>
            <a:srgbClr val="0F5494"/>
          </a:solidFill>
        </a:ln>
      </dgm:spPr>
      <dgm:t>
        <a:bodyPr/>
        <a:lstStyle/>
        <a:p>
          <a:r>
            <a:rPr lang="fr-FR" i="0" noProof="0" dirty="0">
              <a:solidFill>
                <a:schemeClr val="bg1"/>
              </a:solidFill>
              <a:latin typeface="+mn-lt"/>
            </a:rPr>
            <a:t>5. Utilité des recommandations</a:t>
          </a:r>
        </a:p>
      </dgm:t>
    </dgm:pt>
    <dgm:pt modelId="{86C46CC7-DA3F-48EF-94BB-9DB4F1BC2484}" type="sibTrans" cxnId="{9F04E5CF-4871-4226-BD22-39573E53431F}">
      <dgm:prSet/>
      <dgm:spPr/>
      <dgm:t>
        <a:bodyPr/>
        <a:lstStyle/>
        <a:p>
          <a:endParaRPr lang="fr-FR">
            <a:solidFill>
              <a:schemeClr val="bg1"/>
            </a:solidFill>
            <a:latin typeface="+mn-lt"/>
          </a:endParaRPr>
        </a:p>
      </dgm:t>
    </dgm:pt>
    <dgm:pt modelId="{8589C8AA-051A-43F6-B09F-1B698EF6D2D7}" type="parTrans" cxnId="{9F04E5CF-4871-4226-BD22-39573E53431F}">
      <dgm:prSet/>
      <dgm:spPr/>
      <dgm:t>
        <a:bodyPr/>
        <a:lstStyle/>
        <a:p>
          <a:endParaRPr lang="fr-FR">
            <a:solidFill>
              <a:schemeClr val="bg1"/>
            </a:solidFill>
            <a:latin typeface="+mn-lt"/>
          </a:endParaRPr>
        </a:p>
      </dgm:t>
    </dgm:pt>
    <dgm:pt modelId="{5F0E1101-70DD-4B08-BFC0-7A8B68367406}" type="pres">
      <dgm:prSet presAssocID="{8E672E2B-8EC8-4E7D-824B-75202EB0026B}" presName="Name0" presStyleCnt="0">
        <dgm:presLayoutVars>
          <dgm:dir/>
          <dgm:animLvl val="lvl"/>
          <dgm:resizeHandles val="exact"/>
        </dgm:presLayoutVars>
      </dgm:prSet>
      <dgm:spPr/>
    </dgm:pt>
    <dgm:pt modelId="{E6E1D9E1-B13F-4433-BA6A-D6C9C2430A88}" type="pres">
      <dgm:prSet presAssocID="{B2F4C0B6-00C2-4978-9504-C0E1B28A976F}" presName="linNode" presStyleCnt="0"/>
      <dgm:spPr/>
    </dgm:pt>
    <dgm:pt modelId="{F950D934-818B-49D3-8E9B-CD5CCC34D7F0}" type="pres">
      <dgm:prSet presAssocID="{B2F4C0B6-00C2-4978-9504-C0E1B28A976F}" presName="parentText" presStyleLbl="node1" presStyleIdx="0" presStyleCnt="6" custScaleX="75449" custLinFactNeighborX="-6905">
        <dgm:presLayoutVars>
          <dgm:chMax val="1"/>
          <dgm:bulletEnabled val="1"/>
        </dgm:presLayoutVars>
      </dgm:prSet>
      <dgm:spPr/>
    </dgm:pt>
    <dgm:pt modelId="{C1778AE3-1FF4-462D-BF25-8AE688CB4070}" type="pres">
      <dgm:prSet presAssocID="{B2F4C0B6-00C2-4978-9504-C0E1B28A976F}" presName="descendantText" presStyleLbl="alignAccFollowNode1" presStyleIdx="0" presStyleCnt="6" custScaleX="110122" custScaleY="119514" custLinFactNeighborX="997" custLinFactNeighborY="-12715">
        <dgm:presLayoutVars>
          <dgm:bulletEnabled val="1"/>
        </dgm:presLayoutVars>
      </dgm:prSet>
      <dgm:spPr/>
    </dgm:pt>
    <dgm:pt modelId="{C3F0CC05-8262-4BF0-AB41-269E6A3355D5}" type="pres">
      <dgm:prSet presAssocID="{A63AC3B8-AE5D-4EC4-9B66-718C59CEC974}" presName="sp" presStyleCnt="0"/>
      <dgm:spPr/>
    </dgm:pt>
    <dgm:pt modelId="{6AFF053B-A2D9-42B8-B63C-7AA094ED5AE9}" type="pres">
      <dgm:prSet presAssocID="{3B20411B-8C3A-43EA-BFF4-4031A789734F}" presName="linNode" presStyleCnt="0"/>
      <dgm:spPr/>
    </dgm:pt>
    <dgm:pt modelId="{92C584B5-0320-4AB1-BB16-6B95FD4BBEE5}" type="pres">
      <dgm:prSet presAssocID="{3B20411B-8C3A-43EA-BFF4-4031A789734F}" presName="parentText" presStyleLbl="node1" presStyleIdx="1" presStyleCnt="6" custScaleX="75449" custLinFactNeighborX="-6905">
        <dgm:presLayoutVars>
          <dgm:chMax val="1"/>
          <dgm:bulletEnabled val="1"/>
        </dgm:presLayoutVars>
      </dgm:prSet>
      <dgm:spPr/>
    </dgm:pt>
    <dgm:pt modelId="{C9DF0004-A6A3-4CD8-8768-B7C9BE5AD990}" type="pres">
      <dgm:prSet presAssocID="{3B20411B-8C3A-43EA-BFF4-4031A789734F}" presName="descendantText" presStyleLbl="alignAccFollowNode1" presStyleIdx="1" presStyleCnt="6" custScaleX="110122">
        <dgm:presLayoutVars>
          <dgm:bulletEnabled val="1"/>
        </dgm:presLayoutVars>
      </dgm:prSet>
      <dgm:spPr/>
    </dgm:pt>
    <dgm:pt modelId="{1F6A7757-DBAA-4946-8ABA-67E1089B13B1}" type="pres">
      <dgm:prSet presAssocID="{A2A0230F-8779-4FFB-9D70-6EA5E2016082}" presName="sp" presStyleCnt="0"/>
      <dgm:spPr/>
    </dgm:pt>
    <dgm:pt modelId="{B5C5DD55-9365-42DC-BF27-9FD4C0E1B175}" type="pres">
      <dgm:prSet presAssocID="{45D451CD-828A-433E-9889-7686F702D827}" presName="linNode" presStyleCnt="0"/>
      <dgm:spPr/>
    </dgm:pt>
    <dgm:pt modelId="{CC9F4D9D-32A4-4FC1-8CBF-8802C396F367}" type="pres">
      <dgm:prSet presAssocID="{45D451CD-828A-433E-9889-7686F702D827}" presName="parentText" presStyleLbl="node1" presStyleIdx="2" presStyleCnt="6" custScaleX="75449" custLinFactNeighborX="-6905">
        <dgm:presLayoutVars>
          <dgm:chMax val="1"/>
          <dgm:bulletEnabled val="1"/>
        </dgm:presLayoutVars>
      </dgm:prSet>
      <dgm:spPr/>
    </dgm:pt>
    <dgm:pt modelId="{45E66C8B-CC71-4160-AD6F-CD5EC096162C}" type="pres">
      <dgm:prSet presAssocID="{45D451CD-828A-433E-9889-7686F702D827}" presName="descendantText" presStyleLbl="alignAccFollowNode1" presStyleIdx="2" presStyleCnt="6" custScaleX="110122">
        <dgm:presLayoutVars>
          <dgm:bulletEnabled val="1"/>
        </dgm:presLayoutVars>
      </dgm:prSet>
      <dgm:spPr/>
    </dgm:pt>
    <dgm:pt modelId="{81821A2E-D2FF-4617-B4C1-170448BB20AA}" type="pres">
      <dgm:prSet presAssocID="{FF12B9C0-BCCE-4D9F-A2E0-9686D4998EC3}" presName="sp" presStyleCnt="0"/>
      <dgm:spPr/>
    </dgm:pt>
    <dgm:pt modelId="{E6422CCC-D25A-4695-B49F-F6D92AE03105}" type="pres">
      <dgm:prSet presAssocID="{2798D150-DB3D-475A-B468-C0BBC2694CBF}" presName="linNode" presStyleCnt="0"/>
      <dgm:spPr/>
    </dgm:pt>
    <dgm:pt modelId="{833D464E-D50B-47C5-9238-1A863A392B00}" type="pres">
      <dgm:prSet presAssocID="{2798D150-DB3D-475A-B468-C0BBC2694CBF}" presName="parentText" presStyleLbl="node1" presStyleIdx="3" presStyleCnt="6" custScaleX="75449" custLinFactNeighborX="-6905">
        <dgm:presLayoutVars>
          <dgm:chMax val="1"/>
          <dgm:bulletEnabled val="1"/>
        </dgm:presLayoutVars>
      </dgm:prSet>
      <dgm:spPr/>
    </dgm:pt>
    <dgm:pt modelId="{860087D6-D6EA-44F3-87B5-A4458A24E64C}" type="pres">
      <dgm:prSet presAssocID="{2798D150-DB3D-475A-B468-C0BBC2694CBF}" presName="descendantText" presStyleLbl="alignAccFollowNode1" presStyleIdx="3" presStyleCnt="6" custScaleX="110122">
        <dgm:presLayoutVars>
          <dgm:bulletEnabled val="1"/>
        </dgm:presLayoutVars>
      </dgm:prSet>
      <dgm:spPr/>
    </dgm:pt>
    <dgm:pt modelId="{CE1C79DC-933D-4EBC-AE5F-01E206329AC6}" type="pres">
      <dgm:prSet presAssocID="{A8C391EE-A5A9-466B-8357-703BA8757AC6}" presName="sp" presStyleCnt="0"/>
      <dgm:spPr/>
    </dgm:pt>
    <dgm:pt modelId="{C51911CF-F21D-4FC6-912D-73C162811ACA}" type="pres">
      <dgm:prSet presAssocID="{7BB62E58-B93E-4DED-A83E-7C96F4F2B6D4}" presName="linNode" presStyleCnt="0"/>
      <dgm:spPr/>
    </dgm:pt>
    <dgm:pt modelId="{6C5BA5D4-4889-4083-9D84-FE6561AFEC0D}" type="pres">
      <dgm:prSet presAssocID="{7BB62E58-B93E-4DED-A83E-7C96F4F2B6D4}" presName="parentText" presStyleLbl="node1" presStyleIdx="4" presStyleCnt="6" custScaleX="75449" custLinFactNeighborX="-6905">
        <dgm:presLayoutVars>
          <dgm:chMax val="1"/>
          <dgm:bulletEnabled val="1"/>
        </dgm:presLayoutVars>
      </dgm:prSet>
      <dgm:spPr/>
    </dgm:pt>
    <dgm:pt modelId="{734B691E-76B5-4C97-A5E7-FF0340060B3C}" type="pres">
      <dgm:prSet presAssocID="{7BB62E58-B93E-4DED-A83E-7C96F4F2B6D4}" presName="descendantText" presStyleLbl="alignAccFollowNode1" presStyleIdx="4" presStyleCnt="6" custScaleX="110122">
        <dgm:presLayoutVars>
          <dgm:bulletEnabled val="1"/>
        </dgm:presLayoutVars>
      </dgm:prSet>
      <dgm:spPr/>
    </dgm:pt>
    <dgm:pt modelId="{A6B047F8-519B-4F5B-9731-7F70B887855B}" type="pres">
      <dgm:prSet presAssocID="{86C46CC7-DA3F-48EF-94BB-9DB4F1BC2484}" presName="sp" presStyleCnt="0"/>
      <dgm:spPr/>
    </dgm:pt>
    <dgm:pt modelId="{E03E6F0E-69D4-4112-B482-0DB63EBBD2B2}" type="pres">
      <dgm:prSet presAssocID="{7F22FE80-69DB-4FB4-B52A-EADC1603D933}" presName="linNode" presStyleCnt="0"/>
      <dgm:spPr/>
    </dgm:pt>
    <dgm:pt modelId="{5DA17C83-2044-4CD6-ADB5-AC65F196092B}" type="pres">
      <dgm:prSet presAssocID="{7F22FE80-69DB-4FB4-B52A-EADC1603D933}" presName="parentText" presStyleLbl="node1" presStyleIdx="5" presStyleCnt="6" custScaleX="75449" custLinFactNeighborX="-6905">
        <dgm:presLayoutVars>
          <dgm:chMax val="1"/>
          <dgm:bulletEnabled val="1"/>
        </dgm:presLayoutVars>
      </dgm:prSet>
      <dgm:spPr/>
    </dgm:pt>
    <dgm:pt modelId="{CCBA9228-87A8-49A5-9E35-A63122C033F8}" type="pres">
      <dgm:prSet presAssocID="{7F22FE80-69DB-4FB4-B52A-EADC1603D933}" presName="descendantText" presStyleLbl="alignAccFollowNode1" presStyleIdx="5" presStyleCnt="6" custScaleX="110122">
        <dgm:presLayoutVars>
          <dgm:bulletEnabled val="1"/>
        </dgm:presLayoutVars>
      </dgm:prSet>
      <dgm:spPr/>
    </dgm:pt>
  </dgm:ptLst>
  <dgm:cxnLst>
    <dgm:cxn modelId="{E6ACBA0F-59EA-4ABC-BD18-361CED3B162A}" type="presOf" srcId="{3B20411B-8C3A-43EA-BFF4-4031A789734F}" destId="{92C584B5-0320-4AB1-BB16-6B95FD4BBEE5}" srcOrd="0" destOrd="0" presId="urn:microsoft.com/office/officeart/2005/8/layout/vList5"/>
    <dgm:cxn modelId="{15C4FF15-409F-47D4-B578-277F0533461A}" srcId="{7BB62E58-B93E-4DED-A83E-7C96F4F2B6D4}" destId="{3897FAC3-9137-4A1C-BCE7-BE7AAA49DCEE}" srcOrd="0" destOrd="0" parTransId="{56D7FA74-0D57-4D5D-A4C4-833362FBB37F}" sibTransId="{65680026-3743-40F7-9320-087920AA984A}"/>
    <dgm:cxn modelId="{3CD1B517-CF3F-4C06-B4FC-D97F79A1B84B}" srcId="{8E672E2B-8EC8-4E7D-824B-75202EB0026B}" destId="{45D451CD-828A-433E-9889-7686F702D827}" srcOrd="2" destOrd="0" parTransId="{DA63D44E-B8FA-499E-8E8E-D48DA6F7508F}" sibTransId="{FF12B9C0-BCCE-4D9F-A2E0-9686D4998EC3}"/>
    <dgm:cxn modelId="{03075518-AFF2-4AFE-AA5D-522355074D33}" srcId="{2798D150-DB3D-475A-B468-C0BBC2694CBF}" destId="{71D6170E-8CF8-4D11-872A-31B24F7E8E11}" srcOrd="0" destOrd="0" parTransId="{A147813D-2DF6-49B9-B066-DEE71EFA73A4}" sibTransId="{E187EA57-0480-4010-97E9-E9B3BB6E6FE0}"/>
    <dgm:cxn modelId="{D1C02B27-1974-4C24-9AE0-23EE92206240}" type="presOf" srcId="{B2F4C0B6-00C2-4978-9504-C0E1B28A976F}" destId="{F950D934-818B-49D3-8E9B-CD5CCC34D7F0}" srcOrd="0" destOrd="0" presId="urn:microsoft.com/office/officeart/2005/8/layout/vList5"/>
    <dgm:cxn modelId="{4A10782E-F1A3-4C96-9281-862C7D3CB315}" srcId="{8E672E2B-8EC8-4E7D-824B-75202EB0026B}" destId="{3B20411B-8C3A-43EA-BFF4-4031A789734F}" srcOrd="1" destOrd="0" parTransId="{5BA97B67-5A05-4F09-B6E2-9AE5170090E7}" sibTransId="{A2A0230F-8779-4FFB-9D70-6EA5E2016082}"/>
    <dgm:cxn modelId="{7890B93F-835C-49B6-9AF0-42AEAB04ADE1}" type="presOf" srcId="{DF3400A3-2993-48A0-830D-D305EF79E15C}" destId="{CCBA9228-87A8-49A5-9E35-A63122C033F8}" srcOrd="0" destOrd="0" presId="urn:microsoft.com/office/officeart/2005/8/layout/vList5"/>
    <dgm:cxn modelId="{E074685D-8024-4A9C-A4F0-1DA3AA2CFD6E}" srcId="{8E672E2B-8EC8-4E7D-824B-75202EB0026B}" destId="{7F22FE80-69DB-4FB4-B52A-EADC1603D933}" srcOrd="5" destOrd="0" parTransId="{BC5B9CC8-34DD-4667-BEEF-805164BC206D}" sibTransId="{A435FFD2-EAB4-4BD4-BE0D-928E6DAE8DA1}"/>
    <dgm:cxn modelId="{20DD835E-390F-42D9-B9FC-9C2201C1F3D2}" type="presOf" srcId="{7BB62E58-B93E-4DED-A83E-7C96F4F2B6D4}" destId="{6C5BA5D4-4889-4083-9D84-FE6561AFEC0D}" srcOrd="0" destOrd="0" presId="urn:microsoft.com/office/officeart/2005/8/layout/vList5"/>
    <dgm:cxn modelId="{35AC0C4C-57D1-4A73-90EE-EA32FDA068F5}" type="presOf" srcId="{F33D3CF9-92E4-4421-8803-1C6A488CC77C}" destId="{45E66C8B-CC71-4160-AD6F-CD5EC096162C}" srcOrd="0" destOrd="0" presId="urn:microsoft.com/office/officeart/2005/8/layout/vList5"/>
    <dgm:cxn modelId="{A96D7258-5498-4D16-924B-16897337D52A}" type="presOf" srcId="{CE4583FC-B77D-4A03-AAA8-52EA49C296E3}" destId="{C1778AE3-1FF4-462D-BF25-8AE688CB4070}" srcOrd="0" destOrd="0" presId="urn:microsoft.com/office/officeart/2005/8/layout/vList5"/>
    <dgm:cxn modelId="{ADF99478-7A0B-46A8-8123-B9B5C3F43544}" srcId="{B2F4C0B6-00C2-4978-9504-C0E1B28A976F}" destId="{CE4583FC-B77D-4A03-AAA8-52EA49C296E3}" srcOrd="0" destOrd="0" parTransId="{6F116D1B-69B8-4502-8839-0C3D8D670169}" sibTransId="{2E6D58C0-C2FF-4C9B-9BC5-B4722B999FC3}"/>
    <dgm:cxn modelId="{CC6DF686-91E7-452A-884D-19B395515776}" type="presOf" srcId="{8E672E2B-8EC8-4E7D-824B-75202EB0026B}" destId="{5F0E1101-70DD-4B08-BFC0-7A8B68367406}" srcOrd="0" destOrd="0" presId="urn:microsoft.com/office/officeart/2005/8/layout/vList5"/>
    <dgm:cxn modelId="{4A699D9C-DC5A-4786-ADF2-A08C0C02E48B}" type="presOf" srcId="{45D451CD-828A-433E-9889-7686F702D827}" destId="{CC9F4D9D-32A4-4FC1-8CBF-8802C396F367}" srcOrd="0" destOrd="0" presId="urn:microsoft.com/office/officeart/2005/8/layout/vList5"/>
    <dgm:cxn modelId="{1191FCAF-543E-468F-8112-088DEAC9609D}" srcId="{45D451CD-828A-433E-9889-7686F702D827}" destId="{F33D3CF9-92E4-4421-8803-1C6A488CC77C}" srcOrd="0" destOrd="0" parTransId="{85C4F9CF-2B34-4042-8675-2FD9555EBAFE}" sibTransId="{08164EF1-0AD9-4976-9314-4B14435D1A14}"/>
    <dgm:cxn modelId="{680975B1-429E-4E0E-8E75-B31A25263047}" srcId="{8E672E2B-8EC8-4E7D-824B-75202EB0026B}" destId="{B2F4C0B6-00C2-4978-9504-C0E1B28A976F}" srcOrd="0" destOrd="0" parTransId="{C4A5B31E-5B11-4784-A369-CD71D12C6DA1}" sibTransId="{A63AC3B8-AE5D-4EC4-9B66-718C59CEC974}"/>
    <dgm:cxn modelId="{B014C6B5-BC50-4C4D-956B-1B7C792086F1}" type="presOf" srcId="{2798D150-DB3D-475A-B468-C0BBC2694CBF}" destId="{833D464E-D50B-47C5-9238-1A863A392B00}" srcOrd="0" destOrd="0" presId="urn:microsoft.com/office/officeart/2005/8/layout/vList5"/>
    <dgm:cxn modelId="{550587B7-7A7A-42E2-BCFB-837C4F526D74}" srcId="{8E672E2B-8EC8-4E7D-824B-75202EB0026B}" destId="{2798D150-DB3D-475A-B468-C0BBC2694CBF}" srcOrd="3" destOrd="0" parTransId="{B1A7D1B1-5279-4C8A-AA88-4F7167E5D4F1}" sibTransId="{A8C391EE-A5A9-466B-8357-703BA8757AC6}"/>
    <dgm:cxn modelId="{1017BBB7-0739-4A95-BA8E-BBDB83FAF515}" type="presOf" srcId="{D8B122D3-BFB5-47FD-B425-3DBF05CEA4E3}" destId="{C9DF0004-A6A3-4CD8-8768-B7C9BE5AD990}" srcOrd="0" destOrd="0" presId="urn:microsoft.com/office/officeart/2005/8/layout/vList5"/>
    <dgm:cxn modelId="{65CEADBF-09ED-4A5B-97F6-CF432857B5BE}" type="presOf" srcId="{3897FAC3-9137-4A1C-BCE7-BE7AAA49DCEE}" destId="{734B691E-76B5-4C97-A5E7-FF0340060B3C}" srcOrd="0" destOrd="0" presId="urn:microsoft.com/office/officeart/2005/8/layout/vList5"/>
    <dgm:cxn modelId="{9F04E5CF-4871-4226-BD22-39573E53431F}" srcId="{8E672E2B-8EC8-4E7D-824B-75202EB0026B}" destId="{7BB62E58-B93E-4DED-A83E-7C96F4F2B6D4}" srcOrd="4" destOrd="0" parTransId="{8589C8AA-051A-43F6-B09F-1B698EF6D2D7}" sibTransId="{86C46CC7-DA3F-48EF-94BB-9DB4F1BC2484}"/>
    <dgm:cxn modelId="{4ED96FD5-A374-45DC-8EF9-38E784175803}" type="presOf" srcId="{7F22FE80-69DB-4FB4-B52A-EADC1603D933}" destId="{5DA17C83-2044-4CD6-ADB5-AC65F196092B}" srcOrd="0" destOrd="0" presId="urn:microsoft.com/office/officeart/2005/8/layout/vList5"/>
    <dgm:cxn modelId="{3FCC42D8-A28E-4EC3-AA9F-F13077994F4B}" type="presOf" srcId="{71D6170E-8CF8-4D11-872A-31B24F7E8E11}" destId="{860087D6-D6EA-44F3-87B5-A4458A24E64C}" srcOrd="0" destOrd="0" presId="urn:microsoft.com/office/officeart/2005/8/layout/vList5"/>
    <dgm:cxn modelId="{983C74E7-D886-4286-A4BE-2A0E7858344F}" srcId="{7F22FE80-69DB-4FB4-B52A-EADC1603D933}" destId="{DF3400A3-2993-48A0-830D-D305EF79E15C}" srcOrd="0" destOrd="0" parTransId="{6A767F59-24AA-48EB-8BC6-738FA5FA2B34}" sibTransId="{18B75979-0296-46C2-9673-D65FE8C730EA}"/>
    <dgm:cxn modelId="{04757EF1-59B4-4E45-B83A-D69220093BA1}" srcId="{3B20411B-8C3A-43EA-BFF4-4031A789734F}" destId="{D8B122D3-BFB5-47FD-B425-3DBF05CEA4E3}" srcOrd="0" destOrd="0" parTransId="{AE3829E0-3F42-48AA-BEF0-A65FD5D62C85}" sibTransId="{51C2F8BE-1666-4361-AC04-4925C4AC8B47}"/>
    <dgm:cxn modelId="{64C3FD40-02FB-4D42-A1B9-604BCD983A4B}" type="presParOf" srcId="{5F0E1101-70DD-4B08-BFC0-7A8B68367406}" destId="{E6E1D9E1-B13F-4433-BA6A-D6C9C2430A88}" srcOrd="0" destOrd="0" presId="urn:microsoft.com/office/officeart/2005/8/layout/vList5"/>
    <dgm:cxn modelId="{0536FEF4-90A8-4E8F-BDAE-6FD171BE018A}" type="presParOf" srcId="{E6E1D9E1-B13F-4433-BA6A-D6C9C2430A88}" destId="{F950D934-818B-49D3-8E9B-CD5CCC34D7F0}" srcOrd="0" destOrd="0" presId="urn:microsoft.com/office/officeart/2005/8/layout/vList5"/>
    <dgm:cxn modelId="{0346D333-82E8-4B2E-9366-F488F2E3CE7D}" type="presParOf" srcId="{E6E1D9E1-B13F-4433-BA6A-D6C9C2430A88}" destId="{C1778AE3-1FF4-462D-BF25-8AE688CB4070}" srcOrd="1" destOrd="0" presId="urn:microsoft.com/office/officeart/2005/8/layout/vList5"/>
    <dgm:cxn modelId="{905EAA7B-56C8-4E77-9F03-11C270802C79}" type="presParOf" srcId="{5F0E1101-70DD-4B08-BFC0-7A8B68367406}" destId="{C3F0CC05-8262-4BF0-AB41-269E6A3355D5}" srcOrd="1" destOrd="0" presId="urn:microsoft.com/office/officeart/2005/8/layout/vList5"/>
    <dgm:cxn modelId="{BA2A23E8-C625-4323-B5FA-D463D55FF27D}" type="presParOf" srcId="{5F0E1101-70DD-4B08-BFC0-7A8B68367406}" destId="{6AFF053B-A2D9-42B8-B63C-7AA094ED5AE9}" srcOrd="2" destOrd="0" presId="urn:microsoft.com/office/officeart/2005/8/layout/vList5"/>
    <dgm:cxn modelId="{7D4667E6-3A90-4A86-BD3F-E7C001923E2B}" type="presParOf" srcId="{6AFF053B-A2D9-42B8-B63C-7AA094ED5AE9}" destId="{92C584B5-0320-4AB1-BB16-6B95FD4BBEE5}" srcOrd="0" destOrd="0" presId="urn:microsoft.com/office/officeart/2005/8/layout/vList5"/>
    <dgm:cxn modelId="{927CAD43-5A1A-45BE-ABE1-CAADCD5A499C}" type="presParOf" srcId="{6AFF053B-A2D9-42B8-B63C-7AA094ED5AE9}" destId="{C9DF0004-A6A3-4CD8-8768-B7C9BE5AD990}" srcOrd="1" destOrd="0" presId="urn:microsoft.com/office/officeart/2005/8/layout/vList5"/>
    <dgm:cxn modelId="{113B0030-FCF3-466D-98E6-4EA6BF942651}" type="presParOf" srcId="{5F0E1101-70DD-4B08-BFC0-7A8B68367406}" destId="{1F6A7757-DBAA-4946-8ABA-67E1089B13B1}" srcOrd="3" destOrd="0" presId="urn:microsoft.com/office/officeart/2005/8/layout/vList5"/>
    <dgm:cxn modelId="{A7AE3C7C-4A54-45F7-96CD-EFE97D6B2A08}" type="presParOf" srcId="{5F0E1101-70DD-4B08-BFC0-7A8B68367406}" destId="{B5C5DD55-9365-42DC-BF27-9FD4C0E1B175}" srcOrd="4" destOrd="0" presId="urn:microsoft.com/office/officeart/2005/8/layout/vList5"/>
    <dgm:cxn modelId="{D92FFD3C-DBED-465A-AB2D-8AAD7D11E6F2}" type="presParOf" srcId="{B5C5DD55-9365-42DC-BF27-9FD4C0E1B175}" destId="{CC9F4D9D-32A4-4FC1-8CBF-8802C396F367}" srcOrd="0" destOrd="0" presId="urn:microsoft.com/office/officeart/2005/8/layout/vList5"/>
    <dgm:cxn modelId="{FB5DB4D5-9C42-4D60-876D-3C7A704782DF}" type="presParOf" srcId="{B5C5DD55-9365-42DC-BF27-9FD4C0E1B175}" destId="{45E66C8B-CC71-4160-AD6F-CD5EC096162C}" srcOrd="1" destOrd="0" presId="urn:microsoft.com/office/officeart/2005/8/layout/vList5"/>
    <dgm:cxn modelId="{08CD3DBC-6115-45A6-8AE2-A9C967DE0E22}" type="presParOf" srcId="{5F0E1101-70DD-4B08-BFC0-7A8B68367406}" destId="{81821A2E-D2FF-4617-B4C1-170448BB20AA}" srcOrd="5" destOrd="0" presId="urn:microsoft.com/office/officeart/2005/8/layout/vList5"/>
    <dgm:cxn modelId="{325EC4F9-F717-4854-B8AC-B6AD45D78735}" type="presParOf" srcId="{5F0E1101-70DD-4B08-BFC0-7A8B68367406}" destId="{E6422CCC-D25A-4695-B49F-F6D92AE03105}" srcOrd="6" destOrd="0" presId="urn:microsoft.com/office/officeart/2005/8/layout/vList5"/>
    <dgm:cxn modelId="{0A645670-13E8-46C9-81BC-D093C7399581}" type="presParOf" srcId="{E6422CCC-D25A-4695-B49F-F6D92AE03105}" destId="{833D464E-D50B-47C5-9238-1A863A392B00}" srcOrd="0" destOrd="0" presId="urn:microsoft.com/office/officeart/2005/8/layout/vList5"/>
    <dgm:cxn modelId="{96195687-2080-4DDD-AA2E-D7BB665D2010}" type="presParOf" srcId="{E6422CCC-D25A-4695-B49F-F6D92AE03105}" destId="{860087D6-D6EA-44F3-87B5-A4458A24E64C}" srcOrd="1" destOrd="0" presId="urn:microsoft.com/office/officeart/2005/8/layout/vList5"/>
    <dgm:cxn modelId="{51FA4C0C-4570-47D2-B65F-ED62AF3A1316}" type="presParOf" srcId="{5F0E1101-70DD-4B08-BFC0-7A8B68367406}" destId="{CE1C79DC-933D-4EBC-AE5F-01E206329AC6}" srcOrd="7" destOrd="0" presId="urn:microsoft.com/office/officeart/2005/8/layout/vList5"/>
    <dgm:cxn modelId="{83F28A43-521B-4D7D-9FB1-AD9401EF6B5E}" type="presParOf" srcId="{5F0E1101-70DD-4B08-BFC0-7A8B68367406}" destId="{C51911CF-F21D-4FC6-912D-73C162811ACA}" srcOrd="8" destOrd="0" presId="urn:microsoft.com/office/officeart/2005/8/layout/vList5"/>
    <dgm:cxn modelId="{5C9589DE-455C-4A33-AC22-6F0E6474B228}" type="presParOf" srcId="{C51911CF-F21D-4FC6-912D-73C162811ACA}" destId="{6C5BA5D4-4889-4083-9D84-FE6561AFEC0D}" srcOrd="0" destOrd="0" presId="urn:microsoft.com/office/officeart/2005/8/layout/vList5"/>
    <dgm:cxn modelId="{3AE01A0A-E9EE-4969-95A2-4DA33B6A33C9}" type="presParOf" srcId="{C51911CF-F21D-4FC6-912D-73C162811ACA}" destId="{734B691E-76B5-4C97-A5E7-FF0340060B3C}" srcOrd="1" destOrd="0" presId="urn:microsoft.com/office/officeart/2005/8/layout/vList5"/>
    <dgm:cxn modelId="{C9420C80-9BEF-4A5E-903C-FAC3E4B587D6}" type="presParOf" srcId="{5F0E1101-70DD-4B08-BFC0-7A8B68367406}" destId="{A6B047F8-519B-4F5B-9731-7F70B887855B}" srcOrd="9" destOrd="0" presId="urn:microsoft.com/office/officeart/2005/8/layout/vList5"/>
    <dgm:cxn modelId="{9BAEA0DC-4C91-45F1-9A66-3FACB542E071}" type="presParOf" srcId="{5F0E1101-70DD-4B08-BFC0-7A8B68367406}" destId="{E03E6F0E-69D4-4112-B482-0DB63EBBD2B2}" srcOrd="10" destOrd="0" presId="urn:microsoft.com/office/officeart/2005/8/layout/vList5"/>
    <dgm:cxn modelId="{4CC645BA-FABD-4C2B-8277-7AB695F6D33D}" type="presParOf" srcId="{E03E6F0E-69D4-4112-B482-0DB63EBBD2B2}" destId="{5DA17C83-2044-4CD6-ADB5-AC65F196092B}" srcOrd="0" destOrd="0" presId="urn:microsoft.com/office/officeart/2005/8/layout/vList5"/>
    <dgm:cxn modelId="{BE1667AF-BB9B-41EA-B508-5C85B950ABF7}" type="presParOf" srcId="{E03E6F0E-69D4-4112-B482-0DB63EBBD2B2}" destId="{CCBA9228-87A8-49A5-9E35-A63122C033F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80A490-813D-4CE7-93F5-B97453C70E3F}">
      <dsp:nvSpPr>
        <dsp:cNvPr id="0" name=""/>
        <dsp:cNvSpPr/>
      </dsp:nvSpPr>
      <dsp:spPr>
        <a:xfrm>
          <a:off x="2482774" y="2613034"/>
          <a:ext cx="2066314" cy="2066314"/>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fr-FR" sz="2000" b="1" kern="1200" dirty="0">
              <a:solidFill>
                <a:schemeClr val="bg1"/>
              </a:solidFill>
            </a:rPr>
            <a:t>Faire de l’évaluation un processus fructueux</a:t>
          </a:r>
        </a:p>
      </dsp:txBody>
      <dsp:txXfrm>
        <a:off x="2785379" y="2915639"/>
        <a:ext cx="1461104" cy="1461104"/>
      </dsp:txXfrm>
    </dsp:sp>
    <dsp:sp modelId="{2D43546D-022D-440C-9CEF-9B177DDEF7C2}">
      <dsp:nvSpPr>
        <dsp:cNvPr id="0" name=""/>
        <dsp:cNvSpPr/>
      </dsp:nvSpPr>
      <dsp:spPr>
        <a:xfrm rot="12900000">
          <a:off x="1017213" y="2206469"/>
          <a:ext cx="1726197" cy="588899"/>
        </a:xfrm>
        <a:prstGeom prst="leftArrow">
          <a:avLst>
            <a:gd name="adj1" fmla="val 60000"/>
            <a:gd name="adj2" fmla="val 50000"/>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F8F92274-DA16-4C80-A10F-7FD2CC5A0060}">
      <dsp:nvSpPr>
        <dsp:cNvPr id="0" name=""/>
        <dsp:cNvSpPr/>
      </dsp:nvSpPr>
      <dsp:spPr>
        <a:xfrm>
          <a:off x="44991" y="1220666"/>
          <a:ext cx="2256624" cy="1570399"/>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36000" numCol="1" spcCol="1270" anchor="ctr" anchorCtr="0">
          <a:noAutofit/>
        </a:bodyPr>
        <a:lstStyle/>
        <a:p>
          <a:pPr marL="0" lvl="0" indent="0" algn="ctr" defTabSz="800100">
            <a:lnSpc>
              <a:spcPct val="90000"/>
            </a:lnSpc>
            <a:spcBef>
              <a:spcPct val="0"/>
            </a:spcBef>
            <a:spcAft>
              <a:spcPct val="35000"/>
            </a:spcAft>
            <a:buNone/>
          </a:pPr>
          <a:r>
            <a:rPr lang="fr-FR" sz="1800" b="1" kern="1200" noProof="0" dirty="0">
              <a:latin typeface="+mn-lt"/>
            </a:rPr>
            <a:t>Bâtir la qualité graduellement </a:t>
          </a:r>
        </a:p>
        <a:p>
          <a:pPr marL="0" lvl="0" indent="0" algn="ctr" defTabSz="800100">
            <a:lnSpc>
              <a:spcPct val="90000"/>
            </a:lnSpc>
            <a:spcBef>
              <a:spcPct val="0"/>
            </a:spcBef>
            <a:spcAft>
              <a:spcPct val="35000"/>
            </a:spcAft>
            <a:buNone/>
          </a:pPr>
          <a:r>
            <a:rPr lang="fr-FR" sz="1600" kern="1200" noProof="0" dirty="0">
              <a:solidFill>
                <a:schemeClr val="bg1"/>
              </a:solidFill>
              <a:latin typeface="+mn-lt"/>
            </a:rPr>
            <a:t>(pour éviter de découvrir un problème de qualité à l’étape finale)</a:t>
          </a:r>
          <a:endParaRPr lang="fr-FR" sz="1600" kern="1200" dirty="0">
            <a:solidFill>
              <a:schemeClr val="bg1"/>
            </a:solidFill>
            <a:latin typeface="+mn-lt"/>
          </a:endParaRPr>
        </a:p>
      </dsp:txBody>
      <dsp:txXfrm>
        <a:off x="90986" y="1266661"/>
        <a:ext cx="2164634" cy="1478409"/>
      </dsp:txXfrm>
    </dsp:sp>
    <dsp:sp modelId="{CE6FDB44-5024-4499-8536-C5759908EC48}">
      <dsp:nvSpPr>
        <dsp:cNvPr id="0" name=""/>
        <dsp:cNvSpPr/>
      </dsp:nvSpPr>
      <dsp:spPr>
        <a:xfrm rot="16200000">
          <a:off x="2652832" y="1355019"/>
          <a:ext cx="1726197" cy="588899"/>
        </a:xfrm>
        <a:prstGeom prst="leftArrow">
          <a:avLst>
            <a:gd name="adj1" fmla="val 60000"/>
            <a:gd name="adj2" fmla="val 50000"/>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620C73B8-C879-4DC2-8754-B5AFC6F6DCC7}">
      <dsp:nvSpPr>
        <dsp:cNvPr id="0" name=""/>
        <dsp:cNvSpPr/>
      </dsp:nvSpPr>
      <dsp:spPr>
        <a:xfrm>
          <a:off x="2359342" y="1170"/>
          <a:ext cx="2313178" cy="1570399"/>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fr-FR" sz="1800" b="1" kern="1200" noProof="0" dirty="0">
              <a:latin typeface="+mn-lt"/>
            </a:rPr>
            <a:t>Assurer l’utilité</a:t>
          </a:r>
        </a:p>
      </dsp:txBody>
      <dsp:txXfrm>
        <a:off x="2405337" y="47165"/>
        <a:ext cx="2221188" cy="1478409"/>
      </dsp:txXfrm>
    </dsp:sp>
    <dsp:sp modelId="{C3D32DF2-A210-473C-A337-016CF65ABE5D}">
      <dsp:nvSpPr>
        <dsp:cNvPr id="0" name=""/>
        <dsp:cNvSpPr/>
      </dsp:nvSpPr>
      <dsp:spPr>
        <a:xfrm rot="19500000">
          <a:off x="4288452" y="2206469"/>
          <a:ext cx="1726197" cy="588899"/>
        </a:xfrm>
        <a:prstGeom prst="leftArrow">
          <a:avLst>
            <a:gd name="adj1" fmla="val 60000"/>
            <a:gd name="adj2" fmla="val 50000"/>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89881C4E-B72D-409D-AD31-6744DC9C50A0}">
      <dsp:nvSpPr>
        <dsp:cNvPr id="0" name=""/>
        <dsp:cNvSpPr/>
      </dsp:nvSpPr>
      <dsp:spPr>
        <a:xfrm>
          <a:off x="4705328" y="1220666"/>
          <a:ext cx="2306464" cy="1570399"/>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fr-FR" sz="1800" b="1" kern="1200" noProof="0" dirty="0">
              <a:solidFill>
                <a:schemeClr val="bg1"/>
              </a:solidFill>
              <a:latin typeface="+mn-lt"/>
            </a:rPr>
            <a:t>Clarifier la relation entre les parties prenantes de l’évaluation </a:t>
          </a:r>
          <a:endParaRPr lang="fr-FR" sz="1800" b="1" kern="1200" dirty="0">
            <a:latin typeface="+mn-lt"/>
          </a:endParaRPr>
        </a:p>
      </dsp:txBody>
      <dsp:txXfrm>
        <a:off x="4751323" y="1266661"/>
        <a:ext cx="2214474" cy="14784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274D02-742E-4878-A583-95A5A14A3177}">
      <dsp:nvSpPr>
        <dsp:cNvPr id="0" name=""/>
        <dsp:cNvSpPr/>
      </dsp:nvSpPr>
      <dsp:spPr>
        <a:xfrm>
          <a:off x="2790" y="16259"/>
          <a:ext cx="2720552" cy="665548"/>
        </a:xfrm>
        <a:prstGeom prst="rect">
          <a:avLst/>
        </a:prstGeom>
        <a:solidFill>
          <a:srgbClr val="4BC5DE"/>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fr-FR" sz="1900" b="1" kern="1200" noProof="0"/>
            <a:t>Répondre aux besoins</a:t>
          </a:r>
          <a:endParaRPr lang="en-US" sz="1900" b="1" kern="1200" noProof="0" dirty="0">
            <a:solidFill>
              <a:schemeClr val="bg1"/>
            </a:solidFill>
          </a:endParaRPr>
        </a:p>
      </dsp:txBody>
      <dsp:txXfrm>
        <a:off x="2790" y="16259"/>
        <a:ext cx="2720552" cy="665548"/>
      </dsp:txXfrm>
    </dsp:sp>
    <dsp:sp modelId="{D469DCA9-9121-44D3-BE08-C7A8B12202C5}">
      <dsp:nvSpPr>
        <dsp:cNvPr id="0" name=""/>
        <dsp:cNvSpPr/>
      </dsp:nvSpPr>
      <dsp:spPr>
        <a:xfrm>
          <a:off x="2790" y="681807"/>
          <a:ext cx="2720552" cy="4198477"/>
        </a:xfrm>
        <a:prstGeom prst="rect">
          <a:avLst/>
        </a:prstGeom>
        <a:solidFill>
          <a:srgbClr val="EF9843">
            <a:alpha val="90000"/>
          </a:srgb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fr-FR" sz="1900" b="1" kern="1200" noProof="0" dirty="0"/>
            <a:t>Comprendre les exigences &amp; les attentes sur:</a:t>
          </a:r>
        </a:p>
        <a:p>
          <a:pPr marL="171450" lvl="1" indent="-171450" algn="l" defTabSz="844550">
            <a:lnSpc>
              <a:spcPct val="90000"/>
            </a:lnSpc>
            <a:spcBef>
              <a:spcPct val="0"/>
            </a:spcBef>
            <a:spcAft>
              <a:spcPct val="15000"/>
            </a:spcAft>
            <a:buChar char="•"/>
          </a:pPr>
          <a:endParaRPr lang="fr-FR" sz="1900" b="0" kern="1200" noProof="0" dirty="0"/>
        </a:p>
        <a:p>
          <a:pPr marL="342900" lvl="2" indent="-171450" algn="l" defTabSz="844550">
            <a:lnSpc>
              <a:spcPct val="90000"/>
            </a:lnSpc>
            <a:spcBef>
              <a:spcPct val="0"/>
            </a:spcBef>
            <a:spcAft>
              <a:spcPct val="15000"/>
            </a:spcAft>
            <a:buChar char="•"/>
          </a:pPr>
          <a:r>
            <a:rPr lang="fr-FR" sz="1900" i="1" kern="1200" noProof="0" dirty="0"/>
            <a:t>Le cadre réglementaire</a:t>
          </a:r>
        </a:p>
        <a:p>
          <a:pPr marL="342900" lvl="2" indent="-171450" algn="l" defTabSz="844550">
            <a:lnSpc>
              <a:spcPct val="90000"/>
            </a:lnSpc>
            <a:spcBef>
              <a:spcPct val="0"/>
            </a:spcBef>
            <a:spcAft>
              <a:spcPct val="15000"/>
            </a:spcAft>
            <a:buChar char="•"/>
          </a:pPr>
          <a:r>
            <a:rPr lang="fr-FR" sz="1900" i="1" kern="1200" noProof="0" dirty="0"/>
            <a:t>Les termes de référence</a:t>
          </a:r>
        </a:p>
        <a:p>
          <a:pPr marL="342900" lvl="2" indent="-171450" algn="l" defTabSz="844550">
            <a:lnSpc>
              <a:spcPct val="90000"/>
            </a:lnSpc>
            <a:spcBef>
              <a:spcPct val="0"/>
            </a:spcBef>
            <a:spcAft>
              <a:spcPct val="15000"/>
            </a:spcAft>
            <a:buChar char="•"/>
          </a:pPr>
          <a:r>
            <a:rPr lang="fr-FR" sz="1900" i="1" kern="1200" noProof="0" dirty="0"/>
            <a:t>Le groupe de référence</a:t>
          </a:r>
        </a:p>
      </dsp:txBody>
      <dsp:txXfrm>
        <a:off x="2790" y="681807"/>
        <a:ext cx="2720552" cy="4198477"/>
      </dsp:txXfrm>
    </dsp:sp>
    <dsp:sp modelId="{2CCBB775-6A92-4252-808C-0277E6D85F20}">
      <dsp:nvSpPr>
        <dsp:cNvPr id="0" name=""/>
        <dsp:cNvSpPr/>
      </dsp:nvSpPr>
      <dsp:spPr>
        <a:xfrm>
          <a:off x="3104219" y="16259"/>
          <a:ext cx="2720552" cy="665548"/>
        </a:xfrm>
        <a:prstGeom prst="rect">
          <a:avLst/>
        </a:prstGeom>
        <a:solidFill>
          <a:srgbClr val="4BC5DE"/>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fr-FR" sz="1900" b="1" kern="1200" noProof="0" dirty="0"/>
            <a:t>Justification de la méthode</a:t>
          </a:r>
        </a:p>
      </dsp:txBody>
      <dsp:txXfrm>
        <a:off x="3104219" y="16259"/>
        <a:ext cx="2720552" cy="665548"/>
      </dsp:txXfrm>
    </dsp:sp>
    <dsp:sp modelId="{4DD38021-B6A9-4D40-A2BA-FF664A5CD1BE}">
      <dsp:nvSpPr>
        <dsp:cNvPr id="0" name=""/>
        <dsp:cNvSpPr/>
      </dsp:nvSpPr>
      <dsp:spPr>
        <a:xfrm>
          <a:off x="3104219" y="681807"/>
          <a:ext cx="2720552" cy="4198477"/>
        </a:xfrm>
        <a:prstGeom prst="rect">
          <a:avLst/>
        </a:prstGeom>
        <a:solidFill>
          <a:srgbClr val="EF9843">
            <a:alpha val="90000"/>
          </a:srgb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fr-FR" sz="1900" b="1" kern="1200" noProof="0" dirty="0"/>
            <a:t>Description valable et précise de:</a:t>
          </a:r>
        </a:p>
        <a:p>
          <a:pPr marL="342900" lvl="2" indent="-171450" algn="l" defTabSz="844550">
            <a:lnSpc>
              <a:spcPct val="90000"/>
            </a:lnSpc>
            <a:spcBef>
              <a:spcPct val="0"/>
            </a:spcBef>
            <a:spcAft>
              <a:spcPct val="15000"/>
            </a:spcAft>
            <a:buChar char="•"/>
          </a:pPr>
          <a:r>
            <a:rPr lang="fr-FR" sz="1900" i="1" kern="1200" noProof="0" dirty="0"/>
            <a:t>La méthode de recueil et d’analyse des données pour la phase documentaire</a:t>
          </a:r>
        </a:p>
        <a:p>
          <a:pPr marL="342900" lvl="2" indent="-171450" algn="l" defTabSz="844550">
            <a:lnSpc>
              <a:spcPct val="90000"/>
            </a:lnSpc>
            <a:spcBef>
              <a:spcPct val="0"/>
            </a:spcBef>
            <a:spcAft>
              <a:spcPct val="15000"/>
            </a:spcAft>
            <a:buChar char="•"/>
          </a:pPr>
          <a:r>
            <a:rPr lang="fr-FR" sz="1900" i="1" kern="1200" noProof="0" dirty="0"/>
            <a:t>La stratégie de recueil des données et de l’analyse pour la phase de terrain</a:t>
          </a:r>
        </a:p>
        <a:p>
          <a:pPr marL="342900" lvl="2" indent="-171450" algn="l" defTabSz="844550">
            <a:lnSpc>
              <a:spcPct val="90000"/>
            </a:lnSpc>
            <a:spcBef>
              <a:spcPct val="0"/>
            </a:spcBef>
            <a:spcAft>
              <a:spcPct val="15000"/>
            </a:spcAft>
            <a:buChar char="•"/>
          </a:pPr>
          <a:r>
            <a:rPr lang="fr-FR" sz="1900" i="1" kern="1200" noProof="0" dirty="0"/>
            <a:t>L’utilisation des méthodes pour traiter les questions</a:t>
          </a:r>
        </a:p>
      </dsp:txBody>
      <dsp:txXfrm>
        <a:off x="3104219" y="681807"/>
        <a:ext cx="2720552" cy="4198477"/>
      </dsp:txXfrm>
    </dsp:sp>
    <dsp:sp modelId="{972DF378-0D44-4F4B-84ED-CFF03A05101E}">
      <dsp:nvSpPr>
        <dsp:cNvPr id="0" name=""/>
        <dsp:cNvSpPr/>
      </dsp:nvSpPr>
      <dsp:spPr>
        <a:xfrm>
          <a:off x="6205649" y="16259"/>
          <a:ext cx="2720552" cy="665548"/>
        </a:xfrm>
        <a:prstGeom prst="rect">
          <a:avLst/>
        </a:prstGeom>
        <a:solidFill>
          <a:srgbClr val="4BC5DE"/>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fr-FR" sz="1900" b="1" kern="1200" noProof="0" dirty="0"/>
            <a:t>Questions &amp; critères d’évaluation</a:t>
          </a:r>
        </a:p>
      </dsp:txBody>
      <dsp:txXfrm>
        <a:off x="6205649" y="16259"/>
        <a:ext cx="2720552" cy="665548"/>
      </dsp:txXfrm>
    </dsp:sp>
    <dsp:sp modelId="{3D99F7FC-3FAF-4ABF-A14F-5F907205DA98}">
      <dsp:nvSpPr>
        <dsp:cNvPr id="0" name=""/>
        <dsp:cNvSpPr/>
      </dsp:nvSpPr>
      <dsp:spPr>
        <a:xfrm>
          <a:off x="6205649" y="681807"/>
          <a:ext cx="2720552" cy="4198477"/>
        </a:xfrm>
        <a:prstGeom prst="rect">
          <a:avLst/>
        </a:prstGeom>
        <a:solidFill>
          <a:srgbClr val="EF9843">
            <a:alpha val="90000"/>
          </a:srgb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fr-FR" sz="1900" b="1" kern="1200" noProof="0" dirty="0"/>
            <a:t>Reflet honnête des:</a:t>
          </a:r>
        </a:p>
        <a:p>
          <a:pPr marL="342900" lvl="2" indent="-171450" algn="l" defTabSz="844550">
            <a:lnSpc>
              <a:spcPct val="90000"/>
            </a:lnSpc>
            <a:spcBef>
              <a:spcPct val="0"/>
            </a:spcBef>
            <a:spcAft>
              <a:spcPct val="15000"/>
            </a:spcAft>
            <a:buChar char="•"/>
          </a:pPr>
          <a:r>
            <a:rPr lang="fr-FR" sz="1900" i="1" kern="1200" noProof="0" dirty="0"/>
            <a:t>Résultats (logique d’intervention)</a:t>
          </a:r>
        </a:p>
        <a:p>
          <a:pPr marL="342900" lvl="2" indent="-171450" algn="l" defTabSz="844550">
            <a:lnSpc>
              <a:spcPct val="90000"/>
            </a:lnSpc>
            <a:spcBef>
              <a:spcPct val="0"/>
            </a:spcBef>
            <a:spcAft>
              <a:spcPct val="15000"/>
            </a:spcAft>
            <a:buChar char="•"/>
          </a:pPr>
          <a:r>
            <a:rPr lang="fr-FR" sz="1900" i="1" kern="1200" noProof="0" dirty="0"/>
            <a:t>(sous)-secteurs, thématiques et instruments</a:t>
          </a:r>
        </a:p>
        <a:p>
          <a:pPr marL="342900" lvl="2" indent="-171450" algn="l" defTabSz="844550">
            <a:lnSpc>
              <a:spcPct val="90000"/>
            </a:lnSpc>
            <a:spcBef>
              <a:spcPct val="0"/>
            </a:spcBef>
            <a:spcAft>
              <a:spcPct val="15000"/>
            </a:spcAft>
            <a:buChar char="•"/>
          </a:pPr>
          <a:r>
            <a:rPr lang="fr-FR" sz="1900" i="1" kern="1200" noProof="0" dirty="0"/>
            <a:t>Critères CAD, cohérence et valeur ajoutée communautaire</a:t>
          </a:r>
        </a:p>
      </dsp:txBody>
      <dsp:txXfrm>
        <a:off x="6205649" y="681807"/>
        <a:ext cx="2720552" cy="41984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274D02-742E-4878-A583-95A5A14A3177}">
      <dsp:nvSpPr>
        <dsp:cNvPr id="0" name=""/>
        <dsp:cNvSpPr/>
      </dsp:nvSpPr>
      <dsp:spPr>
        <a:xfrm>
          <a:off x="2790" y="64925"/>
          <a:ext cx="2720552" cy="601841"/>
        </a:xfrm>
        <a:prstGeom prst="rect">
          <a:avLst/>
        </a:prstGeom>
        <a:solidFill>
          <a:schemeClr val="accent2"/>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fr-FR" sz="1700" b="1" kern="1200" noProof="0"/>
            <a:t>Répondre aux besoins</a:t>
          </a:r>
          <a:endParaRPr lang="en-US" sz="1700" b="1" kern="1200" noProof="0" dirty="0">
            <a:solidFill>
              <a:schemeClr val="bg1"/>
            </a:solidFill>
          </a:endParaRPr>
        </a:p>
      </dsp:txBody>
      <dsp:txXfrm>
        <a:off x="2790" y="64925"/>
        <a:ext cx="2720552" cy="601841"/>
      </dsp:txXfrm>
    </dsp:sp>
    <dsp:sp modelId="{D469DCA9-9121-44D3-BE08-C7A8B12202C5}">
      <dsp:nvSpPr>
        <dsp:cNvPr id="0" name=""/>
        <dsp:cNvSpPr/>
      </dsp:nvSpPr>
      <dsp:spPr>
        <a:xfrm>
          <a:off x="2790" y="666767"/>
          <a:ext cx="2720552" cy="4164851"/>
        </a:xfrm>
        <a:prstGeom prst="rect">
          <a:avLst/>
        </a:prstGeom>
        <a:solidFill>
          <a:schemeClr val="accent4">
            <a:alpha val="89804"/>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fr-FR" sz="1700" b="1" kern="1200" noProof="0" dirty="0">
              <a:solidFill>
                <a:schemeClr val="bg1"/>
              </a:solidFill>
            </a:rPr>
            <a:t>Comprendre les exigences &amp; les attentes </a:t>
          </a:r>
          <a:r>
            <a:rPr lang="en-US" sz="1700" i="1" kern="1200" noProof="0" dirty="0">
              <a:solidFill>
                <a:schemeClr val="bg1"/>
              </a:solidFill>
            </a:rPr>
            <a:t>(</a:t>
          </a:r>
          <a:r>
            <a:rPr lang="fr-FR" sz="1700" i="1" kern="1200" noProof="0" dirty="0">
              <a:solidFill>
                <a:schemeClr val="bg1"/>
              </a:solidFill>
            </a:rPr>
            <a:t>Cadre règlementaire, </a:t>
          </a:r>
          <a:r>
            <a:rPr lang="fr-FR" sz="1700" i="1" kern="1200" noProof="0" dirty="0" err="1">
              <a:solidFill>
                <a:schemeClr val="bg1"/>
              </a:solidFill>
            </a:rPr>
            <a:t>TdR</a:t>
          </a:r>
          <a:r>
            <a:rPr lang="fr-FR" sz="1700" i="1" kern="1200" noProof="0" dirty="0">
              <a:solidFill>
                <a:schemeClr val="bg1"/>
              </a:solidFill>
            </a:rPr>
            <a:t>, groupe)</a:t>
          </a:r>
        </a:p>
        <a:p>
          <a:pPr marL="171450" lvl="1" indent="-171450" algn="l" defTabSz="755650">
            <a:lnSpc>
              <a:spcPct val="90000"/>
            </a:lnSpc>
            <a:spcBef>
              <a:spcPct val="0"/>
            </a:spcBef>
            <a:spcAft>
              <a:spcPct val="15000"/>
            </a:spcAft>
            <a:buChar char="•"/>
          </a:pPr>
          <a:r>
            <a:rPr lang="fr-FR" sz="1700" b="1" kern="1200" noProof="0" dirty="0">
              <a:solidFill>
                <a:schemeClr val="bg1"/>
              </a:solidFill>
            </a:rPr>
            <a:t>Placer l’évaluation en contexte </a:t>
          </a:r>
          <a:r>
            <a:rPr lang="fr-FR" sz="1700" kern="1200" noProof="0" dirty="0">
              <a:solidFill>
                <a:schemeClr val="bg1"/>
              </a:solidFill>
            </a:rPr>
            <a:t>  </a:t>
          </a:r>
          <a:r>
            <a:rPr lang="fr-FR" sz="1700" i="1" kern="1200" noProof="0" dirty="0">
              <a:solidFill>
                <a:schemeClr val="bg1"/>
              </a:solidFill>
            </a:rPr>
            <a:t>(coopération au développement, politiques internationales &amp; européennes ou des partenaires)</a:t>
          </a:r>
        </a:p>
        <a:p>
          <a:pPr marL="171450" lvl="1" indent="-171450" algn="l" defTabSz="755650">
            <a:lnSpc>
              <a:spcPct val="90000"/>
            </a:lnSpc>
            <a:spcBef>
              <a:spcPct val="0"/>
            </a:spcBef>
            <a:spcAft>
              <a:spcPct val="15000"/>
            </a:spcAft>
            <a:buChar char="•"/>
          </a:pPr>
          <a:endParaRPr lang="fr-FR" sz="1700" i="1" kern="1200" noProof="0" dirty="0">
            <a:solidFill>
              <a:schemeClr val="bg1"/>
            </a:solidFill>
          </a:endParaRPr>
        </a:p>
        <a:p>
          <a:pPr marL="171450" lvl="1" indent="-171450" algn="l" defTabSz="755650">
            <a:lnSpc>
              <a:spcPct val="90000"/>
            </a:lnSpc>
            <a:spcBef>
              <a:spcPct val="0"/>
            </a:spcBef>
            <a:spcAft>
              <a:spcPct val="15000"/>
            </a:spcAft>
            <a:buChar char="•"/>
          </a:pPr>
          <a:r>
            <a:rPr lang="fr-FR" sz="1700" b="1" kern="1200" noProof="0" dirty="0">
              <a:solidFill>
                <a:schemeClr val="bg1"/>
              </a:solidFill>
            </a:rPr>
            <a:t>Réponse préliminaire aux questions d’évaluation </a:t>
          </a:r>
          <a:endParaRPr lang="en-US" sz="1700" b="1" kern="1200" noProof="0" dirty="0">
            <a:solidFill>
              <a:schemeClr val="bg1"/>
            </a:solidFill>
          </a:endParaRPr>
        </a:p>
      </dsp:txBody>
      <dsp:txXfrm>
        <a:off x="2790" y="666767"/>
        <a:ext cx="2720552" cy="4164851"/>
      </dsp:txXfrm>
    </dsp:sp>
    <dsp:sp modelId="{217BA2C1-5A59-4BF3-8422-869002CBC1D6}">
      <dsp:nvSpPr>
        <dsp:cNvPr id="0" name=""/>
        <dsp:cNvSpPr/>
      </dsp:nvSpPr>
      <dsp:spPr>
        <a:xfrm>
          <a:off x="3104219" y="64925"/>
          <a:ext cx="2720552" cy="601841"/>
        </a:xfrm>
        <a:prstGeom prst="rect">
          <a:avLst/>
        </a:prstGeom>
        <a:solidFill>
          <a:schemeClr val="accent2"/>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fr-FR" sz="1700" b="1" kern="1200" noProof="0" dirty="0"/>
            <a:t>Justification de la méthode</a:t>
          </a:r>
          <a:endParaRPr lang="en-US" sz="1700" b="1" kern="1200" noProof="0" dirty="0"/>
        </a:p>
      </dsp:txBody>
      <dsp:txXfrm>
        <a:off x="3104219" y="64925"/>
        <a:ext cx="2720552" cy="601841"/>
      </dsp:txXfrm>
    </dsp:sp>
    <dsp:sp modelId="{A2B151AD-D83A-4518-B25D-8FDF7D965C64}">
      <dsp:nvSpPr>
        <dsp:cNvPr id="0" name=""/>
        <dsp:cNvSpPr/>
      </dsp:nvSpPr>
      <dsp:spPr>
        <a:xfrm>
          <a:off x="3104219" y="666767"/>
          <a:ext cx="2720552" cy="4164851"/>
        </a:xfrm>
        <a:prstGeom prst="rect">
          <a:avLst/>
        </a:prstGeom>
        <a:solidFill>
          <a:schemeClr val="accent4">
            <a:alpha val="9000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fr-FR" sz="1700" b="1" kern="1200" noProof="0" dirty="0">
              <a:solidFill>
                <a:schemeClr val="bg1"/>
              </a:solidFill>
            </a:rPr>
            <a:t>Description étoffée et précise de</a:t>
          </a:r>
          <a:r>
            <a:rPr lang="en-US" sz="1700" b="1" kern="1200" noProof="0" dirty="0">
              <a:solidFill>
                <a:schemeClr val="bg1"/>
              </a:solidFill>
            </a:rPr>
            <a:t> </a:t>
          </a:r>
          <a:r>
            <a:rPr lang="en-US" sz="1700" kern="1200" noProof="0" dirty="0">
              <a:solidFill>
                <a:schemeClr val="bg1"/>
              </a:solidFill>
            </a:rPr>
            <a:t>:</a:t>
          </a:r>
        </a:p>
        <a:p>
          <a:pPr marL="171450" lvl="1" indent="-171450" algn="l" defTabSz="755650">
            <a:lnSpc>
              <a:spcPct val="90000"/>
            </a:lnSpc>
            <a:spcBef>
              <a:spcPct val="0"/>
            </a:spcBef>
            <a:spcAft>
              <a:spcPct val="15000"/>
            </a:spcAft>
            <a:buChar char="•"/>
          </a:pPr>
          <a:endParaRPr lang="en-US" sz="1700" kern="1200" noProof="0" dirty="0">
            <a:solidFill>
              <a:schemeClr val="bg1"/>
            </a:solidFill>
          </a:endParaRPr>
        </a:p>
        <a:p>
          <a:pPr marL="342900" lvl="2" indent="-171450" algn="l" defTabSz="755650">
            <a:lnSpc>
              <a:spcPct val="90000"/>
            </a:lnSpc>
            <a:spcBef>
              <a:spcPct val="0"/>
            </a:spcBef>
            <a:spcAft>
              <a:spcPct val="15000"/>
            </a:spcAft>
            <a:buChar char="•"/>
          </a:pPr>
          <a:r>
            <a:rPr lang="fr-FR" sz="1700" i="1" kern="1200" noProof="0" dirty="0">
              <a:solidFill>
                <a:schemeClr val="bg1"/>
              </a:solidFill>
            </a:rPr>
            <a:t>La méthode de recueil et d’analyse des données appliquée à la phase documentaire + problèmes &amp; limitations </a:t>
          </a:r>
        </a:p>
        <a:p>
          <a:pPr marL="342900" lvl="2" indent="-171450" algn="l" defTabSz="755650">
            <a:lnSpc>
              <a:spcPct val="90000"/>
            </a:lnSpc>
            <a:spcBef>
              <a:spcPct val="0"/>
            </a:spcBef>
            <a:spcAft>
              <a:spcPct val="15000"/>
            </a:spcAft>
            <a:buChar char="•"/>
          </a:pPr>
          <a:r>
            <a:rPr lang="fr-FR" sz="1700" i="1" kern="1200" noProof="0" dirty="0">
              <a:solidFill>
                <a:schemeClr val="bg1"/>
              </a:solidFill>
            </a:rPr>
            <a:t>La stratégie de recueil et d’analyse des données pour la phase de terrain + risques &amp; limitations; motif  d’exclusion des autres méthodes</a:t>
          </a:r>
        </a:p>
      </dsp:txBody>
      <dsp:txXfrm>
        <a:off x="3104219" y="666767"/>
        <a:ext cx="2720552" cy="4164851"/>
      </dsp:txXfrm>
    </dsp:sp>
    <dsp:sp modelId="{B30CBD8F-7B45-460B-9319-0F68C3B78012}">
      <dsp:nvSpPr>
        <dsp:cNvPr id="0" name=""/>
        <dsp:cNvSpPr/>
      </dsp:nvSpPr>
      <dsp:spPr>
        <a:xfrm>
          <a:off x="6205649" y="64925"/>
          <a:ext cx="2720552" cy="601841"/>
        </a:xfrm>
        <a:prstGeom prst="rect">
          <a:avLst/>
        </a:prstGeom>
        <a:solidFill>
          <a:schemeClr val="accent2"/>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fr-FR" sz="1700" b="1" kern="1200" noProof="0" dirty="0"/>
            <a:t>Fiabilité des données</a:t>
          </a:r>
        </a:p>
      </dsp:txBody>
      <dsp:txXfrm>
        <a:off x="6205649" y="64925"/>
        <a:ext cx="2720552" cy="601841"/>
      </dsp:txXfrm>
    </dsp:sp>
    <dsp:sp modelId="{A2957681-8059-4369-B30F-9822934E9937}">
      <dsp:nvSpPr>
        <dsp:cNvPr id="0" name=""/>
        <dsp:cNvSpPr/>
      </dsp:nvSpPr>
      <dsp:spPr>
        <a:xfrm>
          <a:off x="6205649" y="666767"/>
          <a:ext cx="2720552" cy="4164851"/>
        </a:xfrm>
        <a:prstGeom prst="rect">
          <a:avLst/>
        </a:prstGeom>
        <a:solidFill>
          <a:schemeClr val="accent4">
            <a:alpha val="9000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fr-FR" sz="1700" kern="1200" noProof="0" dirty="0">
              <a:solidFill>
                <a:schemeClr val="bg1"/>
              </a:solidFill>
            </a:rPr>
            <a:t>Indication des </a:t>
          </a:r>
          <a:r>
            <a:rPr lang="fr-FR" sz="1700" b="1" kern="1200" noProof="0" dirty="0">
              <a:solidFill>
                <a:schemeClr val="bg1"/>
              </a:solidFill>
            </a:rPr>
            <a:t>sources de données</a:t>
          </a:r>
          <a:r>
            <a:rPr lang="fr-FR" sz="1700" kern="1200" noProof="0" dirty="0">
              <a:solidFill>
                <a:schemeClr val="bg1"/>
              </a:solidFill>
            </a:rPr>
            <a:t>, auto-appréciation de la </a:t>
          </a:r>
          <a:r>
            <a:rPr lang="fr-FR" sz="1700" b="1" kern="1200" noProof="0" dirty="0">
              <a:solidFill>
                <a:schemeClr val="bg1"/>
              </a:solidFill>
            </a:rPr>
            <a:t>fiabilité</a:t>
          </a:r>
          <a:r>
            <a:rPr lang="fr-FR" sz="1700" kern="1200" noProof="0" dirty="0">
              <a:solidFill>
                <a:schemeClr val="bg1"/>
              </a:solidFill>
            </a:rPr>
            <a:t> et des </a:t>
          </a:r>
          <a:r>
            <a:rPr lang="fr-FR" sz="1700" b="1" kern="1200" noProof="0" dirty="0">
              <a:solidFill>
                <a:schemeClr val="bg1"/>
              </a:solidFill>
            </a:rPr>
            <a:t>limites </a:t>
          </a:r>
          <a:r>
            <a:rPr lang="fr-FR" sz="1700" kern="1200" noProof="0" dirty="0">
              <a:solidFill>
                <a:schemeClr val="bg1"/>
              </a:solidFill>
            </a:rPr>
            <a:t>des données</a:t>
          </a:r>
          <a:endParaRPr lang="fr-FR" sz="1700" b="1" kern="1200" noProof="0" dirty="0">
            <a:solidFill>
              <a:schemeClr val="bg1"/>
            </a:solidFill>
          </a:endParaRPr>
        </a:p>
      </dsp:txBody>
      <dsp:txXfrm>
        <a:off x="6205649" y="666767"/>
        <a:ext cx="2720552" cy="416485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778AE3-1FF4-462D-BF25-8AE688CB4070}">
      <dsp:nvSpPr>
        <dsp:cNvPr id="0" name=""/>
        <dsp:cNvSpPr/>
      </dsp:nvSpPr>
      <dsp:spPr>
        <a:xfrm rot="5400000">
          <a:off x="5026694" y="-2608678"/>
          <a:ext cx="720375" cy="5937733"/>
        </a:xfrm>
        <a:prstGeom prst="round2SameRect">
          <a:avLst/>
        </a:prstGeom>
        <a:solidFill>
          <a:schemeClr val="accent1">
            <a:alpha val="9000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6000" tIns="108000" rIns="108000" bIns="108000" numCol="1" spcCol="1270" anchor="ctr" anchorCtr="0">
          <a:noAutofit/>
        </a:bodyPr>
        <a:lstStyle/>
        <a:p>
          <a:pPr marL="114300" lvl="1" indent="-114300" algn="l" defTabSz="666750">
            <a:lnSpc>
              <a:spcPct val="90000"/>
            </a:lnSpc>
            <a:spcBef>
              <a:spcPct val="0"/>
            </a:spcBef>
            <a:spcAft>
              <a:spcPct val="15000"/>
            </a:spcAft>
            <a:buChar char="•"/>
          </a:pPr>
          <a:r>
            <a:rPr lang="fr-FR" sz="1500" kern="1200" noProof="0" dirty="0">
              <a:solidFill>
                <a:schemeClr val="bg1"/>
              </a:solidFill>
              <a:latin typeface="+mn-lt"/>
            </a:rPr>
            <a:t>Lisible, compréhensible, longueur, style, messages-clés</a:t>
          </a:r>
        </a:p>
      </dsp:txBody>
      <dsp:txXfrm rot="-5400000">
        <a:off x="2418015" y="35167"/>
        <a:ext cx="5902567" cy="650043"/>
      </dsp:txXfrm>
    </dsp:sp>
    <dsp:sp modelId="{F950D934-818B-49D3-8E9B-CD5CCC34D7F0}">
      <dsp:nvSpPr>
        <dsp:cNvPr id="0" name=""/>
        <dsp:cNvSpPr/>
      </dsp:nvSpPr>
      <dsp:spPr>
        <a:xfrm>
          <a:off x="0" y="1294"/>
          <a:ext cx="2288350" cy="753443"/>
        </a:xfrm>
        <a:prstGeom prst="roundRect">
          <a:avLst/>
        </a:prstGeom>
        <a:solidFill>
          <a:schemeClr val="accent2"/>
        </a:solidFill>
        <a:ln>
          <a:solidFill>
            <a:srgbClr val="0F5494"/>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28575" rIns="57150" bIns="28575" numCol="1" spcCol="1270" anchor="ctr" anchorCtr="0">
          <a:noAutofit/>
        </a:bodyPr>
        <a:lstStyle/>
        <a:p>
          <a:pPr marL="0" lvl="0" indent="0" algn="ctr" defTabSz="666750">
            <a:lnSpc>
              <a:spcPct val="90000"/>
            </a:lnSpc>
            <a:spcBef>
              <a:spcPct val="0"/>
            </a:spcBef>
            <a:spcAft>
              <a:spcPct val="35000"/>
            </a:spcAft>
            <a:buNone/>
          </a:pPr>
          <a:r>
            <a:rPr lang="en-GB" sz="1500" i="0" kern="1200" dirty="0">
              <a:solidFill>
                <a:schemeClr val="bg1"/>
              </a:solidFill>
              <a:latin typeface="+mn-lt"/>
            </a:rPr>
            <a:t>1</a:t>
          </a:r>
          <a:r>
            <a:rPr lang="fr-FR" sz="1500" i="0" kern="1200" noProof="0" dirty="0">
              <a:solidFill>
                <a:schemeClr val="bg1"/>
              </a:solidFill>
              <a:latin typeface="+mn-lt"/>
            </a:rPr>
            <a:t>. Clarté du rapport </a:t>
          </a:r>
          <a:endParaRPr lang="fr-FR" sz="1500" kern="1200" noProof="0" dirty="0">
            <a:solidFill>
              <a:schemeClr val="bg1"/>
            </a:solidFill>
            <a:latin typeface="+mn-lt"/>
          </a:endParaRPr>
        </a:p>
      </dsp:txBody>
      <dsp:txXfrm>
        <a:off x="36780" y="38074"/>
        <a:ext cx="2214790" cy="679883"/>
      </dsp:txXfrm>
    </dsp:sp>
    <dsp:sp modelId="{C9DF0004-A6A3-4CD8-8768-B7C9BE5AD990}">
      <dsp:nvSpPr>
        <dsp:cNvPr id="0" name=""/>
        <dsp:cNvSpPr/>
      </dsp:nvSpPr>
      <dsp:spPr>
        <a:xfrm rot="5400000">
          <a:off x="5055266" y="-1799735"/>
          <a:ext cx="602754" cy="5937733"/>
        </a:xfrm>
        <a:prstGeom prst="round2SameRect">
          <a:avLst/>
        </a:prstGeom>
        <a:solidFill>
          <a:schemeClr val="accent1">
            <a:alpha val="9000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6000" tIns="108000" rIns="108000" bIns="108000" numCol="1" spcCol="1270" anchor="ctr" anchorCtr="0">
          <a:noAutofit/>
        </a:bodyPr>
        <a:lstStyle/>
        <a:p>
          <a:pPr marL="114300" lvl="1" indent="-114300" algn="l" defTabSz="666750">
            <a:lnSpc>
              <a:spcPct val="90000"/>
            </a:lnSpc>
            <a:spcBef>
              <a:spcPct val="0"/>
            </a:spcBef>
            <a:spcAft>
              <a:spcPct val="15000"/>
            </a:spcAft>
            <a:buChar char="•"/>
          </a:pPr>
          <a:r>
            <a:rPr lang="fr-FR" sz="1500" i="0" kern="1200" noProof="0" dirty="0">
              <a:solidFill>
                <a:schemeClr val="bg1"/>
              </a:solidFill>
              <a:latin typeface="+mn-lt"/>
            </a:rPr>
            <a:t>Données recueillies selon la bonne méthodologie, sources, description des biais /limites et des mesures d’atténuation de ceux-ci</a:t>
          </a:r>
        </a:p>
      </dsp:txBody>
      <dsp:txXfrm rot="-5400000">
        <a:off x="2387777" y="897178"/>
        <a:ext cx="5908309" cy="543906"/>
      </dsp:txXfrm>
    </dsp:sp>
    <dsp:sp modelId="{92C584B5-0320-4AB1-BB16-6B95FD4BBEE5}">
      <dsp:nvSpPr>
        <dsp:cNvPr id="0" name=""/>
        <dsp:cNvSpPr/>
      </dsp:nvSpPr>
      <dsp:spPr>
        <a:xfrm>
          <a:off x="0" y="792409"/>
          <a:ext cx="2288350" cy="753443"/>
        </a:xfrm>
        <a:prstGeom prst="roundRect">
          <a:avLst/>
        </a:prstGeom>
        <a:solidFill>
          <a:schemeClr val="accent2"/>
        </a:solidFill>
        <a:ln>
          <a:solidFill>
            <a:srgbClr val="0F5494"/>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28575" rIns="57150" bIns="28575" numCol="1" spcCol="1270" anchor="ctr" anchorCtr="0">
          <a:noAutofit/>
        </a:bodyPr>
        <a:lstStyle/>
        <a:p>
          <a:pPr marL="0" lvl="0" indent="0" algn="ctr" defTabSz="666750">
            <a:lnSpc>
              <a:spcPct val="90000"/>
            </a:lnSpc>
            <a:spcBef>
              <a:spcPct val="0"/>
            </a:spcBef>
            <a:spcAft>
              <a:spcPct val="35000"/>
            </a:spcAft>
            <a:buNone/>
          </a:pPr>
          <a:r>
            <a:rPr lang="fr-FR" sz="1500" i="0" kern="1200" noProof="0" dirty="0">
              <a:solidFill>
                <a:schemeClr val="bg1"/>
              </a:solidFill>
              <a:latin typeface="+mn-lt"/>
            </a:rPr>
            <a:t>2. Fiabilité des informations, solidité des données</a:t>
          </a:r>
        </a:p>
      </dsp:txBody>
      <dsp:txXfrm>
        <a:off x="36780" y="829189"/>
        <a:ext cx="2214790" cy="679883"/>
      </dsp:txXfrm>
    </dsp:sp>
    <dsp:sp modelId="{45E66C8B-CC71-4160-AD6F-CD5EC096162C}">
      <dsp:nvSpPr>
        <dsp:cNvPr id="0" name=""/>
        <dsp:cNvSpPr/>
      </dsp:nvSpPr>
      <dsp:spPr>
        <a:xfrm rot="5400000">
          <a:off x="5055266" y="-1008620"/>
          <a:ext cx="602754" cy="5937733"/>
        </a:xfrm>
        <a:prstGeom prst="round2SameRect">
          <a:avLst/>
        </a:prstGeom>
        <a:solidFill>
          <a:schemeClr val="accent1">
            <a:alpha val="9000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6000" tIns="108000" rIns="108000" bIns="108000" numCol="1" spcCol="1270" anchor="ctr" anchorCtr="0">
          <a:noAutofit/>
        </a:bodyPr>
        <a:lstStyle/>
        <a:p>
          <a:pPr marL="114300" lvl="1" indent="-114300" algn="l" defTabSz="666750">
            <a:lnSpc>
              <a:spcPct val="90000"/>
            </a:lnSpc>
            <a:spcBef>
              <a:spcPct val="0"/>
            </a:spcBef>
            <a:spcAft>
              <a:spcPct val="15000"/>
            </a:spcAft>
            <a:buChar char="•"/>
          </a:pPr>
          <a:r>
            <a:rPr lang="fr-FR" sz="1500" i="0" kern="1200" noProof="0" dirty="0">
              <a:solidFill>
                <a:schemeClr val="bg1"/>
              </a:solidFill>
              <a:latin typeface="+mn-lt"/>
            </a:rPr>
            <a:t>Basés sur des éléments probants, couvrent les critères d’évaluation, triangulés, liens de cause à effets, complets, contextualisés et tenant compte des facteurs extérieurs</a:t>
          </a:r>
        </a:p>
      </dsp:txBody>
      <dsp:txXfrm rot="-5400000">
        <a:off x="2387777" y="1688293"/>
        <a:ext cx="5908309" cy="543906"/>
      </dsp:txXfrm>
    </dsp:sp>
    <dsp:sp modelId="{CC9F4D9D-32A4-4FC1-8CBF-8802C396F367}">
      <dsp:nvSpPr>
        <dsp:cNvPr id="0" name=""/>
        <dsp:cNvSpPr/>
      </dsp:nvSpPr>
      <dsp:spPr>
        <a:xfrm>
          <a:off x="0" y="1583524"/>
          <a:ext cx="2288350" cy="753443"/>
        </a:xfrm>
        <a:prstGeom prst="roundRect">
          <a:avLst/>
        </a:prstGeom>
        <a:solidFill>
          <a:schemeClr val="accent2"/>
        </a:solidFill>
        <a:ln>
          <a:solidFill>
            <a:srgbClr val="0F5494"/>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28575" rIns="57150" bIns="28575" numCol="1" spcCol="1270" anchor="ctr" anchorCtr="0">
          <a:noAutofit/>
        </a:bodyPr>
        <a:lstStyle/>
        <a:p>
          <a:pPr marL="0" lvl="0" indent="0" algn="ctr" defTabSz="666750">
            <a:lnSpc>
              <a:spcPct val="90000"/>
            </a:lnSpc>
            <a:spcBef>
              <a:spcPct val="0"/>
            </a:spcBef>
            <a:spcAft>
              <a:spcPct val="35000"/>
            </a:spcAft>
            <a:buNone/>
          </a:pPr>
          <a:r>
            <a:rPr lang="fr-FR" sz="1500" i="0" kern="1200" noProof="0" dirty="0">
              <a:solidFill>
                <a:schemeClr val="bg1"/>
              </a:solidFill>
              <a:latin typeface="+mn-lt"/>
            </a:rPr>
            <a:t>3. Validité des constats</a:t>
          </a:r>
        </a:p>
      </dsp:txBody>
      <dsp:txXfrm>
        <a:off x="36780" y="1620304"/>
        <a:ext cx="2214790" cy="679883"/>
      </dsp:txXfrm>
    </dsp:sp>
    <dsp:sp modelId="{860087D6-D6EA-44F3-87B5-A4458A24E64C}">
      <dsp:nvSpPr>
        <dsp:cNvPr id="0" name=""/>
        <dsp:cNvSpPr/>
      </dsp:nvSpPr>
      <dsp:spPr>
        <a:xfrm rot="5400000">
          <a:off x="5055266" y="-217505"/>
          <a:ext cx="602754" cy="5937733"/>
        </a:xfrm>
        <a:prstGeom prst="round2SameRect">
          <a:avLst/>
        </a:prstGeom>
        <a:solidFill>
          <a:schemeClr val="accent1">
            <a:alpha val="9000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6000" tIns="108000" rIns="108000" bIns="108000" numCol="1" spcCol="1270" anchor="ctr" anchorCtr="0">
          <a:noAutofit/>
        </a:bodyPr>
        <a:lstStyle/>
        <a:p>
          <a:pPr marL="114300" lvl="1" indent="-114300" algn="l" defTabSz="666750">
            <a:lnSpc>
              <a:spcPct val="90000"/>
            </a:lnSpc>
            <a:spcBef>
              <a:spcPct val="0"/>
            </a:spcBef>
            <a:spcAft>
              <a:spcPct val="15000"/>
            </a:spcAft>
            <a:buChar char="•"/>
          </a:pPr>
          <a:r>
            <a:rPr lang="fr-FR" sz="1500" i="0" kern="1200" noProof="0" dirty="0">
              <a:solidFill>
                <a:schemeClr val="bg1"/>
              </a:solidFill>
              <a:latin typeface="+mn-lt"/>
            </a:rPr>
            <a:t>Liées aux constats, couvrent les critères d’évaluation et les questions d’évaluation, représentativité des divers groupes d’acteurs, cohérentes et équilibrées</a:t>
          </a:r>
        </a:p>
      </dsp:txBody>
      <dsp:txXfrm rot="-5400000">
        <a:off x="2387777" y="2479408"/>
        <a:ext cx="5908309" cy="543906"/>
      </dsp:txXfrm>
    </dsp:sp>
    <dsp:sp modelId="{833D464E-D50B-47C5-9238-1A863A392B00}">
      <dsp:nvSpPr>
        <dsp:cNvPr id="0" name=""/>
        <dsp:cNvSpPr/>
      </dsp:nvSpPr>
      <dsp:spPr>
        <a:xfrm>
          <a:off x="0" y="2374639"/>
          <a:ext cx="2288350" cy="753443"/>
        </a:xfrm>
        <a:prstGeom prst="roundRect">
          <a:avLst/>
        </a:prstGeom>
        <a:solidFill>
          <a:schemeClr val="accent2"/>
        </a:solidFill>
        <a:ln>
          <a:solidFill>
            <a:srgbClr val="0F5494"/>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28575" rIns="57150" bIns="28575" numCol="1" spcCol="1270" anchor="ctr" anchorCtr="0">
          <a:noAutofit/>
        </a:bodyPr>
        <a:lstStyle/>
        <a:p>
          <a:pPr marL="0" lvl="0" indent="0" algn="ctr" defTabSz="666750">
            <a:lnSpc>
              <a:spcPct val="90000"/>
            </a:lnSpc>
            <a:spcBef>
              <a:spcPct val="0"/>
            </a:spcBef>
            <a:spcAft>
              <a:spcPct val="35000"/>
            </a:spcAft>
            <a:buNone/>
          </a:pPr>
          <a:r>
            <a:rPr lang="fr-FR" sz="1500" i="0" kern="1200" noProof="0" dirty="0">
              <a:solidFill>
                <a:schemeClr val="bg1"/>
              </a:solidFill>
              <a:latin typeface="+mn-lt"/>
            </a:rPr>
            <a:t>4. Validité des conclusions </a:t>
          </a:r>
        </a:p>
      </dsp:txBody>
      <dsp:txXfrm>
        <a:off x="36780" y="2411419"/>
        <a:ext cx="2214790" cy="679883"/>
      </dsp:txXfrm>
    </dsp:sp>
    <dsp:sp modelId="{734B691E-76B5-4C97-A5E7-FF0340060B3C}">
      <dsp:nvSpPr>
        <dsp:cNvPr id="0" name=""/>
        <dsp:cNvSpPr/>
      </dsp:nvSpPr>
      <dsp:spPr>
        <a:xfrm rot="5400000">
          <a:off x="5055266" y="573609"/>
          <a:ext cx="602754" cy="5937733"/>
        </a:xfrm>
        <a:prstGeom prst="round2SameRect">
          <a:avLst/>
        </a:prstGeom>
        <a:solidFill>
          <a:schemeClr val="accent1">
            <a:alpha val="9000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6000" tIns="108000" rIns="108000" bIns="108000" numCol="1" spcCol="1270" anchor="ctr" anchorCtr="0">
          <a:noAutofit/>
        </a:bodyPr>
        <a:lstStyle/>
        <a:p>
          <a:pPr marL="114300" lvl="1" indent="-114300" algn="l" defTabSz="666750">
            <a:lnSpc>
              <a:spcPct val="90000"/>
            </a:lnSpc>
            <a:spcBef>
              <a:spcPct val="0"/>
            </a:spcBef>
            <a:spcAft>
              <a:spcPct val="15000"/>
            </a:spcAft>
            <a:buChar char="•"/>
          </a:pPr>
          <a:r>
            <a:rPr lang="fr-FR" sz="1500" i="0" kern="1200" noProof="0" dirty="0">
              <a:solidFill>
                <a:schemeClr val="bg1"/>
              </a:solidFill>
              <a:latin typeface="+mn-lt"/>
            </a:rPr>
            <a:t>Liées aux conclusions, concrètes, réalistes, ciblées, priorisées, accompagnées d’une perspective temporelle</a:t>
          </a:r>
        </a:p>
      </dsp:txBody>
      <dsp:txXfrm rot="-5400000">
        <a:off x="2387777" y="3270522"/>
        <a:ext cx="5908309" cy="543906"/>
      </dsp:txXfrm>
    </dsp:sp>
    <dsp:sp modelId="{6C5BA5D4-4889-4083-9D84-FE6561AFEC0D}">
      <dsp:nvSpPr>
        <dsp:cNvPr id="0" name=""/>
        <dsp:cNvSpPr/>
      </dsp:nvSpPr>
      <dsp:spPr>
        <a:xfrm>
          <a:off x="0" y="3165754"/>
          <a:ext cx="2288350" cy="753443"/>
        </a:xfrm>
        <a:prstGeom prst="roundRect">
          <a:avLst/>
        </a:prstGeom>
        <a:solidFill>
          <a:schemeClr val="accent2"/>
        </a:solidFill>
        <a:ln>
          <a:solidFill>
            <a:srgbClr val="0F5494"/>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28575" rIns="57150" bIns="28575" numCol="1" spcCol="1270" anchor="ctr" anchorCtr="0">
          <a:noAutofit/>
        </a:bodyPr>
        <a:lstStyle/>
        <a:p>
          <a:pPr marL="0" lvl="0" indent="0" algn="ctr" defTabSz="666750">
            <a:lnSpc>
              <a:spcPct val="90000"/>
            </a:lnSpc>
            <a:spcBef>
              <a:spcPct val="0"/>
            </a:spcBef>
            <a:spcAft>
              <a:spcPct val="35000"/>
            </a:spcAft>
            <a:buNone/>
          </a:pPr>
          <a:r>
            <a:rPr lang="fr-FR" sz="1500" i="0" kern="1200" noProof="0" dirty="0">
              <a:solidFill>
                <a:schemeClr val="bg1"/>
              </a:solidFill>
              <a:latin typeface="+mn-lt"/>
            </a:rPr>
            <a:t>5. Utilité des recommandations</a:t>
          </a:r>
        </a:p>
      </dsp:txBody>
      <dsp:txXfrm>
        <a:off x="36780" y="3202534"/>
        <a:ext cx="2214790" cy="679883"/>
      </dsp:txXfrm>
    </dsp:sp>
    <dsp:sp modelId="{CCBA9228-87A8-49A5-9E35-A63122C033F8}">
      <dsp:nvSpPr>
        <dsp:cNvPr id="0" name=""/>
        <dsp:cNvSpPr/>
      </dsp:nvSpPr>
      <dsp:spPr>
        <a:xfrm rot="5400000">
          <a:off x="5055266" y="1364724"/>
          <a:ext cx="602754" cy="5937733"/>
        </a:xfrm>
        <a:prstGeom prst="round2SameRect">
          <a:avLst/>
        </a:prstGeom>
        <a:solidFill>
          <a:schemeClr val="accent1">
            <a:alpha val="9000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6000" tIns="108000" rIns="108000" bIns="108000" numCol="1" spcCol="1270" anchor="ctr" anchorCtr="0">
          <a:noAutofit/>
        </a:bodyPr>
        <a:lstStyle/>
        <a:p>
          <a:pPr marL="114300" lvl="1" indent="-114300" algn="l" defTabSz="666750">
            <a:lnSpc>
              <a:spcPct val="90000"/>
            </a:lnSpc>
            <a:spcBef>
              <a:spcPct val="0"/>
            </a:spcBef>
            <a:spcAft>
              <a:spcPct val="15000"/>
            </a:spcAft>
            <a:buChar char="•"/>
          </a:pPr>
          <a:r>
            <a:rPr lang="fr-FR" sz="1500" i="0" kern="1200" noProof="0" dirty="0">
              <a:solidFill>
                <a:schemeClr val="bg1"/>
              </a:solidFill>
              <a:latin typeface="+mn-lt"/>
            </a:rPr>
            <a:t>Si spécifiquement demandé dans les TdR</a:t>
          </a:r>
        </a:p>
      </dsp:txBody>
      <dsp:txXfrm rot="-5400000">
        <a:off x="2387777" y="4061637"/>
        <a:ext cx="5908309" cy="543906"/>
      </dsp:txXfrm>
    </dsp:sp>
    <dsp:sp modelId="{5DA17C83-2044-4CD6-ADB5-AC65F196092B}">
      <dsp:nvSpPr>
        <dsp:cNvPr id="0" name=""/>
        <dsp:cNvSpPr/>
      </dsp:nvSpPr>
      <dsp:spPr>
        <a:xfrm>
          <a:off x="0" y="3956869"/>
          <a:ext cx="2288350" cy="753443"/>
        </a:xfrm>
        <a:prstGeom prst="roundRect">
          <a:avLst/>
        </a:prstGeom>
        <a:solidFill>
          <a:schemeClr val="accent2"/>
        </a:solidFill>
        <a:ln>
          <a:solidFill>
            <a:srgbClr val="0F5494"/>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28575" rIns="57150" bIns="28575" numCol="1" spcCol="1270" anchor="ctr" anchorCtr="0">
          <a:noAutofit/>
        </a:bodyPr>
        <a:lstStyle/>
        <a:p>
          <a:pPr marL="0" lvl="0" indent="0" algn="ctr" defTabSz="666750">
            <a:lnSpc>
              <a:spcPct val="90000"/>
            </a:lnSpc>
            <a:spcBef>
              <a:spcPct val="0"/>
            </a:spcBef>
            <a:spcAft>
              <a:spcPct val="35000"/>
            </a:spcAft>
            <a:buNone/>
          </a:pPr>
          <a:r>
            <a:rPr lang="fr-FR" sz="1500" i="0" kern="1200" noProof="0" dirty="0">
              <a:solidFill>
                <a:schemeClr val="bg1"/>
              </a:solidFill>
              <a:latin typeface="+mn-lt"/>
            </a:rPr>
            <a:t>6. Analyse judicieuse des enseignements à tirer</a:t>
          </a:r>
        </a:p>
      </dsp:txBody>
      <dsp:txXfrm>
        <a:off x="36780" y="3993649"/>
        <a:ext cx="2214790" cy="679883"/>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28CC-BY%29.pdf"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6"/>
        <p:cNvGrpSpPr/>
        <p:nvPr/>
      </p:nvGrpSpPr>
      <p:grpSpPr>
        <a:xfrm>
          <a:off x="0" y="0"/>
          <a:ext cx="0" cy="0"/>
          <a:chOff x="0" y="0"/>
          <a:chExt cx="0" cy="0"/>
        </a:xfrm>
      </p:grpSpPr>
      <p:sp>
        <p:nvSpPr>
          <p:cNvPr id="2617" name="Google Shape;2617;p1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8" name="Google Shape;2618;p10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19" name="Google Shape;2619;p10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t>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2"/>
        <p:cNvGrpSpPr/>
        <p:nvPr/>
      </p:nvGrpSpPr>
      <p:grpSpPr>
        <a:xfrm>
          <a:off x="0" y="0"/>
          <a:ext cx="0" cy="0"/>
          <a:chOff x="0" y="0"/>
          <a:chExt cx="0" cy="0"/>
        </a:xfrm>
      </p:grpSpPr>
      <p:sp>
        <p:nvSpPr>
          <p:cNvPr id="4713" name="Google Shape;4713;p2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14" name="Google Shape;4714;p2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En ligne : </a:t>
            </a:r>
            <a:endParaRPr dirty="0"/>
          </a:p>
          <a:p>
            <a:pPr marL="0" marR="0" lvl="0" indent="0" algn="l" rtl="0">
              <a:lnSpc>
                <a:spcPct val="100000"/>
              </a:lnSpc>
              <a:spcBef>
                <a:spcPts val="0"/>
              </a:spcBef>
              <a:spcAft>
                <a:spcPts val="0"/>
              </a:spcAft>
              <a:buClr>
                <a:schemeClr val="dk1"/>
              </a:buClr>
              <a:buSzPts val="1200"/>
              <a:buFont typeface="Calibri"/>
              <a:buNone/>
            </a:pPr>
            <a:r>
              <a:rPr lang="en-GB" dirty="0"/>
              <a:t>Commencez par une question ouverte : </a:t>
            </a:r>
            <a:endParaRPr dirty="0"/>
          </a:p>
          <a:p>
            <a:pPr marL="171450" marR="0" lvl="0" indent="-171450" algn="l" rtl="0">
              <a:lnSpc>
                <a:spcPct val="100000"/>
              </a:lnSpc>
              <a:spcBef>
                <a:spcPts val="0"/>
              </a:spcBef>
              <a:spcAft>
                <a:spcPts val="0"/>
              </a:spcAft>
              <a:buClr>
                <a:schemeClr val="dk1"/>
              </a:buClr>
              <a:buSzPts val="1200"/>
              <a:buFont typeface="Arial"/>
              <a:buChar char="•"/>
            </a:pPr>
            <a:r>
              <a:rPr lang="en-GB" b="0" dirty="0"/>
              <a:t>" </a:t>
            </a:r>
            <a:r>
              <a:rPr lang="en-GB" sz="1200" b="0" dirty="0"/>
              <a:t>Quelles stratégies utilisez-vous actuellement pour communiquer les résultats de votre évaluation ? </a:t>
            </a:r>
            <a:r>
              <a:rPr lang="en-GB" b="0" dirty="0"/>
              <a:t>"</a:t>
            </a:r>
            <a:endParaRPr dirty="0"/>
          </a:p>
          <a:p>
            <a:pPr marL="171450" marR="0" lvl="0" indent="-171450" algn="l" rtl="0">
              <a:lnSpc>
                <a:spcPct val="100000"/>
              </a:lnSpc>
              <a:spcBef>
                <a:spcPts val="0"/>
              </a:spcBef>
              <a:spcAft>
                <a:spcPts val="0"/>
              </a:spcAft>
              <a:buClr>
                <a:schemeClr val="dk1"/>
              </a:buClr>
              <a:buSzPts val="1200"/>
              <a:buFont typeface="Arial"/>
              <a:buChar char="•"/>
            </a:pPr>
            <a:r>
              <a:rPr lang="en-GB" dirty="0"/>
              <a:t>"Quels sont les enseignements que vous avez tirés de la réalisation de cette phase de diffusion ?</a:t>
            </a:r>
            <a:endParaRPr dirty="0"/>
          </a:p>
        </p:txBody>
      </p:sp>
      <p:sp>
        <p:nvSpPr>
          <p:cNvPr id="4715" name="Google Shape;4715;p2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9"/>
        <p:cNvGrpSpPr/>
        <p:nvPr/>
      </p:nvGrpSpPr>
      <p:grpSpPr>
        <a:xfrm>
          <a:off x="0" y="0"/>
          <a:ext cx="0" cy="0"/>
          <a:chOff x="0" y="0"/>
          <a:chExt cx="0" cy="0"/>
        </a:xfrm>
      </p:grpSpPr>
      <p:sp>
        <p:nvSpPr>
          <p:cNvPr id="4720" name="Google Shape;4720;p2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21" name="Google Shape;4721;p2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Comme nous allons utiliser de nombreuses références au rapport ESS, il s'agit de vérifier rapidement si les gens ont téléchargé et lu le rapport ? </a:t>
            </a:r>
            <a:endParaRPr/>
          </a:p>
        </p:txBody>
      </p:sp>
      <p:sp>
        <p:nvSpPr>
          <p:cNvPr id="4722" name="Google Shape;4722;p2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9"/>
        <p:cNvGrpSpPr/>
        <p:nvPr/>
      </p:nvGrpSpPr>
      <p:grpSpPr>
        <a:xfrm>
          <a:off x="0" y="0"/>
          <a:ext cx="0" cy="0"/>
          <a:chOff x="0" y="0"/>
          <a:chExt cx="0" cy="0"/>
        </a:xfrm>
      </p:grpSpPr>
      <p:sp>
        <p:nvSpPr>
          <p:cNvPr id="4730" name="Google Shape;4730;p28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31" name="Google Shape;4731;p2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6"/>
        <p:cNvGrpSpPr/>
        <p:nvPr/>
      </p:nvGrpSpPr>
      <p:grpSpPr>
        <a:xfrm>
          <a:off x="0" y="0"/>
          <a:ext cx="0" cy="0"/>
          <a:chOff x="0" y="0"/>
          <a:chExt cx="0" cy="0"/>
        </a:xfrm>
      </p:grpSpPr>
      <p:sp>
        <p:nvSpPr>
          <p:cNvPr id="4737" name="Google Shape;4737;p2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8" name="Google Shape;4738;p2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Clr>
                <a:srgbClr val="000000"/>
              </a:buClr>
              <a:buSzPts val="1050"/>
              <a:buFont typeface="Calibri"/>
              <a:buAutoNum type="arabicPeriod"/>
            </a:pPr>
            <a:r>
              <a:rPr lang="en-GB" sz="1050" b="0" i="0" u="none" strike="noStrike">
                <a:solidFill>
                  <a:srgbClr val="000000"/>
                </a:solidFill>
                <a:latin typeface="Calibri"/>
                <a:ea typeface="Calibri"/>
                <a:cs typeface="Calibri"/>
                <a:sym typeface="Calibri"/>
              </a:rPr>
              <a:t>Cette étude a été menée au cours du premier semestre 2020 afin d'examiner et de documenter la situation actuelle concernant la </a:t>
            </a:r>
            <a:r>
              <a:rPr lang="en-GB" sz="1050" b="1" i="0" u="none" strike="noStrike">
                <a:solidFill>
                  <a:srgbClr val="000000"/>
                </a:solidFill>
                <a:latin typeface="Calibri"/>
                <a:ea typeface="Calibri"/>
                <a:cs typeface="Calibri"/>
                <a:sym typeface="Calibri"/>
              </a:rPr>
              <a:t>manière dont les connaissances générées par l'évaluation des interventions de développement et de coopération internationale sont traduites et diffusées auprès d'une grande variété de parties prenantes afin de garantir que " les évaluations influencent le changement ", conformément à la politique d'évaluation de la DG DEVCO (Evaluation Matters, 2014)</a:t>
            </a:r>
            <a:r>
              <a:rPr lang="en-GB" sz="1050" b="0" i="0" u="none" strike="noStrike">
                <a:solidFill>
                  <a:srgbClr val="000000"/>
                </a:solidFill>
                <a:latin typeface="Calibri"/>
                <a:ea typeface="Calibri"/>
                <a:cs typeface="Calibri"/>
                <a:sym typeface="Calibri"/>
              </a:rPr>
              <a:t>. En relation avec cela, l'étude capture des exemples de bonnes pratiques de diffusion au sein de la DG DEVCO et des institutions non européennes, ainsi que des recommandations qui pourraient aider à améliorer les futures activités de diffusion des évaluations. </a:t>
            </a:r>
            <a:endParaRPr sz="1050">
              <a:latin typeface="Calibri"/>
              <a:ea typeface="Calibri"/>
              <a:cs typeface="Calibri"/>
              <a:sym typeface="Calibri"/>
            </a:endParaRPr>
          </a:p>
          <a:p>
            <a:pPr marL="228600" lvl="0" indent="-228600" algn="l" rtl="0">
              <a:spcBef>
                <a:spcPts val="0"/>
              </a:spcBef>
              <a:spcAft>
                <a:spcPts val="0"/>
              </a:spcAft>
              <a:buClr>
                <a:schemeClr val="dk1"/>
              </a:buClr>
              <a:buSzPts val="1100"/>
              <a:buFont typeface="Calibri"/>
              <a:buAutoNum type="arabicPeriod"/>
            </a:pPr>
            <a:r>
              <a:rPr lang="en-GB" sz="1100">
                <a:latin typeface="Calibri"/>
                <a:ea typeface="Calibri"/>
                <a:cs typeface="Calibri"/>
                <a:sym typeface="Calibri"/>
              </a:rPr>
              <a:t>Analyse d'un échantillon de rapports d'évaluation du PP </a:t>
            </a:r>
            <a:endParaRPr/>
          </a:p>
          <a:p>
            <a:pPr marL="228600" lvl="0" indent="-228600" algn="l" rtl="0">
              <a:spcBef>
                <a:spcPts val="0"/>
              </a:spcBef>
              <a:spcAft>
                <a:spcPts val="0"/>
              </a:spcAft>
              <a:buClr>
                <a:schemeClr val="dk1"/>
              </a:buClr>
              <a:buSzPts val="1100"/>
              <a:buFont typeface="Calibri"/>
              <a:buAutoNum type="arabicPeriod"/>
            </a:pPr>
            <a:r>
              <a:rPr lang="en-GB" sz="1100">
                <a:latin typeface="Calibri"/>
                <a:ea typeface="Calibri"/>
                <a:cs typeface="Calibri"/>
                <a:sym typeface="Calibri"/>
              </a:rPr>
              <a:t>Deux ans de helpdesk - un exercice de bilan </a:t>
            </a:r>
            <a:endParaRPr/>
          </a:p>
          <a:p>
            <a:pPr marL="228600" marR="0" lvl="0" indent="-228600" algn="l" rtl="0">
              <a:lnSpc>
                <a:spcPct val="100000"/>
              </a:lnSpc>
              <a:spcBef>
                <a:spcPts val="330"/>
              </a:spcBef>
              <a:spcAft>
                <a:spcPts val="0"/>
              </a:spcAft>
              <a:buClr>
                <a:schemeClr val="dk1"/>
              </a:buClr>
              <a:buSzPts val="1100"/>
              <a:buFont typeface="Calibri"/>
              <a:buAutoNum type="arabicPeriod"/>
            </a:pPr>
            <a:r>
              <a:rPr lang="en-GB" sz="1100">
                <a:latin typeface="Calibri"/>
                <a:ea typeface="Calibri"/>
                <a:cs typeface="Calibri"/>
                <a:sym typeface="Calibri"/>
              </a:rPr>
              <a:t>Une consultation (modèle Delphi) sur les moyens d'améliorer la qualité des évaluations au niveau des interventions a eu lieu en deux phases, de novembre 2019 à juin 2020. </a:t>
            </a:r>
            <a:endParaRPr/>
          </a:p>
          <a:p>
            <a:pPr marL="228600" marR="0" lvl="0" indent="-158750" algn="l" rtl="0">
              <a:lnSpc>
                <a:spcPct val="100000"/>
              </a:lnSpc>
              <a:spcBef>
                <a:spcPts val="330"/>
              </a:spcBef>
              <a:spcAft>
                <a:spcPts val="0"/>
              </a:spcAft>
              <a:buClr>
                <a:schemeClr val="dk1"/>
              </a:buClr>
              <a:buSzPts val="1100"/>
              <a:buFont typeface="Calibri"/>
              <a:buNone/>
            </a:pPr>
            <a:endParaRPr sz="1100">
              <a:latin typeface="Calibri"/>
              <a:ea typeface="Calibri"/>
              <a:cs typeface="Calibri"/>
              <a:sym typeface="Calibri"/>
            </a:endParaRPr>
          </a:p>
          <a:p>
            <a:pPr marL="0" lvl="0" indent="0" algn="just" rtl="0">
              <a:spcBef>
                <a:spcPts val="0"/>
              </a:spcBef>
              <a:spcAft>
                <a:spcPts val="0"/>
              </a:spcAft>
              <a:buNone/>
            </a:pPr>
            <a:r>
              <a:rPr lang="en-GB" sz="1100" b="1" i="0" u="none" strike="noStrike">
                <a:solidFill>
                  <a:srgbClr val="000000"/>
                </a:solidFill>
                <a:latin typeface="Calibri"/>
                <a:ea typeface="Calibri"/>
                <a:cs typeface="Calibri"/>
                <a:sym typeface="Calibri"/>
              </a:rPr>
              <a:t>DIFFICULTÉS RENCONTRÉES </a:t>
            </a:r>
            <a:endParaRPr sz="1100" b="0" i="0" u="none" strike="noStrike">
              <a:solidFill>
                <a:srgbClr val="000000"/>
              </a:solidFill>
              <a:latin typeface="Calibri"/>
              <a:ea typeface="Calibri"/>
              <a:cs typeface="Calibri"/>
              <a:sym typeface="Calibri"/>
            </a:endParaRPr>
          </a:p>
          <a:p>
            <a:pPr marL="0" lvl="0" indent="0" algn="just" rtl="0">
              <a:spcBef>
                <a:spcPts val="0"/>
              </a:spcBef>
              <a:spcAft>
                <a:spcPts val="0"/>
              </a:spcAft>
              <a:buNone/>
            </a:pPr>
            <a:r>
              <a:rPr lang="en-GB" sz="1100" b="0" i="0" u="none" strike="noStrike">
                <a:solidFill>
                  <a:srgbClr val="000000"/>
                </a:solidFill>
                <a:latin typeface="Calibri"/>
                <a:ea typeface="Calibri"/>
                <a:cs typeface="Calibri"/>
                <a:sym typeface="Calibri"/>
              </a:rPr>
              <a:t>Les produits de diffusion de l'évaluation au sein de la DEVCO ne sont pas systématiquement rassemblés et présentés ; par conséquent, leur identification a représenté un défi. De ce fait et en raison du taux élevé de rotation du personnel, l'équipe de l'étude a pu manquer certains produits de communication. </a:t>
            </a:r>
            <a:endParaRPr/>
          </a:p>
          <a:p>
            <a:pPr marL="0" lvl="0" indent="0" algn="just" rtl="0">
              <a:spcBef>
                <a:spcPts val="0"/>
              </a:spcBef>
              <a:spcAft>
                <a:spcPts val="0"/>
              </a:spcAft>
              <a:buNone/>
            </a:pPr>
            <a:r>
              <a:rPr lang="en-GB" sz="1100" b="0" i="0" u="none" strike="noStrike">
                <a:solidFill>
                  <a:srgbClr val="000000"/>
                </a:solidFill>
                <a:latin typeface="Calibri"/>
                <a:ea typeface="Calibri"/>
                <a:cs typeface="Calibri"/>
                <a:sym typeface="Calibri"/>
              </a:rPr>
              <a:t>L'analyse des pratiques de diffusion, initialement prévue sur la base d'un échantillon, a été élargie à toutes les délégations au cours de la mise en œuvre ; les institutions et les ONG non européennes ont été ajoutées au champ d'application initial de l'étude afin d'élargir la couverture des pratiques actuelles et de stimuler l'enrichissement mutuel des idées et de l'apprentissage. </a:t>
            </a:r>
            <a:endParaRPr sz="1100">
              <a:latin typeface="Calibri"/>
              <a:ea typeface="Calibri"/>
              <a:cs typeface="Calibri"/>
              <a:sym typeface="Calibri"/>
            </a:endParaRPr>
          </a:p>
          <a:p>
            <a:pPr marL="228600" lvl="0" indent="-158750" algn="l" rtl="0">
              <a:spcBef>
                <a:spcPts val="0"/>
              </a:spcBef>
              <a:spcAft>
                <a:spcPts val="0"/>
              </a:spcAft>
              <a:buClr>
                <a:schemeClr val="dk1"/>
              </a:buClr>
              <a:buSzPts val="1100"/>
              <a:buFont typeface="Calibri"/>
              <a:buNone/>
            </a:pPr>
            <a:endParaRPr sz="1100"/>
          </a:p>
        </p:txBody>
      </p:sp>
      <p:sp>
        <p:nvSpPr>
          <p:cNvPr id="4739" name="Google Shape;4739;p2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1"/>
        <p:cNvGrpSpPr/>
        <p:nvPr/>
      </p:nvGrpSpPr>
      <p:grpSpPr>
        <a:xfrm>
          <a:off x="0" y="0"/>
          <a:ext cx="0" cy="0"/>
          <a:chOff x="0" y="0"/>
          <a:chExt cx="0" cy="0"/>
        </a:xfrm>
      </p:grpSpPr>
      <p:sp>
        <p:nvSpPr>
          <p:cNvPr id="4752" name="Google Shape;4752;p2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53" name="Google Shape;4753;p2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a:t>En ligne : </a:t>
            </a:r>
            <a:endParaRPr/>
          </a:p>
          <a:p>
            <a:pPr marL="0" lvl="0" indent="0" algn="l" rtl="0">
              <a:spcBef>
                <a:spcPts val="0"/>
              </a:spcBef>
              <a:spcAft>
                <a:spcPts val="0"/>
              </a:spcAft>
              <a:buNone/>
            </a:pPr>
            <a:r>
              <a:rPr lang="en-GB"/>
              <a:t>Allez au mentimètre pour poser la question aux participants</a:t>
            </a:r>
            <a:endParaRPr/>
          </a:p>
        </p:txBody>
      </p:sp>
      <p:sp>
        <p:nvSpPr>
          <p:cNvPr id="4754" name="Google Shape;4754;p2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4"/>
        <p:cNvGrpSpPr/>
        <p:nvPr/>
      </p:nvGrpSpPr>
      <p:grpSpPr>
        <a:xfrm>
          <a:off x="0" y="0"/>
          <a:ext cx="0" cy="0"/>
          <a:chOff x="0" y="0"/>
          <a:chExt cx="0" cy="0"/>
        </a:xfrm>
      </p:grpSpPr>
      <p:sp>
        <p:nvSpPr>
          <p:cNvPr id="4745" name="Google Shape;4745;p2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46" name="Google Shape;4746;p2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7" name="Google Shape;4747;p2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9"/>
        <p:cNvGrpSpPr/>
        <p:nvPr/>
      </p:nvGrpSpPr>
      <p:grpSpPr>
        <a:xfrm>
          <a:off x="0" y="0"/>
          <a:ext cx="0" cy="0"/>
          <a:chOff x="0" y="0"/>
          <a:chExt cx="0" cy="0"/>
        </a:xfrm>
      </p:grpSpPr>
      <p:sp>
        <p:nvSpPr>
          <p:cNvPr id="4760" name="Google Shape;4760;p2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1" name="Google Shape;4761;p2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Ouvrir le rapport interactif et montrer des exemples en ligne </a:t>
            </a:r>
            <a:endParaRPr/>
          </a:p>
        </p:txBody>
      </p:sp>
      <p:sp>
        <p:nvSpPr>
          <p:cNvPr id="4762" name="Google Shape;4762;p28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5"/>
        <p:cNvGrpSpPr/>
        <p:nvPr/>
      </p:nvGrpSpPr>
      <p:grpSpPr>
        <a:xfrm>
          <a:off x="0" y="0"/>
          <a:ext cx="0" cy="0"/>
          <a:chOff x="0" y="0"/>
          <a:chExt cx="0" cy="0"/>
        </a:xfrm>
      </p:grpSpPr>
      <p:sp>
        <p:nvSpPr>
          <p:cNvPr id="4776" name="Google Shape;4776;p29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77" name="Google Shape;4777;p2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2"/>
        <p:cNvGrpSpPr/>
        <p:nvPr/>
      </p:nvGrpSpPr>
      <p:grpSpPr>
        <a:xfrm>
          <a:off x="0" y="0"/>
          <a:ext cx="0" cy="0"/>
          <a:chOff x="0" y="0"/>
          <a:chExt cx="0" cy="0"/>
        </a:xfrm>
      </p:grpSpPr>
      <p:sp>
        <p:nvSpPr>
          <p:cNvPr id="4783" name="Google Shape;4783;p2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4" name="Google Shape;4784;p2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85" name="Google Shape;4785;p2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9"/>
        <p:cNvGrpSpPr/>
        <p:nvPr/>
      </p:nvGrpSpPr>
      <p:grpSpPr>
        <a:xfrm>
          <a:off x="0" y="0"/>
          <a:ext cx="0" cy="0"/>
          <a:chOff x="0" y="0"/>
          <a:chExt cx="0" cy="0"/>
        </a:xfrm>
      </p:grpSpPr>
      <p:sp>
        <p:nvSpPr>
          <p:cNvPr id="4790" name="Google Shape;4790;p29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91" name="Google Shape;4791;p2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2"/>
        <p:cNvGrpSpPr/>
        <p:nvPr/>
      </p:nvGrpSpPr>
      <p:grpSpPr>
        <a:xfrm>
          <a:off x="0" y="0"/>
          <a:ext cx="0" cy="0"/>
          <a:chOff x="0" y="0"/>
          <a:chExt cx="0" cy="0"/>
        </a:xfrm>
      </p:grpSpPr>
      <p:sp>
        <p:nvSpPr>
          <p:cNvPr id="4623" name="Google Shape;4623;p2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24" name="Google Shape;4624;p2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25" name="Google Shape;4625;p2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1"/>
        <p:cNvGrpSpPr/>
        <p:nvPr/>
      </p:nvGrpSpPr>
      <p:grpSpPr>
        <a:xfrm>
          <a:off x="0" y="0"/>
          <a:ext cx="0" cy="0"/>
          <a:chOff x="0" y="0"/>
          <a:chExt cx="0" cy="0"/>
        </a:xfrm>
      </p:grpSpPr>
      <p:sp>
        <p:nvSpPr>
          <p:cNvPr id="4802" name="Google Shape;4802;p2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3" name="Google Shape;4803;p2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ts val="0"/>
              </a:spcBef>
              <a:spcAft>
                <a:spcPts val="0"/>
              </a:spcAft>
              <a:buNone/>
            </a:pPr>
            <a:r>
              <a:rPr lang="en-GB" dirty="0"/>
              <a:t>Identifier les principaux points de discussion</a:t>
            </a:r>
            <a:endParaRPr dirty="0"/>
          </a:p>
          <a:p>
            <a:pPr marL="914400" lvl="2" indent="0" algn="l" rtl="0">
              <a:spcBef>
                <a:spcPts val="0"/>
              </a:spcBef>
              <a:spcAft>
                <a:spcPts val="0"/>
              </a:spcAft>
              <a:buNone/>
            </a:pPr>
            <a:r>
              <a:rPr lang="en-GB" b="1" dirty="0"/>
              <a:t>Écrivez comme si vous expliquiez aux membres de votre famille. </a:t>
            </a:r>
            <a:endParaRPr dirty="0"/>
          </a:p>
          <a:p>
            <a:pPr marL="914400" lvl="2" indent="0" algn="l" rtl="0">
              <a:spcBef>
                <a:spcPts val="0"/>
              </a:spcBef>
              <a:spcAft>
                <a:spcPts val="0"/>
              </a:spcAft>
              <a:buNone/>
            </a:pPr>
            <a:r>
              <a:rPr lang="en-GB" dirty="0"/>
              <a:t>Synthétiser des informations brèves (faits et infographies) </a:t>
            </a:r>
            <a:endParaRPr dirty="0"/>
          </a:p>
          <a:p>
            <a:pPr marL="914400" lvl="2" indent="0" algn="l" rtl="0">
              <a:spcBef>
                <a:spcPts val="0"/>
              </a:spcBef>
              <a:spcAft>
                <a:spcPts val="0"/>
              </a:spcAft>
              <a:buNone/>
            </a:pPr>
            <a:r>
              <a:rPr lang="en-GB" dirty="0"/>
              <a:t>Utilisez des jargons non techniques et des termes moins statistiques. </a:t>
            </a:r>
            <a:endParaRPr dirty="0"/>
          </a:p>
          <a:p>
            <a:pPr marL="914400" lvl="2" indent="0" algn="l" rtl="0">
              <a:spcBef>
                <a:spcPts val="0"/>
              </a:spcBef>
              <a:spcAft>
                <a:spcPts val="0"/>
              </a:spcAft>
              <a:buNone/>
            </a:pPr>
            <a:r>
              <a:rPr lang="en-GB" dirty="0"/>
              <a:t>Utilisez des graphiques et des images </a:t>
            </a:r>
            <a:endParaRPr dirty="0"/>
          </a:p>
          <a:p>
            <a:pPr marL="914400" lvl="2" indent="0" algn="l" rtl="0">
              <a:spcBef>
                <a:spcPts val="0"/>
              </a:spcBef>
              <a:spcAft>
                <a:spcPts val="0"/>
              </a:spcAft>
              <a:buNone/>
            </a:pPr>
            <a:r>
              <a:rPr lang="en-GB" sz="1200" i="1" dirty="0"/>
              <a:t>Outil - Test de facilité de lecture de Flesch - Statistiques de lisibilité </a:t>
            </a:r>
            <a:endParaRPr dirty="0"/>
          </a:p>
          <a:p>
            <a:pPr marL="914400" lvl="2" indent="0" algn="l" rtl="0">
              <a:spcBef>
                <a:spcPts val="0"/>
              </a:spcBef>
              <a:spcAft>
                <a:spcPts val="0"/>
              </a:spcAft>
              <a:buNone/>
            </a:pPr>
            <a:endParaRPr dirty="0"/>
          </a:p>
          <a:p>
            <a:pPr marL="457200" lvl="1" indent="0" algn="l" rtl="0">
              <a:spcBef>
                <a:spcPts val="0"/>
              </a:spcBef>
              <a:spcAft>
                <a:spcPts val="0"/>
              </a:spcAft>
              <a:buNone/>
            </a:pPr>
            <a:r>
              <a:rPr lang="en-GB" dirty="0"/>
              <a:t>Impliquer une action</a:t>
            </a:r>
            <a:endParaRPr dirty="0"/>
          </a:p>
          <a:p>
            <a:pPr marL="914400" lvl="2" indent="0" algn="l" rtl="0">
              <a:spcBef>
                <a:spcPts val="0"/>
              </a:spcBef>
              <a:spcAft>
                <a:spcPts val="0"/>
              </a:spcAft>
              <a:buNone/>
            </a:pPr>
            <a:r>
              <a:rPr lang="en-GB" dirty="0"/>
              <a:t>Par exemple, pour mettre fin à la pauvreté, nous devons créer davantage d'emplois décents et améliorer l'accès à ces emplois. </a:t>
            </a:r>
            <a:endParaRPr dirty="0"/>
          </a:p>
          <a:p>
            <a:pPr marL="914400" lvl="2" indent="0" algn="l" rtl="0">
              <a:spcBef>
                <a:spcPts val="0"/>
              </a:spcBef>
              <a:spcAft>
                <a:spcPts val="0"/>
              </a:spcAft>
              <a:buNone/>
            </a:pPr>
            <a:r>
              <a:rPr lang="en-GB" dirty="0"/>
              <a:t>	</a:t>
            </a:r>
            <a:endParaRPr dirty="0"/>
          </a:p>
          <a:p>
            <a:pPr marL="457200" lvl="1" indent="0" algn="l" rtl="0">
              <a:spcBef>
                <a:spcPts val="0"/>
              </a:spcBef>
              <a:spcAft>
                <a:spcPts val="0"/>
              </a:spcAft>
              <a:buNone/>
            </a:pPr>
            <a:r>
              <a:rPr lang="en-GB" dirty="0" err="1"/>
              <a:t>Centré sur </a:t>
            </a:r>
            <a:r>
              <a:rPr lang="en-GB" dirty="0"/>
              <a:t>une question d'intérêt public ou un sujet d'actualité et pertinent  </a:t>
            </a:r>
            <a:endParaRPr dirty="0"/>
          </a:p>
          <a:p>
            <a:pPr marL="0" lvl="0" indent="0" algn="l" rtl="0">
              <a:spcBef>
                <a:spcPts val="0"/>
              </a:spcBef>
              <a:spcAft>
                <a:spcPts val="0"/>
              </a:spcAft>
              <a:buNone/>
            </a:pPr>
            <a:endParaRPr dirty="0"/>
          </a:p>
        </p:txBody>
      </p:sp>
      <p:sp>
        <p:nvSpPr>
          <p:cNvPr id="4804" name="Google Shape;4804;p2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5"/>
        <p:cNvGrpSpPr/>
        <p:nvPr/>
      </p:nvGrpSpPr>
      <p:grpSpPr>
        <a:xfrm>
          <a:off x="0" y="0"/>
          <a:ext cx="0" cy="0"/>
          <a:chOff x="0" y="0"/>
          <a:chExt cx="0" cy="0"/>
        </a:xfrm>
      </p:grpSpPr>
      <p:sp>
        <p:nvSpPr>
          <p:cNvPr id="4706" name="Google Shape;4706;gbd99fed19a_2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07" name="Google Shape;4707;gbd99fed19a_2_4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08" name="Google Shape;4708;gbd99fed19a_2_4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21</a:t>
            </a:fld>
            <a:endParaRPr/>
          </a:p>
        </p:txBody>
      </p:sp>
    </p:spTree>
    <p:extLst>
      <p:ext uri="{BB962C8B-B14F-4D97-AF65-F5344CB8AC3E}">
        <p14:creationId xmlns:p14="http://schemas.microsoft.com/office/powerpoint/2010/main" val="13374629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3"/>
        <p:cNvGrpSpPr/>
        <p:nvPr/>
      </p:nvGrpSpPr>
      <p:grpSpPr>
        <a:xfrm>
          <a:off x="0" y="0"/>
          <a:ext cx="0" cy="0"/>
          <a:chOff x="0" y="0"/>
          <a:chExt cx="0" cy="0"/>
        </a:xfrm>
      </p:grpSpPr>
      <p:sp>
        <p:nvSpPr>
          <p:cNvPr id="4824" name="Google Shape;4824;p2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25" name="Google Shape;4825;p29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26" name="Google Shape;4826;p29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1"/>
        <p:cNvGrpSpPr/>
        <p:nvPr/>
      </p:nvGrpSpPr>
      <p:grpSpPr>
        <a:xfrm>
          <a:off x="0" y="0"/>
          <a:ext cx="0" cy="0"/>
          <a:chOff x="0" y="0"/>
          <a:chExt cx="0" cy="0"/>
        </a:xfrm>
      </p:grpSpPr>
      <p:sp>
        <p:nvSpPr>
          <p:cNvPr id="4832" name="Google Shape;4832;p2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33" name="Google Shape;4833;p2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34" name="Google Shape;4834;p29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093B59F-9D1C-40D9-A3C0-710907EACA08}" type="slidenum">
              <a:rPr kumimoji="0" lang="en-GB" sz="1200" b="0" i="0" u="none" strike="noStrike" kern="1200" cap="none" spc="0" normalizeH="0" baseline="0" noProof="0" smtClean="0">
                <a:ln>
                  <a:noFill/>
                </a:ln>
                <a:solidFill>
                  <a:srgbClr val="000000"/>
                </a:solidFill>
                <a:effectLst/>
                <a:uLnTx/>
                <a:uFillTx/>
                <a:latin typeface="Arial" charset="0"/>
                <a:ea typeface="+mn-ea"/>
                <a:cs typeface="+mn-cs"/>
              </a:rPr>
              <a:t>24</a:t>
            </a:fld>
            <a:endParaRPr kumimoji="0" lang="en-GB"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429774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3"/>
        <p:cNvGrpSpPr/>
        <p:nvPr/>
      </p:nvGrpSpPr>
      <p:grpSpPr>
        <a:xfrm>
          <a:off x="0" y="0"/>
          <a:ext cx="0" cy="0"/>
          <a:chOff x="0" y="0"/>
          <a:chExt cx="0" cy="0"/>
        </a:xfrm>
      </p:grpSpPr>
      <p:sp>
        <p:nvSpPr>
          <p:cNvPr id="4854" name="Google Shape;4854;p298: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5" name="Google Shape;4855;p298:notes"/>
          <p:cNvSpPr txBox="1">
            <a:spLocks noGrp="1"/>
          </p:cNvSpPr>
          <p:nvPr>
            <p:ph type="body" idx="1"/>
          </p:nvPr>
        </p:nvSpPr>
        <p:spPr>
          <a:xfrm>
            <a:off x="701040" y="4473892"/>
            <a:ext cx="5608320" cy="3660458"/>
          </a:xfrm>
          <a:prstGeom prst="rect">
            <a:avLst/>
          </a:prstGeom>
          <a:noFill/>
          <a:ln>
            <a:noFill/>
          </a:ln>
        </p:spPr>
        <p:txBody>
          <a:bodyPr spcFirstLastPara="1" wrap="square" lIns="93150" tIns="46550" rIns="93150" bIns="46550" anchor="t" anchorCtr="0">
            <a:noAutofit/>
          </a:bodyPr>
          <a:lstStyle/>
          <a:p>
            <a:pPr marL="0" lvl="0" indent="0" algn="l" rtl="0">
              <a:spcBef>
                <a:spcPts val="0"/>
              </a:spcBef>
              <a:spcAft>
                <a:spcPts val="0"/>
              </a:spcAft>
              <a:buNone/>
            </a:pPr>
            <a:endParaRPr/>
          </a:p>
        </p:txBody>
      </p:sp>
      <p:sp>
        <p:nvSpPr>
          <p:cNvPr id="4856" name="Google Shape;4856;p298: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50" rIns="93150" bIns="465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25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3"/>
        <p:cNvGrpSpPr/>
        <p:nvPr/>
      </p:nvGrpSpPr>
      <p:grpSpPr>
        <a:xfrm>
          <a:off x="0" y="0"/>
          <a:ext cx="0" cy="0"/>
          <a:chOff x="0" y="0"/>
          <a:chExt cx="0" cy="0"/>
        </a:xfrm>
      </p:grpSpPr>
      <p:sp>
        <p:nvSpPr>
          <p:cNvPr id="4864" name="Google Shape;4864;p29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5" name="Google Shape;4865;p299:notes"/>
          <p:cNvSpPr txBox="1">
            <a:spLocks noGrp="1"/>
          </p:cNvSpPr>
          <p:nvPr>
            <p:ph type="body" idx="1"/>
          </p:nvPr>
        </p:nvSpPr>
        <p:spPr>
          <a:xfrm>
            <a:off x="701040" y="4473892"/>
            <a:ext cx="5608320" cy="3660458"/>
          </a:xfrm>
          <a:prstGeom prst="rect">
            <a:avLst/>
          </a:prstGeom>
          <a:noFill/>
          <a:ln>
            <a:noFill/>
          </a:ln>
        </p:spPr>
        <p:txBody>
          <a:bodyPr spcFirstLastPara="1" wrap="square" lIns="93150" tIns="46550" rIns="93150" bIns="46550" anchor="t" anchorCtr="0">
            <a:noAutofit/>
          </a:bodyPr>
          <a:lstStyle/>
          <a:p>
            <a:pPr marL="0" lvl="0" indent="0" algn="l" rtl="0">
              <a:spcBef>
                <a:spcPts val="0"/>
              </a:spcBef>
              <a:spcAft>
                <a:spcPts val="0"/>
              </a:spcAft>
              <a:buNone/>
            </a:pPr>
            <a:endParaRPr/>
          </a:p>
        </p:txBody>
      </p:sp>
      <p:sp>
        <p:nvSpPr>
          <p:cNvPr id="4866" name="Google Shape;4866;p299: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50" rIns="93150" bIns="465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26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Message clé : Les ordures entrent, les </a:t>
            </a:r>
            <a:r>
              <a:rPr lang="en-GB" baseline="0" dirty="0"/>
              <a:t>ordures sortent...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1" baseline="0" dirty="0"/>
              <a:t>En ligne :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baseline="0" dirty="0"/>
              <a:t>utiliser cette session comme une récapitulation des aspects clés d'un processus d'évaluation.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baseline="0" dirty="0"/>
              <a:t>Discussion plénière, le formateur partage son Mural© et tape/organise des notes autocollantes tout en discutant avec les participants. Une capture d'écran est partagée avec le groupe à la fin de la session.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baseline="0" dirty="0"/>
              <a:t>Les sujets à couvrir sont les mêmes que ceux des diapositives, mais il s'agit de suivre le cheminement mental des participants et de vérifier que toutes les notions clés sont en place et bien comprises avant de clore le cours de formation.</a:t>
            </a:r>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93B59F-9D1C-40D9-A3C0-710907EACA08}"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t>27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1156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Garbage in,</a:t>
            </a:r>
            <a:r>
              <a:rPr lang="en-GB" baseline="0" dirty="0"/>
              <a:t> garbage out…</a:t>
            </a:r>
            <a:endParaRPr lang="en-GB" dirty="0"/>
          </a:p>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580337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0813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0"/>
        <p:cNvGrpSpPr/>
        <p:nvPr/>
      </p:nvGrpSpPr>
      <p:grpSpPr>
        <a:xfrm>
          <a:off x="0" y="0"/>
          <a:ext cx="0" cy="0"/>
          <a:chOff x="0" y="0"/>
          <a:chExt cx="0" cy="0"/>
        </a:xfrm>
      </p:grpSpPr>
      <p:sp>
        <p:nvSpPr>
          <p:cNvPr id="4631" name="Google Shape;4631;p2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2" name="Google Shape;4632;p2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33" name="Google Shape;4633;p2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0380323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6121193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Arial" pitchFamily="34" charset="0"/>
              </a:rPr>
              <a:t>This and the following slides are not supposed to be read by the trainer but rather</a:t>
            </a:r>
            <a:r>
              <a:rPr lang="en-US" baseline="0" dirty="0">
                <a:latin typeface="Arial" pitchFamily="34" charset="0"/>
              </a:rPr>
              <a:t> used as complementary material to a plenary discussion</a:t>
            </a:r>
            <a:r>
              <a:rPr lang="en-US" dirty="0">
                <a:latin typeface="Arial" pitchFamily="34" charset="0"/>
              </a:rPr>
              <a:t>.</a:t>
            </a:r>
            <a:endParaRPr lang="fr-FR">
              <a:latin typeface="Arial" pitchFamily="34" charset="0"/>
            </a:endParaRPr>
          </a:p>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8577167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Arial" pitchFamily="34" charset="0"/>
              </a:rPr>
              <a:t>This and the following slides are not supposed to be read by the trainer but rather</a:t>
            </a:r>
            <a:r>
              <a:rPr lang="en-US" baseline="0" dirty="0">
                <a:latin typeface="Arial" pitchFamily="34" charset="0"/>
              </a:rPr>
              <a:t> used as complementary material to a plenary discussion</a:t>
            </a:r>
            <a:r>
              <a:rPr lang="en-US" dirty="0">
                <a:latin typeface="Arial" pitchFamily="34" charset="0"/>
              </a:rPr>
              <a:t>.</a:t>
            </a:r>
            <a:endParaRPr lang="fr-FR" dirty="0">
              <a:latin typeface="Arial" pitchFamily="34" charset="0"/>
            </a:endParaRPr>
          </a:p>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9129613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6559094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7308480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608110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7595188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1"/>
        <p:cNvGrpSpPr/>
        <p:nvPr/>
      </p:nvGrpSpPr>
      <p:grpSpPr>
        <a:xfrm>
          <a:off x="0" y="0"/>
          <a:ext cx="0" cy="0"/>
          <a:chOff x="0" y="0"/>
          <a:chExt cx="0" cy="0"/>
        </a:xfrm>
      </p:grpSpPr>
      <p:sp>
        <p:nvSpPr>
          <p:cNvPr id="5052" name="Google Shape;5052;p3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3" name="Google Shape;5053;p3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Les ordures entrent, les ordures sortent...</a:t>
            </a:r>
            <a:endParaRPr/>
          </a:p>
          <a:p>
            <a:pPr marL="0" lvl="0" indent="0" algn="l" rtl="0">
              <a:spcBef>
                <a:spcPts val="0"/>
              </a:spcBef>
              <a:spcAft>
                <a:spcPts val="0"/>
              </a:spcAft>
              <a:buNone/>
            </a:pPr>
            <a:endParaRPr/>
          </a:p>
        </p:txBody>
      </p:sp>
      <p:sp>
        <p:nvSpPr>
          <p:cNvPr id="5054" name="Google Shape;5054;p3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38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8"/>
        <p:cNvGrpSpPr/>
        <p:nvPr/>
      </p:nvGrpSpPr>
      <p:grpSpPr>
        <a:xfrm>
          <a:off x="0" y="0"/>
          <a:ext cx="0" cy="0"/>
          <a:chOff x="0" y="0"/>
          <a:chExt cx="0" cy="0"/>
        </a:xfrm>
      </p:grpSpPr>
      <p:sp>
        <p:nvSpPr>
          <p:cNvPr id="5059" name="Google Shape;5059;gbe6fa22d7c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60" name="Google Shape;5060;gbe6fa22d7c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Les ordures entrent, les ordures sortent...</a:t>
            </a:r>
            <a:endParaRPr/>
          </a:p>
          <a:p>
            <a:pPr marL="0" lvl="0" indent="0" algn="l" rtl="0">
              <a:spcBef>
                <a:spcPts val="0"/>
              </a:spcBef>
              <a:spcAft>
                <a:spcPts val="0"/>
              </a:spcAft>
              <a:buNone/>
            </a:pPr>
            <a:endParaRPr/>
          </a:p>
        </p:txBody>
      </p:sp>
      <p:sp>
        <p:nvSpPr>
          <p:cNvPr id="5061" name="Google Shape;5061;gbe6fa22d7c_1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39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t>4</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016984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9261924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2"/>
        <p:cNvGrpSpPr/>
        <p:nvPr/>
      </p:nvGrpSpPr>
      <p:grpSpPr>
        <a:xfrm>
          <a:off x="0" y="0"/>
          <a:ext cx="0" cy="0"/>
          <a:chOff x="0" y="0"/>
          <a:chExt cx="0" cy="0"/>
        </a:xfrm>
      </p:grpSpPr>
      <p:sp>
        <p:nvSpPr>
          <p:cNvPr id="5073" name="Google Shape;5073;p3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74" name="Google Shape;5074;p3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Mettez à jour/ajoutez/supprimez des parties de l'avis de droit d'auteur, le cas échéant.</a:t>
            </a:r>
            <a:endParaRPr/>
          </a:p>
          <a:p>
            <a:pPr marL="0" lvl="0" indent="0" algn="l" rtl="0">
              <a:spcBef>
                <a:spcPts val="0"/>
              </a:spcBef>
              <a:spcAft>
                <a:spcPts val="0"/>
              </a:spcAft>
              <a:buNone/>
            </a:pPr>
            <a:r>
              <a:rPr lang="en-GB"/>
              <a:t>Plus d'informations </a:t>
            </a:r>
            <a:r>
              <a:rPr lang="en-GB" u="sng">
                <a:solidFill>
                  <a:schemeClr val="hlink"/>
                </a:solidFill>
                <a:hlinkClick r:id="rId3"/>
              </a:rPr>
              <a:t>: https://myintracomm.ec.europa.eu/corp/intellectual-property/Documents/2019_Reuse-guidelines%28CC-BY%29.pdf</a:t>
            </a:r>
            <a:endParaRPr/>
          </a:p>
        </p:txBody>
      </p:sp>
      <p:sp>
        <p:nvSpPr>
          <p:cNvPr id="5075" name="Google Shape;5075;p3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3:notes"/>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noAutofit/>
          </a:bodyPr>
          <a:lstStyle/>
          <a:p>
            <a:endParaRPr dirty="0"/>
          </a:p>
        </p:txBody>
      </p:sp>
      <p:sp>
        <p:nvSpPr>
          <p:cNvPr id="577" name="Google Shape;577;p13:notes"/>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0000000-1234-1234-1234-123412341234}" type="slidenum">
              <a:rPr kumimoji="0" lang="fr-BE" sz="1200" b="0" i="0" u="none" strike="noStrike" kern="1200" cap="none" spc="0" normalizeH="0" baseline="0" noProof="0">
                <a:ln>
                  <a:noFill/>
                </a:ln>
                <a:solidFill>
                  <a:srgbClr val="000000"/>
                </a:solidFill>
                <a:effectLst/>
                <a:uLnTx/>
                <a:uFillTx/>
                <a:latin typeface="Arial" charset="0"/>
                <a:ea typeface="+mn-ea"/>
                <a:cs typeface="+mn-cs"/>
              </a:rPr>
              <a:t>5</a:t>
            </a:fld>
            <a:endParaRPr kumimoji="0"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041326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9"/>
        <p:cNvGrpSpPr/>
        <p:nvPr/>
      </p:nvGrpSpPr>
      <p:grpSpPr>
        <a:xfrm>
          <a:off x="0" y="0"/>
          <a:ext cx="0" cy="0"/>
          <a:chOff x="0" y="0"/>
          <a:chExt cx="0" cy="0"/>
        </a:xfrm>
      </p:grpSpPr>
      <p:sp>
        <p:nvSpPr>
          <p:cNvPr id="4680" name="Google Shape;4680;p27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1" name="Google Shape;4681;p279:notes"/>
          <p:cNvSpPr txBox="1">
            <a:spLocks noGrp="1"/>
          </p:cNvSpPr>
          <p:nvPr>
            <p:ph type="body" idx="1"/>
          </p:nvPr>
        </p:nvSpPr>
        <p:spPr>
          <a:xfrm>
            <a:off x="701040" y="4473892"/>
            <a:ext cx="5608320" cy="3660458"/>
          </a:xfrm>
          <a:prstGeom prst="rect">
            <a:avLst/>
          </a:prstGeom>
          <a:noFill/>
          <a:ln>
            <a:noFill/>
          </a:ln>
        </p:spPr>
        <p:txBody>
          <a:bodyPr spcFirstLastPara="1" wrap="square" lIns="93150" tIns="46550" rIns="93150" bIns="46550" anchor="t" anchorCtr="0">
            <a:noAutofit/>
          </a:bodyPr>
          <a:lstStyle/>
          <a:p>
            <a:pPr marL="0" lvl="0" indent="0" algn="l" rtl="0">
              <a:spcBef>
                <a:spcPts val="0"/>
              </a:spcBef>
              <a:spcAft>
                <a:spcPts val="0"/>
              </a:spcAft>
              <a:buNone/>
            </a:pPr>
            <a:endParaRPr/>
          </a:p>
        </p:txBody>
      </p:sp>
      <p:sp>
        <p:nvSpPr>
          <p:cNvPr id="4682" name="Google Shape;4682;p279: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50" rIns="93150" bIns="465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7"/>
        <p:cNvGrpSpPr/>
        <p:nvPr/>
      </p:nvGrpSpPr>
      <p:grpSpPr>
        <a:xfrm>
          <a:off x="0" y="0"/>
          <a:ext cx="0" cy="0"/>
          <a:chOff x="0" y="0"/>
          <a:chExt cx="0" cy="0"/>
        </a:xfrm>
      </p:grpSpPr>
      <p:sp>
        <p:nvSpPr>
          <p:cNvPr id="4688" name="Google Shape;4688;p28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9" name="Google Shape;4689;p280:notes"/>
          <p:cNvSpPr txBox="1">
            <a:spLocks noGrp="1"/>
          </p:cNvSpPr>
          <p:nvPr>
            <p:ph type="body" idx="1"/>
          </p:nvPr>
        </p:nvSpPr>
        <p:spPr>
          <a:xfrm>
            <a:off x="701040" y="4473892"/>
            <a:ext cx="5608320" cy="3660458"/>
          </a:xfrm>
          <a:prstGeom prst="rect">
            <a:avLst/>
          </a:prstGeom>
          <a:noFill/>
          <a:ln>
            <a:noFill/>
          </a:ln>
        </p:spPr>
        <p:txBody>
          <a:bodyPr spcFirstLastPara="1" wrap="square" lIns="93150" tIns="46550" rIns="93150" bIns="46550" anchor="t" anchorCtr="0">
            <a:noAutofit/>
          </a:bodyPr>
          <a:lstStyle/>
          <a:p>
            <a:pPr marL="0" lvl="0" indent="0" algn="l" rtl="0">
              <a:spcBef>
                <a:spcPts val="0"/>
              </a:spcBef>
              <a:spcAft>
                <a:spcPts val="0"/>
              </a:spcAft>
              <a:buNone/>
            </a:pPr>
            <a:endParaRPr/>
          </a:p>
        </p:txBody>
      </p:sp>
      <p:sp>
        <p:nvSpPr>
          <p:cNvPr id="4690" name="Google Shape;4690;p280: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50" rIns="93150" bIns="465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6"/>
        <p:cNvGrpSpPr/>
        <p:nvPr/>
      </p:nvGrpSpPr>
      <p:grpSpPr>
        <a:xfrm>
          <a:off x="0" y="0"/>
          <a:ext cx="0" cy="0"/>
          <a:chOff x="0" y="0"/>
          <a:chExt cx="0" cy="0"/>
        </a:xfrm>
      </p:grpSpPr>
      <p:sp>
        <p:nvSpPr>
          <p:cNvPr id="4697" name="Google Shape;4697;p28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98" name="Google Shape;4698;p281:notes"/>
          <p:cNvSpPr txBox="1">
            <a:spLocks noGrp="1"/>
          </p:cNvSpPr>
          <p:nvPr>
            <p:ph type="body" idx="1"/>
          </p:nvPr>
        </p:nvSpPr>
        <p:spPr>
          <a:xfrm>
            <a:off x="701040" y="4473892"/>
            <a:ext cx="5608320" cy="3660458"/>
          </a:xfrm>
          <a:prstGeom prst="rect">
            <a:avLst/>
          </a:prstGeom>
          <a:noFill/>
          <a:ln>
            <a:noFill/>
          </a:ln>
        </p:spPr>
        <p:txBody>
          <a:bodyPr spcFirstLastPara="1" wrap="square" lIns="93150" tIns="46550" rIns="93150" bIns="46550" anchor="t" anchorCtr="0">
            <a:noAutofit/>
          </a:bodyPr>
          <a:lstStyle/>
          <a:p>
            <a:pPr marL="0" lvl="0" indent="0" algn="l" rtl="0">
              <a:spcBef>
                <a:spcPts val="0"/>
              </a:spcBef>
              <a:spcAft>
                <a:spcPts val="0"/>
              </a:spcAft>
              <a:buNone/>
            </a:pPr>
            <a:endParaRPr/>
          </a:p>
        </p:txBody>
      </p:sp>
      <p:sp>
        <p:nvSpPr>
          <p:cNvPr id="4699" name="Google Shape;4699;p281: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50" rIns="93150" bIns="465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6"/>
        <p:cNvGrpSpPr/>
        <p:nvPr/>
      </p:nvGrpSpPr>
      <p:grpSpPr>
        <a:xfrm>
          <a:off x="0" y="0"/>
          <a:ext cx="0" cy="0"/>
          <a:chOff x="0" y="0"/>
          <a:chExt cx="0" cy="0"/>
        </a:xfrm>
      </p:grpSpPr>
      <p:sp>
        <p:nvSpPr>
          <p:cNvPr id="4697" name="Google Shape;4697;p28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98" name="Google Shape;4698;p281:notes"/>
          <p:cNvSpPr txBox="1">
            <a:spLocks noGrp="1"/>
          </p:cNvSpPr>
          <p:nvPr>
            <p:ph type="body" idx="1"/>
          </p:nvPr>
        </p:nvSpPr>
        <p:spPr>
          <a:xfrm>
            <a:off x="701040" y="4473892"/>
            <a:ext cx="5608320" cy="3660458"/>
          </a:xfrm>
          <a:prstGeom prst="rect">
            <a:avLst/>
          </a:prstGeom>
          <a:noFill/>
          <a:ln>
            <a:noFill/>
          </a:ln>
        </p:spPr>
        <p:txBody>
          <a:bodyPr spcFirstLastPara="1" wrap="square" lIns="93150" tIns="46550" rIns="93150" bIns="46550" anchor="t" anchorCtr="0">
            <a:noAutofit/>
          </a:bodyPr>
          <a:lstStyle/>
          <a:p>
            <a:pPr marL="0" lvl="0" indent="0" algn="l" rtl="0">
              <a:spcBef>
                <a:spcPts val="0"/>
              </a:spcBef>
              <a:spcAft>
                <a:spcPts val="0"/>
              </a:spcAft>
              <a:buNone/>
            </a:pPr>
            <a:endParaRPr/>
          </a:p>
        </p:txBody>
      </p:sp>
      <p:sp>
        <p:nvSpPr>
          <p:cNvPr id="4699" name="Google Shape;4699;p281: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50" rIns="93150" bIns="465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9</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186896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Picture and Content (half page)">
  <p:cSld name="Picture and Content (half page)">
    <p:spTree>
      <p:nvGrpSpPr>
        <p:cNvPr id="1" name="Shape 20"/>
        <p:cNvGrpSpPr/>
        <p:nvPr/>
      </p:nvGrpSpPr>
      <p:grpSpPr>
        <a:xfrm>
          <a:off x="0" y="0"/>
          <a:ext cx="0" cy="0"/>
          <a:chOff x="0" y="0"/>
          <a:chExt cx="0" cy="0"/>
        </a:xfrm>
      </p:grpSpPr>
      <p:sp>
        <p:nvSpPr>
          <p:cNvPr id="21" name="Google Shape;21;p326"/>
          <p:cNvSpPr txBox="1">
            <a:spLocks noGrp="1"/>
          </p:cNvSpPr>
          <p:nvPr>
            <p:ph type="body" idx="1"/>
          </p:nvPr>
        </p:nvSpPr>
        <p:spPr>
          <a:xfrm>
            <a:off x="6817056" y="1825625"/>
            <a:ext cx="4926841" cy="3769957"/>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326"/>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23" name="Google Shape;23;p326"/>
          <p:cNvSpPr txBox="1">
            <a:spLocks noGrp="1"/>
          </p:cNvSpPr>
          <p:nvPr>
            <p:ph type="title"/>
          </p:nvPr>
        </p:nvSpPr>
        <p:spPr>
          <a:xfrm>
            <a:off x="6817056" y="482860"/>
            <a:ext cx="4669266"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326"/>
          <p:cNvSpPr>
            <a:spLocks noGrp="1"/>
          </p:cNvSpPr>
          <p:nvPr>
            <p:ph type="pic" idx="2"/>
          </p:nvPr>
        </p:nvSpPr>
        <p:spPr>
          <a:xfrm>
            <a:off x="-46383" y="-46383"/>
            <a:ext cx="6142383" cy="6964017"/>
          </a:xfrm>
          <a:prstGeom prst="rect">
            <a:avLst/>
          </a:prstGeom>
          <a:solidFill>
            <a:schemeClr val="lt2"/>
          </a:solidFill>
          <a:ln w="28575" cap="flat" cmpd="sng">
            <a:solidFill>
              <a:schemeClr val="accent5"/>
            </a:solidFill>
            <a:prstDash val="solid"/>
            <a:round/>
            <a:headEnd type="none" w="sm" len="sm"/>
            <a:tailEnd type="none" w="sm" len="sm"/>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R="0" lvl="1"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R="0" lvl="2"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R="0" lvl="3"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Last slide (option 2)">
  <p:cSld name="Last slide (option 2)">
    <p:spTree>
      <p:nvGrpSpPr>
        <p:cNvPr id="1" name="Shape 102"/>
        <p:cNvGrpSpPr/>
        <p:nvPr/>
      </p:nvGrpSpPr>
      <p:grpSpPr>
        <a:xfrm>
          <a:off x="0" y="0"/>
          <a:ext cx="0" cy="0"/>
          <a:chOff x="0" y="0"/>
          <a:chExt cx="0" cy="0"/>
        </a:xfrm>
      </p:grpSpPr>
      <p:sp>
        <p:nvSpPr>
          <p:cNvPr id="103" name="Google Shape;103;p341"/>
          <p:cNvSpPr/>
          <p:nvPr/>
        </p:nvSpPr>
        <p:spPr>
          <a:xfrm>
            <a:off x="0" y="1"/>
            <a:ext cx="12192000" cy="342899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4" name="Google Shape;104;p341"/>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05" name="Google Shape;105;p341"/>
          <p:cNvSpPr txBox="1">
            <a:spLocks noGrp="1"/>
          </p:cNvSpPr>
          <p:nvPr>
            <p:ph type="ctrTitle"/>
          </p:nvPr>
        </p:nvSpPr>
        <p:spPr>
          <a:xfrm>
            <a:off x="1077013" y="1122363"/>
            <a:ext cx="10156297" cy="1240348"/>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accent5"/>
              </a:buClr>
              <a:buSzPts val="6000"/>
              <a:buFont typeface="Arial"/>
              <a:buNone/>
              <a:defRPr sz="60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6" name="Google Shape;106;p341"/>
          <p:cNvCxnSpPr/>
          <p:nvPr/>
        </p:nvCxnSpPr>
        <p:spPr>
          <a:xfrm>
            <a:off x="838200" y="0"/>
            <a:ext cx="0" cy="2362711"/>
          </a:xfrm>
          <a:prstGeom prst="straightConnector1">
            <a:avLst/>
          </a:prstGeom>
          <a:noFill/>
          <a:ln w="28575" cap="flat" cmpd="sng">
            <a:solidFill>
              <a:schemeClr val="accent5"/>
            </a:solidFill>
            <a:prstDash val="solid"/>
            <a:miter lim="800000"/>
            <a:headEnd type="none" w="sm" len="sm"/>
            <a:tailEnd type="none" w="sm" len="sm"/>
          </a:ln>
        </p:spPr>
      </p:cxnSp>
      <p:sp>
        <p:nvSpPr>
          <p:cNvPr id="107" name="Google Shape;107;p341"/>
          <p:cNvSpPr txBox="1">
            <a:spLocks noGrp="1"/>
          </p:cNvSpPr>
          <p:nvPr>
            <p:ph type="subTitle" idx="1"/>
          </p:nvPr>
        </p:nvSpPr>
        <p:spPr>
          <a:xfrm>
            <a:off x="838200" y="4160826"/>
            <a:ext cx="10889439" cy="16201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1400">
                <a:solidFill>
                  <a:srgbClr val="7F7F7F"/>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108"/>
        <p:cNvGrpSpPr/>
        <p:nvPr/>
      </p:nvGrpSpPr>
      <p:grpSpPr>
        <a:xfrm>
          <a:off x="0" y="0"/>
          <a:ext cx="0" cy="0"/>
          <a:chOff x="0" y="0"/>
          <a:chExt cx="0" cy="0"/>
        </a:xfrm>
      </p:grpSpPr>
      <p:sp>
        <p:nvSpPr>
          <p:cNvPr id="109" name="Google Shape;109;p342"/>
          <p:cNvSpPr txBox="1">
            <a:spLocks noGrp="1"/>
          </p:cNvSpPr>
          <p:nvPr>
            <p:ph type="body" idx="1"/>
          </p:nvPr>
        </p:nvSpPr>
        <p:spPr>
          <a:xfrm>
            <a:off x="838198" y="1825626"/>
            <a:ext cx="3358489" cy="3763134"/>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342"/>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11" name="Google Shape;111;p342"/>
          <p:cNvSpPr txBox="1">
            <a:spLocks noGrp="1"/>
          </p:cNvSpPr>
          <p:nvPr>
            <p:ph type="body" idx="2"/>
          </p:nvPr>
        </p:nvSpPr>
        <p:spPr>
          <a:xfrm>
            <a:off x="4604979" y="1825625"/>
            <a:ext cx="3358489" cy="3763134"/>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342"/>
          <p:cNvSpPr txBox="1">
            <a:spLocks noGrp="1"/>
          </p:cNvSpPr>
          <p:nvPr>
            <p:ph type="body" idx="3"/>
          </p:nvPr>
        </p:nvSpPr>
        <p:spPr>
          <a:xfrm>
            <a:off x="8371761" y="1825625"/>
            <a:ext cx="3358489" cy="3763134"/>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13" name="Google Shape;113;p342"/>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
        <p:nvSpPr>
          <p:cNvPr id="114" name="Google Shape;114;p342"/>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15"/>
        <p:cNvGrpSpPr/>
        <p:nvPr/>
      </p:nvGrpSpPr>
      <p:grpSpPr>
        <a:xfrm>
          <a:off x="0" y="0"/>
          <a:ext cx="0" cy="0"/>
          <a:chOff x="0" y="0"/>
          <a:chExt cx="0" cy="0"/>
        </a:xfrm>
      </p:grpSpPr>
      <p:sp>
        <p:nvSpPr>
          <p:cNvPr id="116" name="Google Shape;116;p34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0"/>
              </a:spcBef>
              <a:spcAft>
                <a:spcPts val="0"/>
              </a:spcAft>
              <a:buSzPts val="2800"/>
              <a:buNone/>
              <a:defRPr sz="2800" b="1">
                <a:solidFill>
                  <a:schemeClr val="dk2"/>
                </a:solidFill>
              </a:defRPr>
            </a:lvl1pPr>
            <a:lvl2pPr marL="914400" lvl="1" indent="-228600" algn="l">
              <a:lnSpc>
                <a:spcPct val="100000"/>
              </a:lnSpc>
              <a:spcBef>
                <a:spcPts val="1800"/>
              </a:spcBef>
              <a:spcAft>
                <a:spcPts val="0"/>
              </a:spcAft>
              <a:buSzPts val="2000"/>
              <a:buNone/>
              <a:defRPr sz="2000" b="1"/>
            </a:lvl2pPr>
            <a:lvl3pPr marL="1371600" lvl="2" indent="-228600" algn="l">
              <a:lnSpc>
                <a:spcPct val="100000"/>
              </a:lnSpc>
              <a:spcBef>
                <a:spcPts val="1800"/>
              </a:spcBef>
              <a:spcAft>
                <a:spcPts val="0"/>
              </a:spcAft>
              <a:buSzPts val="1800"/>
              <a:buNone/>
              <a:defRPr sz="1800" b="1"/>
            </a:lvl3pPr>
            <a:lvl4pPr marL="1828800" lvl="3" indent="-228600" algn="l">
              <a:lnSpc>
                <a:spcPct val="100000"/>
              </a:lnSpc>
              <a:spcBef>
                <a:spcPts val="1800"/>
              </a:spcBef>
              <a:spcAft>
                <a:spcPts val="0"/>
              </a:spcAft>
              <a:buSzPts val="1600"/>
              <a:buNone/>
              <a:defRPr sz="1600" b="1"/>
            </a:lvl4pPr>
            <a:lvl5pPr marL="2286000" lvl="4" indent="-228600" algn="l">
              <a:lnSpc>
                <a:spcPct val="100000"/>
              </a:lnSpc>
              <a:spcBef>
                <a:spcPts val="1800"/>
              </a:spcBef>
              <a:spcAft>
                <a:spcPts val="0"/>
              </a:spcAft>
              <a:buSzPts val="1600"/>
              <a:buNone/>
              <a:defRPr sz="1600" b="1"/>
            </a:lvl5pPr>
            <a:lvl6pPr marL="2743200" lvl="5" indent="-228600" algn="l">
              <a:lnSpc>
                <a:spcPct val="90000"/>
              </a:lnSpc>
              <a:spcBef>
                <a:spcPts val="18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17" name="Google Shape;117;p343"/>
          <p:cNvSpPr txBox="1">
            <a:spLocks noGrp="1"/>
          </p:cNvSpPr>
          <p:nvPr>
            <p:ph type="body" idx="2"/>
          </p:nvPr>
        </p:nvSpPr>
        <p:spPr>
          <a:xfrm>
            <a:off x="839788" y="2505075"/>
            <a:ext cx="5157787" cy="3097331"/>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34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0"/>
              </a:spcBef>
              <a:spcAft>
                <a:spcPts val="0"/>
              </a:spcAft>
              <a:buSzPts val="2800"/>
              <a:buNone/>
              <a:defRPr sz="2800" b="1">
                <a:solidFill>
                  <a:schemeClr val="dk2"/>
                </a:solidFill>
              </a:defRPr>
            </a:lvl1pPr>
            <a:lvl2pPr marL="914400" lvl="1" indent="-228600" algn="l">
              <a:lnSpc>
                <a:spcPct val="100000"/>
              </a:lnSpc>
              <a:spcBef>
                <a:spcPts val="1800"/>
              </a:spcBef>
              <a:spcAft>
                <a:spcPts val="0"/>
              </a:spcAft>
              <a:buSzPts val="2000"/>
              <a:buNone/>
              <a:defRPr sz="2000" b="1"/>
            </a:lvl2pPr>
            <a:lvl3pPr marL="1371600" lvl="2" indent="-228600" algn="l">
              <a:lnSpc>
                <a:spcPct val="100000"/>
              </a:lnSpc>
              <a:spcBef>
                <a:spcPts val="1800"/>
              </a:spcBef>
              <a:spcAft>
                <a:spcPts val="0"/>
              </a:spcAft>
              <a:buSzPts val="1800"/>
              <a:buNone/>
              <a:defRPr sz="1800" b="1"/>
            </a:lvl3pPr>
            <a:lvl4pPr marL="1828800" lvl="3" indent="-228600" algn="l">
              <a:lnSpc>
                <a:spcPct val="100000"/>
              </a:lnSpc>
              <a:spcBef>
                <a:spcPts val="1800"/>
              </a:spcBef>
              <a:spcAft>
                <a:spcPts val="0"/>
              </a:spcAft>
              <a:buSzPts val="1600"/>
              <a:buNone/>
              <a:defRPr sz="1600" b="1"/>
            </a:lvl4pPr>
            <a:lvl5pPr marL="2286000" lvl="4" indent="-228600" algn="l">
              <a:lnSpc>
                <a:spcPct val="100000"/>
              </a:lnSpc>
              <a:spcBef>
                <a:spcPts val="1800"/>
              </a:spcBef>
              <a:spcAft>
                <a:spcPts val="0"/>
              </a:spcAft>
              <a:buSzPts val="1600"/>
              <a:buNone/>
              <a:defRPr sz="1600" b="1"/>
            </a:lvl5pPr>
            <a:lvl6pPr marL="2743200" lvl="5" indent="-228600" algn="l">
              <a:lnSpc>
                <a:spcPct val="90000"/>
              </a:lnSpc>
              <a:spcBef>
                <a:spcPts val="18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19" name="Google Shape;119;p343"/>
          <p:cNvSpPr txBox="1">
            <a:spLocks noGrp="1"/>
          </p:cNvSpPr>
          <p:nvPr>
            <p:ph type="body" idx="4"/>
          </p:nvPr>
        </p:nvSpPr>
        <p:spPr>
          <a:xfrm>
            <a:off x="6172200" y="2505075"/>
            <a:ext cx="5183188" cy="3097331"/>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343"/>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cxnSp>
        <p:nvCxnSpPr>
          <p:cNvPr id="121" name="Google Shape;121;p343"/>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
        <p:nvSpPr>
          <p:cNvPr id="122" name="Google Shape;122;p343"/>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 images">
  <p:cSld name="3 images">
    <p:spTree>
      <p:nvGrpSpPr>
        <p:cNvPr id="1" name="Shape 123"/>
        <p:cNvGrpSpPr/>
        <p:nvPr/>
      </p:nvGrpSpPr>
      <p:grpSpPr>
        <a:xfrm>
          <a:off x="0" y="0"/>
          <a:ext cx="0" cy="0"/>
          <a:chOff x="0" y="0"/>
          <a:chExt cx="0" cy="0"/>
        </a:xfrm>
      </p:grpSpPr>
      <p:sp>
        <p:nvSpPr>
          <p:cNvPr id="124" name="Google Shape;124;p344"/>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cxnSp>
        <p:nvCxnSpPr>
          <p:cNvPr id="125" name="Google Shape;125;p344"/>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
        <p:nvSpPr>
          <p:cNvPr id="126" name="Google Shape;126;p344"/>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 name="Google Shape;127;p344"/>
          <p:cNvSpPr>
            <a:spLocks noGrp="1"/>
          </p:cNvSpPr>
          <p:nvPr>
            <p:ph type="pic" idx="2"/>
          </p:nvPr>
        </p:nvSpPr>
        <p:spPr>
          <a:xfrm>
            <a:off x="970722" y="2284667"/>
            <a:ext cx="3141663" cy="2090737"/>
          </a:xfrm>
          <a:prstGeom prst="rect">
            <a:avLst/>
          </a:prstGeom>
          <a:solidFill>
            <a:schemeClr val="lt2"/>
          </a:solid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R="0" lvl="1"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R="0" lvl="2"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R="0" lvl="3"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8" name="Google Shape;128;p344"/>
          <p:cNvSpPr>
            <a:spLocks noGrp="1"/>
          </p:cNvSpPr>
          <p:nvPr>
            <p:ph type="pic" idx="3"/>
          </p:nvPr>
        </p:nvSpPr>
        <p:spPr>
          <a:xfrm>
            <a:off x="7901451" y="2284668"/>
            <a:ext cx="3141663" cy="2090737"/>
          </a:xfrm>
          <a:prstGeom prst="rect">
            <a:avLst/>
          </a:prstGeom>
          <a:solidFill>
            <a:schemeClr val="lt2"/>
          </a:solid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R="0" lvl="1"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R="0" lvl="2"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R="0" lvl="3"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9" name="Google Shape;129;p344"/>
          <p:cNvSpPr>
            <a:spLocks noGrp="1"/>
          </p:cNvSpPr>
          <p:nvPr>
            <p:ph type="pic" idx="4"/>
          </p:nvPr>
        </p:nvSpPr>
        <p:spPr>
          <a:xfrm>
            <a:off x="4436086" y="2284667"/>
            <a:ext cx="3141663" cy="2090737"/>
          </a:xfrm>
          <a:prstGeom prst="rect">
            <a:avLst/>
          </a:prstGeom>
          <a:solidFill>
            <a:schemeClr val="lt2"/>
          </a:solid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R="0" lvl="1"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R="0" lvl="2"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R="0" lvl="3"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0" name="Google Shape;130;p344"/>
          <p:cNvSpPr txBox="1">
            <a:spLocks noGrp="1"/>
          </p:cNvSpPr>
          <p:nvPr>
            <p:ph type="body" idx="1"/>
          </p:nvPr>
        </p:nvSpPr>
        <p:spPr>
          <a:xfrm>
            <a:off x="1206774" y="4038684"/>
            <a:ext cx="2669558" cy="1524235"/>
          </a:xfrm>
          <a:prstGeom prst="rect">
            <a:avLst/>
          </a:prstGeom>
          <a:solidFill>
            <a:schemeClr val="lt1"/>
          </a:solidFill>
          <a:ln>
            <a:noFill/>
          </a:ln>
        </p:spPr>
        <p:txBody>
          <a:bodyPr spcFirstLastPara="1" wrap="square" lIns="91425" tIns="90000" rIns="91425" bIns="45700" anchor="t" anchorCtr="0">
            <a:noAutofit/>
          </a:bodyPr>
          <a:lstStyle>
            <a:lvl1pPr marL="457200" lvl="0" indent="-228600" algn="ctr">
              <a:lnSpc>
                <a:spcPct val="100000"/>
              </a:lnSpc>
              <a:spcBef>
                <a:spcPts val="0"/>
              </a:spcBef>
              <a:spcAft>
                <a:spcPts val="0"/>
              </a:spcAft>
              <a:buSzPts val="2000"/>
              <a:buNone/>
              <a:defRPr sz="2000"/>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p344"/>
          <p:cNvSpPr txBox="1">
            <a:spLocks noGrp="1"/>
          </p:cNvSpPr>
          <p:nvPr>
            <p:ph type="body" idx="5"/>
          </p:nvPr>
        </p:nvSpPr>
        <p:spPr>
          <a:xfrm>
            <a:off x="4672139" y="4041944"/>
            <a:ext cx="2669558" cy="1524235"/>
          </a:xfrm>
          <a:prstGeom prst="rect">
            <a:avLst/>
          </a:prstGeom>
          <a:solidFill>
            <a:schemeClr val="lt1"/>
          </a:solidFill>
          <a:ln>
            <a:noFill/>
          </a:ln>
        </p:spPr>
        <p:txBody>
          <a:bodyPr spcFirstLastPara="1" wrap="square" lIns="91425" tIns="90000" rIns="91425" bIns="45700" anchor="t" anchorCtr="0">
            <a:noAutofit/>
          </a:bodyPr>
          <a:lstStyle>
            <a:lvl1pPr marL="457200" lvl="0" indent="-228600" algn="ctr">
              <a:lnSpc>
                <a:spcPct val="100000"/>
              </a:lnSpc>
              <a:spcBef>
                <a:spcPts val="0"/>
              </a:spcBef>
              <a:spcAft>
                <a:spcPts val="0"/>
              </a:spcAft>
              <a:buSzPts val="2000"/>
              <a:buNone/>
              <a:defRPr sz="2000"/>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344"/>
          <p:cNvSpPr txBox="1">
            <a:spLocks noGrp="1"/>
          </p:cNvSpPr>
          <p:nvPr>
            <p:ph type="body" idx="6"/>
          </p:nvPr>
        </p:nvSpPr>
        <p:spPr>
          <a:xfrm>
            <a:off x="8137503" y="4037437"/>
            <a:ext cx="2669558" cy="1524235"/>
          </a:xfrm>
          <a:prstGeom prst="rect">
            <a:avLst/>
          </a:prstGeom>
          <a:solidFill>
            <a:schemeClr val="lt1"/>
          </a:solidFill>
          <a:ln>
            <a:noFill/>
          </a:ln>
        </p:spPr>
        <p:txBody>
          <a:bodyPr spcFirstLastPara="1" wrap="square" lIns="91425" tIns="90000" rIns="91425" bIns="45700" anchor="t" anchorCtr="0">
            <a:noAutofit/>
          </a:bodyPr>
          <a:lstStyle>
            <a:lvl1pPr marL="457200" lvl="0" indent="-228600" algn="ctr">
              <a:lnSpc>
                <a:spcPct val="100000"/>
              </a:lnSpc>
              <a:spcBef>
                <a:spcPts val="0"/>
              </a:spcBef>
              <a:spcAft>
                <a:spcPts val="0"/>
              </a:spcAft>
              <a:buSzPts val="2000"/>
              <a:buNone/>
              <a:defRPr sz="2000"/>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4 images">
  <p:cSld name="4 images">
    <p:spTree>
      <p:nvGrpSpPr>
        <p:cNvPr id="1" name="Shape 133"/>
        <p:cNvGrpSpPr/>
        <p:nvPr/>
      </p:nvGrpSpPr>
      <p:grpSpPr>
        <a:xfrm>
          <a:off x="0" y="0"/>
          <a:ext cx="0" cy="0"/>
          <a:chOff x="0" y="0"/>
          <a:chExt cx="0" cy="0"/>
        </a:xfrm>
      </p:grpSpPr>
      <p:sp>
        <p:nvSpPr>
          <p:cNvPr id="134" name="Google Shape;134;p345"/>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cxnSp>
        <p:nvCxnSpPr>
          <p:cNvPr id="135" name="Google Shape;135;p345"/>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
        <p:nvSpPr>
          <p:cNvPr id="136" name="Google Shape;136;p345"/>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7" name="Google Shape;137;p345"/>
          <p:cNvSpPr>
            <a:spLocks noGrp="1"/>
          </p:cNvSpPr>
          <p:nvPr>
            <p:ph type="pic" idx="2"/>
          </p:nvPr>
        </p:nvSpPr>
        <p:spPr>
          <a:xfrm>
            <a:off x="3713869" y="2159957"/>
            <a:ext cx="2461591" cy="1638158"/>
          </a:xfrm>
          <a:prstGeom prst="rect">
            <a:avLst/>
          </a:prstGeom>
          <a:solidFill>
            <a:schemeClr val="lt2"/>
          </a:solid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R="0" lvl="1"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R="0" lvl="2"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R="0" lvl="3"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8" name="Google Shape;138;p345"/>
          <p:cNvSpPr>
            <a:spLocks noGrp="1"/>
          </p:cNvSpPr>
          <p:nvPr>
            <p:ph type="pic" idx="3"/>
          </p:nvPr>
        </p:nvSpPr>
        <p:spPr>
          <a:xfrm>
            <a:off x="3713868" y="3968881"/>
            <a:ext cx="2461591" cy="1638158"/>
          </a:xfrm>
          <a:prstGeom prst="rect">
            <a:avLst/>
          </a:prstGeom>
          <a:solidFill>
            <a:schemeClr val="lt2"/>
          </a:solid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R="0" lvl="1"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R="0" lvl="2"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R="0" lvl="3"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9" name="Google Shape;139;p345"/>
          <p:cNvSpPr>
            <a:spLocks noGrp="1"/>
          </p:cNvSpPr>
          <p:nvPr>
            <p:ph type="pic" idx="4"/>
          </p:nvPr>
        </p:nvSpPr>
        <p:spPr>
          <a:xfrm>
            <a:off x="6324547" y="2159956"/>
            <a:ext cx="2461593" cy="1638159"/>
          </a:xfrm>
          <a:prstGeom prst="rect">
            <a:avLst/>
          </a:prstGeom>
          <a:solidFill>
            <a:schemeClr val="lt2"/>
          </a:solid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R="0" lvl="1"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R="0" lvl="2"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R="0" lvl="3"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0" name="Google Shape;140;p345"/>
          <p:cNvSpPr txBox="1">
            <a:spLocks noGrp="1"/>
          </p:cNvSpPr>
          <p:nvPr>
            <p:ph type="body" idx="1"/>
          </p:nvPr>
        </p:nvSpPr>
        <p:spPr>
          <a:xfrm>
            <a:off x="8935227" y="3968880"/>
            <a:ext cx="2520000" cy="1638158"/>
          </a:xfrm>
          <a:prstGeom prst="rect">
            <a:avLst/>
          </a:prstGeom>
          <a:noFill/>
          <a:ln>
            <a:noFill/>
          </a:ln>
        </p:spPr>
        <p:txBody>
          <a:bodyPr spcFirstLastPara="1" wrap="square" lIns="91425" tIns="90000" rIns="91425" bIns="45700" anchor="t" anchorCtr="0">
            <a:noAutofit/>
          </a:bodyPr>
          <a:lstStyle>
            <a:lvl1pPr marL="457200" lvl="0" indent="-228600" algn="l">
              <a:lnSpc>
                <a:spcPct val="100000"/>
              </a:lnSpc>
              <a:spcBef>
                <a:spcPts val="0"/>
              </a:spcBef>
              <a:spcAft>
                <a:spcPts val="0"/>
              </a:spcAft>
              <a:buSzPts val="2000"/>
              <a:buNone/>
              <a:defRPr sz="2000"/>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345"/>
          <p:cNvSpPr txBox="1">
            <a:spLocks noGrp="1"/>
          </p:cNvSpPr>
          <p:nvPr>
            <p:ph type="body" idx="5"/>
          </p:nvPr>
        </p:nvSpPr>
        <p:spPr>
          <a:xfrm>
            <a:off x="1033617" y="2159957"/>
            <a:ext cx="2520000" cy="1638159"/>
          </a:xfrm>
          <a:prstGeom prst="rect">
            <a:avLst/>
          </a:prstGeom>
          <a:noFill/>
          <a:ln>
            <a:noFill/>
          </a:ln>
        </p:spPr>
        <p:txBody>
          <a:bodyPr spcFirstLastPara="1" wrap="square" lIns="91425" tIns="90000" rIns="91425" bIns="45700" anchor="t" anchorCtr="0">
            <a:noAutofit/>
          </a:bodyPr>
          <a:lstStyle>
            <a:lvl1pPr marL="457200" lvl="0" indent="-228600" algn="r">
              <a:lnSpc>
                <a:spcPct val="100000"/>
              </a:lnSpc>
              <a:spcBef>
                <a:spcPts val="0"/>
              </a:spcBef>
              <a:spcAft>
                <a:spcPts val="0"/>
              </a:spcAft>
              <a:buSzPts val="2000"/>
              <a:buNone/>
              <a:defRPr sz="2000"/>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45"/>
          <p:cNvSpPr>
            <a:spLocks noGrp="1"/>
          </p:cNvSpPr>
          <p:nvPr>
            <p:ph type="pic" idx="6"/>
          </p:nvPr>
        </p:nvSpPr>
        <p:spPr>
          <a:xfrm>
            <a:off x="6324549" y="3968880"/>
            <a:ext cx="2461591" cy="1638158"/>
          </a:xfrm>
          <a:prstGeom prst="rect">
            <a:avLst/>
          </a:prstGeom>
          <a:solidFill>
            <a:schemeClr val="lt2"/>
          </a:solid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R="0" lvl="1"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R="0" lvl="2"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R="0" lvl="3"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3" name="Google Shape;143;p345"/>
          <p:cNvSpPr txBox="1">
            <a:spLocks noGrp="1"/>
          </p:cNvSpPr>
          <p:nvPr>
            <p:ph type="body" idx="7"/>
          </p:nvPr>
        </p:nvSpPr>
        <p:spPr>
          <a:xfrm>
            <a:off x="1033617" y="3968881"/>
            <a:ext cx="2520000" cy="1638158"/>
          </a:xfrm>
          <a:prstGeom prst="rect">
            <a:avLst/>
          </a:prstGeom>
          <a:noFill/>
          <a:ln>
            <a:noFill/>
          </a:ln>
        </p:spPr>
        <p:txBody>
          <a:bodyPr spcFirstLastPara="1" wrap="square" lIns="91425" tIns="90000" rIns="91425" bIns="45700" anchor="t" anchorCtr="0">
            <a:noAutofit/>
          </a:bodyPr>
          <a:lstStyle>
            <a:lvl1pPr marL="457200" lvl="0" indent="-228600" algn="r">
              <a:lnSpc>
                <a:spcPct val="100000"/>
              </a:lnSpc>
              <a:spcBef>
                <a:spcPts val="0"/>
              </a:spcBef>
              <a:spcAft>
                <a:spcPts val="0"/>
              </a:spcAft>
              <a:buSzPts val="2000"/>
              <a:buNone/>
              <a:defRPr sz="2000"/>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 name="Google Shape;144;p345"/>
          <p:cNvSpPr txBox="1">
            <a:spLocks noGrp="1"/>
          </p:cNvSpPr>
          <p:nvPr>
            <p:ph type="body" idx="8"/>
          </p:nvPr>
        </p:nvSpPr>
        <p:spPr>
          <a:xfrm>
            <a:off x="8966322" y="2159956"/>
            <a:ext cx="2520000" cy="1638159"/>
          </a:xfrm>
          <a:prstGeom prst="rect">
            <a:avLst/>
          </a:prstGeom>
          <a:noFill/>
          <a:ln>
            <a:noFill/>
          </a:ln>
        </p:spPr>
        <p:txBody>
          <a:bodyPr spcFirstLastPara="1" wrap="square" lIns="91425" tIns="90000" rIns="91425" bIns="45700" anchor="t" anchorCtr="0">
            <a:noAutofit/>
          </a:bodyPr>
          <a:lstStyle>
            <a:lvl1pPr marL="457200" lvl="0" indent="-228600" algn="l">
              <a:lnSpc>
                <a:spcPct val="100000"/>
              </a:lnSpc>
              <a:spcBef>
                <a:spcPts val="0"/>
              </a:spcBef>
              <a:spcAft>
                <a:spcPts val="0"/>
              </a:spcAft>
              <a:buSzPts val="2000"/>
              <a:buNone/>
              <a:defRPr sz="2000"/>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5"/>
        <p:cNvGrpSpPr/>
        <p:nvPr/>
      </p:nvGrpSpPr>
      <p:grpSpPr>
        <a:xfrm>
          <a:off x="0" y="0"/>
          <a:ext cx="0" cy="0"/>
          <a:chOff x="0" y="0"/>
          <a:chExt cx="0" cy="0"/>
        </a:xfrm>
      </p:grpSpPr>
      <p:sp>
        <p:nvSpPr>
          <p:cNvPr id="146" name="Google Shape;146;p346"/>
          <p:cNvSpPr>
            <a:spLocks noGrp="1"/>
          </p:cNvSpPr>
          <p:nvPr>
            <p:ph type="pic" idx="2"/>
          </p:nvPr>
        </p:nvSpPr>
        <p:spPr>
          <a:xfrm>
            <a:off x="0" y="0"/>
            <a:ext cx="12192000" cy="3429000"/>
          </a:xfrm>
          <a:prstGeom prst="rect">
            <a:avLst/>
          </a:prstGeom>
          <a:solidFill>
            <a:schemeClr val="lt2"/>
          </a:solid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R="0" lvl="1"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R="0" lvl="2"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R="0" lvl="3"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7" name="Google Shape;147;p346"/>
          <p:cNvSpPr txBox="1">
            <a:spLocks noGrp="1"/>
          </p:cNvSpPr>
          <p:nvPr>
            <p:ph type="title"/>
          </p:nvPr>
        </p:nvSpPr>
        <p:spPr>
          <a:xfrm>
            <a:off x="838200" y="2646643"/>
            <a:ext cx="10515600" cy="782357"/>
          </a:xfrm>
          <a:prstGeom prst="rect">
            <a:avLst/>
          </a:prstGeom>
          <a:solidFill>
            <a:schemeClr val="lt1"/>
          </a:solid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346"/>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49" name="Google Shape;149;p346"/>
          <p:cNvSpPr txBox="1">
            <a:spLocks noGrp="1"/>
          </p:cNvSpPr>
          <p:nvPr>
            <p:ph type="body" idx="1"/>
          </p:nvPr>
        </p:nvSpPr>
        <p:spPr>
          <a:xfrm>
            <a:off x="838200" y="3630613"/>
            <a:ext cx="10515600" cy="2035175"/>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Alleen titel" type="titleOnly">
  <p:cSld name="TITLE_ONLY">
    <p:spTree>
      <p:nvGrpSpPr>
        <p:cNvPr id="1" name="Shape 150"/>
        <p:cNvGrpSpPr/>
        <p:nvPr/>
      </p:nvGrpSpPr>
      <p:grpSpPr>
        <a:xfrm>
          <a:off x="0" y="0"/>
          <a:ext cx="0" cy="0"/>
          <a:chOff x="0" y="0"/>
          <a:chExt cx="0" cy="0"/>
        </a:xfrm>
      </p:grpSpPr>
      <p:sp>
        <p:nvSpPr>
          <p:cNvPr id="151" name="Google Shape;151;p347"/>
          <p:cNvSpPr txBox="1">
            <a:spLocks noGrp="1"/>
          </p:cNvSpPr>
          <p:nvPr>
            <p:ph type="title"/>
          </p:nvPr>
        </p:nvSpPr>
        <p:spPr>
          <a:xfrm>
            <a:off x="838200"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2" name="Google Shape;152;p347"/>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53" name="Google Shape;153;p347"/>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54" name="Google Shape;154;p347"/>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pic>
        <p:nvPicPr>
          <p:cNvPr id="155" name="Google Shape;155;p347" descr="logo-ce-horizontal-en-quadri-lr.png"/>
          <p:cNvPicPr preferRelativeResize="0"/>
          <p:nvPr/>
        </p:nvPicPr>
        <p:blipFill rotWithShape="1">
          <a:blip r:embed="rId2">
            <a:alphaModFix/>
          </a:blip>
          <a:srcRect/>
          <a:stretch/>
        </p:blipFill>
        <p:spPr>
          <a:xfrm>
            <a:off x="9357360" y="5872388"/>
            <a:ext cx="2390140" cy="62747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14"/>
        <p:cNvGrpSpPr/>
        <p:nvPr/>
      </p:nvGrpSpPr>
      <p:grpSpPr>
        <a:xfrm>
          <a:off x="0" y="0"/>
          <a:ext cx="0" cy="0"/>
          <a:chOff x="0" y="0"/>
          <a:chExt cx="0" cy="0"/>
        </a:xfrm>
      </p:grpSpPr>
      <p:sp>
        <p:nvSpPr>
          <p:cNvPr id="15" name="Google Shape;15;p325"/>
          <p:cNvSpPr txBox="1">
            <a:spLocks noGrp="1"/>
          </p:cNvSpPr>
          <p:nvPr>
            <p:ph type="body" idx="1"/>
          </p:nvPr>
        </p:nvSpPr>
        <p:spPr>
          <a:xfrm>
            <a:off x="838198" y="1825625"/>
            <a:ext cx="5328000" cy="3906435"/>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325"/>
          <p:cNvSpPr txBox="1">
            <a:spLocks noGrp="1"/>
          </p:cNvSpPr>
          <p:nvPr>
            <p:ph type="body" idx="2"/>
          </p:nvPr>
        </p:nvSpPr>
        <p:spPr>
          <a:xfrm>
            <a:off x="6402250" y="1825625"/>
            <a:ext cx="5328000" cy="3906435"/>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 name="Google Shape;17;p325"/>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cxnSp>
        <p:nvCxnSpPr>
          <p:cNvPr id="18" name="Google Shape;18;p325"/>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
        <p:nvSpPr>
          <p:cNvPr id="19" name="Google Shape;19;p325"/>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40234433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1"/>
        <p:cNvGrpSpPr/>
        <p:nvPr/>
      </p:nvGrpSpPr>
      <p:grpSpPr>
        <a:xfrm>
          <a:off x="0" y="0"/>
          <a:ext cx="0" cy="0"/>
          <a:chOff x="0" y="0"/>
          <a:chExt cx="0" cy="0"/>
        </a:xfrm>
      </p:grpSpPr>
      <p:sp>
        <p:nvSpPr>
          <p:cNvPr id="32" name="Google Shape;32;p329"/>
          <p:cNvSpPr txBox="1">
            <a:spLocks noGrp="1"/>
          </p:cNvSpPr>
          <p:nvPr>
            <p:ph type="body" idx="1"/>
          </p:nvPr>
        </p:nvSpPr>
        <p:spPr>
          <a:xfrm>
            <a:off x="838199" y="1825625"/>
            <a:ext cx="10905699" cy="3881904"/>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1800"/>
              </a:spcBef>
              <a:spcAft>
                <a:spcPts val="0"/>
              </a:spcAft>
              <a:buSzPts val="2000"/>
              <a:buChar char="•"/>
              <a:defRPr/>
            </a:lvl2pPr>
            <a:lvl3pPr marL="1371600" lvl="2" indent="-342900" algn="l">
              <a:lnSpc>
                <a:spcPct val="100000"/>
              </a:lnSpc>
              <a:spcBef>
                <a:spcPts val="1800"/>
              </a:spcBef>
              <a:spcAft>
                <a:spcPts val="0"/>
              </a:spcAft>
              <a:buSzPts val="1800"/>
              <a:buChar char="•"/>
              <a:defRPr/>
            </a:lvl3pPr>
            <a:lvl4pPr marL="1828800" lvl="3" indent="-330200" algn="l">
              <a:lnSpc>
                <a:spcPct val="100000"/>
              </a:lnSpc>
              <a:spcBef>
                <a:spcPts val="1800"/>
              </a:spcBef>
              <a:spcAft>
                <a:spcPts val="0"/>
              </a:spcAft>
              <a:buSzPts val="1600"/>
              <a:buChar char="•"/>
              <a:defRPr/>
            </a:lvl4pPr>
            <a:lvl5pPr marL="2286000" lvl="4" indent="-330200" algn="l">
              <a:lnSpc>
                <a:spcPct val="100000"/>
              </a:lnSpc>
              <a:spcBef>
                <a:spcPts val="1800"/>
              </a:spcBef>
              <a:spcAft>
                <a:spcPts val="0"/>
              </a:spcAft>
              <a:buSzPts val="16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329"/>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cxnSp>
        <p:nvCxnSpPr>
          <p:cNvPr id="34" name="Google Shape;34;p329"/>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
        <p:nvSpPr>
          <p:cNvPr id="35" name="Google Shape;35;p329"/>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3714353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5593721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5"/>
        <p:cNvGrpSpPr/>
        <p:nvPr/>
      </p:nvGrpSpPr>
      <p:grpSpPr>
        <a:xfrm>
          <a:off x="0" y="0"/>
          <a:ext cx="0" cy="0"/>
          <a:chOff x="0" y="0"/>
          <a:chExt cx="0" cy="0"/>
        </a:xfrm>
      </p:grpSpPr>
      <p:sp>
        <p:nvSpPr>
          <p:cNvPr id="26" name="Google Shape;26;p327"/>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cxnSp>
        <p:nvCxnSpPr>
          <p:cNvPr id="27" name="Google Shape;27;p327"/>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
        <p:nvSpPr>
          <p:cNvPr id="28" name="Google Shape;28;p327"/>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25733405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2204709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Tree>
    <p:extLst>
      <p:ext uri="{BB962C8B-B14F-4D97-AF65-F5344CB8AC3E}">
        <p14:creationId xmlns:p14="http://schemas.microsoft.com/office/powerpoint/2010/main" val="28451819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885818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507966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198734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7394645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42605646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30875620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1036477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
        <p:cNvGrpSpPr/>
        <p:nvPr/>
      </p:nvGrpSpPr>
      <p:grpSpPr>
        <a:xfrm>
          <a:off x="0" y="0"/>
          <a:ext cx="0" cy="0"/>
          <a:chOff x="0" y="0"/>
          <a:chExt cx="0" cy="0"/>
        </a:xfrm>
      </p:grpSpPr>
      <p:sp>
        <p:nvSpPr>
          <p:cNvPr id="30" name="Google Shape;30;p328"/>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17565415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24701497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Tree>
    <p:extLst>
      <p:ext uri="{BB962C8B-B14F-4D97-AF65-F5344CB8AC3E}">
        <p14:creationId xmlns:p14="http://schemas.microsoft.com/office/powerpoint/2010/main" val="22093208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Tree>
    <p:extLst>
      <p:ext uri="{BB962C8B-B14F-4D97-AF65-F5344CB8AC3E}">
        <p14:creationId xmlns:p14="http://schemas.microsoft.com/office/powerpoint/2010/main" val="25787360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Tree>
    <p:extLst>
      <p:ext uri="{BB962C8B-B14F-4D97-AF65-F5344CB8AC3E}">
        <p14:creationId xmlns:p14="http://schemas.microsoft.com/office/powerpoint/2010/main" val="1244884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Tree>
    <p:extLst>
      <p:ext uri="{BB962C8B-B14F-4D97-AF65-F5344CB8AC3E}">
        <p14:creationId xmlns:p14="http://schemas.microsoft.com/office/powerpoint/2010/main" val="24739605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94649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10425549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2534795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32287126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Last slide (option 1)">
  <p:cSld name="Last slide (option 1)">
    <p:spTree>
      <p:nvGrpSpPr>
        <p:cNvPr id="1" name="Shape 46"/>
        <p:cNvGrpSpPr/>
        <p:nvPr/>
      </p:nvGrpSpPr>
      <p:grpSpPr>
        <a:xfrm>
          <a:off x="0" y="0"/>
          <a:ext cx="0" cy="0"/>
          <a:chOff x="0" y="0"/>
          <a:chExt cx="0" cy="0"/>
        </a:xfrm>
      </p:grpSpPr>
      <p:sp>
        <p:nvSpPr>
          <p:cNvPr id="47" name="Google Shape;47;p332"/>
          <p:cNvSpPr/>
          <p:nvPr/>
        </p:nvSpPr>
        <p:spPr>
          <a:xfrm>
            <a:off x="0" y="1"/>
            <a:ext cx="12192000" cy="3428999"/>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48" name="Google Shape;48;p332"/>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49" name="Google Shape;49;p332"/>
          <p:cNvSpPr txBox="1">
            <a:spLocks noGrp="1"/>
          </p:cNvSpPr>
          <p:nvPr>
            <p:ph type="ctrTitle"/>
          </p:nvPr>
        </p:nvSpPr>
        <p:spPr>
          <a:xfrm>
            <a:off x="1077013" y="1122363"/>
            <a:ext cx="10156297" cy="1240348"/>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6000"/>
              <a:buFont typeface="Arial"/>
              <a:buNone/>
              <a:defRPr sz="60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50" name="Google Shape;50;p332"/>
          <p:cNvCxnSpPr/>
          <p:nvPr/>
        </p:nvCxnSpPr>
        <p:spPr>
          <a:xfrm>
            <a:off x="838200" y="0"/>
            <a:ext cx="0" cy="2362711"/>
          </a:xfrm>
          <a:prstGeom prst="straightConnector1">
            <a:avLst/>
          </a:prstGeom>
          <a:noFill/>
          <a:ln w="28575" cap="flat" cmpd="sng">
            <a:solidFill>
              <a:schemeClr val="dk2"/>
            </a:solidFill>
            <a:prstDash val="solid"/>
            <a:miter lim="800000"/>
            <a:headEnd type="none" w="sm" len="sm"/>
            <a:tailEnd type="none" w="sm" len="sm"/>
          </a:ln>
        </p:spPr>
      </p:cxnSp>
      <p:sp>
        <p:nvSpPr>
          <p:cNvPr id="51" name="Google Shape;51;p332"/>
          <p:cNvSpPr txBox="1">
            <a:spLocks noGrp="1"/>
          </p:cNvSpPr>
          <p:nvPr>
            <p:ph type="subTitle" idx="1"/>
          </p:nvPr>
        </p:nvSpPr>
        <p:spPr>
          <a:xfrm>
            <a:off x="838200" y="4160826"/>
            <a:ext cx="10889439" cy="162014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1400">
                <a:solidFill>
                  <a:srgbClr val="7F7F7F"/>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1845968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Tree>
    <p:extLst>
      <p:ext uri="{BB962C8B-B14F-4D97-AF65-F5344CB8AC3E}">
        <p14:creationId xmlns:p14="http://schemas.microsoft.com/office/powerpoint/2010/main" val="18428657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4133598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1727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0546357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39209226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6796723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13198220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45422558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954307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57"/>
        <p:cNvGrpSpPr/>
        <p:nvPr/>
      </p:nvGrpSpPr>
      <p:grpSpPr>
        <a:xfrm>
          <a:off x="0" y="0"/>
          <a:ext cx="0" cy="0"/>
          <a:chOff x="0" y="0"/>
          <a:chExt cx="0" cy="0"/>
        </a:xfrm>
      </p:grpSpPr>
      <p:sp>
        <p:nvSpPr>
          <p:cNvPr id="58" name="Google Shape;58;p336"/>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59" name="Google Shape;59;p336"/>
          <p:cNvSpPr/>
          <p:nvPr/>
        </p:nvSpPr>
        <p:spPr>
          <a:xfrm>
            <a:off x="0" y="0"/>
            <a:ext cx="12192000" cy="107817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0" name="Google Shape;60;p336"/>
          <p:cNvSpPr/>
          <p:nvPr/>
        </p:nvSpPr>
        <p:spPr>
          <a:xfrm>
            <a:off x="0" y="1078173"/>
            <a:ext cx="12192000" cy="5779827"/>
          </a:xfrm>
          <a:prstGeom prst="rect">
            <a:avLst/>
          </a:prstGeom>
          <a:solidFill>
            <a:srgbClr val="0356B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4"/>
              </a:solidFill>
              <a:latin typeface="Arial"/>
              <a:ea typeface="Arial"/>
              <a:cs typeface="Arial"/>
              <a:sym typeface="Arial"/>
            </a:endParaRPr>
          </a:p>
        </p:txBody>
      </p:sp>
      <p:pic>
        <p:nvPicPr>
          <p:cNvPr id="61" name="Google Shape;61;p336"/>
          <p:cNvPicPr preferRelativeResize="0"/>
          <p:nvPr/>
        </p:nvPicPr>
        <p:blipFill rotWithShape="1">
          <a:blip r:embed="rId2">
            <a:alphaModFix/>
          </a:blip>
          <a:srcRect/>
          <a:stretch/>
        </p:blipFill>
        <p:spPr>
          <a:xfrm>
            <a:off x="5388933" y="258042"/>
            <a:ext cx="1659793" cy="1152460"/>
          </a:xfrm>
          <a:prstGeom prst="rect">
            <a:avLst/>
          </a:prstGeom>
          <a:noFill/>
          <a:ln>
            <a:noFill/>
          </a:ln>
        </p:spPr>
      </p:pic>
      <p:sp>
        <p:nvSpPr>
          <p:cNvPr id="62" name="Google Shape;62;p336"/>
          <p:cNvSpPr txBox="1">
            <a:spLocks noGrp="1"/>
          </p:cNvSpPr>
          <p:nvPr>
            <p:ph type="ctrTitle"/>
          </p:nvPr>
        </p:nvSpPr>
        <p:spPr>
          <a:xfrm>
            <a:off x="1071350" y="1992572"/>
            <a:ext cx="10065224" cy="2149523"/>
          </a:xfrm>
          <a:prstGeom prst="rect">
            <a:avLst/>
          </a:prstGeom>
          <a:noFill/>
          <a:ln>
            <a:noFill/>
          </a:ln>
        </p:spPr>
        <p:txBody>
          <a:bodyPr spcFirstLastPara="1" wrap="square" lIns="91425" tIns="45700" rIns="91425" bIns="0" anchor="t" anchorCtr="0">
            <a:noAutofit/>
          </a:bodyPr>
          <a:lstStyle>
            <a:lvl1pPr lvl="0" algn="l">
              <a:lnSpc>
                <a:spcPct val="90000"/>
              </a:lnSpc>
              <a:spcBef>
                <a:spcPts val="0"/>
              </a:spcBef>
              <a:spcAft>
                <a:spcPts val="0"/>
              </a:spcAft>
              <a:buClr>
                <a:schemeClr val="lt1"/>
              </a:buClr>
              <a:buSzPts val="6000"/>
              <a:buFont typeface="Arial"/>
              <a:buNone/>
              <a:defRPr sz="6000" b="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3" name="Google Shape;63;p336"/>
          <p:cNvCxnSpPr/>
          <p:nvPr/>
        </p:nvCxnSpPr>
        <p:spPr>
          <a:xfrm>
            <a:off x="838200" y="1978925"/>
            <a:ext cx="0" cy="4879075"/>
          </a:xfrm>
          <a:prstGeom prst="straightConnector1">
            <a:avLst/>
          </a:prstGeom>
          <a:noFill/>
          <a:ln w="28575" cap="flat" cmpd="sng">
            <a:solidFill>
              <a:schemeClr val="accent5"/>
            </a:solidFill>
            <a:prstDash val="solid"/>
            <a:miter lim="800000"/>
            <a:headEnd type="none" w="sm" len="sm"/>
            <a:tailEnd type="none" w="sm" len="sm"/>
          </a:ln>
        </p:spPr>
      </p:cxnSp>
      <p:sp>
        <p:nvSpPr>
          <p:cNvPr id="64" name="Google Shape;64;p336"/>
          <p:cNvSpPr/>
          <p:nvPr/>
        </p:nvSpPr>
        <p:spPr>
          <a:xfrm>
            <a:off x="5741158" y="6619164"/>
            <a:ext cx="707409" cy="240594"/>
          </a:xfrm>
          <a:prstGeom prst="rect">
            <a:avLst/>
          </a:prstGeom>
          <a:solidFill>
            <a:srgbClr val="0044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 name="Google Shape;65;p336"/>
          <p:cNvSpPr txBox="1">
            <a:spLocks noGrp="1"/>
          </p:cNvSpPr>
          <p:nvPr>
            <p:ph type="subTitle" idx="1"/>
          </p:nvPr>
        </p:nvSpPr>
        <p:spPr>
          <a:xfrm>
            <a:off x="1071351" y="4418049"/>
            <a:ext cx="10065224" cy="89775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2800"/>
              <a:buNone/>
              <a:defRPr sz="2800" i="0">
                <a:solidFill>
                  <a:schemeClr val="accent5"/>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66" name="Google Shape;66;p336"/>
          <p:cNvSpPr txBox="1">
            <a:spLocks noGrp="1"/>
          </p:cNvSpPr>
          <p:nvPr>
            <p:ph type="body" idx="2"/>
          </p:nvPr>
        </p:nvSpPr>
        <p:spPr>
          <a:xfrm>
            <a:off x="6096000" y="5557903"/>
            <a:ext cx="5040313" cy="528998"/>
          </a:xfrm>
          <a:prstGeom prst="rect">
            <a:avLst/>
          </a:prstGeom>
          <a:noFill/>
          <a:ln>
            <a:noFill/>
          </a:ln>
        </p:spPr>
        <p:txBody>
          <a:bodyPr spcFirstLastPara="1" wrap="square" lIns="91425" tIns="45700" rIns="91425" bIns="45700" anchor="t" anchorCtr="0">
            <a:noAutofit/>
          </a:bodyPr>
          <a:lstStyle>
            <a:lvl1pPr marL="457200" lvl="0" indent="-228600" algn="r">
              <a:lnSpc>
                <a:spcPct val="100000"/>
              </a:lnSpc>
              <a:spcBef>
                <a:spcPts val="0"/>
              </a:spcBef>
              <a:spcAft>
                <a:spcPts val="0"/>
              </a:spcAft>
              <a:buSzPts val="2200"/>
              <a:buFont typeface="Arial"/>
              <a:buNone/>
              <a:defRPr sz="2200" i="1">
                <a:solidFill>
                  <a:schemeClr val="lt1"/>
                </a:solidFill>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5043046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Tree>
    <p:extLst>
      <p:ext uri="{BB962C8B-B14F-4D97-AF65-F5344CB8AC3E}">
        <p14:creationId xmlns:p14="http://schemas.microsoft.com/office/powerpoint/2010/main" val="10966695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Tree>
    <p:extLst>
      <p:ext uri="{BB962C8B-B14F-4D97-AF65-F5344CB8AC3E}">
        <p14:creationId xmlns:p14="http://schemas.microsoft.com/office/powerpoint/2010/main" val="36433558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Tree>
    <p:extLst>
      <p:ext uri="{BB962C8B-B14F-4D97-AF65-F5344CB8AC3E}">
        <p14:creationId xmlns:p14="http://schemas.microsoft.com/office/powerpoint/2010/main" val="228816147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Tree>
    <p:extLst>
      <p:ext uri="{BB962C8B-B14F-4D97-AF65-F5344CB8AC3E}">
        <p14:creationId xmlns:p14="http://schemas.microsoft.com/office/powerpoint/2010/main" val="17040521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5016232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453968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7"/>
        <p:cNvGrpSpPr/>
        <p:nvPr/>
      </p:nvGrpSpPr>
      <p:grpSpPr>
        <a:xfrm>
          <a:off x="0" y="0"/>
          <a:ext cx="0" cy="0"/>
          <a:chOff x="0" y="0"/>
          <a:chExt cx="0" cy="0"/>
        </a:xfrm>
      </p:grpSpPr>
      <p:pic>
        <p:nvPicPr>
          <p:cNvPr id="68" name="Google Shape;68;p337"/>
          <p:cNvPicPr preferRelativeResize="0"/>
          <p:nvPr/>
        </p:nvPicPr>
        <p:blipFill rotWithShape="1">
          <a:blip r:embed="rId2">
            <a:alphaModFix/>
          </a:blip>
          <a:srcRect/>
          <a:stretch/>
        </p:blipFill>
        <p:spPr>
          <a:xfrm>
            <a:off x="0" y="1850288"/>
            <a:ext cx="12192000" cy="5018345"/>
          </a:xfrm>
          <a:prstGeom prst="rect">
            <a:avLst/>
          </a:prstGeom>
          <a:noFill/>
          <a:ln>
            <a:noFill/>
          </a:ln>
        </p:spPr>
      </p:pic>
      <p:sp>
        <p:nvSpPr>
          <p:cNvPr id="69" name="Google Shape;69;p337"/>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70" name="Google Shape;70;p337"/>
          <p:cNvSpPr/>
          <p:nvPr/>
        </p:nvSpPr>
        <p:spPr>
          <a:xfrm>
            <a:off x="0" y="0"/>
            <a:ext cx="12192000" cy="107817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 name="Google Shape;71;p337"/>
          <p:cNvSpPr/>
          <p:nvPr/>
        </p:nvSpPr>
        <p:spPr>
          <a:xfrm>
            <a:off x="0" y="1078174"/>
            <a:ext cx="12192000" cy="2890800"/>
          </a:xfrm>
          <a:prstGeom prst="rect">
            <a:avLst/>
          </a:prstGeom>
          <a:solidFill>
            <a:srgbClr val="0356B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4"/>
              </a:solidFill>
              <a:latin typeface="Arial"/>
              <a:ea typeface="Arial"/>
              <a:cs typeface="Arial"/>
              <a:sym typeface="Arial"/>
            </a:endParaRPr>
          </a:p>
        </p:txBody>
      </p:sp>
      <p:pic>
        <p:nvPicPr>
          <p:cNvPr id="72" name="Google Shape;72;p337"/>
          <p:cNvPicPr preferRelativeResize="0"/>
          <p:nvPr/>
        </p:nvPicPr>
        <p:blipFill rotWithShape="1">
          <a:blip r:embed="rId3">
            <a:alphaModFix/>
          </a:blip>
          <a:srcRect/>
          <a:stretch/>
        </p:blipFill>
        <p:spPr>
          <a:xfrm>
            <a:off x="5388933" y="258042"/>
            <a:ext cx="1659793" cy="1152460"/>
          </a:xfrm>
          <a:prstGeom prst="rect">
            <a:avLst/>
          </a:prstGeom>
          <a:noFill/>
          <a:ln>
            <a:noFill/>
          </a:ln>
        </p:spPr>
      </p:pic>
      <p:sp>
        <p:nvSpPr>
          <p:cNvPr id="73" name="Google Shape;73;p337"/>
          <p:cNvSpPr txBox="1">
            <a:spLocks noGrp="1"/>
          </p:cNvSpPr>
          <p:nvPr>
            <p:ph type="ctrTitle"/>
          </p:nvPr>
        </p:nvSpPr>
        <p:spPr>
          <a:xfrm>
            <a:off x="1071350" y="1992572"/>
            <a:ext cx="10065224" cy="872647"/>
          </a:xfrm>
          <a:prstGeom prst="rect">
            <a:avLst/>
          </a:prstGeom>
          <a:noFill/>
          <a:ln>
            <a:noFill/>
          </a:ln>
        </p:spPr>
        <p:txBody>
          <a:bodyPr spcFirstLastPara="1" wrap="square" lIns="91425" tIns="45700" rIns="91425" bIns="0" anchor="t" anchorCtr="0">
            <a:normAutofit/>
          </a:bodyPr>
          <a:lstStyle>
            <a:lvl1pPr lvl="0" algn="l">
              <a:lnSpc>
                <a:spcPct val="90000"/>
              </a:lnSpc>
              <a:spcBef>
                <a:spcPts val="0"/>
              </a:spcBef>
              <a:spcAft>
                <a:spcPts val="0"/>
              </a:spcAft>
              <a:buClr>
                <a:schemeClr val="lt1"/>
              </a:buClr>
              <a:buSzPts val="6000"/>
              <a:buFont typeface="Arial"/>
              <a:buNone/>
              <a:defRPr sz="6000" b="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4" name="Google Shape;74;p337"/>
          <p:cNvCxnSpPr/>
          <p:nvPr/>
        </p:nvCxnSpPr>
        <p:spPr>
          <a:xfrm>
            <a:off x="838200" y="1978925"/>
            <a:ext cx="0" cy="4879075"/>
          </a:xfrm>
          <a:prstGeom prst="straightConnector1">
            <a:avLst/>
          </a:prstGeom>
          <a:noFill/>
          <a:ln w="28575" cap="flat" cmpd="sng">
            <a:solidFill>
              <a:schemeClr val="accent5"/>
            </a:solidFill>
            <a:prstDash val="solid"/>
            <a:miter lim="800000"/>
            <a:headEnd type="none" w="sm" len="sm"/>
            <a:tailEnd type="none" w="sm" len="sm"/>
          </a:ln>
        </p:spPr>
      </p:cxnSp>
      <p:sp>
        <p:nvSpPr>
          <p:cNvPr id="75" name="Google Shape;75;p337"/>
          <p:cNvSpPr/>
          <p:nvPr/>
        </p:nvSpPr>
        <p:spPr>
          <a:xfrm>
            <a:off x="5741158" y="6619164"/>
            <a:ext cx="707409" cy="240594"/>
          </a:xfrm>
          <a:prstGeom prst="rect">
            <a:avLst/>
          </a:prstGeom>
          <a:solidFill>
            <a:srgbClr val="0044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 name="Google Shape;76;p337"/>
          <p:cNvSpPr txBox="1">
            <a:spLocks noGrp="1"/>
          </p:cNvSpPr>
          <p:nvPr>
            <p:ph type="subTitle" idx="1"/>
          </p:nvPr>
        </p:nvSpPr>
        <p:spPr>
          <a:xfrm>
            <a:off x="1071351" y="3067468"/>
            <a:ext cx="10065224" cy="89775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2800"/>
              <a:buNone/>
              <a:defRPr sz="2800" i="0">
                <a:solidFill>
                  <a:schemeClr val="accent5"/>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77" name="Google Shape;77;p337"/>
          <p:cNvSpPr txBox="1">
            <a:spLocks noGrp="1"/>
          </p:cNvSpPr>
          <p:nvPr>
            <p:ph type="body" idx="2"/>
          </p:nvPr>
        </p:nvSpPr>
        <p:spPr>
          <a:xfrm>
            <a:off x="6096000" y="5783535"/>
            <a:ext cx="5040313" cy="528998"/>
          </a:xfrm>
          <a:prstGeom prst="rect">
            <a:avLst/>
          </a:prstGeom>
          <a:noFill/>
          <a:ln>
            <a:noFill/>
          </a:ln>
        </p:spPr>
        <p:txBody>
          <a:bodyPr spcFirstLastPara="1" wrap="square" lIns="91425" tIns="45700" rIns="91425" bIns="45700" anchor="b" anchorCtr="0">
            <a:noAutofit/>
          </a:bodyPr>
          <a:lstStyle>
            <a:lvl1pPr marL="457200" lvl="0" indent="-228600" algn="r">
              <a:lnSpc>
                <a:spcPct val="100000"/>
              </a:lnSpc>
              <a:spcBef>
                <a:spcPts val="0"/>
              </a:spcBef>
              <a:spcAft>
                <a:spcPts val="0"/>
              </a:spcAft>
              <a:buSzPts val="2200"/>
              <a:buFont typeface="Arial"/>
              <a:buNone/>
              <a:defRPr sz="2200" i="1">
                <a:solidFill>
                  <a:schemeClr val="lt1"/>
                </a:solidFill>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78"/>
        <p:cNvGrpSpPr/>
        <p:nvPr/>
      </p:nvGrpSpPr>
      <p:grpSpPr>
        <a:xfrm>
          <a:off x="0" y="0"/>
          <a:ext cx="0" cy="0"/>
          <a:chOff x="0" y="0"/>
          <a:chExt cx="0" cy="0"/>
        </a:xfrm>
      </p:grpSpPr>
      <p:pic>
        <p:nvPicPr>
          <p:cNvPr id="79" name="Google Shape;79;p338"/>
          <p:cNvPicPr preferRelativeResize="0"/>
          <p:nvPr/>
        </p:nvPicPr>
        <p:blipFill rotWithShape="1">
          <a:blip r:embed="rId2">
            <a:alphaModFix/>
          </a:blip>
          <a:srcRect/>
          <a:stretch/>
        </p:blipFill>
        <p:spPr>
          <a:xfrm>
            <a:off x="0" y="802219"/>
            <a:ext cx="12192000" cy="6059194"/>
          </a:xfrm>
          <a:prstGeom prst="rect">
            <a:avLst/>
          </a:prstGeom>
          <a:noFill/>
          <a:ln>
            <a:noFill/>
          </a:ln>
        </p:spPr>
      </p:pic>
      <p:sp>
        <p:nvSpPr>
          <p:cNvPr id="80" name="Google Shape;80;p338"/>
          <p:cNvSpPr/>
          <p:nvPr/>
        </p:nvSpPr>
        <p:spPr>
          <a:xfrm>
            <a:off x="5289" y="1078173"/>
            <a:ext cx="12197346" cy="5783239"/>
          </a:xfrm>
          <a:prstGeom prst="rect">
            <a:avLst/>
          </a:prstGeom>
          <a:solidFill>
            <a:srgbClr val="024EA2">
              <a:alpha val="6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4"/>
              </a:solidFill>
              <a:latin typeface="Arial"/>
              <a:ea typeface="Arial"/>
              <a:cs typeface="Arial"/>
              <a:sym typeface="Arial"/>
            </a:endParaRPr>
          </a:p>
        </p:txBody>
      </p:sp>
      <p:sp>
        <p:nvSpPr>
          <p:cNvPr id="81" name="Google Shape;81;p338"/>
          <p:cNvSpPr/>
          <p:nvPr/>
        </p:nvSpPr>
        <p:spPr>
          <a:xfrm>
            <a:off x="0" y="0"/>
            <a:ext cx="12192000" cy="107817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2" name="Google Shape;82;p338"/>
          <p:cNvSpPr txBox="1">
            <a:spLocks noGrp="1"/>
          </p:cNvSpPr>
          <p:nvPr>
            <p:ph type="ctrTitle"/>
          </p:nvPr>
        </p:nvSpPr>
        <p:spPr>
          <a:xfrm>
            <a:off x="1071350" y="1992572"/>
            <a:ext cx="10065224" cy="2149523"/>
          </a:xfrm>
          <a:prstGeom prst="rect">
            <a:avLst/>
          </a:prstGeom>
          <a:noFill/>
          <a:ln>
            <a:noFill/>
          </a:ln>
        </p:spPr>
        <p:txBody>
          <a:bodyPr spcFirstLastPara="1" wrap="square" lIns="91425" tIns="45700" rIns="91425" bIns="0" anchor="t" anchorCtr="0">
            <a:noAutofit/>
          </a:bodyPr>
          <a:lstStyle>
            <a:lvl1pPr lvl="0" algn="l">
              <a:lnSpc>
                <a:spcPct val="90000"/>
              </a:lnSpc>
              <a:spcBef>
                <a:spcPts val="0"/>
              </a:spcBef>
              <a:spcAft>
                <a:spcPts val="0"/>
              </a:spcAft>
              <a:buClr>
                <a:schemeClr val="lt1"/>
              </a:buClr>
              <a:buSzPts val="6000"/>
              <a:buFont typeface="Arial"/>
              <a:buNone/>
              <a:defRPr sz="6000" b="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3" name="Google Shape;83;p338"/>
          <p:cNvCxnSpPr/>
          <p:nvPr/>
        </p:nvCxnSpPr>
        <p:spPr>
          <a:xfrm>
            <a:off x="838200" y="1978925"/>
            <a:ext cx="0" cy="4879075"/>
          </a:xfrm>
          <a:prstGeom prst="straightConnector1">
            <a:avLst/>
          </a:prstGeom>
          <a:noFill/>
          <a:ln w="28575" cap="flat" cmpd="sng">
            <a:solidFill>
              <a:schemeClr val="accent5"/>
            </a:solidFill>
            <a:prstDash val="solid"/>
            <a:miter lim="800000"/>
            <a:headEnd type="none" w="sm" len="sm"/>
            <a:tailEnd type="none" w="sm" len="sm"/>
          </a:ln>
        </p:spPr>
      </p:cxnSp>
      <p:sp>
        <p:nvSpPr>
          <p:cNvPr id="84" name="Google Shape;84;p338"/>
          <p:cNvSpPr/>
          <p:nvPr/>
        </p:nvSpPr>
        <p:spPr>
          <a:xfrm>
            <a:off x="5741158" y="6619164"/>
            <a:ext cx="707409" cy="240594"/>
          </a:xfrm>
          <a:prstGeom prst="rect">
            <a:avLst/>
          </a:prstGeom>
          <a:solidFill>
            <a:srgbClr val="0044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5" name="Google Shape;85;p338"/>
          <p:cNvSpPr txBox="1">
            <a:spLocks noGrp="1"/>
          </p:cNvSpPr>
          <p:nvPr>
            <p:ph type="subTitle" idx="1"/>
          </p:nvPr>
        </p:nvSpPr>
        <p:spPr>
          <a:xfrm>
            <a:off x="1071351" y="4418049"/>
            <a:ext cx="10065224" cy="89775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2800"/>
              <a:buNone/>
              <a:defRPr sz="2800" i="0">
                <a:solidFill>
                  <a:schemeClr val="accent5"/>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86" name="Google Shape;86;p338"/>
          <p:cNvPicPr preferRelativeResize="0"/>
          <p:nvPr/>
        </p:nvPicPr>
        <p:blipFill rotWithShape="1">
          <a:blip r:embed="rId3">
            <a:alphaModFix/>
          </a:blip>
          <a:srcRect/>
          <a:stretch/>
        </p:blipFill>
        <p:spPr>
          <a:xfrm>
            <a:off x="5388933" y="258042"/>
            <a:ext cx="1659793" cy="1152460"/>
          </a:xfrm>
          <a:prstGeom prst="rect">
            <a:avLst/>
          </a:prstGeom>
          <a:noFill/>
          <a:ln>
            <a:noFill/>
          </a:ln>
        </p:spPr>
      </p:pic>
      <p:sp>
        <p:nvSpPr>
          <p:cNvPr id="87" name="Google Shape;87;p338"/>
          <p:cNvSpPr txBox="1">
            <a:spLocks noGrp="1"/>
          </p:cNvSpPr>
          <p:nvPr>
            <p:ph type="body" idx="2"/>
          </p:nvPr>
        </p:nvSpPr>
        <p:spPr>
          <a:xfrm>
            <a:off x="6096000" y="5557903"/>
            <a:ext cx="5040313" cy="528998"/>
          </a:xfrm>
          <a:prstGeom prst="rect">
            <a:avLst/>
          </a:prstGeom>
          <a:noFill/>
          <a:ln>
            <a:noFill/>
          </a:ln>
        </p:spPr>
        <p:txBody>
          <a:bodyPr spcFirstLastPara="1" wrap="square" lIns="91425" tIns="45700" rIns="91425" bIns="45700" anchor="t" anchorCtr="0">
            <a:noAutofit/>
          </a:bodyPr>
          <a:lstStyle>
            <a:lvl1pPr marL="457200" lvl="0" indent="-228600" algn="r">
              <a:lnSpc>
                <a:spcPct val="100000"/>
              </a:lnSpc>
              <a:spcBef>
                <a:spcPts val="0"/>
              </a:spcBef>
              <a:spcAft>
                <a:spcPts val="0"/>
              </a:spcAft>
              <a:buSzPts val="2200"/>
              <a:buFont typeface="Arial"/>
              <a:buNone/>
              <a:defRPr sz="2200" i="1">
                <a:solidFill>
                  <a:schemeClr val="lt1"/>
                </a:solidFill>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hapter Slide" type="title">
  <p:cSld name="TITLE">
    <p:spTree>
      <p:nvGrpSpPr>
        <p:cNvPr id="1" name="Shape 88"/>
        <p:cNvGrpSpPr/>
        <p:nvPr/>
      </p:nvGrpSpPr>
      <p:grpSpPr>
        <a:xfrm>
          <a:off x="0" y="0"/>
          <a:ext cx="0" cy="0"/>
          <a:chOff x="0" y="0"/>
          <a:chExt cx="0" cy="0"/>
        </a:xfrm>
      </p:grpSpPr>
      <p:sp>
        <p:nvSpPr>
          <p:cNvPr id="89" name="Google Shape;89;p339"/>
          <p:cNvSpPr/>
          <p:nvPr/>
        </p:nvSpPr>
        <p:spPr>
          <a:xfrm>
            <a:off x="0" y="0"/>
            <a:ext cx="12192000" cy="6858000"/>
          </a:xfrm>
          <a:prstGeom prst="rect">
            <a:avLst/>
          </a:prstGeom>
          <a:solidFill>
            <a:srgbClr val="0356B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0" name="Google Shape;90;p339"/>
          <p:cNvSpPr txBox="1">
            <a:spLocks noGrp="1"/>
          </p:cNvSpPr>
          <p:nvPr>
            <p:ph type="ctrTitle"/>
          </p:nvPr>
        </p:nvSpPr>
        <p:spPr>
          <a:xfrm>
            <a:off x="1070189" y="1122363"/>
            <a:ext cx="10676038" cy="2387600"/>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accent5"/>
              </a:buClr>
              <a:buSzPts val="6000"/>
              <a:buFont typeface="Arial"/>
              <a:buNone/>
              <a:defRPr sz="60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339"/>
          <p:cNvSpPr txBox="1">
            <a:spLocks noGrp="1"/>
          </p:cNvSpPr>
          <p:nvPr>
            <p:ph type="subTitle" idx="1"/>
          </p:nvPr>
        </p:nvSpPr>
        <p:spPr>
          <a:xfrm>
            <a:off x="1070189" y="3602038"/>
            <a:ext cx="10676038" cy="165576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2400"/>
              <a:buNone/>
              <a:defRPr sz="2400">
                <a:solidFill>
                  <a:schemeClr val="lt1"/>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2" name="Google Shape;92;p339"/>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a:solidFill>
                  <a:schemeClr val="lt1"/>
                </a:solidFill>
                <a:latin typeface="Arial"/>
                <a:ea typeface="Arial"/>
                <a:cs typeface="Arial"/>
                <a:sym typeface="Arial"/>
              </a:defRPr>
            </a:lvl1pPr>
            <a:lvl2pPr marL="0" lvl="1" indent="0" algn="l">
              <a:spcBef>
                <a:spcPts val="0"/>
              </a:spcBef>
              <a:buNone/>
              <a:defRPr sz="1200">
                <a:solidFill>
                  <a:schemeClr val="lt1"/>
                </a:solidFill>
                <a:latin typeface="Arial"/>
                <a:ea typeface="Arial"/>
                <a:cs typeface="Arial"/>
                <a:sym typeface="Arial"/>
              </a:defRPr>
            </a:lvl2pPr>
            <a:lvl3pPr marL="0" lvl="2" indent="0" algn="l">
              <a:spcBef>
                <a:spcPts val="0"/>
              </a:spcBef>
              <a:buNone/>
              <a:defRPr sz="1200">
                <a:solidFill>
                  <a:schemeClr val="lt1"/>
                </a:solidFill>
                <a:latin typeface="Arial"/>
                <a:ea typeface="Arial"/>
                <a:cs typeface="Arial"/>
                <a:sym typeface="Arial"/>
              </a:defRPr>
            </a:lvl3pPr>
            <a:lvl4pPr marL="0" lvl="3" indent="0" algn="l">
              <a:spcBef>
                <a:spcPts val="0"/>
              </a:spcBef>
              <a:buNone/>
              <a:defRPr sz="1200">
                <a:solidFill>
                  <a:schemeClr val="lt1"/>
                </a:solidFill>
                <a:latin typeface="Arial"/>
                <a:ea typeface="Arial"/>
                <a:cs typeface="Arial"/>
                <a:sym typeface="Arial"/>
              </a:defRPr>
            </a:lvl4pPr>
            <a:lvl5pPr marL="0" lvl="4" indent="0" algn="l">
              <a:spcBef>
                <a:spcPts val="0"/>
              </a:spcBef>
              <a:buNone/>
              <a:defRPr sz="1200">
                <a:solidFill>
                  <a:schemeClr val="lt1"/>
                </a:solidFill>
                <a:latin typeface="Arial"/>
                <a:ea typeface="Arial"/>
                <a:cs typeface="Arial"/>
                <a:sym typeface="Arial"/>
              </a:defRPr>
            </a:lvl5pPr>
            <a:lvl6pPr marL="0" lvl="5" indent="0" algn="l">
              <a:spcBef>
                <a:spcPts val="0"/>
              </a:spcBef>
              <a:buNone/>
              <a:defRPr sz="1200">
                <a:solidFill>
                  <a:schemeClr val="lt1"/>
                </a:solidFill>
                <a:latin typeface="Arial"/>
                <a:ea typeface="Arial"/>
                <a:cs typeface="Arial"/>
                <a:sym typeface="Arial"/>
              </a:defRPr>
            </a:lvl6pPr>
            <a:lvl7pPr marL="0" lvl="6" indent="0" algn="l">
              <a:spcBef>
                <a:spcPts val="0"/>
              </a:spcBef>
              <a:buNone/>
              <a:defRPr sz="1200">
                <a:solidFill>
                  <a:schemeClr val="lt1"/>
                </a:solidFill>
                <a:latin typeface="Arial"/>
                <a:ea typeface="Arial"/>
                <a:cs typeface="Arial"/>
                <a:sym typeface="Arial"/>
              </a:defRPr>
            </a:lvl7pPr>
            <a:lvl8pPr marL="0" lvl="7" indent="0" algn="l">
              <a:spcBef>
                <a:spcPts val="0"/>
              </a:spcBef>
              <a:buNone/>
              <a:defRPr sz="1200">
                <a:solidFill>
                  <a:schemeClr val="lt1"/>
                </a:solidFill>
                <a:latin typeface="Arial"/>
                <a:ea typeface="Arial"/>
                <a:cs typeface="Arial"/>
                <a:sym typeface="Arial"/>
              </a:defRPr>
            </a:lvl8pPr>
            <a:lvl9pPr marL="0" lvl="8" indent="0" algn="l">
              <a:spcBef>
                <a:spcPts val="0"/>
              </a:spcBef>
              <a:buNone/>
              <a:defRPr sz="1200">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cxnSp>
        <p:nvCxnSpPr>
          <p:cNvPr id="93" name="Google Shape;93;p339"/>
          <p:cNvCxnSpPr/>
          <p:nvPr/>
        </p:nvCxnSpPr>
        <p:spPr>
          <a:xfrm>
            <a:off x="838200" y="0"/>
            <a:ext cx="0" cy="3295934"/>
          </a:xfrm>
          <a:prstGeom prst="straightConnector1">
            <a:avLst/>
          </a:prstGeom>
          <a:noFill/>
          <a:ln w="28575" cap="flat" cmpd="sng">
            <a:solidFill>
              <a:schemeClr val="accent5"/>
            </a:solidFill>
            <a:prstDash val="solid"/>
            <a:miter lim="800000"/>
            <a:headEnd type="none" w="sm" len="sm"/>
            <a:tailEnd type="none" w="sm" len="sm"/>
          </a:ln>
        </p:spPr>
      </p:cxnSp>
      <p:pic>
        <p:nvPicPr>
          <p:cNvPr id="94" name="Google Shape;94;p339"/>
          <p:cNvPicPr preferRelativeResize="0"/>
          <p:nvPr/>
        </p:nvPicPr>
        <p:blipFill rotWithShape="1">
          <a:blip r:embed="rId2">
            <a:alphaModFix/>
          </a:blip>
          <a:srcRect/>
          <a:stretch/>
        </p:blipFill>
        <p:spPr>
          <a:xfrm>
            <a:off x="10027715" y="6045257"/>
            <a:ext cx="1718512" cy="45115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hapter Slide (2)">
  <p:cSld name="Chapter Slide (2)">
    <p:spTree>
      <p:nvGrpSpPr>
        <p:cNvPr id="1" name="Shape 95"/>
        <p:cNvGrpSpPr/>
        <p:nvPr/>
      </p:nvGrpSpPr>
      <p:grpSpPr>
        <a:xfrm>
          <a:off x="0" y="0"/>
          <a:ext cx="0" cy="0"/>
          <a:chOff x="0" y="0"/>
          <a:chExt cx="0" cy="0"/>
        </a:xfrm>
      </p:grpSpPr>
      <p:sp>
        <p:nvSpPr>
          <p:cNvPr id="96" name="Google Shape;96;p340"/>
          <p:cNvSpPr/>
          <p:nvPr/>
        </p:nvSpPr>
        <p:spPr>
          <a:xfrm>
            <a:off x="0" y="0"/>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 name="Google Shape;97;p340"/>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pic>
        <p:nvPicPr>
          <p:cNvPr id="98" name="Google Shape;98;p340"/>
          <p:cNvPicPr preferRelativeResize="0"/>
          <p:nvPr/>
        </p:nvPicPr>
        <p:blipFill rotWithShape="1">
          <a:blip r:embed="rId2">
            <a:alphaModFix/>
          </a:blip>
          <a:srcRect/>
          <a:stretch/>
        </p:blipFill>
        <p:spPr>
          <a:xfrm>
            <a:off x="10033852" y="6045865"/>
            <a:ext cx="1716200" cy="450546"/>
          </a:xfrm>
          <a:prstGeom prst="rect">
            <a:avLst/>
          </a:prstGeom>
          <a:noFill/>
          <a:ln>
            <a:noFill/>
          </a:ln>
        </p:spPr>
      </p:pic>
      <p:sp>
        <p:nvSpPr>
          <p:cNvPr id="99" name="Google Shape;99;p340"/>
          <p:cNvSpPr txBox="1">
            <a:spLocks noGrp="1"/>
          </p:cNvSpPr>
          <p:nvPr>
            <p:ph type="ctrTitle"/>
          </p:nvPr>
        </p:nvSpPr>
        <p:spPr>
          <a:xfrm>
            <a:off x="1077013" y="1122363"/>
            <a:ext cx="10156297" cy="2387600"/>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6000"/>
              <a:buFont typeface="Arial"/>
              <a:buNone/>
              <a:defRPr sz="60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0" name="Google Shape;100;p340"/>
          <p:cNvCxnSpPr/>
          <p:nvPr/>
        </p:nvCxnSpPr>
        <p:spPr>
          <a:xfrm>
            <a:off x="838200" y="0"/>
            <a:ext cx="0" cy="3295934"/>
          </a:xfrm>
          <a:prstGeom prst="straightConnector1">
            <a:avLst/>
          </a:prstGeom>
          <a:noFill/>
          <a:ln w="28575" cap="flat" cmpd="sng">
            <a:solidFill>
              <a:schemeClr val="dk2"/>
            </a:solidFill>
            <a:prstDash val="solid"/>
            <a:miter lim="800000"/>
            <a:headEnd type="none" w="sm" len="sm"/>
            <a:tailEnd type="none" w="sm" len="sm"/>
          </a:ln>
        </p:spPr>
      </p:cxnSp>
      <p:sp>
        <p:nvSpPr>
          <p:cNvPr id="101" name="Google Shape;101;p340"/>
          <p:cNvSpPr txBox="1">
            <a:spLocks noGrp="1"/>
          </p:cNvSpPr>
          <p:nvPr>
            <p:ph type="subTitle" idx="1"/>
          </p:nvPr>
        </p:nvSpPr>
        <p:spPr>
          <a:xfrm>
            <a:off x="1070189" y="3602038"/>
            <a:ext cx="10156297" cy="165576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2400"/>
              <a:buNone/>
              <a:defRPr sz="2400">
                <a:solidFill>
                  <a:schemeClr val="dk1"/>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image" Target="../media/image1.png"/><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heme" Target="../theme/theme2.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image" Target="../media/image1.png"/><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theme" Target="../theme/theme3.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24"/>
          <p:cNvSpPr txBox="1">
            <a:spLocks noGrp="1"/>
          </p:cNvSpPr>
          <p:nvPr>
            <p:ph type="title"/>
          </p:nvPr>
        </p:nvSpPr>
        <p:spPr>
          <a:xfrm>
            <a:off x="838200" y="482860"/>
            <a:ext cx="10515600" cy="782357"/>
          </a:xfrm>
          <a:prstGeom prst="rect">
            <a:avLst/>
          </a:prstGeom>
          <a:noFill/>
          <a:ln>
            <a:noFill/>
          </a:ln>
        </p:spPr>
        <p:txBody>
          <a:bodyPr spcFirstLastPara="1" wrap="square" lIns="91425" tIns="45700" rIns="91425" bIns="0" anchor="b" anchorCtr="0">
            <a:noAutofit/>
          </a:bodyPr>
          <a:lstStyle>
            <a:lvl1pPr marR="0" lvl="0" algn="l" rtl="0">
              <a:lnSpc>
                <a:spcPct val="9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24"/>
          <p:cNvSpPr txBox="1">
            <a:spLocks noGrp="1"/>
          </p:cNvSpPr>
          <p:nvPr>
            <p:ph type="body" idx="1"/>
          </p:nvPr>
        </p:nvSpPr>
        <p:spPr>
          <a:xfrm>
            <a:off x="838200" y="1825625"/>
            <a:ext cx="10515600" cy="3881904"/>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324"/>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949494"/>
                </a:solidFill>
                <a:latin typeface="Arial"/>
                <a:ea typeface="Arial"/>
                <a:cs typeface="Arial"/>
                <a:sym typeface="Arial"/>
              </a:defRPr>
            </a:lvl1pPr>
            <a:lvl2pPr marL="0" marR="0" lvl="1" indent="0" algn="l" rtl="0">
              <a:spcBef>
                <a:spcPts val="0"/>
              </a:spcBef>
              <a:buNone/>
              <a:defRPr sz="1200" b="0" i="0" u="none" strike="noStrike" cap="none">
                <a:solidFill>
                  <a:srgbClr val="949494"/>
                </a:solidFill>
                <a:latin typeface="Arial"/>
                <a:ea typeface="Arial"/>
                <a:cs typeface="Arial"/>
                <a:sym typeface="Arial"/>
              </a:defRPr>
            </a:lvl2pPr>
            <a:lvl3pPr marL="0" marR="0" lvl="2" indent="0" algn="l" rtl="0">
              <a:spcBef>
                <a:spcPts val="0"/>
              </a:spcBef>
              <a:buNone/>
              <a:defRPr sz="1200" b="0" i="0" u="none" strike="noStrike" cap="none">
                <a:solidFill>
                  <a:srgbClr val="949494"/>
                </a:solidFill>
                <a:latin typeface="Arial"/>
                <a:ea typeface="Arial"/>
                <a:cs typeface="Arial"/>
                <a:sym typeface="Arial"/>
              </a:defRPr>
            </a:lvl3pPr>
            <a:lvl4pPr marL="0" marR="0" lvl="3" indent="0" algn="l" rtl="0">
              <a:spcBef>
                <a:spcPts val="0"/>
              </a:spcBef>
              <a:buNone/>
              <a:defRPr sz="1200" b="0" i="0" u="none" strike="noStrike" cap="none">
                <a:solidFill>
                  <a:srgbClr val="949494"/>
                </a:solidFill>
                <a:latin typeface="Arial"/>
                <a:ea typeface="Arial"/>
                <a:cs typeface="Arial"/>
                <a:sym typeface="Arial"/>
              </a:defRPr>
            </a:lvl4pPr>
            <a:lvl5pPr marL="0" marR="0" lvl="4" indent="0" algn="l" rtl="0">
              <a:spcBef>
                <a:spcPts val="0"/>
              </a:spcBef>
              <a:buNone/>
              <a:defRPr sz="1200" b="0" i="0" u="none" strike="noStrike" cap="none">
                <a:solidFill>
                  <a:srgbClr val="949494"/>
                </a:solidFill>
                <a:latin typeface="Arial"/>
                <a:ea typeface="Arial"/>
                <a:cs typeface="Arial"/>
                <a:sym typeface="Arial"/>
              </a:defRPr>
            </a:lvl5pPr>
            <a:lvl6pPr marL="0" marR="0" lvl="5" indent="0" algn="l" rtl="0">
              <a:spcBef>
                <a:spcPts val="0"/>
              </a:spcBef>
              <a:buNone/>
              <a:defRPr sz="1200" b="0" i="0" u="none" strike="noStrike" cap="none">
                <a:solidFill>
                  <a:srgbClr val="949494"/>
                </a:solidFill>
                <a:latin typeface="Arial"/>
                <a:ea typeface="Arial"/>
                <a:cs typeface="Arial"/>
                <a:sym typeface="Arial"/>
              </a:defRPr>
            </a:lvl6pPr>
            <a:lvl7pPr marL="0" marR="0" lvl="6" indent="0" algn="l" rtl="0">
              <a:spcBef>
                <a:spcPts val="0"/>
              </a:spcBef>
              <a:buNone/>
              <a:defRPr sz="1200" b="0" i="0" u="none" strike="noStrike" cap="none">
                <a:solidFill>
                  <a:srgbClr val="949494"/>
                </a:solidFill>
                <a:latin typeface="Arial"/>
                <a:ea typeface="Arial"/>
                <a:cs typeface="Arial"/>
                <a:sym typeface="Arial"/>
              </a:defRPr>
            </a:lvl7pPr>
            <a:lvl8pPr marL="0" marR="0" lvl="7" indent="0" algn="l" rtl="0">
              <a:spcBef>
                <a:spcPts val="0"/>
              </a:spcBef>
              <a:buNone/>
              <a:defRPr sz="1200" b="0" i="0" u="none" strike="noStrike" cap="none">
                <a:solidFill>
                  <a:srgbClr val="949494"/>
                </a:solidFill>
                <a:latin typeface="Arial"/>
                <a:ea typeface="Arial"/>
                <a:cs typeface="Arial"/>
                <a:sym typeface="Arial"/>
              </a:defRPr>
            </a:lvl8pPr>
            <a:lvl9pPr marL="0" marR="0" lvl="8" indent="0" algn="l" rtl="0">
              <a:spcBef>
                <a:spcPts val="0"/>
              </a:spcBef>
              <a:buNone/>
              <a:defRPr sz="1200" b="0" i="0" u="none" strike="noStrike" cap="none">
                <a:solidFill>
                  <a:srgbClr val="949494"/>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13" name="Google Shape;13;p324"/>
          <p:cNvPicPr preferRelativeResize="0"/>
          <p:nvPr/>
        </p:nvPicPr>
        <p:blipFill rotWithShape="1">
          <a:blip r:embed="rId20">
            <a:alphaModFix/>
          </a:blip>
          <a:srcRect/>
          <a:stretch/>
        </p:blipFill>
        <p:spPr>
          <a:xfrm>
            <a:off x="10033852" y="6045988"/>
            <a:ext cx="1715733" cy="45042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6"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90" r:id="rId17"/>
    <p:sldLayoutId id="2147483691"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Cliquez pour modifier le style du titre principal</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Modifier les styles de texte du maître</a:t>
            </a:r>
          </a:p>
          <a:p>
            <a:pPr lvl="1"/>
            <a:r>
              <a:rPr lang="en-US" dirty="0"/>
              <a:t>Deuxième niveau</a:t>
            </a:r>
          </a:p>
          <a:p>
            <a:pPr lvl="2"/>
            <a:r>
              <a:rPr lang="en-US" dirty="0"/>
              <a:t>Troisième niveau</a:t>
            </a:r>
          </a:p>
          <a:p>
            <a:pPr lvl="3"/>
            <a:r>
              <a:rPr lang="en-US" dirty="0"/>
              <a:t>Quatrième niveau</a:t>
            </a:r>
          </a:p>
          <a:p>
            <a:pPr lvl="4"/>
            <a:r>
              <a:rPr lang="en-US" dirty="0"/>
              <a:t>Cinquième niveau</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60903375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344704003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7.xml"/><Relationship Id="rId5" Type="http://schemas.openxmlformats.org/officeDocument/2006/relationships/image" Target="../media/image18.png"/><Relationship Id="rId4" Type="http://schemas.openxmlformats.org/officeDocument/2006/relationships/hyperlink" Target="https://europa.eu/capacity4dev/evaluation_guidelines/wiki/disseminating-evaluations"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image" Target="../media/image18.png"/><Relationship Id="rId4" Type="http://schemas.openxmlformats.org/officeDocument/2006/relationships/hyperlink" Target="https://europa.eu/capacity4dev/evaluation_guidelines/wiki/disseminating-evaluation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37.xml"/><Relationship Id="rId4" Type="http://schemas.openxmlformats.org/officeDocument/2006/relationships/image" Target="../media/image31.jp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56.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5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6.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3.xml"/><Relationship Id="rId1" Type="http://schemas.openxmlformats.org/officeDocument/2006/relationships/slideLayout" Target="../slideLayouts/slideLayout5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4.xml"/><Relationship Id="rId1" Type="http://schemas.openxmlformats.org/officeDocument/2006/relationships/slideLayout" Target="../slideLayouts/slideLayout5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56.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6.xml"/><Relationship Id="rId1" Type="http://schemas.openxmlformats.org/officeDocument/2006/relationships/slideLayout" Target="../slideLayouts/slideLayout5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56.xml"/><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6.xml"/></Relationships>
</file>

<file path=ppt/slides/_rels/slide4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20"/>
        <p:cNvGrpSpPr/>
        <p:nvPr/>
      </p:nvGrpSpPr>
      <p:grpSpPr>
        <a:xfrm>
          <a:off x="0" y="0"/>
          <a:ext cx="0" cy="0"/>
          <a:chOff x="0" y="0"/>
          <a:chExt cx="0" cy="0"/>
        </a:xfrm>
      </p:grpSpPr>
      <p:sp>
        <p:nvSpPr>
          <p:cNvPr id="2621" name="Google Shape;2621;p106"/>
          <p:cNvSpPr txBox="1">
            <a:spLocks noGrp="1"/>
          </p:cNvSpPr>
          <p:nvPr>
            <p:ph type="body" idx="1"/>
          </p:nvPr>
        </p:nvSpPr>
        <p:spPr>
          <a:xfrm>
            <a:off x="4815840" y="3006830"/>
            <a:ext cx="6928058" cy="2347489"/>
          </a:xfrm>
          <a:prstGeom prst="rect">
            <a:avLst/>
          </a:prstGeom>
          <a:noFill/>
          <a:ln>
            <a:noFill/>
          </a:ln>
        </p:spPr>
        <p:txBody>
          <a:bodyPr spcFirstLastPara="1" wrap="square" lIns="91425" tIns="45700" rIns="91425" bIns="45700" anchor="t" anchorCtr="0">
            <a:noAutofit/>
          </a:bodyPr>
          <a:lstStyle/>
          <a:p>
            <a:pPr indent="-457200">
              <a:buSzPts val="2400"/>
            </a:pPr>
            <a:r>
              <a:rPr lang="en-US" sz="2800" b="1" dirty="0">
                <a:solidFill>
                  <a:schemeClr val="accent6"/>
                </a:solidFill>
              </a:rPr>
              <a:t>Phase de </a:t>
            </a:r>
            <a:r>
              <a:rPr lang="en-US" sz="2800" b="1" dirty="0" err="1">
                <a:solidFill>
                  <a:schemeClr val="accent6"/>
                </a:solidFill>
              </a:rPr>
              <a:t>dissémination</a:t>
            </a:r>
            <a:r>
              <a:rPr lang="en-US" sz="2800" b="1" dirty="0">
                <a:solidFill>
                  <a:schemeClr val="accent6"/>
                </a:solidFill>
              </a:rPr>
              <a:t>: Communiquer les résultats et les recommandations de votre évaluation</a:t>
            </a:r>
            <a:endParaRPr lang="en-US" sz="2800" dirty="0"/>
          </a:p>
          <a:p>
            <a:pPr indent="-457200">
              <a:buSzPts val="2400"/>
            </a:pPr>
            <a:r>
              <a:rPr lang="en-GB" sz="2800" b="1" dirty="0">
                <a:solidFill>
                  <a:schemeClr val="accent6"/>
                </a:solidFill>
              </a:rPr>
              <a:t>Assurance qualité</a:t>
            </a:r>
          </a:p>
          <a:p>
            <a:pPr indent="-457200">
              <a:buSzPts val="2400"/>
            </a:pPr>
            <a:r>
              <a:rPr lang="en-GB" sz="2800" b="1" dirty="0">
                <a:solidFill>
                  <a:schemeClr val="accent6"/>
                </a:solidFill>
              </a:rPr>
              <a:t>Conclusion de la formation</a:t>
            </a:r>
            <a:endParaRPr sz="2800" b="1" dirty="0">
              <a:solidFill>
                <a:schemeClr val="accent6"/>
              </a:solidFill>
            </a:endParaRPr>
          </a:p>
        </p:txBody>
      </p:sp>
      <p:sp>
        <p:nvSpPr>
          <p:cNvPr id="2622" name="Google Shape;2622;p106"/>
          <p:cNvSpPr txBox="1">
            <a:spLocks noGrp="1"/>
          </p:cNvSpPr>
          <p:nvPr>
            <p:ph type="title"/>
          </p:nvPr>
        </p:nvSpPr>
        <p:spPr>
          <a:xfrm>
            <a:off x="6544211" y="1820435"/>
            <a:ext cx="4669266" cy="782357"/>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4000"/>
              <a:buFont typeface="Arial"/>
              <a:buNone/>
            </a:pPr>
            <a:r>
              <a:rPr lang="en-GB" dirty="0"/>
              <a:t>SESSION 12</a:t>
            </a:r>
            <a:endParaRPr dirty="0"/>
          </a:p>
        </p:txBody>
      </p:sp>
      <p:pic>
        <p:nvPicPr>
          <p:cNvPr id="5" name="Google Shape;3077;p133">
            <a:extLst>
              <a:ext uri="{FF2B5EF4-FFF2-40B4-BE49-F238E27FC236}">
                <a16:creationId xmlns:a16="http://schemas.microsoft.com/office/drawing/2014/main" id="{6F3430F5-0C3A-4BB5-852A-9E6B84745C04}"/>
              </a:ext>
            </a:extLst>
          </p:cNvPr>
          <p:cNvPicPr preferRelativeResize="0"/>
          <p:nvPr/>
        </p:nvPicPr>
        <p:blipFill rotWithShape="1">
          <a:blip r:embed="rId3">
            <a:alphaModFix/>
          </a:blip>
          <a:srcRect/>
          <a:stretch/>
        </p:blipFill>
        <p:spPr>
          <a:xfrm>
            <a:off x="-202238" y="0"/>
            <a:ext cx="5305245"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716"/>
        <p:cNvGrpSpPr/>
        <p:nvPr/>
      </p:nvGrpSpPr>
      <p:grpSpPr>
        <a:xfrm>
          <a:off x="0" y="0"/>
          <a:ext cx="0" cy="0"/>
          <a:chOff x="0" y="0"/>
          <a:chExt cx="0" cy="0"/>
        </a:xfrm>
      </p:grpSpPr>
      <p:sp>
        <p:nvSpPr>
          <p:cNvPr id="4717" name="Google Shape;4717;p282"/>
          <p:cNvSpPr txBox="1"/>
          <p:nvPr/>
        </p:nvSpPr>
        <p:spPr>
          <a:xfrm>
            <a:off x="5219485" y="2577799"/>
            <a:ext cx="5738108" cy="1056904"/>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4D4D4D"/>
              </a:buClr>
              <a:buSzPts val="2800"/>
              <a:buFont typeface="Arial"/>
              <a:buNone/>
            </a:pPr>
            <a:r>
              <a:rPr lang="en-GB" sz="2800" dirty="0">
                <a:solidFill>
                  <a:srgbClr val="4D4D4D"/>
                </a:solidFill>
                <a:latin typeface="Arial"/>
                <a:ea typeface="Arial"/>
                <a:cs typeface="Arial"/>
                <a:sym typeface="Arial"/>
              </a:rPr>
              <a:t>Quelle </a:t>
            </a:r>
            <a:r>
              <a:rPr lang="en-GB" sz="2800" dirty="0" err="1">
                <a:solidFill>
                  <a:srgbClr val="4D4D4D"/>
                </a:solidFill>
                <a:latin typeface="Arial"/>
                <a:ea typeface="Arial"/>
                <a:cs typeface="Arial"/>
                <a:sym typeface="Arial"/>
              </a:rPr>
              <a:t>est</a:t>
            </a:r>
            <a:r>
              <a:rPr lang="en-GB" sz="2800" dirty="0">
                <a:solidFill>
                  <a:srgbClr val="4D4D4D"/>
                </a:solidFill>
                <a:latin typeface="Arial"/>
                <a:ea typeface="Arial"/>
                <a:cs typeface="Arial"/>
                <a:sym typeface="Arial"/>
              </a:rPr>
              <a:t> la </a:t>
            </a:r>
            <a:r>
              <a:rPr lang="en-GB" sz="2800" dirty="0" err="1">
                <a:solidFill>
                  <a:srgbClr val="4D4D4D"/>
                </a:solidFill>
                <a:latin typeface="Arial"/>
                <a:ea typeface="Arial"/>
                <a:cs typeface="Arial"/>
                <a:sym typeface="Arial"/>
              </a:rPr>
              <a:t>réalité</a:t>
            </a:r>
            <a:r>
              <a:rPr lang="en-GB" sz="2800" dirty="0">
                <a:solidFill>
                  <a:srgbClr val="4D4D4D"/>
                </a:solidFill>
                <a:latin typeface="Arial"/>
                <a:ea typeface="Arial"/>
                <a:cs typeface="Arial"/>
                <a:sym typeface="Arial"/>
              </a:rPr>
              <a:t> des pratiques de dissemination des </a:t>
            </a:r>
            <a:r>
              <a:rPr lang="en-GB" sz="2800" dirty="0" err="1">
                <a:solidFill>
                  <a:srgbClr val="4D4D4D"/>
                </a:solidFill>
                <a:latin typeface="Arial"/>
                <a:ea typeface="Arial"/>
                <a:cs typeface="Arial"/>
                <a:sym typeface="Arial"/>
              </a:rPr>
              <a:t>évaluations</a:t>
            </a:r>
            <a:r>
              <a:rPr lang="en-GB" sz="2800" dirty="0">
                <a:solidFill>
                  <a:srgbClr val="4D4D4D"/>
                </a:solidFill>
              </a:rPr>
              <a:t> à </a:t>
            </a:r>
            <a:r>
              <a:rPr lang="en-GB" sz="2800" dirty="0">
                <a:solidFill>
                  <a:srgbClr val="4D4D4D"/>
                </a:solidFill>
                <a:latin typeface="Arial"/>
                <a:ea typeface="Arial"/>
                <a:cs typeface="Arial"/>
                <a:sym typeface="Arial"/>
              </a:rPr>
              <a:t>INTPA ?</a:t>
            </a:r>
            <a:endParaRPr sz="2800" b="0" i="0" u="none" strike="noStrike" cap="none" dirty="0">
              <a:solidFill>
                <a:srgbClr val="4D4D4D"/>
              </a:solidFill>
              <a:latin typeface="Arial"/>
              <a:ea typeface="Arial"/>
              <a:cs typeface="Arial"/>
              <a:sym typeface="Arial"/>
            </a:endParaRPr>
          </a:p>
        </p:txBody>
      </p:sp>
      <p:pic>
        <p:nvPicPr>
          <p:cNvPr id="4718" name="Google Shape;4718;p282"/>
          <p:cNvPicPr preferRelativeResize="0"/>
          <p:nvPr/>
        </p:nvPicPr>
        <p:blipFill rotWithShape="1">
          <a:blip r:embed="rId3">
            <a:alphaModFix/>
          </a:blip>
          <a:srcRect/>
          <a:stretch/>
        </p:blipFill>
        <p:spPr>
          <a:xfrm>
            <a:off x="-202238" y="0"/>
            <a:ext cx="5305245" cy="6858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723"/>
        <p:cNvGrpSpPr/>
        <p:nvPr/>
      </p:nvGrpSpPr>
      <p:grpSpPr>
        <a:xfrm>
          <a:off x="0" y="0"/>
          <a:ext cx="0" cy="0"/>
          <a:chOff x="0" y="0"/>
          <a:chExt cx="0" cy="0"/>
        </a:xfrm>
      </p:grpSpPr>
      <p:sp>
        <p:nvSpPr>
          <p:cNvPr id="4724" name="Google Shape;4724;p283"/>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11</a:t>
            </a:fld>
            <a:endParaRPr/>
          </a:p>
        </p:txBody>
      </p:sp>
      <p:sp>
        <p:nvSpPr>
          <p:cNvPr id="4725" name="Google Shape;4725;p283"/>
          <p:cNvSpPr txBox="1"/>
          <p:nvPr/>
        </p:nvSpPr>
        <p:spPr>
          <a:xfrm>
            <a:off x="1991544" y="4437112"/>
            <a:ext cx="8136904" cy="147732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chemeClr val="dk1"/>
                </a:solidFill>
                <a:latin typeface="Arial"/>
                <a:ea typeface="Arial"/>
                <a:cs typeface="Arial"/>
                <a:sym typeface="Arial"/>
              </a:rPr>
              <a:t>Avez-vous déjà téléchargé le rapport sur la  diffusion des </a:t>
            </a:r>
            <a:r>
              <a:rPr lang="en-GB" sz="1800" dirty="0" err="1">
                <a:solidFill>
                  <a:schemeClr val="dk1"/>
                </a:solidFill>
                <a:latin typeface="Arial"/>
                <a:ea typeface="Arial"/>
                <a:cs typeface="Arial"/>
                <a:sym typeface="Arial"/>
              </a:rPr>
              <a:t>évaluations</a:t>
            </a:r>
            <a:r>
              <a:rPr lang="en-GB" sz="1800" dirty="0">
                <a:solidFill>
                  <a:schemeClr val="dk1"/>
                </a:solidFill>
                <a:latin typeface="Arial"/>
                <a:ea typeface="Arial"/>
                <a:cs typeface="Arial"/>
                <a:sym typeface="Arial"/>
              </a:rPr>
              <a:t> (ESS 2020)? Si non, visitez cette page web :</a:t>
            </a:r>
            <a:endParaRPr dirty="0"/>
          </a:p>
          <a:p>
            <a:pPr marL="0" marR="0" lvl="0" indent="0" algn="ctr" rtl="0">
              <a:spcBef>
                <a:spcPts val="0"/>
              </a:spcBef>
              <a:spcAft>
                <a:spcPts val="0"/>
              </a:spcAft>
              <a:buNone/>
            </a:pPr>
            <a:r>
              <a:rPr lang="en-GB" sz="1800" i="1" dirty="0">
                <a:solidFill>
                  <a:schemeClr val="dk1"/>
                </a:solidFill>
                <a:latin typeface="Arial"/>
                <a:ea typeface="Arial"/>
                <a:cs typeface="Arial"/>
                <a:sym typeface="Arial"/>
              </a:rPr>
              <a:t> </a:t>
            </a:r>
            <a:endParaRPr dirty="0"/>
          </a:p>
          <a:p>
            <a:pPr marL="0" marR="0" lvl="0" indent="0" algn="ctr" rtl="0">
              <a:spcBef>
                <a:spcPts val="0"/>
              </a:spcBef>
              <a:spcAft>
                <a:spcPts val="0"/>
              </a:spcAft>
              <a:buNone/>
            </a:pPr>
            <a:r>
              <a:rPr lang="en-GB" sz="1800" dirty="0">
                <a:solidFill>
                  <a:schemeClr val="dk1"/>
                </a:solidFill>
                <a:latin typeface="Arial"/>
                <a:ea typeface="Arial"/>
                <a:cs typeface="Arial"/>
                <a:sym typeface="Arial"/>
              </a:rPr>
              <a:t>https://europa.eu/capacity4dev/evaluation_guidelines/wiki/disseminating-evaluations</a:t>
            </a:r>
            <a:endParaRPr dirty="0"/>
          </a:p>
        </p:txBody>
      </p:sp>
      <p:pic>
        <p:nvPicPr>
          <p:cNvPr id="4726" name="Google Shape;4726;p283" descr="A picture containing diagram&#10;&#10;Description automatically generated"/>
          <p:cNvPicPr preferRelativeResize="0"/>
          <p:nvPr/>
        </p:nvPicPr>
        <p:blipFill rotWithShape="1">
          <a:blip r:embed="rId3">
            <a:alphaModFix/>
          </a:blip>
          <a:srcRect t="12733" b="33999"/>
          <a:stretch/>
        </p:blipFill>
        <p:spPr>
          <a:xfrm>
            <a:off x="3765791" y="1988840"/>
            <a:ext cx="4588411" cy="1872208"/>
          </a:xfrm>
          <a:prstGeom prst="rect">
            <a:avLst/>
          </a:prstGeom>
          <a:noFill/>
          <a:ln>
            <a:noFill/>
          </a:ln>
        </p:spPr>
      </p:pic>
      <p:pic>
        <p:nvPicPr>
          <p:cNvPr id="4727" name="Google Shape;4727;p283">
            <a:hlinkClick r:id="rId4"/>
          </p:cNvPr>
          <p:cNvPicPr preferRelativeResize="0"/>
          <p:nvPr/>
        </p:nvPicPr>
        <p:blipFill rotWithShape="1">
          <a:blip r:embed="rId5">
            <a:alphaModFix/>
          </a:blip>
          <a:srcRect/>
          <a:stretch/>
        </p:blipFill>
        <p:spPr>
          <a:xfrm>
            <a:off x="984448" y="4437112"/>
            <a:ext cx="891649" cy="1255347"/>
          </a:xfrm>
          <a:prstGeom prst="rect">
            <a:avLst/>
          </a:prstGeom>
          <a:noFill/>
          <a:ln>
            <a:noFill/>
          </a:ln>
        </p:spPr>
      </p:pic>
      <p:sp>
        <p:nvSpPr>
          <p:cNvPr id="4728" name="Google Shape;4728;p283"/>
          <p:cNvSpPr txBox="1">
            <a:spLocks noGrp="1"/>
          </p:cNvSpPr>
          <p:nvPr>
            <p:ph type="title"/>
          </p:nvPr>
        </p:nvSpPr>
        <p:spPr>
          <a:xfrm>
            <a:off x="970722" y="482860"/>
            <a:ext cx="10774238" cy="782357"/>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3600"/>
              <a:buFont typeface="Arial"/>
              <a:buNone/>
            </a:pPr>
            <a:r>
              <a:rPr lang="en-GB" sz="3600" dirty="0"/>
              <a:t>Rapport sur la diffusion des </a:t>
            </a:r>
            <a:r>
              <a:rPr lang="en-GB" sz="3600" dirty="0" err="1"/>
              <a:t>évaluations</a:t>
            </a:r>
            <a:r>
              <a:rPr lang="en-GB" sz="3600" dirty="0"/>
              <a:t> (ESS 2020)</a:t>
            </a:r>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Shape 4732"/>
        <p:cNvGrpSpPr/>
        <p:nvPr/>
      </p:nvGrpSpPr>
      <p:grpSpPr>
        <a:xfrm>
          <a:off x="0" y="0"/>
          <a:ext cx="0" cy="0"/>
          <a:chOff x="0" y="0"/>
          <a:chExt cx="0" cy="0"/>
        </a:xfrm>
      </p:grpSpPr>
      <p:sp>
        <p:nvSpPr>
          <p:cNvPr id="4733" name="Google Shape;4733;p284"/>
          <p:cNvSpPr txBox="1">
            <a:spLocks noGrp="1"/>
          </p:cNvSpPr>
          <p:nvPr>
            <p:ph type="body" idx="1"/>
          </p:nvPr>
        </p:nvSpPr>
        <p:spPr>
          <a:xfrm>
            <a:off x="1981200" y="2492376"/>
            <a:ext cx="8167688" cy="3529013"/>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1800"/>
              <a:buNone/>
            </a:pPr>
            <a:r>
              <a:rPr lang="en-GB" sz="1800" i="1" dirty="0">
                <a:solidFill>
                  <a:srgbClr val="000000"/>
                </a:solidFill>
                <a:latin typeface="Arial"/>
                <a:ea typeface="Arial"/>
                <a:cs typeface="Arial"/>
                <a:sym typeface="Arial"/>
              </a:rPr>
              <a:t>" La </a:t>
            </a:r>
            <a:r>
              <a:rPr lang="en-GB" sz="1800" b="1" i="1" dirty="0">
                <a:solidFill>
                  <a:srgbClr val="000000"/>
                </a:solidFill>
                <a:latin typeface="Arial"/>
                <a:ea typeface="Arial"/>
                <a:cs typeface="Arial"/>
                <a:sym typeface="Arial"/>
              </a:rPr>
              <a:t>dissemination des </a:t>
            </a:r>
            <a:r>
              <a:rPr lang="en-GB" sz="1800" b="1" i="1" dirty="0" err="1">
                <a:solidFill>
                  <a:srgbClr val="000000"/>
                </a:solidFill>
                <a:latin typeface="Arial"/>
                <a:ea typeface="Arial"/>
                <a:cs typeface="Arial"/>
                <a:sym typeface="Arial"/>
              </a:rPr>
              <a:t>résultats</a:t>
            </a:r>
            <a:r>
              <a:rPr lang="en-GB" sz="1800" b="1" i="1" dirty="0">
                <a:solidFill>
                  <a:srgbClr val="000000"/>
                </a:solidFill>
                <a:latin typeface="Arial"/>
                <a:ea typeface="Arial"/>
                <a:cs typeface="Arial"/>
                <a:sym typeface="Arial"/>
              </a:rPr>
              <a:t> de </a:t>
            </a:r>
            <a:r>
              <a:rPr lang="en-GB" sz="1800" b="1" i="1" dirty="0" err="1">
                <a:solidFill>
                  <a:srgbClr val="000000"/>
                </a:solidFill>
                <a:latin typeface="Arial"/>
                <a:ea typeface="Arial"/>
                <a:cs typeface="Arial"/>
                <a:sym typeface="Arial"/>
              </a:rPr>
              <a:t>l'évaluation</a:t>
            </a:r>
            <a:r>
              <a:rPr lang="en-GB" sz="1800" b="1" i="1" dirty="0">
                <a:solidFill>
                  <a:srgbClr val="000000"/>
                </a:solidFill>
                <a:latin typeface="Arial"/>
                <a:ea typeface="Arial"/>
                <a:cs typeface="Arial"/>
                <a:sym typeface="Arial"/>
              </a:rPr>
              <a:t> fait </a:t>
            </a:r>
            <a:r>
              <a:rPr lang="en-GB" sz="1800" i="1" dirty="0" err="1">
                <a:solidFill>
                  <a:srgbClr val="000000"/>
                </a:solidFill>
                <a:latin typeface="Arial"/>
                <a:ea typeface="Arial"/>
                <a:cs typeface="Arial"/>
                <a:sym typeface="Arial"/>
              </a:rPr>
              <a:t>partie</a:t>
            </a:r>
            <a:r>
              <a:rPr lang="en-GB" sz="1800" i="1" dirty="0">
                <a:solidFill>
                  <a:srgbClr val="000000"/>
                </a:solidFill>
                <a:latin typeface="Arial"/>
                <a:ea typeface="Arial"/>
                <a:cs typeface="Arial"/>
                <a:sym typeface="Arial"/>
              </a:rPr>
              <a:t> </a:t>
            </a:r>
            <a:r>
              <a:rPr lang="en-GB" sz="1800" i="1" dirty="0" err="1">
                <a:solidFill>
                  <a:srgbClr val="000000"/>
                </a:solidFill>
                <a:latin typeface="Arial"/>
                <a:ea typeface="Arial"/>
                <a:cs typeface="Arial"/>
                <a:sym typeface="Arial"/>
              </a:rPr>
              <a:t>intégrante</a:t>
            </a:r>
            <a:r>
              <a:rPr lang="en-GB" sz="1800" i="1" dirty="0">
                <a:solidFill>
                  <a:srgbClr val="000000"/>
                </a:solidFill>
                <a:latin typeface="Arial"/>
                <a:ea typeface="Arial"/>
                <a:cs typeface="Arial"/>
                <a:sym typeface="Arial"/>
              </a:rPr>
              <a:t> du </a:t>
            </a:r>
            <a:r>
              <a:rPr lang="en-GB" sz="1800" i="1" dirty="0" err="1">
                <a:solidFill>
                  <a:srgbClr val="000000"/>
                </a:solidFill>
                <a:latin typeface="Arial"/>
                <a:ea typeface="Arial"/>
                <a:cs typeface="Arial"/>
                <a:sym typeface="Arial"/>
              </a:rPr>
              <a:t>processus</a:t>
            </a:r>
            <a:r>
              <a:rPr lang="en-GB" sz="1800" i="1" dirty="0">
                <a:solidFill>
                  <a:srgbClr val="000000"/>
                </a:solidFill>
                <a:latin typeface="Arial"/>
                <a:ea typeface="Arial"/>
                <a:cs typeface="Arial"/>
                <a:sym typeface="Arial"/>
              </a:rPr>
              <a:t> </a:t>
            </a:r>
            <a:r>
              <a:rPr lang="en-GB" sz="1800" i="1" dirty="0" err="1">
                <a:solidFill>
                  <a:srgbClr val="000000"/>
                </a:solidFill>
                <a:latin typeface="Arial"/>
                <a:ea typeface="Arial"/>
                <a:cs typeface="Arial"/>
                <a:sym typeface="Arial"/>
              </a:rPr>
              <a:t>d'évaluation</a:t>
            </a:r>
            <a:r>
              <a:rPr lang="en-GB" sz="1800" i="1" dirty="0">
                <a:solidFill>
                  <a:srgbClr val="000000"/>
                </a:solidFill>
                <a:latin typeface="Arial"/>
                <a:ea typeface="Arial"/>
                <a:cs typeface="Arial"/>
                <a:sym typeface="Arial"/>
              </a:rPr>
              <a:t>. Le </a:t>
            </a:r>
            <a:r>
              <a:rPr lang="en-GB" sz="1800" i="1" dirty="0" err="1">
                <a:solidFill>
                  <a:srgbClr val="000000"/>
                </a:solidFill>
                <a:latin typeface="Arial"/>
                <a:ea typeface="Arial"/>
                <a:cs typeface="Arial"/>
                <a:sym typeface="Arial"/>
              </a:rPr>
              <a:t>gestionnaire</a:t>
            </a:r>
            <a:r>
              <a:rPr lang="en-GB" sz="1800" i="1" dirty="0">
                <a:solidFill>
                  <a:srgbClr val="000000"/>
                </a:solidFill>
                <a:latin typeface="Arial"/>
                <a:ea typeface="Arial"/>
                <a:cs typeface="Arial"/>
                <a:sym typeface="Arial"/>
              </a:rPr>
              <a:t> </a:t>
            </a:r>
            <a:r>
              <a:rPr lang="en-GB" sz="1800" i="1" dirty="0" err="1">
                <a:solidFill>
                  <a:srgbClr val="000000"/>
                </a:solidFill>
                <a:latin typeface="Arial"/>
                <a:ea typeface="Arial"/>
                <a:cs typeface="Arial"/>
                <a:sym typeface="Arial"/>
              </a:rPr>
              <a:t>d'évaluation</a:t>
            </a:r>
            <a:r>
              <a:rPr lang="en-GB" sz="1800" i="1" dirty="0">
                <a:solidFill>
                  <a:srgbClr val="000000"/>
                </a:solidFill>
                <a:latin typeface="Arial"/>
                <a:ea typeface="Arial"/>
                <a:cs typeface="Arial"/>
                <a:sym typeface="Arial"/>
              </a:rPr>
              <a:t>, </a:t>
            </a:r>
            <a:r>
              <a:rPr lang="en-GB" sz="1800" i="1" dirty="0" err="1">
                <a:solidFill>
                  <a:srgbClr val="000000"/>
                </a:solidFill>
                <a:latin typeface="Arial"/>
                <a:ea typeface="Arial"/>
                <a:cs typeface="Arial"/>
                <a:sym typeface="Arial"/>
              </a:rPr>
              <a:t>en</a:t>
            </a:r>
            <a:r>
              <a:rPr lang="en-GB" sz="1800" i="1" dirty="0">
                <a:solidFill>
                  <a:srgbClr val="000000"/>
                </a:solidFill>
                <a:latin typeface="Arial"/>
                <a:ea typeface="Arial"/>
                <a:cs typeface="Arial"/>
                <a:sym typeface="Arial"/>
              </a:rPr>
              <a:t> coordination avec les </a:t>
            </a:r>
            <a:r>
              <a:rPr lang="en-GB" sz="1800" i="1" dirty="0" err="1">
                <a:solidFill>
                  <a:srgbClr val="000000"/>
                </a:solidFill>
                <a:latin typeface="Arial"/>
                <a:ea typeface="Arial"/>
                <a:cs typeface="Arial"/>
                <a:sym typeface="Arial"/>
              </a:rPr>
              <a:t>utilisateurs</a:t>
            </a:r>
            <a:r>
              <a:rPr lang="en-GB" sz="1800" i="1" dirty="0">
                <a:solidFill>
                  <a:srgbClr val="000000"/>
                </a:solidFill>
                <a:latin typeface="Arial"/>
                <a:ea typeface="Arial"/>
                <a:cs typeface="Arial"/>
                <a:sym typeface="Arial"/>
              </a:rPr>
              <a:t> </a:t>
            </a:r>
            <a:r>
              <a:rPr lang="en-GB" sz="1800" i="1" dirty="0" err="1">
                <a:solidFill>
                  <a:srgbClr val="000000"/>
                </a:solidFill>
                <a:latin typeface="Arial"/>
                <a:ea typeface="Arial"/>
                <a:cs typeface="Arial"/>
                <a:sym typeface="Arial"/>
              </a:rPr>
              <a:t>clés</a:t>
            </a:r>
            <a:r>
              <a:rPr lang="en-GB" sz="1800" i="1" dirty="0">
                <a:solidFill>
                  <a:srgbClr val="000000"/>
                </a:solidFill>
                <a:latin typeface="Arial"/>
                <a:ea typeface="Arial"/>
                <a:cs typeface="Arial"/>
                <a:sym typeface="Arial"/>
              </a:rPr>
              <a:t>, </a:t>
            </a:r>
            <a:r>
              <a:rPr lang="en-GB" sz="1800" i="1" dirty="0" err="1">
                <a:solidFill>
                  <a:srgbClr val="000000"/>
                </a:solidFill>
                <a:latin typeface="Arial"/>
                <a:ea typeface="Arial"/>
                <a:cs typeface="Arial"/>
                <a:sym typeface="Arial"/>
              </a:rPr>
              <a:t>prépare</a:t>
            </a:r>
            <a:r>
              <a:rPr lang="en-GB" sz="1800" i="1" dirty="0">
                <a:solidFill>
                  <a:srgbClr val="000000"/>
                </a:solidFill>
                <a:latin typeface="Arial"/>
                <a:ea typeface="Arial"/>
                <a:cs typeface="Arial"/>
                <a:sym typeface="Arial"/>
              </a:rPr>
              <a:t> </a:t>
            </a:r>
            <a:r>
              <a:rPr lang="en-GB" sz="1800" i="1" dirty="0" err="1">
                <a:solidFill>
                  <a:srgbClr val="000000"/>
                </a:solidFill>
                <a:latin typeface="Arial"/>
                <a:ea typeface="Arial"/>
                <a:cs typeface="Arial"/>
                <a:sym typeface="Arial"/>
              </a:rPr>
              <a:t>systématiquement</a:t>
            </a:r>
            <a:r>
              <a:rPr lang="en-GB" sz="1800" i="1" dirty="0">
                <a:solidFill>
                  <a:srgbClr val="000000"/>
                </a:solidFill>
                <a:latin typeface="Arial"/>
                <a:ea typeface="Arial"/>
                <a:cs typeface="Arial"/>
                <a:sym typeface="Arial"/>
              </a:rPr>
              <a:t> pour </a:t>
            </a:r>
            <a:r>
              <a:rPr lang="en-GB" sz="1800" i="1" dirty="0" err="1">
                <a:solidFill>
                  <a:srgbClr val="000000"/>
                </a:solidFill>
                <a:latin typeface="Arial"/>
                <a:ea typeface="Arial"/>
                <a:cs typeface="Arial"/>
                <a:sym typeface="Arial"/>
              </a:rPr>
              <a:t>chaque</a:t>
            </a:r>
            <a:r>
              <a:rPr lang="en-GB" sz="1800" i="1" dirty="0">
                <a:solidFill>
                  <a:srgbClr val="000000"/>
                </a:solidFill>
                <a:latin typeface="Arial"/>
                <a:ea typeface="Arial"/>
                <a:cs typeface="Arial"/>
                <a:sym typeface="Arial"/>
              </a:rPr>
              <a:t> </a:t>
            </a:r>
            <a:r>
              <a:rPr lang="en-GB" sz="1800" i="1" dirty="0" err="1">
                <a:solidFill>
                  <a:srgbClr val="000000"/>
                </a:solidFill>
                <a:latin typeface="Arial"/>
                <a:ea typeface="Arial"/>
                <a:cs typeface="Arial"/>
                <a:sym typeface="Arial"/>
              </a:rPr>
              <a:t>évaluation</a:t>
            </a:r>
            <a:r>
              <a:rPr lang="en-GB" sz="1800" i="1" dirty="0">
                <a:solidFill>
                  <a:srgbClr val="000000"/>
                </a:solidFill>
                <a:latin typeface="Arial"/>
                <a:ea typeface="Arial"/>
                <a:cs typeface="Arial"/>
                <a:sym typeface="Arial"/>
              </a:rPr>
              <a:t> un plan de communication et de </a:t>
            </a:r>
            <a:r>
              <a:rPr lang="en-GB" sz="1800" i="1" dirty="0" err="1">
                <a:solidFill>
                  <a:srgbClr val="000000"/>
                </a:solidFill>
                <a:latin typeface="Arial"/>
                <a:ea typeface="Arial"/>
                <a:cs typeface="Arial"/>
                <a:sym typeface="Arial"/>
              </a:rPr>
              <a:t>suivi</a:t>
            </a:r>
            <a:r>
              <a:rPr lang="en-GB" sz="1800" i="1" dirty="0">
                <a:solidFill>
                  <a:srgbClr val="000000"/>
                </a:solidFill>
                <a:latin typeface="Arial"/>
                <a:ea typeface="Arial"/>
                <a:cs typeface="Arial"/>
                <a:sym typeface="Arial"/>
              </a:rPr>
              <a:t>. Ce plan </a:t>
            </a:r>
            <a:r>
              <a:rPr lang="en-GB" sz="1800" i="1" dirty="0" err="1">
                <a:solidFill>
                  <a:srgbClr val="000000"/>
                </a:solidFill>
                <a:latin typeface="Arial"/>
                <a:ea typeface="Arial"/>
                <a:cs typeface="Arial"/>
                <a:sym typeface="Arial"/>
              </a:rPr>
              <a:t>couvre</a:t>
            </a:r>
            <a:r>
              <a:rPr lang="en-GB" sz="1800" i="1" dirty="0">
                <a:solidFill>
                  <a:srgbClr val="000000"/>
                </a:solidFill>
                <a:latin typeface="Arial"/>
                <a:ea typeface="Arial"/>
                <a:cs typeface="Arial"/>
                <a:sym typeface="Arial"/>
              </a:rPr>
              <a:t> le public (</a:t>
            </a:r>
            <a:r>
              <a:rPr lang="en-GB" sz="1800" i="1" dirty="0" err="1">
                <a:solidFill>
                  <a:srgbClr val="000000"/>
                </a:solidFill>
                <a:latin typeface="Arial"/>
                <a:ea typeface="Arial"/>
                <a:cs typeface="Arial"/>
                <a:sym typeface="Arial"/>
              </a:rPr>
              <a:t>utilisateurs</a:t>
            </a:r>
            <a:r>
              <a:rPr lang="en-GB" sz="1800" i="1" dirty="0">
                <a:solidFill>
                  <a:srgbClr val="000000"/>
                </a:solidFill>
                <a:latin typeface="Arial"/>
                <a:ea typeface="Arial"/>
                <a:cs typeface="Arial"/>
                <a:sym typeface="Arial"/>
              </a:rPr>
              <a:t> </a:t>
            </a:r>
            <a:r>
              <a:rPr lang="en-GB" sz="1800" i="1" dirty="0" err="1">
                <a:solidFill>
                  <a:srgbClr val="000000"/>
                </a:solidFill>
                <a:latin typeface="Arial"/>
                <a:ea typeface="Arial"/>
                <a:cs typeface="Arial"/>
                <a:sym typeface="Arial"/>
              </a:rPr>
              <a:t>clés</a:t>
            </a:r>
            <a:r>
              <a:rPr lang="en-GB" sz="1800" i="1" dirty="0">
                <a:solidFill>
                  <a:srgbClr val="000000"/>
                </a:solidFill>
                <a:latin typeface="Arial"/>
                <a:ea typeface="Arial"/>
                <a:cs typeface="Arial"/>
                <a:sym typeface="Arial"/>
              </a:rPr>
              <a:t> et parties </a:t>
            </a:r>
            <a:r>
              <a:rPr lang="en-GB" sz="1800" i="1" dirty="0" err="1">
                <a:solidFill>
                  <a:srgbClr val="000000"/>
                </a:solidFill>
                <a:latin typeface="Arial"/>
                <a:ea typeface="Arial"/>
                <a:cs typeface="Arial"/>
                <a:sym typeface="Arial"/>
              </a:rPr>
              <a:t>prenantes</a:t>
            </a:r>
            <a:r>
              <a:rPr lang="en-GB" sz="1800" i="1" dirty="0">
                <a:solidFill>
                  <a:srgbClr val="000000"/>
                </a:solidFill>
                <a:latin typeface="Arial"/>
                <a:ea typeface="Arial"/>
                <a:cs typeface="Arial"/>
                <a:sym typeface="Arial"/>
              </a:rPr>
              <a:t>), les </a:t>
            </a:r>
            <a:r>
              <a:rPr lang="en-GB" sz="1800" i="1" dirty="0" err="1">
                <a:solidFill>
                  <a:srgbClr val="000000"/>
                </a:solidFill>
                <a:latin typeface="Arial"/>
                <a:ea typeface="Arial"/>
                <a:cs typeface="Arial"/>
                <a:sym typeface="Arial"/>
              </a:rPr>
              <a:t>canaux</a:t>
            </a:r>
            <a:r>
              <a:rPr lang="en-GB" sz="1800" i="1" dirty="0">
                <a:solidFill>
                  <a:srgbClr val="000000"/>
                </a:solidFill>
                <a:latin typeface="Arial"/>
                <a:ea typeface="Arial"/>
                <a:cs typeface="Arial"/>
                <a:sym typeface="Arial"/>
              </a:rPr>
              <a:t> de communication (</a:t>
            </a:r>
            <a:r>
              <a:rPr lang="en-GB" sz="1800" i="1" dirty="0" err="1">
                <a:solidFill>
                  <a:srgbClr val="000000"/>
                </a:solidFill>
                <a:latin typeface="Arial"/>
                <a:ea typeface="Arial"/>
                <a:cs typeface="Arial"/>
                <a:sym typeface="Arial"/>
              </a:rPr>
              <a:t>c'est</a:t>
            </a:r>
            <a:r>
              <a:rPr lang="en-GB" sz="1800" i="1" dirty="0">
                <a:solidFill>
                  <a:srgbClr val="000000"/>
                </a:solidFill>
                <a:latin typeface="Arial"/>
                <a:ea typeface="Arial"/>
                <a:cs typeface="Arial"/>
                <a:sym typeface="Arial"/>
              </a:rPr>
              <a:t>-à-dire le </a:t>
            </a:r>
            <a:r>
              <a:rPr lang="en-GB" sz="1800" i="1" dirty="0" err="1">
                <a:solidFill>
                  <a:srgbClr val="000000"/>
                </a:solidFill>
                <a:latin typeface="Arial"/>
                <a:ea typeface="Arial"/>
                <a:cs typeface="Arial"/>
                <a:sym typeface="Arial"/>
              </a:rPr>
              <a:t>courrier</a:t>
            </a:r>
            <a:r>
              <a:rPr lang="en-GB" sz="1800" i="1" dirty="0">
                <a:solidFill>
                  <a:srgbClr val="000000"/>
                </a:solidFill>
                <a:latin typeface="Arial"/>
                <a:ea typeface="Arial"/>
                <a:cs typeface="Arial"/>
                <a:sym typeface="Arial"/>
              </a:rPr>
              <a:t> </a:t>
            </a:r>
            <a:r>
              <a:rPr lang="en-GB" sz="1800" i="1" dirty="0" err="1">
                <a:solidFill>
                  <a:srgbClr val="000000"/>
                </a:solidFill>
                <a:latin typeface="Arial"/>
                <a:ea typeface="Arial"/>
                <a:cs typeface="Arial"/>
                <a:sym typeface="Arial"/>
              </a:rPr>
              <a:t>électronique</a:t>
            </a:r>
            <a:r>
              <a:rPr lang="en-GB" sz="1800" i="1" dirty="0">
                <a:solidFill>
                  <a:srgbClr val="000000"/>
                </a:solidFill>
                <a:latin typeface="Arial"/>
                <a:ea typeface="Arial"/>
                <a:cs typeface="Arial"/>
                <a:sym typeface="Arial"/>
              </a:rPr>
              <a:t>, la </a:t>
            </a:r>
            <a:r>
              <a:rPr lang="en-GB" sz="1800" i="1" dirty="0" err="1">
                <a:solidFill>
                  <a:srgbClr val="000000"/>
                </a:solidFill>
                <a:latin typeface="Arial"/>
                <a:ea typeface="Arial"/>
                <a:cs typeface="Arial"/>
                <a:sym typeface="Arial"/>
              </a:rPr>
              <a:t>plateforme</a:t>
            </a:r>
            <a:r>
              <a:rPr lang="en-GB" sz="1800" i="1" dirty="0">
                <a:solidFill>
                  <a:srgbClr val="000000"/>
                </a:solidFill>
                <a:latin typeface="Arial"/>
                <a:ea typeface="Arial"/>
                <a:cs typeface="Arial"/>
                <a:sym typeface="Arial"/>
              </a:rPr>
              <a:t> PCM, la </a:t>
            </a:r>
            <a:r>
              <a:rPr lang="en-GB" sz="1800" i="1" dirty="0" err="1">
                <a:solidFill>
                  <a:srgbClr val="000000"/>
                </a:solidFill>
                <a:latin typeface="Arial"/>
                <a:ea typeface="Arial"/>
                <a:cs typeface="Arial"/>
                <a:sym typeface="Arial"/>
              </a:rPr>
              <a:t>plateforme</a:t>
            </a:r>
            <a:r>
              <a:rPr lang="en-GB" sz="1800" i="1" dirty="0">
                <a:solidFill>
                  <a:srgbClr val="000000"/>
                </a:solidFill>
                <a:latin typeface="Arial"/>
                <a:ea typeface="Arial"/>
                <a:cs typeface="Arial"/>
                <a:sym typeface="Arial"/>
              </a:rPr>
              <a:t> web Capacity 4 Dev, les </a:t>
            </a:r>
            <a:r>
              <a:rPr lang="en-GB" sz="1800" i="1" u="sng" dirty="0" err="1">
                <a:solidFill>
                  <a:srgbClr val="000000"/>
                </a:solidFill>
                <a:latin typeface="Arial"/>
                <a:ea typeface="Arial"/>
                <a:cs typeface="Arial"/>
                <a:sym typeface="Arial"/>
              </a:rPr>
              <a:t>médias</a:t>
            </a:r>
            <a:r>
              <a:rPr lang="en-GB" sz="1800" i="1" u="sng" dirty="0">
                <a:solidFill>
                  <a:srgbClr val="000000"/>
                </a:solidFill>
                <a:latin typeface="Arial"/>
                <a:ea typeface="Arial"/>
                <a:cs typeface="Arial"/>
                <a:sym typeface="Arial"/>
              </a:rPr>
              <a:t> </a:t>
            </a:r>
            <a:r>
              <a:rPr lang="en-GB" sz="1800" i="1" u="sng" dirty="0" err="1">
                <a:solidFill>
                  <a:srgbClr val="000000"/>
                </a:solidFill>
                <a:latin typeface="Arial"/>
                <a:ea typeface="Arial"/>
                <a:cs typeface="Arial"/>
                <a:sym typeface="Arial"/>
              </a:rPr>
              <a:t>sociaux</a:t>
            </a:r>
            <a:r>
              <a:rPr lang="en-GB" sz="1800" i="1" dirty="0">
                <a:solidFill>
                  <a:srgbClr val="000000"/>
                </a:solidFill>
                <a:latin typeface="Arial"/>
                <a:ea typeface="Arial"/>
                <a:cs typeface="Arial"/>
                <a:sym typeface="Arial"/>
              </a:rPr>
              <a:t>, les </a:t>
            </a:r>
            <a:r>
              <a:rPr lang="en-GB" sz="1800" i="1" dirty="0" err="1">
                <a:solidFill>
                  <a:srgbClr val="000000"/>
                </a:solidFill>
                <a:latin typeface="Arial"/>
                <a:ea typeface="Arial"/>
                <a:cs typeface="Arial"/>
                <a:sym typeface="Arial"/>
              </a:rPr>
              <a:t>séminaires</a:t>
            </a:r>
            <a:r>
              <a:rPr lang="en-GB" sz="1800" i="1" dirty="0">
                <a:solidFill>
                  <a:srgbClr val="000000"/>
                </a:solidFill>
                <a:latin typeface="Arial"/>
                <a:ea typeface="Arial"/>
                <a:cs typeface="Arial"/>
                <a:sym typeface="Arial"/>
              </a:rPr>
              <a:t>,...) et les formats de rapport (</a:t>
            </a:r>
            <a:r>
              <a:rPr lang="en-GB" sz="1800" i="1" dirty="0" err="1">
                <a:solidFill>
                  <a:srgbClr val="000000"/>
                </a:solidFill>
                <a:latin typeface="Arial"/>
                <a:ea typeface="Arial"/>
                <a:cs typeface="Arial"/>
                <a:sym typeface="Arial"/>
              </a:rPr>
              <a:t>c'est</a:t>
            </a:r>
            <a:r>
              <a:rPr lang="en-GB" sz="1800" i="1" dirty="0">
                <a:solidFill>
                  <a:srgbClr val="000000"/>
                </a:solidFill>
                <a:latin typeface="Arial"/>
                <a:ea typeface="Arial"/>
                <a:cs typeface="Arial"/>
                <a:sym typeface="Arial"/>
              </a:rPr>
              <a:t>-à-dire le </a:t>
            </a:r>
            <a:r>
              <a:rPr lang="en-GB" sz="1800" i="1" u="sng" dirty="0">
                <a:solidFill>
                  <a:srgbClr val="000000"/>
                </a:solidFill>
                <a:latin typeface="Arial"/>
                <a:ea typeface="Arial"/>
                <a:cs typeface="Arial"/>
                <a:sym typeface="Arial"/>
              </a:rPr>
              <a:t>résumé</a:t>
            </a:r>
            <a:r>
              <a:rPr lang="en-GB" sz="1800" i="1" dirty="0">
                <a:solidFill>
                  <a:srgbClr val="000000"/>
                </a:solidFill>
                <a:latin typeface="Arial"/>
                <a:ea typeface="Arial"/>
                <a:cs typeface="Arial"/>
                <a:sym typeface="Arial"/>
              </a:rPr>
              <a:t>, la </a:t>
            </a:r>
            <a:r>
              <a:rPr lang="en-GB" sz="1800" i="1" u="sng" dirty="0">
                <a:solidFill>
                  <a:srgbClr val="000000"/>
                </a:solidFill>
                <a:latin typeface="Arial"/>
                <a:ea typeface="Arial"/>
                <a:cs typeface="Arial"/>
                <a:sym typeface="Arial"/>
              </a:rPr>
              <a:t>note de </a:t>
            </a:r>
            <a:r>
              <a:rPr lang="en-GB" sz="1800" i="1" u="sng" dirty="0" err="1">
                <a:solidFill>
                  <a:srgbClr val="000000"/>
                </a:solidFill>
                <a:latin typeface="Arial"/>
                <a:ea typeface="Arial"/>
                <a:cs typeface="Arial"/>
                <a:sym typeface="Arial"/>
              </a:rPr>
              <a:t>synthèse</a:t>
            </a:r>
            <a:r>
              <a:rPr lang="en-GB" sz="1800" i="1" dirty="0">
                <a:solidFill>
                  <a:srgbClr val="000000"/>
                </a:solidFill>
                <a:latin typeface="Arial"/>
                <a:ea typeface="Arial"/>
                <a:cs typeface="Arial"/>
                <a:sym typeface="Arial"/>
              </a:rPr>
              <a:t>, la </a:t>
            </a:r>
            <a:r>
              <a:rPr lang="en-GB" sz="1800" i="1" u="sng" dirty="0" err="1">
                <a:solidFill>
                  <a:srgbClr val="000000"/>
                </a:solidFill>
                <a:latin typeface="Arial"/>
                <a:ea typeface="Arial"/>
                <a:cs typeface="Arial"/>
                <a:sym typeface="Arial"/>
              </a:rPr>
              <a:t>vidéo</a:t>
            </a:r>
            <a:r>
              <a:rPr lang="en-GB" sz="1800" i="1" dirty="0">
                <a:solidFill>
                  <a:srgbClr val="000000"/>
                </a:solidFill>
                <a:latin typeface="Arial"/>
                <a:ea typeface="Arial"/>
                <a:cs typeface="Arial"/>
                <a:sym typeface="Arial"/>
              </a:rPr>
              <a:t>,...)." </a:t>
            </a:r>
            <a:endParaRPr sz="1800" dirty="0">
              <a:solidFill>
                <a:srgbClr val="000000"/>
              </a:solidFill>
              <a:latin typeface="Arial"/>
              <a:ea typeface="Arial"/>
              <a:cs typeface="Arial"/>
              <a:sym typeface="Arial"/>
            </a:endParaRPr>
          </a:p>
          <a:p>
            <a:pPr marL="228600" lvl="0" indent="-114300" algn="r" rtl="0">
              <a:lnSpc>
                <a:spcPct val="100000"/>
              </a:lnSpc>
              <a:spcBef>
                <a:spcPts val="1800"/>
              </a:spcBef>
              <a:spcAft>
                <a:spcPts val="0"/>
              </a:spcAft>
              <a:buSzPts val="1800"/>
              <a:buNone/>
            </a:pPr>
            <a:endParaRPr sz="1800" dirty="0">
              <a:solidFill>
                <a:srgbClr val="000000"/>
              </a:solidFill>
              <a:latin typeface="Arial"/>
              <a:ea typeface="Arial"/>
              <a:cs typeface="Arial"/>
              <a:sym typeface="Arial"/>
            </a:endParaRPr>
          </a:p>
          <a:p>
            <a:pPr marL="228600" lvl="0" indent="-228600" algn="r" rtl="0">
              <a:lnSpc>
                <a:spcPct val="100000"/>
              </a:lnSpc>
              <a:spcBef>
                <a:spcPts val="1800"/>
              </a:spcBef>
              <a:spcAft>
                <a:spcPts val="0"/>
              </a:spcAft>
              <a:buSzPts val="1800"/>
              <a:buChar char="•"/>
            </a:pPr>
            <a:r>
              <a:rPr lang="en-GB" sz="1800" dirty="0">
                <a:solidFill>
                  <a:srgbClr val="000000"/>
                </a:solidFill>
                <a:latin typeface="Arial"/>
                <a:ea typeface="Arial"/>
                <a:cs typeface="Arial"/>
                <a:sym typeface="Arial"/>
              </a:rPr>
              <a:t>EU DEVCO, Evaluation matters, 2014</a:t>
            </a:r>
            <a:endParaRPr dirty="0"/>
          </a:p>
        </p:txBody>
      </p:sp>
      <p:sp>
        <p:nvSpPr>
          <p:cNvPr id="4734" name="Google Shape;4734;p284"/>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12</a:t>
            </a:fld>
            <a:endParaRPr/>
          </a:p>
        </p:txBody>
      </p:sp>
      <p:sp>
        <p:nvSpPr>
          <p:cNvPr id="4735" name="Google Shape;4735;p284"/>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3600"/>
              <a:buFont typeface="Arial"/>
              <a:buNone/>
            </a:pPr>
            <a:r>
              <a:rPr lang="en-GB" sz="3600" dirty="0"/>
              <a:t>Politique </a:t>
            </a:r>
            <a:r>
              <a:rPr lang="en-GB" sz="3600" dirty="0" err="1"/>
              <a:t>d'évaluation</a:t>
            </a:r>
            <a:r>
              <a:rPr lang="en-GB" sz="3600" dirty="0"/>
              <a:t> et </a:t>
            </a:r>
            <a:r>
              <a:rPr lang="en-GB" sz="3600" dirty="0" err="1"/>
              <a:t>dissémination</a:t>
            </a:r>
            <a:r>
              <a:rPr lang="en-GB" sz="3600" dirty="0"/>
              <a:t> de </a:t>
            </a:r>
            <a:r>
              <a:rPr lang="en-GB" sz="3600" dirty="0" err="1"/>
              <a:t>l'UE</a:t>
            </a:r>
            <a:endParaRPr sz="36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Shape 4740"/>
        <p:cNvGrpSpPr/>
        <p:nvPr/>
      </p:nvGrpSpPr>
      <p:grpSpPr>
        <a:xfrm>
          <a:off x="0" y="0"/>
          <a:ext cx="0" cy="0"/>
          <a:chOff x="0" y="0"/>
          <a:chExt cx="0" cy="0"/>
        </a:xfrm>
      </p:grpSpPr>
      <p:sp>
        <p:nvSpPr>
          <p:cNvPr id="4741" name="Google Shape;4741;p285"/>
          <p:cNvSpPr txBox="1">
            <a:spLocks noGrp="1"/>
          </p:cNvSpPr>
          <p:nvPr>
            <p:ph type="title"/>
          </p:nvPr>
        </p:nvSpPr>
        <p:spPr>
          <a:xfrm>
            <a:off x="838200" y="665973"/>
            <a:ext cx="10114280" cy="576982"/>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3600"/>
              <a:buFont typeface="Arial"/>
              <a:buNone/>
            </a:pPr>
            <a:r>
              <a:rPr lang="en-GB" sz="3600" dirty="0"/>
              <a:t>Les études de </a:t>
            </a:r>
            <a:r>
              <a:rPr lang="en-GB" sz="3600" dirty="0" err="1"/>
              <a:t>l'ESS</a:t>
            </a:r>
            <a:r>
              <a:rPr lang="en-GB" sz="3600" dirty="0"/>
              <a:t> sur les pratiques de </a:t>
            </a:r>
            <a:r>
              <a:rPr lang="en-GB" sz="3600" dirty="0" err="1"/>
              <a:t>dissémination</a:t>
            </a:r>
            <a:endParaRPr dirty="0"/>
          </a:p>
        </p:txBody>
      </p:sp>
      <p:sp>
        <p:nvSpPr>
          <p:cNvPr id="4742" name="Google Shape;4742;p285"/>
          <p:cNvSpPr txBox="1">
            <a:spLocks noGrp="1"/>
          </p:cNvSpPr>
          <p:nvPr>
            <p:ph type="body" idx="1"/>
          </p:nvPr>
        </p:nvSpPr>
        <p:spPr>
          <a:xfrm>
            <a:off x="838200" y="1463040"/>
            <a:ext cx="10429240" cy="4728987"/>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SzPts val="1600"/>
              <a:buFont typeface="Noto Sans Symbols"/>
              <a:buChar char="⮚"/>
            </a:pPr>
            <a:r>
              <a:rPr lang="en-GB" sz="2000" b="1" dirty="0" err="1">
                <a:latin typeface="Calibri" panose="020F0502020204030204" pitchFamily="34" charset="0"/>
                <a:cs typeface="Calibri" panose="020F0502020204030204" pitchFamily="34" charset="0"/>
                <a:sym typeface="Arial"/>
              </a:rPr>
              <a:t>Principales</a:t>
            </a:r>
            <a:r>
              <a:rPr lang="en-GB" sz="2000" b="1" dirty="0">
                <a:latin typeface="Calibri" panose="020F0502020204030204" pitchFamily="34" charset="0"/>
                <a:cs typeface="Calibri" panose="020F0502020204030204" pitchFamily="34" charset="0"/>
                <a:sym typeface="Arial"/>
              </a:rPr>
              <a:t> conclusions </a:t>
            </a:r>
            <a:r>
              <a:rPr lang="en-GB" sz="2000" b="1" dirty="0" err="1">
                <a:latin typeface="Calibri" panose="020F0502020204030204" pitchFamily="34" charset="0"/>
                <a:cs typeface="Calibri" panose="020F0502020204030204" pitchFamily="34" charset="0"/>
                <a:sym typeface="Arial"/>
              </a:rPr>
              <a:t>en</a:t>
            </a:r>
            <a:r>
              <a:rPr lang="en-GB" sz="2000" b="1" dirty="0">
                <a:latin typeface="Calibri" panose="020F0502020204030204" pitchFamily="34" charset="0"/>
                <a:cs typeface="Calibri" panose="020F0502020204030204" pitchFamily="34" charset="0"/>
                <a:sym typeface="Arial"/>
              </a:rPr>
              <a:t> 2019 :</a:t>
            </a:r>
            <a:endParaRPr sz="2000" dirty="0">
              <a:latin typeface="Calibri" panose="020F0502020204030204" pitchFamily="34" charset="0"/>
              <a:cs typeface="Calibri" panose="020F0502020204030204" pitchFamily="34" charset="0"/>
            </a:endParaRPr>
          </a:p>
          <a:p>
            <a:pPr marL="228600" lvl="0" indent="-228600" algn="l" rtl="0">
              <a:lnSpc>
                <a:spcPct val="100000"/>
              </a:lnSpc>
              <a:spcBef>
                <a:spcPts val="1800"/>
              </a:spcBef>
              <a:spcAft>
                <a:spcPts val="0"/>
              </a:spcAft>
              <a:buSzPts val="1600"/>
              <a:buFont typeface="Noto Sans Symbols"/>
              <a:buChar char="▪"/>
            </a:pPr>
            <a:r>
              <a:rPr lang="en-GB" sz="2000" dirty="0">
                <a:latin typeface="Calibri" panose="020F0502020204030204" pitchFamily="34" charset="0"/>
                <a:cs typeface="Calibri" panose="020F0502020204030204" pitchFamily="34" charset="0"/>
                <a:sym typeface="Arial"/>
              </a:rPr>
              <a:t>2019 ESS Etude sur </a:t>
            </a:r>
            <a:r>
              <a:rPr lang="en-GB" sz="2000" dirty="0" err="1">
                <a:latin typeface="Calibri" panose="020F0502020204030204" pitchFamily="34" charset="0"/>
                <a:cs typeface="Calibri" panose="020F0502020204030204" pitchFamily="34" charset="0"/>
                <a:sym typeface="Arial"/>
              </a:rPr>
              <a:t>l'analyse</a:t>
            </a:r>
            <a:r>
              <a:rPr lang="en-GB" sz="2000" dirty="0">
                <a:latin typeface="Calibri" panose="020F0502020204030204" pitchFamily="34" charset="0"/>
                <a:cs typeface="Calibri" panose="020F0502020204030204" pitchFamily="34" charset="0"/>
                <a:sym typeface="Arial"/>
              </a:rPr>
              <a:t> d'un </a:t>
            </a:r>
            <a:r>
              <a:rPr lang="en-GB" sz="2000" dirty="0" err="1">
                <a:latin typeface="Calibri" panose="020F0502020204030204" pitchFamily="34" charset="0"/>
                <a:cs typeface="Calibri" panose="020F0502020204030204" pitchFamily="34" charset="0"/>
                <a:sym typeface="Arial"/>
              </a:rPr>
              <a:t>échantillon</a:t>
            </a:r>
            <a:r>
              <a:rPr lang="en-GB" sz="2000" dirty="0">
                <a:latin typeface="Calibri" panose="020F0502020204030204" pitchFamily="34" charset="0"/>
                <a:cs typeface="Calibri" panose="020F0502020204030204" pitchFamily="34" charset="0"/>
                <a:sym typeface="Arial"/>
              </a:rPr>
              <a:t> de rapports </a:t>
            </a:r>
            <a:r>
              <a:rPr lang="en-GB" sz="2000" dirty="0" err="1">
                <a:latin typeface="Calibri" panose="020F0502020204030204" pitchFamily="34" charset="0"/>
                <a:cs typeface="Calibri" panose="020F0502020204030204" pitchFamily="34" charset="0"/>
                <a:sym typeface="Arial"/>
              </a:rPr>
              <a:t>d'évaluation</a:t>
            </a:r>
            <a:r>
              <a:rPr lang="en-GB" sz="2000" dirty="0">
                <a:latin typeface="Calibri" panose="020F0502020204030204" pitchFamily="34" charset="0"/>
                <a:cs typeface="Calibri" panose="020F0502020204030204" pitchFamily="34" charset="0"/>
                <a:sym typeface="Arial"/>
              </a:rPr>
              <a:t> du PP au sein de la DG DEVCO</a:t>
            </a:r>
            <a:endParaRPr sz="2000" dirty="0">
              <a:latin typeface="Calibri" panose="020F0502020204030204" pitchFamily="34" charset="0"/>
              <a:cs typeface="Calibri" panose="020F0502020204030204" pitchFamily="34" charset="0"/>
            </a:endParaRPr>
          </a:p>
          <a:p>
            <a:pPr marL="0" lvl="0" indent="0" algn="ctr" rtl="0">
              <a:lnSpc>
                <a:spcPct val="100000"/>
              </a:lnSpc>
              <a:spcBef>
                <a:spcPts val="1800"/>
              </a:spcBef>
              <a:spcAft>
                <a:spcPts val="0"/>
              </a:spcAft>
              <a:buSzPts val="1600"/>
              <a:buNone/>
            </a:pPr>
            <a:r>
              <a:rPr lang="en-GB" sz="1800" i="1" dirty="0">
                <a:latin typeface="Calibri" panose="020F0502020204030204" pitchFamily="34" charset="0"/>
                <a:cs typeface="Calibri" panose="020F0502020204030204" pitchFamily="34" charset="0"/>
                <a:sym typeface="Arial"/>
              </a:rPr>
              <a:t>"Bien que </a:t>
            </a:r>
            <a:r>
              <a:rPr lang="en-GB" sz="1800" i="1" dirty="0" err="1">
                <a:latin typeface="Calibri" panose="020F0502020204030204" pitchFamily="34" charset="0"/>
                <a:cs typeface="Calibri" panose="020F0502020204030204" pitchFamily="34" charset="0"/>
                <a:sym typeface="Arial"/>
              </a:rPr>
              <a:t>certains</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signes</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indiquent</a:t>
            </a:r>
            <a:r>
              <a:rPr lang="en-GB" sz="1800" i="1" dirty="0">
                <a:latin typeface="Calibri" panose="020F0502020204030204" pitchFamily="34" charset="0"/>
                <a:cs typeface="Calibri" panose="020F0502020204030204" pitchFamily="34" charset="0"/>
                <a:sym typeface="Arial"/>
              </a:rPr>
              <a:t> que </a:t>
            </a:r>
            <a:r>
              <a:rPr lang="en-GB" sz="1800" i="1" dirty="0" err="1">
                <a:latin typeface="Calibri" panose="020F0502020204030204" pitchFamily="34" charset="0"/>
                <a:cs typeface="Calibri" panose="020F0502020204030204" pitchFamily="34" charset="0"/>
                <a:sym typeface="Arial"/>
              </a:rPr>
              <a:t>certaines</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délégations</a:t>
            </a:r>
            <a:r>
              <a:rPr lang="en-GB" sz="1800" i="1" dirty="0">
                <a:latin typeface="Calibri" panose="020F0502020204030204" pitchFamily="34" charset="0"/>
                <a:cs typeface="Calibri" panose="020F0502020204030204" pitchFamily="34" charset="0"/>
                <a:sym typeface="Arial"/>
              </a:rPr>
              <a:t> de </a:t>
            </a:r>
            <a:r>
              <a:rPr lang="en-GB" sz="1800" i="1" dirty="0" err="1">
                <a:latin typeface="Calibri" panose="020F0502020204030204" pitchFamily="34" charset="0"/>
                <a:cs typeface="Calibri" panose="020F0502020204030204" pitchFamily="34" charset="0"/>
                <a:sym typeface="Arial"/>
              </a:rPr>
              <a:t>l'UE</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ont</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commencé</a:t>
            </a:r>
            <a:r>
              <a:rPr lang="en-GB" sz="1800" i="1" dirty="0">
                <a:latin typeface="Calibri" panose="020F0502020204030204" pitchFamily="34" charset="0"/>
                <a:cs typeface="Calibri" panose="020F0502020204030204" pitchFamily="34" charset="0"/>
                <a:sym typeface="Arial"/>
              </a:rPr>
              <a:t> à explorer des pratiques de diffusion des </a:t>
            </a:r>
            <a:r>
              <a:rPr lang="en-GB" sz="1800" i="1" dirty="0" err="1">
                <a:latin typeface="Calibri" panose="020F0502020204030204" pitchFamily="34" charset="0"/>
                <a:cs typeface="Calibri" panose="020F0502020204030204" pitchFamily="34" charset="0"/>
                <a:sym typeface="Arial"/>
              </a:rPr>
              <a:t>résultats</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d'évaluation</a:t>
            </a:r>
            <a:r>
              <a:rPr lang="en-GB" sz="1800" i="1" dirty="0">
                <a:latin typeface="Calibri" panose="020F0502020204030204" pitchFamily="34" charset="0"/>
                <a:cs typeface="Calibri" panose="020F0502020204030204" pitchFamily="34" charset="0"/>
                <a:sym typeface="Arial"/>
              </a:rPr>
              <a:t>, il </a:t>
            </a:r>
            <a:r>
              <a:rPr lang="en-GB" sz="1800" i="1" dirty="0" err="1">
                <a:latin typeface="Calibri" panose="020F0502020204030204" pitchFamily="34" charset="0"/>
                <a:cs typeface="Calibri" panose="020F0502020204030204" pitchFamily="34" charset="0"/>
                <a:sym typeface="Arial"/>
              </a:rPr>
              <a:t>est</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évident</a:t>
            </a:r>
            <a:r>
              <a:rPr lang="en-GB" sz="1800" i="1" dirty="0">
                <a:latin typeface="Calibri" panose="020F0502020204030204" pitchFamily="34" charset="0"/>
                <a:cs typeface="Calibri" panose="020F0502020204030204" pitchFamily="34" charset="0"/>
                <a:sym typeface="Arial"/>
              </a:rPr>
              <a:t> que </a:t>
            </a:r>
            <a:r>
              <a:rPr lang="en-GB" sz="1800" i="1" dirty="0" err="1">
                <a:latin typeface="Calibri" panose="020F0502020204030204" pitchFamily="34" charset="0"/>
                <a:cs typeface="Calibri" panose="020F0502020204030204" pitchFamily="34" charset="0"/>
                <a:sym typeface="Arial"/>
              </a:rPr>
              <a:t>cela</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n'est</a:t>
            </a:r>
            <a:r>
              <a:rPr lang="en-GB" sz="1800" i="1" dirty="0">
                <a:latin typeface="Calibri" panose="020F0502020204030204" pitchFamily="34" charset="0"/>
                <a:cs typeface="Calibri" panose="020F0502020204030204" pitchFamily="34" charset="0"/>
                <a:sym typeface="Arial"/>
              </a:rPr>
              <a:t> pas encore fait de manière </a:t>
            </a:r>
            <a:r>
              <a:rPr lang="en-GB" sz="1800" i="1" dirty="0" err="1">
                <a:latin typeface="Calibri" panose="020F0502020204030204" pitchFamily="34" charset="0"/>
                <a:cs typeface="Calibri" panose="020F0502020204030204" pitchFamily="34" charset="0"/>
                <a:sym typeface="Arial"/>
              </a:rPr>
              <a:t>systématique</a:t>
            </a:r>
            <a:r>
              <a:rPr lang="en-GB" sz="1800" i="1" dirty="0">
                <a:latin typeface="Calibri" panose="020F0502020204030204" pitchFamily="34" charset="0"/>
                <a:cs typeface="Calibri" panose="020F0502020204030204" pitchFamily="34" charset="0"/>
                <a:sym typeface="Arial"/>
              </a:rPr>
              <a:t> et que les </a:t>
            </a:r>
            <a:r>
              <a:rPr lang="en-GB" sz="1800" i="1" dirty="0" err="1">
                <a:latin typeface="Calibri" panose="020F0502020204030204" pitchFamily="34" charset="0"/>
                <a:cs typeface="Calibri" panose="020F0502020204030204" pitchFamily="34" charset="0"/>
                <a:sym typeface="Arial"/>
              </a:rPr>
              <a:t>résultats</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d'évaluation</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sont</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rarement</a:t>
            </a:r>
            <a:r>
              <a:rPr lang="en-GB" sz="1800" i="1" dirty="0">
                <a:latin typeface="Calibri" panose="020F0502020204030204" pitchFamily="34" charset="0"/>
                <a:cs typeface="Calibri" panose="020F0502020204030204" pitchFamily="34" charset="0"/>
                <a:sym typeface="Arial"/>
              </a:rPr>
              <a:t> </a:t>
            </a:r>
            <a:r>
              <a:rPr lang="en-GB" sz="1800" i="1" dirty="0" err="1">
                <a:latin typeface="Calibri" panose="020F0502020204030204" pitchFamily="34" charset="0"/>
                <a:cs typeface="Calibri" panose="020F0502020204030204" pitchFamily="34" charset="0"/>
                <a:sym typeface="Arial"/>
              </a:rPr>
              <a:t>partagés</a:t>
            </a:r>
            <a:r>
              <a:rPr lang="en-GB" sz="1800" i="1" dirty="0">
                <a:latin typeface="Calibri" panose="020F0502020204030204" pitchFamily="34" charset="0"/>
                <a:cs typeface="Calibri" panose="020F0502020204030204" pitchFamily="34" charset="0"/>
                <a:sym typeface="Arial"/>
              </a:rPr>
              <a:t> au-</a:t>
            </a:r>
            <a:r>
              <a:rPr lang="en-GB" sz="1800" i="1" dirty="0" err="1">
                <a:latin typeface="Calibri" panose="020F0502020204030204" pitchFamily="34" charset="0"/>
                <a:cs typeface="Calibri" panose="020F0502020204030204" pitchFamily="34" charset="0"/>
                <a:sym typeface="Arial"/>
              </a:rPr>
              <a:t>delà</a:t>
            </a:r>
            <a:r>
              <a:rPr lang="en-GB" sz="1800" i="1" dirty="0">
                <a:latin typeface="Calibri" panose="020F0502020204030204" pitchFamily="34" charset="0"/>
                <a:cs typeface="Calibri" panose="020F0502020204030204" pitchFamily="34" charset="0"/>
                <a:sym typeface="Arial"/>
              </a:rPr>
              <a:t> de </a:t>
            </a:r>
            <a:r>
              <a:rPr lang="en-GB" sz="1800" i="1" dirty="0" err="1">
                <a:latin typeface="Calibri" panose="020F0502020204030204" pitchFamily="34" charset="0"/>
                <a:cs typeface="Calibri" panose="020F0502020204030204" pitchFamily="34" charset="0"/>
                <a:sym typeface="Arial"/>
              </a:rPr>
              <a:t>l'UE</a:t>
            </a:r>
            <a:r>
              <a:rPr lang="en-GB" sz="1800" i="1" dirty="0">
                <a:latin typeface="Calibri" panose="020F0502020204030204" pitchFamily="34" charset="0"/>
                <a:cs typeface="Calibri" panose="020F0502020204030204" pitchFamily="34" charset="0"/>
                <a:sym typeface="Arial"/>
              </a:rPr>
              <a:t> et des institutions </a:t>
            </a:r>
            <a:r>
              <a:rPr lang="en-GB" sz="1800" i="1" dirty="0" err="1">
                <a:latin typeface="Calibri" panose="020F0502020204030204" pitchFamily="34" charset="0"/>
                <a:cs typeface="Calibri" panose="020F0502020204030204" pitchFamily="34" charset="0"/>
                <a:sym typeface="Arial"/>
              </a:rPr>
              <a:t>partenaires</a:t>
            </a:r>
            <a:r>
              <a:rPr lang="en-GB" sz="1800" i="1" dirty="0">
                <a:latin typeface="Calibri" panose="020F0502020204030204" pitchFamily="34" charset="0"/>
                <a:cs typeface="Calibri" panose="020F0502020204030204" pitchFamily="34" charset="0"/>
                <a:sym typeface="Arial"/>
              </a:rPr>
              <a:t>.“</a:t>
            </a:r>
            <a:endParaRPr sz="1800" dirty="0">
              <a:latin typeface="Calibri" panose="020F0502020204030204" pitchFamily="34" charset="0"/>
              <a:cs typeface="Calibri" panose="020F0502020204030204" pitchFamily="34" charset="0"/>
            </a:endParaRPr>
          </a:p>
          <a:p>
            <a:pPr marL="228600" lvl="0" indent="-228600" algn="l" rtl="0">
              <a:lnSpc>
                <a:spcPct val="100000"/>
              </a:lnSpc>
              <a:spcBef>
                <a:spcPts val="1800"/>
              </a:spcBef>
              <a:spcAft>
                <a:spcPts val="0"/>
              </a:spcAft>
              <a:buSzPts val="1600"/>
              <a:buFont typeface="Noto Sans Symbols"/>
              <a:buChar char="⮚"/>
            </a:pPr>
            <a:r>
              <a:rPr lang="en-GB" sz="2000" b="1" dirty="0">
                <a:latin typeface="Calibri" panose="020F0502020204030204" pitchFamily="34" charset="0"/>
                <a:cs typeface="Calibri" panose="020F0502020204030204" pitchFamily="34" charset="0"/>
                <a:sym typeface="Arial"/>
              </a:rPr>
              <a:t>Capitalisation </a:t>
            </a:r>
            <a:r>
              <a:rPr lang="en-GB" sz="2000" b="1" dirty="0" err="1">
                <a:latin typeface="Calibri" panose="020F0502020204030204" pitchFamily="34" charset="0"/>
                <a:cs typeface="Calibri" panose="020F0502020204030204" pitchFamily="34" charset="0"/>
                <a:sym typeface="Arial"/>
              </a:rPr>
              <a:t>en</a:t>
            </a:r>
            <a:r>
              <a:rPr lang="en-GB" sz="2000" b="1" dirty="0">
                <a:latin typeface="Calibri" panose="020F0502020204030204" pitchFamily="34" charset="0"/>
                <a:cs typeface="Calibri" panose="020F0502020204030204" pitchFamily="34" charset="0"/>
                <a:sym typeface="Arial"/>
              </a:rPr>
              <a:t> 2020 : </a:t>
            </a:r>
            <a:endParaRPr sz="2000" dirty="0">
              <a:latin typeface="Calibri" panose="020F0502020204030204" pitchFamily="34" charset="0"/>
              <a:cs typeface="Calibri" panose="020F0502020204030204" pitchFamily="34" charset="0"/>
            </a:endParaRPr>
          </a:p>
          <a:p>
            <a:pPr marL="228600" lvl="0" indent="-228600" algn="l" rtl="0">
              <a:lnSpc>
                <a:spcPct val="100000"/>
              </a:lnSpc>
              <a:spcBef>
                <a:spcPts val="1800"/>
              </a:spcBef>
              <a:spcAft>
                <a:spcPts val="0"/>
              </a:spcAft>
              <a:buSzPts val="1600"/>
              <a:buFont typeface="Noto Sans Symbols"/>
              <a:buChar char="▪"/>
            </a:pPr>
            <a:r>
              <a:rPr lang="en-GB" sz="2000" dirty="0" err="1">
                <a:latin typeface="Calibri" panose="020F0502020204030204" pitchFamily="34" charset="0"/>
                <a:cs typeface="Calibri" panose="020F0502020204030204" pitchFamily="34" charset="0"/>
                <a:sym typeface="Arial"/>
              </a:rPr>
              <a:t>Collecte</a:t>
            </a:r>
            <a:r>
              <a:rPr lang="en-GB" sz="2000" dirty="0">
                <a:latin typeface="Calibri" panose="020F0502020204030204" pitchFamily="34" charset="0"/>
                <a:cs typeface="Calibri" panose="020F0502020204030204" pitchFamily="34" charset="0"/>
                <a:sym typeface="Arial"/>
              </a:rPr>
              <a:t> </a:t>
            </a:r>
            <a:r>
              <a:rPr lang="en-GB" sz="2000" dirty="0" err="1">
                <a:latin typeface="Calibri" panose="020F0502020204030204" pitchFamily="34" charset="0"/>
                <a:cs typeface="Calibri" panose="020F0502020204030204" pitchFamily="34" charset="0"/>
                <a:sym typeface="Arial"/>
              </a:rPr>
              <a:t>d'</a:t>
            </a:r>
            <a:r>
              <a:rPr lang="en-GB" sz="2000" b="1" dirty="0" err="1">
                <a:latin typeface="Calibri" panose="020F0502020204030204" pitchFamily="34" charset="0"/>
                <a:cs typeface="Calibri" panose="020F0502020204030204" pitchFamily="34" charset="0"/>
                <a:sym typeface="Arial"/>
              </a:rPr>
              <a:t>exemples</a:t>
            </a:r>
            <a:r>
              <a:rPr lang="en-GB" sz="2000" b="1" dirty="0">
                <a:latin typeface="Calibri" panose="020F0502020204030204" pitchFamily="34" charset="0"/>
                <a:cs typeface="Calibri" panose="020F0502020204030204" pitchFamily="34" charset="0"/>
                <a:sym typeface="Arial"/>
              </a:rPr>
              <a:t> de </a:t>
            </a:r>
            <a:r>
              <a:rPr lang="en-GB" sz="2000" b="1" dirty="0" err="1">
                <a:latin typeface="Calibri" panose="020F0502020204030204" pitchFamily="34" charset="0"/>
                <a:cs typeface="Calibri" panose="020F0502020204030204" pitchFamily="34" charset="0"/>
                <a:sym typeface="Arial"/>
              </a:rPr>
              <a:t>bonnes</a:t>
            </a:r>
            <a:r>
              <a:rPr lang="en-GB" sz="2000" b="1" dirty="0">
                <a:latin typeface="Calibri" panose="020F0502020204030204" pitchFamily="34" charset="0"/>
                <a:cs typeface="Calibri" panose="020F0502020204030204" pitchFamily="34" charset="0"/>
                <a:sym typeface="Arial"/>
              </a:rPr>
              <a:t> pratiques : </a:t>
            </a:r>
            <a:r>
              <a:rPr lang="en-GB" sz="2000" dirty="0" err="1">
                <a:latin typeface="Calibri" panose="020F0502020204030204" pitchFamily="34" charset="0"/>
                <a:cs typeface="Calibri" panose="020F0502020204030204" pitchFamily="34" charset="0"/>
                <a:sym typeface="Arial"/>
              </a:rPr>
              <a:t>Unité</a:t>
            </a:r>
            <a:r>
              <a:rPr lang="en-GB" sz="2000" dirty="0">
                <a:latin typeface="Calibri" panose="020F0502020204030204" pitchFamily="34" charset="0"/>
                <a:cs typeface="Calibri" panose="020F0502020204030204" pitchFamily="34" charset="0"/>
                <a:sym typeface="Arial"/>
              </a:rPr>
              <a:t> D4, 94 sites web et </a:t>
            </a:r>
            <a:r>
              <a:rPr lang="en-GB" sz="2000" dirty="0" err="1">
                <a:latin typeface="Calibri" panose="020F0502020204030204" pitchFamily="34" charset="0"/>
                <a:cs typeface="Calibri" panose="020F0502020204030204" pitchFamily="34" charset="0"/>
                <a:sym typeface="Arial"/>
              </a:rPr>
              <a:t>canaux</a:t>
            </a:r>
            <a:r>
              <a:rPr lang="en-GB" sz="2000" dirty="0">
                <a:latin typeface="Calibri" panose="020F0502020204030204" pitchFamily="34" charset="0"/>
                <a:cs typeface="Calibri" panose="020F0502020204030204" pitchFamily="34" charset="0"/>
                <a:sym typeface="Arial"/>
              </a:rPr>
              <a:t> de </a:t>
            </a:r>
            <a:r>
              <a:rPr lang="en-GB" sz="2000" dirty="0" err="1">
                <a:latin typeface="Calibri" panose="020F0502020204030204" pitchFamily="34" charset="0"/>
                <a:cs typeface="Calibri" panose="020F0502020204030204" pitchFamily="34" charset="0"/>
                <a:sym typeface="Arial"/>
              </a:rPr>
              <a:t>médias</a:t>
            </a:r>
            <a:r>
              <a:rPr lang="en-GB" sz="2000" dirty="0">
                <a:latin typeface="Calibri" panose="020F0502020204030204" pitchFamily="34" charset="0"/>
                <a:cs typeface="Calibri" panose="020F0502020204030204" pitchFamily="34" charset="0"/>
                <a:sym typeface="Arial"/>
              </a:rPr>
              <a:t> </a:t>
            </a:r>
            <a:r>
              <a:rPr lang="en-GB" sz="2000" dirty="0" err="1">
                <a:latin typeface="Calibri" panose="020F0502020204030204" pitchFamily="34" charset="0"/>
                <a:cs typeface="Calibri" panose="020F0502020204030204" pitchFamily="34" charset="0"/>
                <a:sym typeface="Arial"/>
              </a:rPr>
              <a:t>sociaux</a:t>
            </a:r>
            <a:r>
              <a:rPr lang="en-GB" sz="2000" dirty="0">
                <a:latin typeface="Calibri" panose="020F0502020204030204" pitchFamily="34" charset="0"/>
                <a:cs typeface="Calibri" panose="020F0502020204030204" pitchFamily="34" charset="0"/>
                <a:sym typeface="Arial"/>
              </a:rPr>
              <a:t> de </a:t>
            </a:r>
            <a:r>
              <a:rPr lang="en-GB" sz="2000" dirty="0" err="1">
                <a:latin typeface="Calibri" panose="020F0502020204030204" pitchFamily="34" charset="0"/>
                <a:cs typeface="Calibri" panose="020F0502020204030204" pitchFamily="34" charset="0"/>
                <a:sym typeface="Arial"/>
              </a:rPr>
              <a:t>l'UE</a:t>
            </a:r>
            <a:r>
              <a:rPr lang="en-GB" sz="2000" dirty="0">
                <a:latin typeface="Calibri" panose="020F0502020204030204" pitchFamily="34" charset="0"/>
                <a:cs typeface="Calibri" panose="020F0502020204030204" pitchFamily="34" charset="0"/>
                <a:sym typeface="Arial"/>
              </a:rPr>
              <a:t>, 12 institutions non </a:t>
            </a:r>
            <a:r>
              <a:rPr lang="en-GB" sz="2000" dirty="0" err="1">
                <a:latin typeface="Calibri" panose="020F0502020204030204" pitchFamily="34" charset="0"/>
                <a:cs typeface="Calibri" panose="020F0502020204030204" pitchFamily="34" charset="0"/>
                <a:sym typeface="Arial"/>
              </a:rPr>
              <a:t>européennes</a:t>
            </a:r>
            <a:r>
              <a:rPr lang="en-GB" sz="2000" dirty="0">
                <a:latin typeface="Calibri" panose="020F0502020204030204" pitchFamily="34" charset="0"/>
                <a:cs typeface="Calibri" panose="020F0502020204030204" pitchFamily="34" charset="0"/>
                <a:sym typeface="Arial"/>
              </a:rPr>
              <a:t> (</a:t>
            </a:r>
            <a:r>
              <a:rPr lang="en-GB" sz="2000" dirty="0">
                <a:solidFill>
                  <a:srgbClr val="000000"/>
                </a:solidFill>
                <a:latin typeface="Calibri" panose="020F0502020204030204" pitchFamily="34" charset="0"/>
                <a:cs typeface="Calibri" panose="020F0502020204030204" pitchFamily="34" charset="0"/>
                <a:sym typeface="Arial"/>
              </a:rPr>
              <a:t>ADB, AfDB, IFAD, WFP, ODI, GCF, UNW, UNICEF, UNFPA, YCI, </a:t>
            </a:r>
            <a:r>
              <a:rPr lang="en-GB" sz="2000" dirty="0" err="1">
                <a:solidFill>
                  <a:srgbClr val="000000"/>
                </a:solidFill>
                <a:latin typeface="Calibri" panose="020F0502020204030204" pitchFamily="34" charset="0"/>
                <a:cs typeface="Calibri" panose="020F0502020204030204" pitchFamily="34" charset="0"/>
                <a:sym typeface="Arial"/>
              </a:rPr>
              <a:t>Insightshare</a:t>
            </a:r>
            <a:r>
              <a:rPr lang="en-GB" sz="2000" dirty="0">
                <a:solidFill>
                  <a:srgbClr val="000000"/>
                </a:solidFill>
                <a:latin typeface="Calibri" panose="020F0502020204030204" pitchFamily="34" charset="0"/>
                <a:cs typeface="Calibri" panose="020F0502020204030204" pitchFamily="34" charset="0"/>
                <a:sym typeface="Arial"/>
              </a:rPr>
              <a:t>, Oxfam etc.), </a:t>
            </a:r>
            <a:r>
              <a:rPr lang="en-GB" sz="2000" dirty="0" err="1">
                <a:latin typeface="Calibri" panose="020F0502020204030204" pitchFamily="34" charset="0"/>
                <a:cs typeface="Calibri" panose="020F0502020204030204" pitchFamily="34" charset="0"/>
                <a:sym typeface="Arial"/>
              </a:rPr>
              <a:t>enquête</a:t>
            </a:r>
            <a:r>
              <a:rPr lang="en-GB" sz="2000" dirty="0">
                <a:latin typeface="Calibri" panose="020F0502020204030204" pitchFamily="34" charset="0"/>
                <a:cs typeface="Calibri" panose="020F0502020204030204" pitchFamily="34" charset="0"/>
                <a:sym typeface="Arial"/>
              </a:rPr>
              <a:t> </a:t>
            </a:r>
            <a:r>
              <a:rPr lang="en-GB" sz="2000" dirty="0" err="1">
                <a:latin typeface="Calibri" panose="020F0502020204030204" pitchFamily="34" charset="0"/>
                <a:cs typeface="Calibri" panose="020F0502020204030204" pitchFamily="34" charset="0"/>
                <a:sym typeface="Arial"/>
              </a:rPr>
              <a:t>en</a:t>
            </a:r>
            <a:r>
              <a:rPr lang="en-GB" sz="2000" dirty="0">
                <a:latin typeface="Calibri" panose="020F0502020204030204" pitchFamily="34" charset="0"/>
                <a:cs typeface="Calibri" panose="020F0502020204030204" pitchFamily="34" charset="0"/>
                <a:sym typeface="Arial"/>
              </a:rPr>
              <a:t> </a:t>
            </a:r>
            <a:r>
              <a:rPr lang="en-GB" sz="2000" dirty="0" err="1">
                <a:latin typeface="Calibri" panose="020F0502020204030204" pitchFamily="34" charset="0"/>
                <a:cs typeface="Calibri" panose="020F0502020204030204" pitchFamily="34" charset="0"/>
                <a:sym typeface="Arial"/>
              </a:rPr>
              <a:t>ligne</a:t>
            </a:r>
            <a:r>
              <a:rPr lang="en-GB" sz="2000" dirty="0">
                <a:latin typeface="Calibri" panose="020F0502020204030204" pitchFamily="34" charset="0"/>
                <a:cs typeface="Calibri" panose="020F0502020204030204" pitchFamily="34" charset="0"/>
                <a:sym typeface="Arial"/>
              </a:rPr>
              <a:t> et interviews </a:t>
            </a:r>
            <a:endParaRPr sz="2000" dirty="0">
              <a:latin typeface="Calibri" panose="020F0502020204030204" pitchFamily="34" charset="0"/>
              <a:cs typeface="Calibri" panose="020F0502020204030204" pitchFamily="34" charset="0"/>
            </a:endParaRPr>
          </a:p>
          <a:p>
            <a:pPr marL="228600" lvl="0" indent="-228600" algn="l" rtl="0">
              <a:lnSpc>
                <a:spcPct val="100000"/>
              </a:lnSpc>
              <a:spcBef>
                <a:spcPts val="1800"/>
              </a:spcBef>
              <a:spcAft>
                <a:spcPts val="0"/>
              </a:spcAft>
              <a:buSzPts val="1600"/>
              <a:buFont typeface="Noto Sans Symbols"/>
              <a:buChar char="▪"/>
            </a:pPr>
            <a:r>
              <a:rPr lang="en-GB" sz="2000" dirty="0" err="1">
                <a:latin typeface="Calibri" panose="020F0502020204030204" pitchFamily="34" charset="0"/>
                <a:cs typeface="Calibri" panose="020F0502020204030204" pitchFamily="34" charset="0"/>
                <a:sym typeface="Arial"/>
              </a:rPr>
              <a:t>Élaboration</a:t>
            </a:r>
            <a:r>
              <a:rPr lang="en-GB" sz="2000" dirty="0">
                <a:latin typeface="Calibri" panose="020F0502020204030204" pitchFamily="34" charset="0"/>
                <a:cs typeface="Calibri" panose="020F0502020204030204" pitchFamily="34" charset="0"/>
                <a:sym typeface="Arial"/>
              </a:rPr>
              <a:t> de </a:t>
            </a:r>
            <a:r>
              <a:rPr lang="en-GB" sz="2000" b="1" dirty="0">
                <a:latin typeface="Calibri" panose="020F0502020204030204" pitchFamily="34" charset="0"/>
                <a:cs typeface="Calibri" panose="020F0502020204030204" pitchFamily="34" charset="0"/>
                <a:sym typeface="Arial"/>
              </a:rPr>
              <a:t>guides pratiques </a:t>
            </a:r>
            <a:r>
              <a:rPr lang="en-GB" sz="2000" dirty="0">
                <a:latin typeface="Calibri" panose="020F0502020204030204" pitchFamily="34" charset="0"/>
                <a:cs typeface="Calibri" panose="020F0502020204030204" pitchFamily="34" charset="0"/>
                <a:sym typeface="Arial"/>
              </a:rPr>
              <a:t>pour </a:t>
            </a:r>
            <a:r>
              <a:rPr lang="en-GB" sz="2000" dirty="0" err="1">
                <a:latin typeface="Calibri" panose="020F0502020204030204" pitchFamily="34" charset="0"/>
                <a:cs typeface="Calibri" panose="020F0502020204030204" pitchFamily="34" charset="0"/>
                <a:sym typeface="Arial"/>
              </a:rPr>
              <a:t>certains</a:t>
            </a:r>
            <a:r>
              <a:rPr lang="en-GB" sz="2000" dirty="0">
                <a:latin typeface="Calibri" panose="020F0502020204030204" pitchFamily="34" charset="0"/>
                <a:cs typeface="Calibri" panose="020F0502020204030204" pitchFamily="34" charset="0"/>
                <a:sym typeface="Arial"/>
              </a:rPr>
              <a:t> </a:t>
            </a:r>
            <a:r>
              <a:rPr lang="en-GB" sz="2000" dirty="0" err="1">
                <a:latin typeface="Calibri" panose="020F0502020204030204" pitchFamily="34" charset="0"/>
                <a:cs typeface="Calibri" panose="020F0502020204030204" pitchFamily="34" charset="0"/>
                <a:sym typeface="Arial"/>
              </a:rPr>
              <a:t>produits</a:t>
            </a:r>
            <a:r>
              <a:rPr lang="en-GB" sz="2000" dirty="0">
                <a:latin typeface="Calibri" panose="020F0502020204030204" pitchFamily="34" charset="0"/>
                <a:cs typeface="Calibri" panose="020F0502020204030204" pitchFamily="34" charset="0"/>
                <a:sym typeface="Arial"/>
              </a:rPr>
              <a:t> de dissemination </a:t>
            </a:r>
            <a:r>
              <a:rPr lang="en-GB" sz="2000" dirty="0" err="1">
                <a:latin typeface="Calibri" panose="020F0502020204030204" pitchFamily="34" charset="0"/>
                <a:cs typeface="Calibri" panose="020F0502020204030204" pitchFamily="34" charset="0"/>
                <a:sym typeface="Arial"/>
              </a:rPr>
              <a:t>innovants</a:t>
            </a:r>
            <a:endParaRPr sz="2000" dirty="0">
              <a:latin typeface="Calibri" panose="020F0502020204030204" pitchFamily="34" charset="0"/>
              <a:cs typeface="Calibri" panose="020F0502020204030204" pitchFamily="34" charset="0"/>
              <a:sym typeface="Arial"/>
            </a:endParaRPr>
          </a:p>
        </p:txBody>
      </p:sp>
      <p:sp>
        <p:nvSpPr>
          <p:cNvPr id="4743" name="Google Shape;4743;p285"/>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13</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42">
                                            <p:txEl>
                                              <p:pRg st="0" end="0"/>
                                            </p:txEl>
                                          </p:spTgt>
                                        </p:tgtEl>
                                        <p:attrNameLst>
                                          <p:attrName>style.visibility</p:attrName>
                                        </p:attrNameLst>
                                      </p:cBhvr>
                                      <p:to>
                                        <p:strVal val="visible"/>
                                      </p:to>
                                    </p:set>
                                    <p:anim calcmode="lin" valueType="num">
                                      <p:cBhvr additive="base">
                                        <p:cTn id="7" dur="500"/>
                                        <p:tgtEl>
                                          <p:spTgt spid="474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742">
                                            <p:txEl>
                                              <p:pRg st="1" end="1"/>
                                            </p:txEl>
                                          </p:spTgt>
                                        </p:tgtEl>
                                        <p:attrNameLst>
                                          <p:attrName>style.visibility</p:attrName>
                                        </p:attrNameLst>
                                      </p:cBhvr>
                                      <p:to>
                                        <p:strVal val="visible"/>
                                      </p:to>
                                    </p:set>
                                    <p:anim calcmode="lin" valueType="num">
                                      <p:cBhvr additive="base">
                                        <p:cTn id="12" dur="500"/>
                                        <p:tgtEl>
                                          <p:spTgt spid="474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742">
                                            <p:txEl>
                                              <p:pRg st="2" end="2"/>
                                            </p:txEl>
                                          </p:spTgt>
                                        </p:tgtEl>
                                        <p:attrNameLst>
                                          <p:attrName>style.visibility</p:attrName>
                                        </p:attrNameLst>
                                      </p:cBhvr>
                                      <p:to>
                                        <p:strVal val="visible"/>
                                      </p:to>
                                    </p:set>
                                    <p:anim calcmode="lin" valueType="num">
                                      <p:cBhvr additive="base">
                                        <p:cTn id="17" dur="500"/>
                                        <p:tgtEl>
                                          <p:spTgt spid="474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742">
                                            <p:txEl>
                                              <p:pRg st="3" end="3"/>
                                            </p:txEl>
                                          </p:spTgt>
                                        </p:tgtEl>
                                        <p:attrNameLst>
                                          <p:attrName>style.visibility</p:attrName>
                                        </p:attrNameLst>
                                      </p:cBhvr>
                                      <p:to>
                                        <p:strVal val="visible"/>
                                      </p:to>
                                    </p:set>
                                    <p:anim calcmode="lin" valueType="num">
                                      <p:cBhvr additive="base">
                                        <p:cTn id="22" dur="500"/>
                                        <p:tgtEl>
                                          <p:spTgt spid="474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742">
                                            <p:txEl>
                                              <p:pRg st="4" end="4"/>
                                            </p:txEl>
                                          </p:spTgt>
                                        </p:tgtEl>
                                        <p:attrNameLst>
                                          <p:attrName>style.visibility</p:attrName>
                                        </p:attrNameLst>
                                      </p:cBhvr>
                                      <p:to>
                                        <p:strVal val="visible"/>
                                      </p:to>
                                    </p:set>
                                    <p:anim calcmode="lin" valueType="num">
                                      <p:cBhvr additive="base">
                                        <p:cTn id="27" dur="500"/>
                                        <p:tgtEl>
                                          <p:spTgt spid="474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742">
                                            <p:txEl>
                                              <p:pRg st="5" end="5"/>
                                            </p:txEl>
                                          </p:spTgt>
                                        </p:tgtEl>
                                        <p:attrNameLst>
                                          <p:attrName>style.visibility</p:attrName>
                                        </p:attrNameLst>
                                      </p:cBhvr>
                                      <p:to>
                                        <p:strVal val="visible"/>
                                      </p:to>
                                    </p:set>
                                    <p:anim calcmode="lin" valueType="num">
                                      <p:cBhvr additive="base">
                                        <p:cTn id="32" dur="500"/>
                                        <p:tgtEl>
                                          <p:spTgt spid="474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4755"/>
        <p:cNvGrpSpPr/>
        <p:nvPr/>
      </p:nvGrpSpPr>
      <p:grpSpPr>
        <a:xfrm>
          <a:off x="0" y="0"/>
          <a:ext cx="0" cy="0"/>
          <a:chOff x="0" y="0"/>
          <a:chExt cx="0" cy="0"/>
        </a:xfrm>
      </p:grpSpPr>
      <p:sp>
        <p:nvSpPr>
          <p:cNvPr id="4756" name="Google Shape;4756;p287"/>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14</a:t>
            </a:fld>
            <a:endParaRPr/>
          </a:p>
        </p:txBody>
      </p:sp>
      <p:sp>
        <p:nvSpPr>
          <p:cNvPr id="4757" name="Google Shape;4757;p287"/>
          <p:cNvSpPr txBox="1"/>
          <p:nvPr/>
        </p:nvSpPr>
        <p:spPr>
          <a:xfrm>
            <a:off x="1549516" y="5157193"/>
            <a:ext cx="9144000"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dirty="0">
                <a:solidFill>
                  <a:schemeClr val="dk1"/>
                </a:solidFill>
                <a:latin typeface="Arial"/>
                <a:ea typeface="Arial"/>
                <a:cs typeface="Arial"/>
                <a:sym typeface="Arial"/>
              </a:rPr>
              <a:t>Quels sont les produits innovants de </a:t>
            </a:r>
            <a:r>
              <a:rPr lang="en-GB" sz="2400" dirty="0" err="1">
                <a:solidFill>
                  <a:schemeClr val="dk1"/>
                </a:solidFill>
                <a:latin typeface="Arial"/>
                <a:ea typeface="Arial"/>
                <a:cs typeface="Arial"/>
                <a:sym typeface="Arial"/>
              </a:rPr>
              <a:t>dissémination</a:t>
            </a:r>
            <a:r>
              <a:rPr lang="en-GB" sz="2400" dirty="0">
                <a:solidFill>
                  <a:schemeClr val="dk1"/>
                </a:solidFill>
                <a:latin typeface="Arial"/>
                <a:ea typeface="Arial"/>
                <a:cs typeface="Arial"/>
                <a:sym typeface="Arial"/>
              </a:rPr>
              <a:t> </a:t>
            </a:r>
            <a:r>
              <a:rPr lang="en-GB" sz="2400" dirty="0" err="1">
                <a:solidFill>
                  <a:schemeClr val="dk1"/>
                </a:solidFill>
                <a:latin typeface="Arial"/>
                <a:ea typeface="Arial"/>
                <a:cs typeface="Arial"/>
                <a:sym typeface="Arial"/>
              </a:rPr>
              <a:t>d'évaluation</a:t>
            </a:r>
            <a:r>
              <a:rPr lang="en-GB" sz="2400" dirty="0">
                <a:solidFill>
                  <a:schemeClr val="dk1"/>
                </a:solidFill>
                <a:latin typeface="Arial"/>
                <a:ea typeface="Arial"/>
                <a:cs typeface="Arial"/>
                <a:sym typeface="Arial"/>
              </a:rPr>
              <a:t> que vous avez découverts ?</a:t>
            </a:r>
            <a:endParaRPr dirty="0"/>
          </a:p>
        </p:txBody>
      </p:sp>
      <p:pic>
        <p:nvPicPr>
          <p:cNvPr id="4758" name="Google Shape;4758;p287"/>
          <p:cNvPicPr preferRelativeResize="0"/>
          <p:nvPr/>
        </p:nvPicPr>
        <p:blipFill>
          <a:blip r:embed="rId3">
            <a:alphaModFix/>
          </a:blip>
          <a:stretch>
            <a:fillRect/>
          </a:stretch>
        </p:blipFill>
        <p:spPr>
          <a:xfrm>
            <a:off x="2960401" y="2064327"/>
            <a:ext cx="6280582" cy="2949798"/>
          </a:xfrm>
          <a:prstGeom prst="rect">
            <a:avLst/>
          </a:prstGeom>
          <a:noFill/>
          <a:ln>
            <a:noFill/>
          </a:ln>
        </p:spPr>
      </p:pic>
      <p:sp>
        <p:nvSpPr>
          <p:cNvPr id="5" name="Google Shape;4781;p290">
            <a:extLst>
              <a:ext uri="{FF2B5EF4-FFF2-40B4-BE49-F238E27FC236}">
                <a16:creationId xmlns:a16="http://schemas.microsoft.com/office/drawing/2014/main" id="{FA07E852-1E79-4567-A21D-E6ECC8F7BD9B}"/>
              </a:ext>
            </a:extLst>
          </p:cNvPr>
          <p:cNvSpPr txBox="1"/>
          <p:nvPr/>
        </p:nvSpPr>
        <p:spPr>
          <a:xfrm>
            <a:off x="1123122" y="635260"/>
            <a:ext cx="10515600" cy="782357"/>
          </a:xfrm>
          <a:prstGeom prst="rect">
            <a:avLst/>
          </a:prstGeom>
          <a:noFill/>
          <a:ln>
            <a:noFill/>
          </a:ln>
        </p:spPr>
        <p:txBody>
          <a:bodyPr spcFirstLastPara="1" wrap="square" lIns="91425" tIns="45700" rIns="91425" bIns="0" anchor="b" anchorCtr="0">
            <a:noAutofit/>
          </a:bodyPr>
          <a:lstStyle/>
          <a:p>
            <a:pPr marL="0" marR="0" lvl="0" indent="0" algn="l" rtl="0">
              <a:lnSpc>
                <a:spcPct val="90000"/>
              </a:lnSpc>
              <a:spcBef>
                <a:spcPts val="0"/>
              </a:spcBef>
              <a:spcAft>
                <a:spcPts val="0"/>
              </a:spcAft>
              <a:buClr>
                <a:schemeClr val="dk2"/>
              </a:buClr>
              <a:buSzPts val="3600"/>
              <a:buFont typeface="Arial"/>
              <a:buNone/>
            </a:pPr>
            <a:r>
              <a:rPr lang="fr-FR" sz="3600" dirty="0">
                <a:solidFill>
                  <a:schemeClr val="dk2"/>
                </a:solidFill>
                <a:latin typeface="Arial"/>
                <a:ea typeface="Arial"/>
                <a:cs typeface="Arial"/>
                <a:sym typeface="Arial"/>
              </a:rPr>
              <a:t>Rendez-vous sur menti.com et partagez votre expérience des produits de dissémination</a:t>
            </a:r>
            <a:endParaRPr sz="3600" dirty="0">
              <a:solidFill>
                <a:schemeClr val="dk2"/>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748"/>
        <p:cNvGrpSpPr/>
        <p:nvPr/>
      </p:nvGrpSpPr>
      <p:grpSpPr>
        <a:xfrm>
          <a:off x="0" y="0"/>
          <a:ext cx="0" cy="0"/>
          <a:chOff x="0" y="0"/>
          <a:chExt cx="0" cy="0"/>
        </a:xfrm>
      </p:grpSpPr>
      <p:sp>
        <p:nvSpPr>
          <p:cNvPr id="4749" name="Google Shape;4749;p286"/>
          <p:cNvSpPr txBox="1"/>
          <p:nvPr/>
        </p:nvSpPr>
        <p:spPr>
          <a:xfrm>
            <a:off x="4925123" y="2709321"/>
            <a:ext cx="5738108" cy="1056904"/>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4D4D4D"/>
              </a:buClr>
              <a:buSzPts val="2800"/>
              <a:buFont typeface="Arial"/>
              <a:buNone/>
            </a:pPr>
            <a:r>
              <a:rPr lang="en-GB" sz="2800" b="0" i="0" u="none" strike="noStrike" cap="none" dirty="0">
                <a:solidFill>
                  <a:srgbClr val="4D4D4D"/>
                </a:solidFill>
                <a:latin typeface="Arial"/>
                <a:ea typeface="Arial"/>
                <a:cs typeface="Arial"/>
                <a:sym typeface="Arial"/>
              </a:rPr>
              <a:t>Pratiques </a:t>
            </a:r>
            <a:r>
              <a:rPr lang="en-GB" sz="2800" b="0" i="0" u="none" strike="noStrike" cap="none" dirty="0" err="1">
                <a:solidFill>
                  <a:srgbClr val="4D4D4D"/>
                </a:solidFill>
                <a:latin typeface="Arial"/>
                <a:ea typeface="Arial"/>
                <a:cs typeface="Arial"/>
                <a:sym typeface="Arial"/>
              </a:rPr>
              <a:t>innovantes</a:t>
            </a:r>
            <a:r>
              <a:rPr lang="en-GB" sz="2800" b="0" i="0" u="none" strike="noStrike" cap="none" dirty="0">
                <a:solidFill>
                  <a:srgbClr val="4D4D4D"/>
                </a:solidFill>
                <a:latin typeface="Arial"/>
                <a:ea typeface="Arial"/>
                <a:cs typeface="Arial"/>
                <a:sym typeface="Arial"/>
              </a:rPr>
              <a:t> </a:t>
            </a:r>
            <a:r>
              <a:rPr lang="en-GB" sz="2800" b="0" i="0" u="none" strike="noStrike" cap="none" dirty="0" err="1">
                <a:solidFill>
                  <a:srgbClr val="4D4D4D"/>
                </a:solidFill>
                <a:latin typeface="Arial"/>
                <a:ea typeface="Arial"/>
                <a:cs typeface="Arial"/>
                <a:sym typeface="Arial"/>
              </a:rPr>
              <a:t>en</a:t>
            </a:r>
            <a:r>
              <a:rPr lang="en-GB" sz="2800" b="0" i="0" u="none" strike="noStrike" cap="none" dirty="0">
                <a:solidFill>
                  <a:srgbClr val="4D4D4D"/>
                </a:solidFill>
                <a:latin typeface="Arial"/>
                <a:ea typeface="Arial"/>
                <a:cs typeface="Arial"/>
                <a:sym typeface="Arial"/>
              </a:rPr>
              <a:t> matière de </a:t>
            </a:r>
            <a:r>
              <a:rPr lang="en-GB" sz="2800" b="0" i="0" u="none" strike="noStrike" cap="none" dirty="0" err="1">
                <a:solidFill>
                  <a:srgbClr val="4D4D4D"/>
                </a:solidFill>
                <a:latin typeface="Arial"/>
                <a:ea typeface="Arial"/>
                <a:cs typeface="Arial"/>
                <a:sym typeface="Arial"/>
              </a:rPr>
              <a:t>disséminationdes</a:t>
            </a:r>
            <a:r>
              <a:rPr lang="en-GB" sz="2800" b="0" i="0" u="none" strike="noStrike" cap="none" dirty="0">
                <a:solidFill>
                  <a:srgbClr val="4D4D4D"/>
                </a:solidFill>
                <a:latin typeface="Arial"/>
                <a:ea typeface="Arial"/>
                <a:cs typeface="Arial"/>
                <a:sym typeface="Arial"/>
              </a:rPr>
              <a:t> </a:t>
            </a:r>
            <a:r>
              <a:rPr lang="en-GB" sz="2800" b="0" i="0" u="none" strike="noStrike" cap="none" dirty="0" err="1">
                <a:solidFill>
                  <a:srgbClr val="4D4D4D"/>
                </a:solidFill>
                <a:latin typeface="Arial"/>
                <a:ea typeface="Arial"/>
                <a:cs typeface="Arial"/>
                <a:sym typeface="Arial"/>
              </a:rPr>
              <a:t>évaluations</a:t>
            </a:r>
            <a:r>
              <a:rPr lang="en-GB" sz="2800" b="0" i="0" u="none" strike="noStrike" cap="none" dirty="0">
                <a:solidFill>
                  <a:srgbClr val="4D4D4D"/>
                </a:solidFill>
                <a:latin typeface="Arial"/>
                <a:ea typeface="Arial"/>
                <a:cs typeface="Arial"/>
                <a:sym typeface="Arial"/>
              </a:rPr>
              <a:t> : la </a:t>
            </a:r>
            <a:r>
              <a:rPr lang="en-GB" sz="2800" b="0" i="0" u="none" strike="noStrike" cap="none" dirty="0" err="1">
                <a:solidFill>
                  <a:srgbClr val="4D4D4D"/>
                </a:solidFill>
                <a:latin typeface="Arial"/>
                <a:ea typeface="Arial"/>
                <a:cs typeface="Arial"/>
                <a:sym typeface="Arial"/>
              </a:rPr>
              <a:t>visite</a:t>
            </a:r>
            <a:r>
              <a:rPr lang="en-GB" sz="2800" b="0" i="0" u="none" strike="noStrike" cap="none" dirty="0">
                <a:solidFill>
                  <a:srgbClr val="4D4D4D"/>
                </a:solidFill>
                <a:latin typeface="Arial"/>
                <a:ea typeface="Arial"/>
                <a:cs typeface="Arial"/>
                <a:sym typeface="Arial"/>
              </a:rPr>
              <a:t> </a:t>
            </a:r>
            <a:r>
              <a:rPr lang="en-GB" sz="2800" b="0" i="0" u="none" strike="noStrike" cap="none" dirty="0" err="1">
                <a:solidFill>
                  <a:srgbClr val="4D4D4D"/>
                </a:solidFill>
                <a:latin typeface="Arial"/>
                <a:ea typeface="Arial"/>
                <a:cs typeface="Arial"/>
                <a:sym typeface="Arial"/>
              </a:rPr>
              <a:t>virtuelle</a:t>
            </a:r>
            <a:endParaRPr dirty="0"/>
          </a:p>
          <a:p>
            <a:pPr marL="0" marR="0" lvl="0" indent="0" algn="ctr" rtl="0">
              <a:lnSpc>
                <a:spcPct val="100000"/>
              </a:lnSpc>
              <a:spcBef>
                <a:spcPts val="0"/>
              </a:spcBef>
              <a:spcAft>
                <a:spcPts val="0"/>
              </a:spcAft>
              <a:buClr>
                <a:schemeClr val="dk1"/>
              </a:buClr>
              <a:buSzPts val="2800"/>
              <a:buFont typeface="Arial"/>
              <a:buNone/>
            </a:pPr>
            <a:endParaRPr sz="2800" b="0" i="0" u="none" strike="noStrike" cap="none" dirty="0">
              <a:solidFill>
                <a:srgbClr val="4D4D4D"/>
              </a:solidFill>
              <a:latin typeface="Arial"/>
              <a:ea typeface="Arial"/>
              <a:cs typeface="Arial"/>
              <a:sym typeface="Arial"/>
            </a:endParaRPr>
          </a:p>
        </p:txBody>
      </p:sp>
      <p:pic>
        <p:nvPicPr>
          <p:cNvPr id="4750" name="Google Shape;4750;p286"/>
          <p:cNvPicPr preferRelativeResize="0"/>
          <p:nvPr/>
        </p:nvPicPr>
        <p:blipFill rotWithShape="1">
          <a:blip r:embed="rId3">
            <a:alphaModFix/>
          </a:blip>
          <a:srcRect/>
          <a:stretch/>
        </p:blipFill>
        <p:spPr>
          <a:xfrm>
            <a:off x="-202238" y="0"/>
            <a:ext cx="5305245" cy="6858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763"/>
        <p:cNvGrpSpPr/>
        <p:nvPr/>
      </p:nvGrpSpPr>
      <p:grpSpPr>
        <a:xfrm>
          <a:off x="0" y="0"/>
          <a:ext cx="0" cy="0"/>
          <a:chOff x="0" y="0"/>
          <a:chExt cx="0" cy="0"/>
        </a:xfrm>
      </p:grpSpPr>
      <p:sp>
        <p:nvSpPr>
          <p:cNvPr id="4764" name="Google Shape;4764;p288"/>
          <p:cNvSpPr txBox="1">
            <a:spLocks noGrp="1"/>
          </p:cNvSpPr>
          <p:nvPr>
            <p:ph type="title"/>
          </p:nvPr>
        </p:nvSpPr>
        <p:spPr>
          <a:xfrm>
            <a:off x="1209840" y="489285"/>
            <a:ext cx="10159200" cy="936625"/>
          </a:xfrm>
          <a:prstGeom prst="rect">
            <a:avLst/>
          </a:prstGeom>
          <a:noFill/>
          <a:ln>
            <a:noFill/>
          </a:ln>
        </p:spPr>
        <p:txBody>
          <a:bodyPr spcFirstLastPara="1" wrap="square" lIns="91425" tIns="45700" rIns="91425" bIns="0" anchor="ctr" anchorCtr="0">
            <a:normAutofit/>
          </a:bodyPr>
          <a:lstStyle/>
          <a:p>
            <a:pPr marL="0" lvl="0" indent="0" algn="l" rtl="0">
              <a:lnSpc>
                <a:spcPct val="90000"/>
              </a:lnSpc>
              <a:spcBef>
                <a:spcPts val="0"/>
              </a:spcBef>
              <a:spcAft>
                <a:spcPts val="0"/>
              </a:spcAft>
              <a:buClr>
                <a:schemeClr val="dk2"/>
              </a:buClr>
              <a:buSzPts val="2800"/>
              <a:buFont typeface="Arial"/>
              <a:buNone/>
            </a:pPr>
            <a:r>
              <a:rPr lang="en-GB" sz="3200" dirty="0"/>
              <a:t>Bons </a:t>
            </a:r>
            <a:r>
              <a:rPr lang="en-GB" sz="3200" dirty="0" err="1"/>
              <a:t>exemples</a:t>
            </a:r>
            <a:r>
              <a:rPr lang="en-GB" sz="3200" dirty="0"/>
              <a:t> de </a:t>
            </a:r>
            <a:r>
              <a:rPr lang="en-GB" sz="3200" dirty="0" err="1"/>
              <a:t>produits</a:t>
            </a:r>
            <a:r>
              <a:rPr lang="en-GB" sz="3200" dirty="0"/>
              <a:t> de dissemination </a:t>
            </a:r>
            <a:r>
              <a:rPr lang="en-GB" sz="3200" dirty="0" err="1"/>
              <a:t>d'évaluation</a:t>
            </a:r>
            <a:r>
              <a:rPr lang="en-GB" sz="3200" dirty="0"/>
              <a:t> </a:t>
            </a:r>
            <a:endParaRPr sz="3200" dirty="0"/>
          </a:p>
        </p:txBody>
      </p:sp>
      <p:sp>
        <p:nvSpPr>
          <p:cNvPr id="4765" name="Google Shape;4765;p288"/>
          <p:cNvSpPr txBox="1">
            <a:spLocks noGrp="1"/>
          </p:cNvSpPr>
          <p:nvPr>
            <p:ph type="sldNum" idx="12"/>
          </p:nvPr>
        </p:nvSpPr>
        <p:spPr>
          <a:xfrm>
            <a:off x="8077200" y="6245225"/>
            <a:ext cx="2133600" cy="4762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fld id="{00000000-1234-1234-1234-123412341234}" type="slidenum">
              <a:rPr lang="en-GB"/>
              <a:t>16</a:t>
            </a:fld>
            <a:endParaRPr/>
          </a:p>
        </p:txBody>
      </p:sp>
      <p:sp>
        <p:nvSpPr>
          <p:cNvPr id="4766" name="Google Shape;4766;p288"/>
          <p:cNvSpPr txBox="1"/>
          <p:nvPr/>
        </p:nvSpPr>
        <p:spPr>
          <a:xfrm>
            <a:off x="1524000" y="5845494"/>
            <a:ext cx="9144000"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800">
                <a:solidFill>
                  <a:schemeClr val="dk1"/>
                </a:solidFill>
                <a:latin typeface="Arial"/>
                <a:ea typeface="Arial"/>
                <a:cs typeface="Arial"/>
                <a:sym typeface="Arial"/>
              </a:rPr>
              <a:t>Visite virtuelle du rapport interactif</a:t>
            </a:r>
            <a:endParaRPr sz="2800">
              <a:solidFill>
                <a:schemeClr val="dk1"/>
              </a:solidFill>
              <a:latin typeface="Arial"/>
              <a:ea typeface="Arial"/>
              <a:cs typeface="Arial"/>
              <a:sym typeface="Arial"/>
            </a:endParaRPr>
          </a:p>
        </p:txBody>
      </p:sp>
      <p:pic>
        <p:nvPicPr>
          <p:cNvPr id="4767" name="Google Shape;4767;p288" descr="Diagram&#10;&#10;Description automatically generated with low confidence"/>
          <p:cNvPicPr preferRelativeResize="0"/>
          <p:nvPr/>
        </p:nvPicPr>
        <p:blipFill rotWithShape="1">
          <a:blip r:embed="rId3">
            <a:alphaModFix/>
          </a:blip>
          <a:srcRect/>
          <a:stretch/>
        </p:blipFill>
        <p:spPr>
          <a:xfrm>
            <a:off x="2828300" y="1459300"/>
            <a:ext cx="6358153" cy="4352800"/>
          </a:xfrm>
          <a:prstGeom prst="rect">
            <a:avLst/>
          </a:prstGeom>
          <a:noFill/>
          <a:ln>
            <a:noFill/>
          </a:ln>
        </p:spPr>
      </p:pic>
      <p:pic>
        <p:nvPicPr>
          <p:cNvPr id="6" name="Google Shape;4727;p283">
            <a:hlinkClick r:id="rId4"/>
            <a:extLst>
              <a:ext uri="{FF2B5EF4-FFF2-40B4-BE49-F238E27FC236}">
                <a16:creationId xmlns:a16="http://schemas.microsoft.com/office/drawing/2014/main" id="{D5FF0BCF-7431-4BAA-AD42-B0D26F1E67BA}"/>
              </a:ext>
            </a:extLst>
          </p:cNvPr>
          <p:cNvPicPr preferRelativeResize="0"/>
          <p:nvPr/>
        </p:nvPicPr>
        <p:blipFill rotWithShape="1">
          <a:blip r:embed="rId5">
            <a:alphaModFix/>
          </a:blip>
          <a:srcRect/>
          <a:stretch/>
        </p:blipFill>
        <p:spPr>
          <a:xfrm>
            <a:off x="984448" y="4437112"/>
            <a:ext cx="891649" cy="125534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66">
                                            <p:txEl>
                                              <p:pRg st="0" end="0"/>
                                            </p:txEl>
                                          </p:spTgt>
                                        </p:tgtEl>
                                        <p:attrNameLst>
                                          <p:attrName>style.visibility</p:attrName>
                                        </p:attrNameLst>
                                      </p:cBhvr>
                                      <p:to>
                                        <p:strVal val="visible"/>
                                      </p:to>
                                    </p:set>
                                    <p:animEffect transition="in" filter="fade">
                                      <p:cBhvr>
                                        <p:cTn id="7" dur="500"/>
                                        <p:tgtEl>
                                          <p:spTgt spid="47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78"/>
        <p:cNvGrpSpPr/>
        <p:nvPr/>
      </p:nvGrpSpPr>
      <p:grpSpPr>
        <a:xfrm>
          <a:off x="0" y="0"/>
          <a:ext cx="0" cy="0"/>
          <a:chOff x="0" y="0"/>
          <a:chExt cx="0" cy="0"/>
        </a:xfrm>
      </p:grpSpPr>
      <p:sp>
        <p:nvSpPr>
          <p:cNvPr id="4779" name="Google Shape;4779;p290"/>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17</a:t>
            </a:fld>
            <a:endParaRPr/>
          </a:p>
        </p:txBody>
      </p:sp>
      <p:pic>
        <p:nvPicPr>
          <p:cNvPr id="4780" name="Google Shape;4780;p290"/>
          <p:cNvPicPr preferRelativeResize="0"/>
          <p:nvPr/>
        </p:nvPicPr>
        <p:blipFill rotWithShape="1">
          <a:blip r:embed="rId3">
            <a:alphaModFix/>
          </a:blip>
          <a:srcRect l="11413" t="17801" r="12201" b="5200"/>
          <a:stretch/>
        </p:blipFill>
        <p:spPr>
          <a:xfrm>
            <a:off x="1304173" y="1539446"/>
            <a:ext cx="8742284" cy="4956965"/>
          </a:xfrm>
          <a:prstGeom prst="rect">
            <a:avLst/>
          </a:prstGeom>
          <a:noFill/>
          <a:ln>
            <a:noFill/>
          </a:ln>
        </p:spPr>
      </p:pic>
      <p:sp>
        <p:nvSpPr>
          <p:cNvPr id="4781" name="Google Shape;4781;p290"/>
          <p:cNvSpPr txBox="1"/>
          <p:nvPr/>
        </p:nvSpPr>
        <p:spPr>
          <a:xfrm>
            <a:off x="1123122" y="635260"/>
            <a:ext cx="10515600" cy="782357"/>
          </a:xfrm>
          <a:prstGeom prst="rect">
            <a:avLst/>
          </a:prstGeom>
          <a:noFill/>
          <a:ln>
            <a:noFill/>
          </a:ln>
        </p:spPr>
        <p:txBody>
          <a:bodyPr spcFirstLastPara="1" wrap="square" lIns="91425" tIns="45700" rIns="91425" bIns="0" anchor="b" anchorCtr="0">
            <a:noAutofit/>
          </a:bodyPr>
          <a:lstStyle/>
          <a:p>
            <a:pPr marL="0" marR="0" lvl="0" indent="0" algn="l" rtl="0">
              <a:lnSpc>
                <a:spcPct val="90000"/>
              </a:lnSpc>
              <a:spcBef>
                <a:spcPts val="0"/>
              </a:spcBef>
              <a:spcAft>
                <a:spcPts val="0"/>
              </a:spcAft>
              <a:buClr>
                <a:schemeClr val="dk2"/>
              </a:buClr>
              <a:buSzPts val="3600"/>
              <a:buFont typeface="Arial"/>
              <a:buNone/>
            </a:pPr>
            <a:r>
              <a:rPr lang="en-GB" sz="3600" dirty="0">
                <a:solidFill>
                  <a:schemeClr val="dk2"/>
                </a:solidFill>
                <a:latin typeface="Arial"/>
                <a:ea typeface="Arial"/>
                <a:cs typeface="Arial"/>
                <a:sym typeface="Arial"/>
              </a:rPr>
              <a:t>Produits innovants de dissemination </a:t>
            </a:r>
            <a:r>
              <a:rPr lang="en-GB" sz="3600" dirty="0" err="1">
                <a:solidFill>
                  <a:schemeClr val="dk2"/>
                </a:solidFill>
                <a:latin typeface="Arial"/>
                <a:ea typeface="Arial"/>
                <a:cs typeface="Arial"/>
                <a:sym typeface="Arial"/>
              </a:rPr>
              <a:t>d’évaluation</a:t>
            </a:r>
            <a:r>
              <a:rPr lang="en-GB" sz="3600" dirty="0">
                <a:solidFill>
                  <a:schemeClr val="dk2"/>
                </a:solidFill>
                <a:latin typeface="Arial"/>
                <a:ea typeface="Arial"/>
                <a:cs typeface="Arial"/>
                <a:sym typeface="Arial"/>
              </a:rPr>
              <a:t> :</a:t>
            </a:r>
            <a:endParaRPr dirty="0"/>
          </a:p>
          <a:p>
            <a:pPr marL="0" marR="0" lvl="0" indent="0" algn="l" rtl="0">
              <a:lnSpc>
                <a:spcPct val="90000"/>
              </a:lnSpc>
              <a:spcBef>
                <a:spcPts val="0"/>
              </a:spcBef>
              <a:spcAft>
                <a:spcPts val="0"/>
              </a:spcAft>
              <a:buClr>
                <a:schemeClr val="dk2"/>
              </a:buClr>
              <a:buSzPts val="3600"/>
              <a:buFont typeface="Arial"/>
              <a:buNone/>
            </a:pPr>
            <a:r>
              <a:rPr lang="en-GB" sz="3600" dirty="0">
                <a:solidFill>
                  <a:schemeClr val="dk2"/>
                </a:solidFill>
                <a:latin typeface="Arial"/>
                <a:ea typeface="Arial"/>
                <a:cs typeface="Arial"/>
                <a:sym typeface="Arial"/>
              </a:rPr>
              <a:t>Ordre de grandeur comparatif</a:t>
            </a:r>
            <a:endParaRPr sz="3600" dirty="0">
              <a:solidFill>
                <a:schemeClr val="dk2"/>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86"/>
        <p:cNvGrpSpPr/>
        <p:nvPr/>
      </p:nvGrpSpPr>
      <p:grpSpPr>
        <a:xfrm>
          <a:off x="0" y="0"/>
          <a:ext cx="0" cy="0"/>
          <a:chOff x="0" y="0"/>
          <a:chExt cx="0" cy="0"/>
        </a:xfrm>
      </p:grpSpPr>
      <p:sp>
        <p:nvSpPr>
          <p:cNvPr id="4787" name="Google Shape;4787;p291"/>
          <p:cNvSpPr txBox="1"/>
          <p:nvPr/>
        </p:nvSpPr>
        <p:spPr>
          <a:xfrm>
            <a:off x="6096000" y="2652955"/>
            <a:ext cx="5738108" cy="1056904"/>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4D4D4D"/>
              </a:buClr>
              <a:buSzPts val="2800"/>
              <a:buFont typeface="Arial"/>
              <a:buNone/>
            </a:pPr>
            <a:r>
              <a:rPr lang="en-GB" sz="2800" b="0" i="0" u="none" strike="noStrike" cap="none" dirty="0">
                <a:solidFill>
                  <a:srgbClr val="4D4D4D"/>
                </a:solidFill>
                <a:latin typeface="Arial"/>
                <a:ea typeface="Arial"/>
                <a:cs typeface="Arial"/>
                <a:sym typeface="Arial"/>
              </a:rPr>
              <a:t>Étapes de la </a:t>
            </a:r>
            <a:r>
              <a:rPr lang="en-GB" sz="2800" b="0" i="0" u="none" strike="noStrike" cap="none" dirty="0" err="1">
                <a:solidFill>
                  <a:srgbClr val="4D4D4D"/>
                </a:solidFill>
                <a:latin typeface="Arial"/>
                <a:ea typeface="Arial"/>
                <a:cs typeface="Arial"/>
                <a:sym typeface="Arial"/>
              </a:rPr>
              <a:t>préparation</a:t>
            </a:r>
            <a:r>
              <a:rPr lang="en-GB" sz="2800" b="0" i="0" u="none" strike="noStrike" cap="none" dirty="0">
                <a:solidFill>
                  <a:srgbClr val="4D4D4D"/>
                </a:solidFill>
                <a:latin typeface="Arial"/>
                <a:ea typeface="Arial"/>
                <a:cs typeface="Arial"/>
                <a:sym typeface="Arial"/>
              </a:rPr>
              <a:t> de </a:t>
            </a:r>
            <a:r>
              <a:rPr lang="en-GB" sz="2800" b="0" i="0" u="none" strike="noStrike" cap="none" dirty="0" err="1">
                <a:solidFill>
                  <a:srgbClr val="4D4D4D"/>
                </a:solidFill>
                <a:latin typeface="Arial"/>
                <a:ea typeface="Arial"/>
                <a:cs typeface="Arial"/>
                <a:sym typeface="Arial"/>
              </a:rPr>
              <a:t>votre</a:t>
            </a:r>
            <a:r>
              <a:rPr lang="en-GB" sz="2800" b="0" i="0" u="none" strike="noStrike" cap="none" dirty="0">
                <a:solidFill>
                  <a:srgbClr val="4D4D4D"/>
                </a:solidFill>
                <a:latin typeface="Arial"/>
                <a:ea typeface="Arial"/>
                <a:cs typeface="Arial"/>
                <a:sym typeface="Arial"/>
              </a:rPr>
              <a:t> </a:t>
            </a:r>
            <a:r>
              <a:rPr lang="en-GB" sz="2800" b="0" i="0" u="none" strike="noStrike" cap="none" dirty="0" err="1">
                <a:solidFill>
                  <a:srgbClr val="4D4D4D"/>
                </a:solidFill>
                <a:latin typeface="Arial"/>
                <a:ea typeface="Arial"/>
                <a:cs typeface="Arial"/>
                <a:sym typeface="Arial"/>
              </a:rPr>
              <a:t>stratégie</a:t>
            </a:r>
            <a:r>
              <a:rPr lang="en-GB" sz="2800" b="0" i="0" u="none" strike="noStrike" cap="none" dirty="0">
                <a:solidFill>
                  <a:srgbClr val="4D4D4D"/>
                </a:solidFill>
                <a:latin typeface="Arial"/>
                <a:ea typeface="Arial"/>
                <a:cs typeface="Arial"/>
                <a:sym typeface="Arial"/>
              </a:rPr>
              <a:t> de </a:t>
            </a:r>
            <a:r>
              <a:rPr lang="en-GB" sz="2800" b="0" i="0" u="none" strike="noStrike" cap="none" dirty="0" err="1">
                <a:solidFill>
                  <a:srgbClr val="4D4D4D"/>
                </a:solidFill>
                <a:latin typeface="Arial"/>
                <a:ea typeface="Arial"/>
                <a:cs typeface="Arial"/>
                <a:sym typeface="Arial"/>
              </a:rPr>
              <a:t>dissémination</a:t>
            </a:r>
            <a:endParaRPr dirty="0"/>
          </a:p>
          <a:p>
            <a:pPr marL="0" marR="0" lvl="0" indent="0" algn="ctr" rtl="0">
              <a:lnSpc>
                <a:spcPct val="100000"/>
              </a:lnSpc>
              <a:spcBef>
                <a:spcPts val="0"/>
              </a:spcBef>
              <a:spcAft>
                <a:spcPts val="0"/>
              </a:spcAft>
              <a:buClr>
                <a:schemeClr val="dk1"/>
              </a:buClr>
              <a:buSzPts val="2800"/>
              <a:buFont typeface="Arial"/>
              <a:buNone/>
            </a:pPr>
            <a:endParaRPr sz="2800" b="0" i="0" u="none" strike="noStrike" cap="none" dirty="0">
              <a:solidFill>
                <a:srgbClr val="4D4D4D"/>
              </a:solidFill>
              <a:latin typeface="Arial"/>
              <a:ea typeface="Arial"/>
              <a:cs typeface="Arial"/>
              <a:sym typeface="Arial"/>
            </a:endParaRPr>
          </a:p>
        </p:txBody>
      </p:sp>
      <p:pic>
        <p:nvPicPr>
          <p:cNvPr id="4788" name="Google Shape;4788;p291"/>
          <p:cNvPicPr preferRelativeResize="0"/>
          <p:nvPr/>
        </p:nvPicPr>
        <p:blipFill rotWithShape="1">
          <a:blip r:embed="rId3">
            <a:alphaModFix/>
          </a:blip>
          <a:srcRect/>
          <a:stretch/>
        </p:blipFill>
        <p:spPr>
          <a:xfrm>
            <a:off x="-202238" y="0"/>
            <a:ext cx="5305245" cy="6858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792"/>
        <p:cNvGrpSpPr/>
        <p:nvPr/>
      </p:nvGrpSpPr>
      <p:grpSpPr>
        <a:xfrm>
          <a:off x="0" y="0"/>
          <a:ext cx="0" cy="0"/>
          <a:chOff x="0" y="0"/>
          <a:chExt cx="0" cy="0"/>
        </a:xfrm>
      </p:grpSpPr>
      <p:sp>
        <p:nvSpPr>
          <p:cNvPr id="4793" name="Google Shape;4793;p292"/>
          <p:cNvSpPr txBox="1">
            <a:spLocks noGrp="1"/>
          </p:cNvSpPr>
          <p:nvPr>
            <p:ph type="title"/>
          </p:nvPr>
        </p:nvSpPr>
        <p:spPr>
          <a:xfrm>
            <a:off x="2209800" y="2249360"/>
            <a:ext cx="8229600" cy="365125"/>
          </a:xfrm>
          <a:prstGeom prst="rect">
            <a:avLst/>
          </a:prstGeom>
          <a:noFill/>
          <a:ln>
            <a:noFill/>
          </a:ln>
        </p:spPr>
        <p:txBody>
          <a:bodyPr spcFirstLastPara="1" wrap="square" lIns="91425" tIns="45700" rIns="91425" bIns="0" anchor="b" anchorCtr="0">
            <a:noAutofit/>
          </a:bodyPr>
          <a:lstStyle/>
          <a:p>
            <a:pPr marL="0" lvl="0" indent="0" algn="ctr" rtl="0">
              <a:lnSpc>
                <a:spcPct val="90000"/>
              </a:lnSpc>
              <a:spcBef>
                <a:spcPts val="0"/>
              </a:spcBef>
              <a:spcAft>
                <a:spcPts val="0"/>
              </a:spcAft>
              <a:buClr>
                <a:schemeClr val="dk2"/>
              </a:buClr>
              <a:buSzPts val="2000"/>
              <a:buFont typeface="Arial"/>
              <a:buNone/>
            </a:pPr>
            <a:r>
              <a:rPr lang="en-GB" sz="2000" dirty="0"/>
              <a:t>Communiquer et diffuser les résultats de votre évaluation ?</a:t>
            </a:r>
            <a:endParaRPr sz="2000" dirty="0"/>
          </a:p>
        </p:txBody>
      </p:sp>
      <p:sp>
        <p:nvSpPr>
          <p:cNvPr id="4794" name="Google Shape;4794;p292"/>
          <p:cNvSpPr txBox="1">
            <a:spLocks noGrp="1"/>
          </p:cNvSpPr>
          <p:nvPr>
            <p:ph type="body" idx="1"/>
          </p:nvPr>
        </p:nvSpPr>
        <p:spPr>
          <a:xfrm>
            <a:off x="4930806" y="2977695"/>
            <a:ext cx="2407602" cy="722382"/>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2000"/>
              <a:buNone/>
            </a:pPr>
            <a:r>
              <a:rPr lang="en-GB" sz="2000" b="1" dirty="0" err="1"/>
              <a:t>Transfert</a:t>
            </a:r>
            <a:r>
              <a:rPr lang="en-GB" sz="2000" b="1" dirty="0"/>
              <a:t> de </a:t>
            </a:r>
            <a:r>
              <a:rPr lang="en-GB" sz="2000" b="1" dirty="0" err="1"/>
              <a:t>connaissances</a:t>
            </a:r>
            <a:r>
              <a:rPr lang="en-GB" sz="2000" b="1" dirty="0"/>
              <a:t> </a:t>
            </a:r>
            <a:endParaRPr sz="2000" dirty="0"/>
          </a:p>
          <a:p>
            <a:pPr marL="228600" lvl="0" indent="-76200" algn="l" rtl="0">
              <a:lnSpc>
                <a:spcPct val="100000"/>
              </a:lnSpc>
              <a:spcBef>
                <a:spcPts val="1800"/>
              </a:spcBef>
              <a:spcAft>
                <a:spcPts val="0"/>
              </a:spcAft>
              <a:buSzPts val="2400"/>
              <a:buNone/>
            </a:pPr>
            <a:endParaRPr sz="2000" dirty="0"/>
          </a:p>
        </p:txBody>
      </p:sp>
      <p:sp>
        <p:nvSpPr>
          <p:cNvPr id="4795" name="Google Shape;4795;p292"/>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19</a:t>
            </a:fld>
            <a:endParaRPr/>
          </a:p>
        </p:txBody>
      </p:sp>
      <p:sp>
        <p:nvSpPr>
          <p:cNvPr id="4796" name="Google Shape;4796;p292"/>
          <p:cNvSpPr txBox="1"/>
          <p:nvPr/>
        </p:nvSpPr>
        <p:spPr>
          <a:xfrm>
            <a:off x="7250854" y="2990445"/>
            <a:ext cx="3320164" cy="2862282"/>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600"/>
              <a:buFont typeface="Arial"/>
              <a:buChar char="-"/>
            </a:pPr>
            <a:r>
              <a:rPr lang="en-GB" sz="2000" dirty="0">
                <a:solidFill>
                  <a:schemeClr val="dk1"/>
                </a:solidFill>
                <a:latin typeface="Arial"/>
                <a:ea typeface="Arial"/>
                <a:cs typeface="Arial"/>
                <a:sym typeface="Arial"/>
              </a:rPr>
              <a:t>Les </a:t>
            </a:r>
            <a:r>
              <a:rPr lang="en-GB" sz="2000" dirty="0">
                <a:solidFill>
                  <a:schemeClr val="dk1"/>
                </a:solidFill>
              </a:rPr>
              <a:t>parties </a:t>
            </a:r>
            <a:r>
              <a:rPr lang="en-GB" sz="2000" dirty="0" err="1">
                <a:solidFill>
                  <a:schemeClr val="dk1"/>
                </a:solidFill>
              </a:rPr>
              <a:t>prenantes</a:t>
            </a:r>
            <a:r>
              <a:rPr lang="en-GB" sz="2000" dirty="0">
                <a:solidFill>
                  <a:schemeClr val="dk1"/>
                </a:solidFill>
              </a:rPr>
              <a:t> </a:t>
            </a:r>
            <a:r>
              <a:rPr lang="en-GB" sz="2000" dirty="0" err="1">
                <a:solidFill>
                  <a:schemeClr val="dk1"/>
                </a:solidFill>
                <a:latin typeface="Arial"/>
                <a:ea typeface="Arial"/>
                <a:cs typeface="Arial"/>
                <a:sym typeface="Arial"/>
              </a:rPr>
              <a:t>sont</a:t>
            </a:r>
            <a:r>
              <a:rPr lang="en-GB" sz="2000" dirty="0">
                <a:solidFill>
                  <a:schemeClr val="dk1"/>
                </a:solidFill>
                <a:latin typeface="Arial"/>
                <a:ea typeface="Arial"/>
                <a:cs typeface="Arial"/>
                <a:sym typeface="Arial"/>
              </a:rPr>
              <a:t> au courant des résultats de l'évaluation </a:t>
            </a:r>
            <a:endParaRPr sz="2000" dirty="0"/>
          </a:p>
          <a:p>
            <a:pPr marL="285750" marR="0" lvl="0" indent="-184150" algn="l" rtl="0">
              <a:spcBef>
                <a:spcPts val="0"/>
              </a:spcBef>
              <a:spcAft>
                <a:spcPts val="0"/>
              </a:spcAft>
              <a:buClr>
                <a:schemeClr val="dk1"/>
              </a:buClr>
              <a:buSzPts val="1600"/>
              <a:buFont typeface="Arial"/>
              <a:buNone/>
            </a:pPr>
            <a:endParaRPr sz="2000" dirty="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1600"/>
              <a:buFont typeface="Arial"/>
              <a:buChar char="-"/>
            </a:pPr>
            <a:r>
              <a:rPr lang="en-GB" sz="2000" dirty="0">
                <a:solidFill>
                  <a:schemeClr val="dk1"/>
                </a:solidFill>
                <a:latin typeface="Arial"/>
                <a:ea typeface="Arial"/>
                <a:cs typeface="Arial"/>
                <a:sym typeface="Arial"/>
              </a:rPr>
              <a:t>Les décisions et les opinions publiques </a:t>
            </a:r>
            <a:r>
              <a:rPr lang="en-GB" sz="2000" dirty="0" err="1">
                <a:solidFill>
                  <a:schemeClr val="dk1"/>
                </a:solidFill>
                <a:latin typeface="Arial"/>
                <a:ea typeface="Arial"/>
                <a:cs typeface="Arial"/>
                <a:sym typeface="Arial"/>
              </a:rPr>
              <a:t>sont</a:t>
            </a:r>
            <a:r>
              <a:rPr lang="en-GB" sz="2000" dirty="0">
                <a:solidFill>
                  <a:schemeClr val="dk1"/>
                </a:solidFill>
                <a:latin typeface="Arial"/>
                <a:ea typeface="Arial"/>
                <a:cs typeface="Arial"/>
                <a:sym typeface="Arial"/>
              </a:rPr>
              <a:t> </a:t>
            </a:r>
            <a:r>
              <a:rPr lang="en-GB" sz="2000" dirty="0" err="1">
                <a:solidFill>
                  <a:schemeClr val="dk1"/>
                </a:solidFill>
                <a:latin typeface="Arial"/>
                <a:ea typeface="Arial"/>
                <a:cs typeface="Arial"/>
                <a:sym typeface="Arial"/>
              </a:rPr>
              <a:t>informées</a:t>
            </a:r>
            <a:r>
              <a:rPr lang="en-GB" sz="2000" dirty="0">
                <a:solidFill>
                  <a:schemeClr val="dk1"/>
                </a:solidFill>
                <a:latin typeface="Arial"/>
                <a:ea typeface="Arial"/>
                <a:cs typeface="Arial"/>
                <a:sym typeface="Arial"/>
              </a:rPr>
              <a:t> sur la base de preuves. </a:t>
            </a:r>
            <a:endParaRPr sz="2000" dirty="0"/>
          </a:p>
          <a:p>
            <a:pPr marL="285750" marR="0" lvl="0" indent="-184150" algn="l" rtl="0">
              <a:spcBef>
                <a:spcPts val="0"/>
              </a:spcBef>
              <a:spcAft>
                <a:spcPts val="0"/>
              </a:spcAft>
              <a:buClr>
                <a:schemeClr val="dk1"/>
              </a:buClr>
              <a:buSzPts val="1600"/>
              <a:buFont typeface="Arial"/>
              <a:buNone/>
            </a:pPr>
            <a:endParaRPr sz="2000" dirty="0">
              <a:solidFill>
                <a:schemeClr val="dk1"/>
              </a:solidFill>
              <a:latin typeface="Arial"/>
              <a:ea typeface="Arial"/>
              <a:cs typeface="Arial"/>
              <a:sym typeface="Arial"/>
            </a:endParaRPr>
          </a:p>
        </p:txBody>
      </p:sp>
      <p:sp>
        <p:nvSpPr>
          <p:cNvPr id="4797" name="Google Shape;4797;p292"/>
          <p:cNvSpPr txBox="1"/>
          <p:nvPr/>
        </p:nvSpPr>
        <p:spPr>
          <a:xfrm>
            <a:off x="1620982" y="2977695"/>
            <a:ext cx="3397378" cy="2554505"/>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600"/>
              <a:buFont typeface="Arial"/>
              <a:buChar char="-"/>
            </a:pPr>
            <a:r>
              <a:rPr lang="en-GB" sz="2000" dirty="0">
                <a:solidFill>
                  <a:schemeClr val="dk1"/>
                </a:solidFill>
                <a:latin typeface="Arial"/>
                <a:ea typeface="Arial"/>
                <a:cs typeface="Arial"/>
                <a:sym typeface="Arial"/>
              </a:rPr>
              <a:t>L'évaluation est informée et guidée par les besoins et les expériences de toutes les </a:t>
            </a:r>
            <a:r>
              <a:rPr lang="en-GB" sz="2000" b="0" i="0" u="none" strike="noStrike" cap="none" dirty="0">
                <a:solidFill>
                  <a:srgbClr val="4D4D4D"/>
                </a:solidFill>
                <a:latin typeface="Arial"/>
                <a:ea typeface="Arial"/>
                <a:cs typeface="Arial"/>
                <a:sym typeface="Arial"/>
              </a:rPr>
              <a:t>parties prenantes (</a:t>
            </a:r>
            <a:r>
              <a:rPr lang="en-GB" sz="2000" dirty="0">
                <a:solidFill>
                  <a:schemeClr val="dk1"/>
                </a:solidFill>
                <a:latin typeface="Arial"/>
                <a:ea typeface="Arial"/>
                <a:cs typeface="Arial"/>
                <a:sym typeface="Arial"/>
              </a:rPr>
              <a:t>SH). </a:t>
            </a:r>
            <a:endParaRPr sz="2000" dirty="0"/>
          </a:p>
          <a:p>
            <a:pPr marL="285750" marR="0" lvl="0" indent="-184150" algn="l" rtl="0">
              <a:spcBef>
                <a:spcPts val="0"/>
              </a:spcBef>
              <a:spcAft>
                <a:spcPts val="0"/>
              </a:spcAft>
              <a:buClr>
                <a:schemeClr val="dk1"/>
              </a:buClr>
              <a:buSzPts val="1600"/>
              <a:buFont typeface="Arial"/>
              <a:buNone/>
            </a:pPr>
            <a:endParaRPr sz="2000" dirty="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1600"/>
              <a:buFont typeface="Arial"/>
              <a:buChar char="-"/>
            </a:pPr>
            <a:r>
              <a:rPr lang="en-GB" sz="2000" dirty="0">
                <a:solidFill>
                  <a:schemeClr val="dk1"/>
                </a:solidFill>
                <a:latin typeface="Arial"/>
                <a:ea typeface="Arial"/>
                <a:cs typeface="Arial"/>
                <a:sym typeface="Arial"/>
              </a:rPr>
              <a:t>L'évaluation a un objectif et une portée clairs </a:t>
            </a:r>
            <a:endParaRPr sz="2000" dirty="0"/>
          </a:p>
          <a:p>
            <a:pPr marL="285750" marR="0" lvl="0" indent="-184150" algn="l" rtl="0">
              <a:spcBef>
                <a:spcPts val="0"/>
              </a:spcBef>
              <a:spcAft>
                <a:spcPts val="0"/>
              </a:spcAft>
              <a:buClr>
                <a:schemeClr val="dk1"/>
              </a:buClr>
              <a:buSzPts val="1600"/>
              <a:buFont typeface="Arial"/>
              <a:buNone/>
            </a:pPr>
            <a:endParaRPr sz="2000" dirty="0">
              <a:solidFill>
                <a:schemeClr val="dk1"/>
              </a:solidFill>
              <a:latin typeface="Arial"/>
              <a:ea typeface="Arial"/>
              <a:cs typeface="Arial"/>
              <a:sym typeface="Arial"/>
            </a:endParaRPr>
          </a:p>
        </p:txBody>
      </p:sp>
      <p:sp>
        <p:nvSpPr>
          <p:cNvPr id="4798" name="Google Shape;4798;p292"/>
          <p:cNvSpPr/>
          <p:nvPr/>
        </p:nvSpPr>
        <p:spPr>
          <a:xfrm>
            <a:off x="5414527" y="4215875"/>
            <a:ext cx="1440160" cy="360040"/>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3175" marR="0" lvl="0" indent="0" algn="l" rtl="0">
              <a:spcBef>
                <a:spcPts val="0"/>
              </a:spcBef>
              <a:spcAft>
                <a:spcPts val="0"/>
              </a:spcAft>
              <a:buNone/>
            </a:pPr>
            <a:endParaRPr sz="2000" b="1">
              <a:solidFill>
                <a:srgbClr val="FFD624"/>
              </a:solidFill>
              <a:latin typeface="Verdana"/>
              <a:ea typeface="Verdana"/>
              <a:cs typeface="Verdana"/>
              <a:sym typeface="Verdana"/>
            </a:endParaRPr>
          </a:p>
        </p:txBody>
      </p:sp>
      <p:sp>
        <p:nvSpPr>
          <p:cNvPr id="4799" name="Google Shape;4799;p292"/>
          <p:cNvSpPr/>
          <p:nvPr/>
        </p:nvSpPr>
        <p:spPr>
          <a:xfrm rot="10800000">
            <a:off x="5342766" y="3870674"/>
            <a:ext cx="1440160" cy="360040"/>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3175" marR="0" lvl="0" indent="0" algn="l" rtl="0">
              <a:spcBef>
                <a:spcPts val="0"/>
              </a:spcBef>
              <a:spcAft>
                <a:spcPts val="0"/>
              </a:spcAft>
              <a:buNone/>
            </a:pPr>
            <a:endParaRPr sz="2000" b="1">
              <a:solidFill>
                <a:srgbClr val="FFD624"/>
              </a:solidFill>
              <a:latin typeface="Verdana"/>
              <a:ea typeface="Verdana"/>
              <a:cs typeface="Verdana"/>
              <a:sym typeface="Verdana"/>
            </a:endParaRPr>
          </a:p>
        </p:txBody>
      </p:sp>
      <p:sp>
        <p:nvSpPr>
          <p:cNvPr id="4800" name="Google Shape;4800;p292"/>
          <p:cNvSpPr txBox="1"/>
          <p:nvPr/>
        </p:nvSpPr>
        <p:spPr>
          <a:xfrm>
            <a:off x="970722" y="482860"/>
            <a:ext cx="10515600" cy="782357"/>
          </a:xfrm>
          <a:prstGeom prst="rect">
            <a:avLst/>
          </a:prstGeom>
          <a:noFill/>
          <a:ln>
            <a:noFill/>
          </a:ln>
        </p:spPr>
        <p:txBody>
          <a:bodyPr spcFirstLastPara="1" wrap="square" lIns="91425" tIns="45700" rIns="91425" bIns="0" anchor="b" anchorCtr="0">
            <a:noAutofit/>
          </a:bodyPr>
          <a:lstStyle/>
          <a:p>
            <a:pPr marL="0" marR="0" lvl="0" indent="0" algn="l" rtl="0">
              <a:lnSpc>
                <a:spcPct val="90000"/>
              </a:lnSpc>
              <a:spcBef>
                <a:spcPts val="0"/>
              </a:spcBef>
              <a:spcAft>
                <a:spcPts val="0"/>
              </a:spcAft>
              <a:buClr>
                <a:schemeClr val="dk2"/>
              </a:buClr>
              <a:buSzPts val="3600"/>
              <a:buFont typeface="Arial"/>
              <a:buNone/>
            </a:pPr>
            <a:r>
              <a:rPr lang="en-GB" sz="3600" dirty="0">
                <a:solidFill>
                  <a:schemeClr val="dk2"/>
                </a:solidFill>
                <a:latin typeface="Arial"/>
                <a:ea typeface="Arial"/>
                <a:cs typeface="Arial"/>
                <a:sym typeface="Arial"/>
              </a:rPr>
              <a:t>Conclusion sur la </a:t>
            </a:r>
            <a:r>
              <a:rPr lang="en-GB" sz="3600" dirty="0" err="1">
                <a:solidFill>
                  <a:schemeClr val="dk2"/>
                </a:solidFill>
                <a:latin typeface="Arial"/>
                <a:ea typeface="Arial"/>
                <a:cs typeface="Arial"/>
                <a:sym typeface="Arial"/>
              </a:rPr>
              <a:t>dissémination</a:t>
            </a:r>
            <a:endParaRPr sz="3600" dirty="0">
              <a:solidFill>
                <a:schemeClr val="dk2"/>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26"/>
        <p:cNvGrpSpPr/>
        <p:nvPr/>
      </p:nvGrpSpPr>
      <p:grpSpPr>
        <a:xfrm>
          <a:off x="0" y="0"/>
          <a:ext cx="0" cy="0"/>
          <a:chOff x="0" y="0"/>
          <a:chExt cx="0" cy="0"/>
        </a:xfrm>
      </p:grpSpPr>
      <p:sp>
        <p:nvSpPr>
          <p:cNvPr id="4627" name="Google Shape;4627;p275"/>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3600"/>
              <a:buFont typeface="Arial"/>
              <a:buNone/>
            </a:pPr>
            <a:r>
              <a:rPr lang="en-GB" sz="3600" dirty="0" err="1"/>
              <a:t>Dissémination</a:t>
            </a:r>
            <a:r>
              <a:rPr lang="en-GB" sz="3600" dirty="0"/>
              <a:t>: Grandes lignes</a:t>
            </a:r>
            <a:endParaRPr dirty="0"/>
          </a:p>
        </p:txBody>
      </p:sp>
      <p:sp>
        <p:nvSpPr>
          <p:cNvPr id="4628" name="Google Shape;4628;p275"/>
          <p:cNvSpPr txBox="1"/>
          <p:nvPr/>
        </p:nvSpPr>
        <p:spPr>
          <a:xfrm>
            <a:off x="726881" y="2095414"/>
            <a:ext cx="8264719" cy="4047690"/>
          </a:xfrm>
          <a:prstGeom prst="rect">
            <a:avLst/>
          </a:prstGeom>
          <a:noFill/>
          <a:ln>
            <a:noFill/>
          </a:ln>
        </p:spPr>
        <p:txBody>
          <a:bodyPr spcFirstLastPara="1" wrap="square" lIns="91425" tIns="45700" rIns="91425" bIns="45700" anchor="t" anchorCtr="0">
            <a:noAutofit/>
          </a:bodyPr>
          <a:lstStyle/>
          <a:p>
            <a:pPr marL="268288" marR="0" lvl="0" indent="-268288" algn="l" rtl="0">
              <a:lnSpc>
                <a:spcPct val="90000"/>
              </a:lnSpc>
              <a:spcBef>
                <a:spcPts val="600"/>
              </a:spcBef>
              <a:spcAft>
                <a:spcPts val="1200"/>
              </a:spcAft>
              <a:buClr>
                <a:schemeClr val="accent6"/>
              </a:buClr>
              <a:buSzPts val="2760"/>
              <a:buFont typeface="Noto Sans Symbols"/>
              <a:buChar char="▪"/>
            </a:pPr>
            <a:r>
              <a:rPr lang="en-GB" sz="2400" b="0" i="0" u="none" strike="noStrike" cap="none" dirty="0">
                <a:solidFill>
                  <a:srgbClr val="000000"/>
                </a:solidFill>
                <a:latin typeface="Arial"/>
                <a:ea typeface="Arial"/>
                <a:cs typeface="Arial"/>
                <a:sym typeface="Arial"/>
              </a:rPr>
              <a:t>Principales étapes de la </a:t>
            </a:r>
            <a:r>
              <a:rPr lang="en-GB" sz="2400" b="0" i="0" u="none" strike="noStrike" cap="none" dirty="0" err="1">
                <a:solidFill>
                  <a:srgbClr val="000000"/>
                </a:solidFill>
                <a:latin typeface="Arial"/>
                <a:ea typeface="Arial"/>
                <a:cs typeface="Arial"/>
                <a:sym typeface="Arial"/>
              </a:rPr>
              <a:t>dissémination</a:t>
            </a:r>
            <a:r>
              <a:rPr lang="en-GB" sz="2400" b="0" i="0" u="none" strike="noStrike" cap="none" dirty="0">
                <a:solidFill>
                  <a:srgbClr val="000000"/>
                </a:solidFill>
                <a:latin typeface="Arial"/>
                <a:ea typeface="Arial"/>
                <a:cs typeface="Arial"/>
                <a:sym typeface="Arial"/>
              </a:rPr>
              <a:t> et du retour d'information</a:t>
            </a:r>
            <a:endParaRPr dirty="0"/>
          </a:p>
          <a:p>
            <a:pPr marL="268288" marR="0" lvl="0" indent="-268288" algn="l" rtl="0">
              <a:lnSpc>
                <a:spcPct val="90000"/>
              </a:lnSpc>
              <a:spcBef>
                <a:spcPts val="600"/>
              </a:spcBef>
              <a:spcAft>
                <a:spcPts val="1200"/>
              </a:spcAft>
              <a:buClr>
                <a:schemeClr val="accent6"/>
              </a:buClr>
              <a:buSzPts val="2760"/>
              <a:buFont typeface="Noto Sans Symbols"/>
              <a:buChar char="▪"/>
            </a:pPr>
            <a:r>
              <a:rPr lang="en-GB" sz="2400" b="0" i="0" u="none" strike="noStrike" cap="none" dirty="0">
                <a:solidFill>
                  <a:srgbClr val="000000"/>
                </a:solidFill>
                <a:latin typeface="Arial"/>
                <a:ea typeface="Arial"/>
                <a:cs typeface="Arial"/>
                <a:sym typeface="Arial"/>
              </a:rPr>
              <a:t>Quel est le statut de la </a:t>
            </a:r>
            <a:r>
              <a:rPr lang="en-GB" sz="2400" b="0" i="0" u="none" strike="noStrike" cap="none" dirty="0" err="1">
                <a:solidFill>
                  <a:srgbClr val="000000"/>
                </a:solidFill>
                <a:latin typeface="Arial"/>
                <a:ea typeface="Arial"/>
                <a:cs typeface="Arial"/>
                <a:sym typeface="Arial"/>
              </a:rPr>
              <a:t>dissémination</a:t>
            </a:r>
            <a:r>
              <a:rPr lang="en-GB" sz="2400" b="0" i="0" u="none" strike="noStrike" cap="none" dirty="0">
                <a:solidFill>
                  <a:srgbClr val="000000"/>
                </a:solidFill>
                <a:latin typeface="Arial"/>
                <a:ea typeface="Arial"/>
                <a:cs typeface="Arial"/>
                <a:sym typeface="Arial"/>
              </a:rPr>
              <a:t> des </a:t>
            </a:r>
            <a:r>
              <a:rPr lang="en-GB" sz="2400" b="0" i="0" u="none" strike="noStrike" cap="none" dirty="0" err="1">
                <a:solidFill>
                  <a:srgbClr val="000000"/>
                </a:solidFill>
                <a:latin typeface="Arial"/>
                <a:ea typeface="Arial"/>
                <a:cs typeface="Arial"/>
                <a:sym typeface="Arial"/>
              </a:rPr>
              <a:t>évaluations</a:t>
            </a:r>
            <a:r>
              <a:rPr lang="en-GB" sz="2400" b="0" i="0" u="none" strike="noStrike" cap="none" dirty="0">
                <a:solidFill>
                  <a:srgbClr val="000000"/>
                </a:solidFill>
                <a:latin typeface="Arial"/>
                <a:ea typeface="Arial"/>
                <a:cs typeface="Arial"/>
                <a:sym typeface="Arial"/>
              </a:rPr>
              <a:t> à INTPA ?</a:t>
            </a:r>
            <a:endParaRPr dirty="0"/>
          </a:p>
          <a:p>
            <a:pPr marL="268288" marR="0" lvl="0" indent="-268288" algn="l" rtl="0">
              <a:lnSpc>
                <a:spcPct val="90000"/>
              </a:lnSpc>
              <a:spcBef>
                <a:spcPts val="600"/>
              </a:spcBef>
              <a:spcAft>
                <a:spcPts val="1200"/>
              </a:spcAft>
              <a:buClr>
                <a:schemeClr val="accent6"/>
              </a:buClr>
              <a:buSzPts val="2760"/>
              <a:buFont typeface="Noto Sans Symbols"/>
              <a:buChar char="▪"/>
            </a:pPr>
            <a:r>
              <a:rPr lang="en-GB" sz="2400" b="0" i="0" u="none" strike="noStrike" cap="none" dirty="0">
                <a:solidFill>
                  <a:srgbClr val="000000"/>
                </a:solidFill>
                <a:latin typeface="Arial"/>
                <a:ea typeface="Arial"/>
                <a:cs typeface="Arial"/>
                <a:sym typeface="Arial"/>
              </a:rPr>
              <a:t>Pratiques innovantes en matière de </a:t>
            </a:r>
            <a:r>
              <a:rPr lang="en-GB" sz="2400" b="0" i="0" u="none" strike="noStrike" cap="none" dirty="0" err="1">
                <a:solidFill>
                  <a:srgbClr val="000000"/>
                </a:solidFill>
                <a:latin typeface="Arial"/>
                <a:ea typeface="Arial"/>
                <a:cs typeface="Arial"/>
                <a:sym typeface="Arial"/>
              </a:rPr>
              <a:t>dissémination</a:t>
            </a:r>
            <a:r>
              <a:rPr lang="en-GB" sz="2400" b="0" i="0" u="none" strike="noStrike" cap="none" dirty="0">
                <a:solidFill>
                  <a:srgbClr val="000000"/>
                </a:solidFill>
                <a:latin typeface="Arial"/>
                <a:ea typeface="Arial"/>
                <a:cs typeface="Arial"/>
                <a:sym typeface="Arial"/>
              </a:rPr>
              <a:t> des évaluations : la visite virtuelle</a:t>
            </a:r>
            <a:endParaRPr dirty="0"/>
          </a:p>
          <a:p>
            <a:pPr marL="268288" marR="0" lvl="0" indent="-268288" algn="l" rtl="0">
              <a:lnSpc>
                <a:spcPct val="90000"/>
              </a:lnSpc>
              <a:spcBef>
                <a:spcPts val="600"/>
              </a:spcBef>
              <a:spcAft>
                <a:spcPts val="1200"/>
              </a:spcAft>
              <a:buClr>
                <a:schemeClr val="accent6"/>
              </a:buClr>
              <a:buSzPts val="2760"/>
              <a:buFont typeface="Noto Sans Symbols"/>
              <a:buChar char="▪"/>
            </a:pPr>
            <a:r>
              <a:rPr lang="en-GB" sz="2400" b="0" i="0" u="none" strike="noStrike" cap="none" dirty="0">
                <a:solidFill>
                  <a:srgbClr val="000000"/>
                </a:solidFill>
                <a:latin typeface="Arial"/>
                <a:ea typeface="Arial"/>
                <a:cs typeface="Arial"/>
                <a:sym typeface="Arial"/>
              </a:rPr>
              <a:t>Étapes de la préparation de votre stratégie de </a:t>
            </a:r>
            <a:r>
              <a:rPr lang="en-GB" sz="2400" b="0" i="0" u="none" strike="noStrike" cap="none" dirty="0" err="1">
                <a:solidFill>
                  <a:srgbClr val="000000"/>
                </a:solidFill>
                <a:latin typeface="Arial"/>
                <a:ea typeface="Arial"/>
                <a:cs typeface="Arial"/>
                <a:sym typeface="Arial"/>
              </a:rPr>
              <a:t>dissémination</a:t>
            </a:r>
            <a:r>
              <a:rPr lang="en-GB" sz="2400" b="0" i="0" u="none" strike="noStrike" cap="none" dirty="0">
                <a:solidFill>
                  <a:srgbClr val="000000"/>
                </a:solidFill>
                <a:latin typeface="Arial"/>
                <a:ea typeface="Arial"/>
                <a:cs typeface="Arial"/>
                <a:sym typeface="Arial"/>
              </a:rPr>
              <a:t> </a:t>
            </a:r>
            <a:endParaRPr sz="2400" b="0" i="0" u="none" strike="noStrike" cap="none" dirty="0">
              <a:solidFill>
                <a:srgbClr val="90AD7F"/>
              </a:solidFill>
              <a:latin typeface="Arial"/>
              <a:ea typeface="Arial"/>
              <a:cs typeface="Arial"/>
              <a:sym typeface="Arial"/>
            </a:endParaRPr>
          </a:p>
        </p:txBody>
      </p:sp>
      <p:pic>
        <p:nvPicPr>
          <p:cNvPr id="4629" name="Google Shape;4629;p275"/>
          <p:cNvPicPr preferRelativeResize="0"/>
          <p:nvPr/>
        </p:nvPicPr>
        <p:blipFill rotWithShape="1">
          <a:blip r:embed="rId3">
            <a:alphaModFix/>
          </a:blip>
          <a:srcRect/>
          <a:stretch/>
        </p:blipFill>
        <p:spPr>
          <a:xfrm>
            <a:off x="7921520" y="988205"/>
            <a:ext cx="4270480" cy="515489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05"/>
        <p:cNvGrpSpPr/>
        <p:nvPr/>
      </p:nvGrpSpPr>
      <p:grpSpPr>
        <a:xfrm>
          <a:off x="0" y="0"/>
          <a:ext cx="0" cy="0"/>
          <a:chOff x="0" y="0"/>
          <a:chExt cx="0" cy="0"/>
        </a:xfrm>
      </p:grpSpPr>
      <p:sp>
        <p:nvSpPr>
          <p:cNvPr id="4806" name="Google Shape;4806;p293"/>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20</a:t>
            </a:fld>
            <a:endParaRPr/>
          </a:p>
        </p:txBody>
      </p:sp>
      <p:pic>
        <p:nvPicPr>
          <p:cNvPr id="4807" name="Google Shape;4807;p293"/>
          <p:cNvPicPr preferRelativeResize="0"/>
          <p:nvPr/>
        </p:nvPicPr>
        <p:blipFill rotWithShape="1">
          <a:blip r:embed="rId3">
            <a:alphaModFix/>
          </a:blip>
          <a:srcRect l="10626" t="17801" r="12200" b="5200"/>
          <a:stretch/>
        </p:blipFill>
        <p:spPr>
          <a:xfrm>
            <a:off x="890797" y="1417617"/>
            <a:ext cx="9041594" cy="5074364"/>
          </a:xfrm>
          <a:prstGeom prst="rect">
            <a:avLst/>
          </a:prstGeom>
          <a:noFill/>
          <a:ln>
            <a:noFill/>
          </a:ln>
        </p:spPr>
      </p:pic>
      <p:sp>
        <p:nvSpPr>
          <p:cNvPr id="4808" name="Google Shape;4808;p293"/>
          <p:cNvSpPr/>
          <p:nvPr/>
        </p:nvSpPr>
        <p:spPr>
          <a:xfrm rot="8244263">
            <a:off x="2288555" y="2246456"/>
            <a:ext cx="616870" cy="344252"/>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3175" marR="0" lvl="0" indent="0" algn="l" rtl="0">
              <a:spcBef>
                <a:spcPts val="0"/>
              </a:spcBef>
              <a:spcAft>
                <a:spcPts val="0"/>
              </a:spcAft>
              <a:buNone/>
            </a:pPr>
            <a:endParaRPr sz="7600" b="1">
              <a:solidFill>
                <a:srgbClr val="FFD624"/>
              </a:solidFill>
              <a:latin typeface="Verdana"/>
              <a:ea typeface="Verdana"/>
              <a:cs typeface="Verdana"/>
              <a:sym typeface="Verdana"/>
            </a:endParaRPr>
          </a:p>
        </p:txBody>
      </p:sp>
      <p:sp>
        <p:nvSpPr>
          <p:cNvPr id="4809" name="Google Shape;4809;p293"/>
          <p:cNvSpPr/>
          <p:nvPr/>
        </p:nvSpPr>
        <p:spPr>
          <a:xfrm rot="8244263">
            <a:off x="3427762" y="3256873"/>
            <a:ext cx="616870" cy="344252"/>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3175" marR="0" lvl="0" indent="0" algn="l" rtl="0">
              <a:spcBef>
                <a:spcPts val="0"/>
              </a:spcBef>
              <a:spcAft>
                <a:spcPts val="0"/>
              </a:spcAft>
              <a:buNone/>
            </a:pPr>
            <a:endParaRPr sz="7600" b="1">
              <a:solidFill>
                <a:srgbClr val="FFD624"/>
              </a:solidFill>
              <a:latin typeface="Verdana"/>
              <a:ea typeface="Verdana"/>
              <a:cs typeface="Verdana"/>
              <a:sym typeface="Verdana"/>
            </a:endParaRPr>
          </a:p>
        </p:txBody>
      </p:sp>
      <p:sp>
        <p:nvSpPr>
          <p:cNvPr id="4810" name="Google Shape;4810;p293"/>
          <p:cNvSpPr/>
          <p:nvPr/>
        </p:nvSpPr>
        <p:spPr>
          <a:xfrm rot="8244263">
            <a:off x="4759608" y="2175437"/>
            <a:ext cx="616870" cy="344252"/>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3175" marR="0" lvl="0" indent="0" algn="l" rtl="0">
              <a:spcBef>
                <a:spcPts val="0"/>
              </a:spcBef>
              <a:spcAft>
                <a:spcPts val="0"/>
              </a:spcAft>
              <a:buNone/>
            </a:pPr>
            <a:endParaRPr sz="7600" b="1" dirty="0">
              <a:solidFill>
                <a:srgbClr val="FFD624"/>
              </a:solidFill>
              <a:latin typeface="Verdana"/>
              <a:ea typeface="Verdana"/>
              <a:cs typeface="Verdana"/>
              <a:sym typeface="Verdana"/>
            </a:endParaRPr>
          </a:p>
        </p:txBody>
      </p:sp>
      <p:sp>
        <p:nvSpPr>
          <p:cNvPr id="4811" name="Google Shape;4811;p293"/>
          <p:cNvSpPr/>
          <p:nvPr/>
        </p:nvSpPr>
        <p:spPr>
          <a:xfrm rot="8244263">
            <a:off x="6010530" y="3218605"/>
            <a:ext cx="616870" cy="344252"/>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3175" marR="0" lvl="0" indent="0" algn="l" rtl="0">
              <a:spcBef>
                <a:spcPts val="0"/>
              </a:spcBef>
              <a:spcAft>
                <a:spcPts val="0"/>
              </a:spcAft>
              <a:buNone/>
            </a:pPr>
            <a:endParaRPr sz="7600" b="1">
              <a:solidFill>
                <a:srgbClr val="FFD624"/>
              </a:solidFill>
              <a:latin typeface="Verdana"/>
              <a:ea typeface="Verdana"/>
              <a:cs typeface="Verdana"/>
              <a:sym typeface="Verdana"/>
            </a:endParaRPr>
          </a:p>
        </p:txBody>
      </p:sp>
      <p:sp>
        <p:nvSpPr>
          <p:cNvPr id="4812" name="Google Shape;4812;p293"/>
          <p:cNvSpPr/>
          <p:nvPr/>
        </p:nvSpPr>
        <p:spPr>
          <a:xfrm rot="8244263">
            <a:off x="7363558" y="2175436"/>
            <a:ext cx="616870" cy="344252"/>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3175" marR="0" lvl="0" indent="0" algn="l" rtl="0">
              <a:spcBef>
                <a:spcPts val="0"/>
              </a:spcBef>
              <a:spcAft>
                <a:spcPts val="0"/>
              </a:spcAft>
              <a:buNone/>
            </a:pPr>
            <a:endParaRPr sz="7600" b="1">
              <a:solidFill>
                <a:srgbClr val="FFD624"/>
              </a:solidFill>
              <a:latin typeface="Verdana"/>
              <a:ea typeface="Verdana"/>
              <a:cs typeface="Verdana"/>
              <a:sym typeface="Verdana"/>
            </a:endParaRPr>
          </a:p>
        </p:txBody>
      </p:sp>
      <p:sp>
        <p:nvSpPr>
          <p:cNvPr id="4813" name="Google Shape;4813;p293"/>
          <p:cNvSpPr/>
          <p:nvPr/>
        </p:nvSpPr>
        <p:spPr>
          <a:xfrm rot="8244263">
            <a:off x="8666886" y="3215849"/>
            <a:ext cx="616870" cy="344252"/>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3175" marR="0" lvl="0" indent="0" algn="l" rtl="0">
              <a:spcBef>
                <a:spcPts val="0"/>
              </a:spcBef>
              <a:spcAft>
                <a:spcPts val="0"/>
              </a:spcAft>
              <a:buNone/>
            </a:pPr>
            <a:endParaRPr sz="7600" b="1">
              <a:solidFill>
                <a:srgbClr val="FFD624"/>
              </a:solidFill>
              <a:latin typeface="Verdana"/>
              <a:ea typeface="Verdana"/>
              <a:cs typeface="Verdana"/>
              <a:sym typeface="Verdana"/>
            </a:endParaRPr>
          </a:p>
        </p:txBody>
      </p:sp>
      <p:sp>
        <p:nvSpPr>
          <p:cNvPr id="4814" name="Google Shape;4814;p293"/>
          <p:cNvSpPr txBox="1"/>
          <p:nvPr/>
        </p:nvSpPr>
        <p:spPr>
          <a:xfrm>
            <a:off x="1123122" y="635260"/>
            <a:ext cx="10515600" cy="782357"/>
          </a:xfrm>
          <a:prstGeom prst="rect">
            <a:avLst/>
          </a:prstGeom>
          <a:noFill/>
          <a:ln>
            <a:noFill/>
          </a:ln>
        </p:spPr>
        <p:txBody>
          <a:bodyPr spcFirstLastPara="1" wrap="square" lIns="91425" tIns="45700" rIns="91425" bIns="0" anchor="b" anchorCtr="0">
            <a:noAutofit/>
          </a:bodyPr>
          <a:lstStyle/>
          <a:p>
            <a:pPr marL="0" marR="0" lvl="0" indent="0" algn="l" rtl="0">
              <a:lnSpc>
                <a:spcPct val="90000"/>
              </a:lnSpc>
              <a:spcBef>
                <a:spcPts val="0"/>
              </a:spcBef>
              <a:spcAft>
                <a:spcPts val="0"/>
              </a:spcAft>
              <a:buClr>
                <a:schemeClr val="dk2"/>
              </a:buClr>
              <a:buSzPts val="3600"/>
              <a:buFont typeface="Arial"/>
              <a:buNone/>
            </a:pPr>
            <a:r>
              <a:rPr lang="en-GB" sz="3600" dirty="0">
                <a:solidFill>
                  <a:schemeClr val="dk2"/>
                </a:solidFill>
                <a:latin typeface="Arial"/>
                <a:ea typeface="Arial"/>
                <a:cs typeface="Arial"/>
                <a:sym typeface="Arial"/>
              </a:rPr>
              <a:t>Conclusion sur la </a:t>
            </a:r>
            <a:r>
              <a:rPr lang="en-GB" sz="3600" dirty="0" err="1">
                <a:solidFill>
                  <a:schemeClr val="dk2"/>
                </a:solidFill>
                <a:latin typeface="Arial"/>
                <a:ea typeface="Arial"/>
                <a:cs typeface="Arial"/>
                <a:sym typeface="Arial"/>
              </a:rPr>
              <a:t>dissémination</a:t>
            </a:r>
            <a:endParaRPr sz="3600" dirty="0">
              <a:solidFill>
                <a:schemeClr val="dk2"/>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08"/>
                                        </p:tgtEl>
                                        <p:attrNameLst>
                                          <p:attrName>style.visibility</p:attrName>
                                        </p:attrNameLst>
                                      </p:cBhvr>
                                      <p:to>
                                        <p:strVal val="visible"/>
                                      </p:to>
                                    </p:set>
                                    <p:animEffect transition="in" filter="fade">
                                      <p:cBhvr>
                                        <p:cTn id="7" dur="1000"/>
                                        <p:tgtEl>
                                          <p:spTgt spid="480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09"/>
                                        </p:tgtEl>
                                        <p:attrNameLst>
                                          <p:attrName>style.visibility</p:attrName>
                                        </p:attrNameLst>
                                      </p:cBhvr>
                                      <p:to>
                                        <p:strVal val="visible"/>
                                      </p:to>
                                    </p:set>
                                    <p:animEffect transition="in" filter="fade">
                                      <p:cBhvr>
                                        <p:cTn id="12" dur="1000"/>
                                        <p:tgtEl>
                                          <p:spTgt spid="480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10"/>
                                        </p:tgtEl>
                                        <p:attrNameLst>
                                          <p:attrName>style.visibility</p:attrName>
                                        </p:attrNameLst>
                                      </p:cBhvr>
                                      <p:to>
                                        <p:strVal val="visible"/>
                                      </p:to>
                                    </p:set>
                                    <p:animEffect transition="in" filter="fade">
                                      <p:cBhvr>
                                        <p:cTn id="17" dur="1000"/>
                                        <p:tgtEl>
                                          <p:spTgt spid="48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811"/>
                                        </p:tgtEl>
                                        <p:attrNameLst>
                                          <p:attrName>style.visibility</p:attrName>
                                        </p:attrNameLst>
                                      </p:cBhvr>
                                      <p:to>
                                        <p:strVal val="visible"/>
                                      </p:to>
                                    </p:set>
                                    <p:animEffect transition="in" filter="fade">
                                      <p:cBhvr>
                                        <p:cTn id="22" dur="1000"/>
                                        <p:tgtEl>
                                          <p:spTgt spid="48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812"/>
                                        </p:tgtEl>
                                        <p:attrNameLst>
                                          <p:attrName>style.visibility</p:attrName>
                                        </p:attrNameLst>
                                      </p:cBhvr>
                                      <p:to>
                                        <p:strVal val="visible"/>
                                      </p:to>
                                    </p:set>
                                    <p:animEffect transition="in" filter="fade">
                                      <p:cBhvr>
                                        <p:cTn id="27" dur="1000"/>
                                        <p:tgtEl>
                                          <p:spTgt spid="48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813"/>
                                        </p:tgtEl>
                                        <p:attrNameLst>
                                          <p:attrName>style.visibility</p:attrName>
                                        </p:attrNameLst>
                                      </p:cBhvr>
                                      <p:to>
                                        <p:strVal val="visible"/>
                                      </p:to>
                                    </p:set>
                                    <p:animEffect transition="in" filter="fade">
                                      <p:cBhvr>
                                        <p:cTn id="32" dur="1000"/>
                                        <p:tgtEl>
                                          <p:spTgt spid="48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09"/>
        <p:cNvGrpSpPr/>
        <p:nvPr/>
      </p:nvGrpSpPr>
      <p:grpSpPr>
        <a:xfrm>
          <a:off x="0" y="0"/>
          <a:ext cx="0" cy="0"/>
          <a:chOff x="0" y="0"/>
          <a:chExt cx="0" cy="0"/>
        </a:xfrm>
      </p:grpSpPr>
      <p:pic>
        <p:nvPicPr>
          <p:cNvPr id="4710" name="Google Shape;4710;gbd99fed19a_2_45"/>
          <p:cNvPicPr preferRelativeResize="0"/>
          <p:nvPr/>
        </p:nvPicPr>
        <p:blipFill>
          <a:blip r:embed="rId3">
            <a:alphaModFix/>
          </a:blip>
          <a:stretch>
            <a:fillRect/>
          </a:stretch>
        </p:blipFill>
        <p:spPr>
          <a:xfrm>
            <a:off x="5215968" y="2409408"/>
            <a:ext cx="6405599" cy="3140275"/>
          </a:xfrm>
          <a:prstGeom prst="rect">
            <a:avLst/>
          </a:prstGeom>
          <a:noFill/>
          <a:ln>
            <a:noFill/>
          </a:ln>
        </p:spPr>
      </p:pic>
      <p:pic>
        <p:nvPicPr>
          <p:cNvPr id="4711" name="Google Shape;4711;gbd99fed19a_2_45"/>
          <p:cNvPicPr preferRelativeResize="0"/>
          <p:nvPr/>
        </p:nvPicPr>
        <p:blipFill>
          <a:blip r:embed="rId4">
            <a:alphaModFix/>
          </a:blip>
          <a:stretch>
            <a:fillRect/>
          </a:stretch>
        </p:blipFill>
        <p:spPr>
          <a:xfrm>
            <a:off x="650593" y="1456253"/>
            <a:ext cx="3646722" cy="4518369"/>
          </a:xfrm>
          <a:prstGeom prst="rect">
            <a:avLst/>
          </a:prstGeom>
          <a:noFill/>
          <a:ln>
            <a:noFill/>
          </a:ln>
        </p:spPr>
      </p:pic>
      <p:sp>
        <p:nvSpPr>
          <p:cNvPr id="2" name="Titre 1">
            <a:extLst>
              <a:ext uri="{FF2B5EF4-FFF2-40B4-BE49-F238E27FC236}">
                <a16:creationId xmlns:a16="http://schemas.microsoft.com/office/drawing/2014/main" id="{84006307-D9FB-49FA-B9A1-146C8FDD3AD5}"/>
              </a:ext>
            </a:extLst>
          </p:cNvPr>
          <p:cNvSpPr>
            <a:spLocks noGrp="1"/>
          </p:cNvSpPr>
          <p:nvPr>
            <p:ph type="title"/>
          </p:nvPr>
        </p:nvSpPr>
        <p:spPr/>
        <p:txBody>
          <a:bodyPr/>
          <a:lstStyle/>
          <a:p>
            <a:r>
              <a:rPr lang="fr-FR" dirty="0"/>
              <a:t>La dissémination est la clé de l'action... et du changement !</a:t>
            </a:r>
          </a:p>
        </p:txBody>
      </p:sp>
    </p:spTree>
    <p:extLst>
      <p:ext uri="{BB962C8B-B14F-4D97-AF65-F5344CB8AC3E}">
        <p14:creationId xmlns:p14="http://schemas.microsoft.com/office/powerpoint/2010/main" val="7793291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827"/>
        <p:cNvGrpSpPr/>
        <p:nvPr/>
      </p:nvGrpSpPr>
      <p:grpSpPr>
        <a:xfrm>
          <a:off x="0" y="0"/>
          <a:ext cx="0" cy="0"/>
          <a:chOff x="0" y="0"/>
          <a:chExt cx="0" cy="0"/>
        </a:xfrm>
      </p:grpSpPr>
      <p:pic>
        <p:nvPicPr>
          <p:cNvPr id="4828" name="Google Shape;4828;p295"/>
          <p:cNvPicPr preferRelativeResize="0"/>
          <p:nvPr/>
        </p:nvPicPr>
        <p:blipFill>
          <a:blip r:embed="rId3">
            <a:alphaModFix/>
          </a:blip>
          <a:stretch>
            <a:fillRect/>
          </a:stretch>
        </p:blipFill>
        <p:spPr>
          <a:xfrm>
            <a:off x="0" y="-31750"/>
            <a:ext cx="7221415" cy="6705600"/>
          </a:xfrm>
          <a:prstGeom prst="rect">
            <a:avLst/>
          </a:prstGeom>
          <a:noFill/>
          <a:ln>
            <a:noFill/>
          </a:ln>
        </p:spPr>
      </p:pic>
      <p:sp>
        <p:nvSpPr>
          <p:cNvPr id="4829" name="Google Shape;4829;p295"/>
          <p:cNvSpPr txBox="1">
            <a:spLocks noGrp="1"/>
          </p:cNvSpPr>
          <p:nvPr>
            <p:ph type="body" idx="1"/>
          </p:nvPr>
        </p:nvSpPr>
        <p:spPr>
          <a:xfrm>
            <a:off x="6817056" y="3221290"/>
            <a:ext cx="4926900" cy="1110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400"/>
              <a:buNone/>
            </a:pPr>
            <a:r>
              <a:rPr lang="en-GB" b="1">
                <a:solidFill>
                  <a:schemeClr val="accent6"/>
                </a:solidFill>
              </a:rPr>
              <a:t>Gérer la qualité d'un processus d'évaluation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4835"/>
        <p:cNvGrpSpPr/>
        <p:nvPr/>
      </p:nvGrpSpPr>
      <p:grpSpPr>
        <a:xfrm>
          <a:off x="0" y="0"/>
          <a:ext cx="0" cy="0"/>
          <a:chOff x="0" y="0"/>
          <a:chExt cx="0" cy="0"/>
        </a:xfrm>
      </p:grpSpPr>
      <p:sp>
        <p:nvSpPr>
          <p:cNvPr id="4836" name="Google Shape;4836;p296"/>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4000"/>
              <a:buFont typeface="Arial"/>
              <a:buNone/>
            </a:pPr>
            <a:r>
              <a:rPr lang="en-GB"/>
              <a:t>Structure de la session</a:t>
            </a:r>
            <a:endParaRPr/>
          </a:p>
        </p:txBody>
      </p:sp>
      <p:sp>
        <p:nvSpPr>
          <p:cNvPr id="4837" name="Google Shape;4837;p296"/>
          <p:cNvSpPr/>
          <p:nvPr/>
        </p:nvSpPr>
        <p:spPr>
          <a:xfrm>
            <a:off x="4087006" y="3765780"/>
            <a:ext cx="3116284" cy="42064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4838" name="Google Shape;4838;p296"/>
          <p:cNvSpPr/>
          <p:nvPr/>
        </p:nvSpPr>
        <p:spPr>
          <a:xfrm>
            <a:off x="816260" y="3765780"/>
            <a:ext cx="3116284" cy="42064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4839" name="Google Shape;4839;p296"/>
          <p:cNvSpPr/>
          <p:nvPr/>
        </p:nvSpPr>
        <p:spPr>
          <a:xfrm>
            <a:off x="7342512" y="3765780"/>
            <a:ext cx="3116284" cy="42064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4840" name="Google Shape;4840;p296"/>
          <p:cNvSpPr txBox="1"/>
          <p:nvPr/>
        </p:nvSpPr>
        <p:spPr>
          <a:xfrm>
            <a:off x="3779520" y="4739278"/>
            <a:ext cx="3840480" cy="1503638"/>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Étapes </a:t>
            </a:r>
            <a:r>
              <a:rPr lang="en-GB" sz="2000" b="0" i="0" u="none" strike="noStrike" cap="none" dirty="0" err="1">
                <a:solidFill>
                  <a:srgbClr val="000000"/>
                </a:solidFill>
                <a:latin typeface="Arial"/>
                <a:ea typeface="Arial"/>
                <a:cs typeface="Arial"/>
                <a:sym typeface="Arial"/>
              </a:rPr>
              <a:t>clés</a:t>
            </a:r>
            <a:r>
              <a:rPr lang="en-GB" sz="2000" b="0" i="0" u="none" strike="noStrike" cap="none" dirty="0">
                <a:solidFill>
                  <a:srgbClr val="000000"/>
                </a:solidFill>
                <a:latin typeface="Arial"/>
                <a:ea typeface="Arial"/>
                <a:cs typeface="Arial"/>
                <a:sym typeface="Arial"/>
              </a:rPr>
              <a:t> de </a:t>
            </a:r>
            <a:r>
              <a:rPr lang="en-GB" sz="2000" b="0" i="0" u="none" strike="noStrike" cap="none" dirty="0" err="1">
                <a:solidFill>
                  <a:srgbClr val="000000"/>
                </a:solidFill>
                <a:latin typeface="Arial"/>
                <a:ea typeface="Arial"/>
                <a:cs typeface="Arial"/>
                <a:sym typeface="Arial"/>
              </a:rPr>
              <a:t>l'assurance</a:t>
            </a:r>
            <a:r>
              <a:rPr lang="en-GB" sz="2000" b="0" i="0" u="none" strike="noStrike" cap="none" dirty="0">
                <a:solidFill>
                  <a:srgbClr val="000000"/>
                </a:solidFill>
                <a:latin typeface="Arial"/>
                <a:ea typeface="Arial"/>
                <a:cs typeface="Arial"/>
                <a:sym typeface="Arial"/>
              </a:rPr>
              <a:t> </a:t>
            </a:r>
            <a:r>
              <a:rPr lang="en-GB" sz="2000" b="0" i="0" u="none" strike="noStrike" cap="none" dirty="0" err="1">
                <a:solidFill>
                  <a:srgbClr val="000000"/>
                </a:solidFill>
                <a:latin typeface="Arial"/>
                <a:ea typeface="Arial"/>
                <a:cs typeface="Arial"/>
                <a:sym typeface="Arial"/>
              </a:rPr>
              <a:t>qualité</a:t>
            </a:r>
            <a:endParaRPr dirty="0"/>
          </a:p>
          <a:p>
            <a:pPr marL="285750" marR="0" lvl="0" indent="-285750" algn="l" rtl="0">
              <a:lnSpc>
                <a:spcPct val="100000"/>
              </a:lnSpc>
              <a:spcBef>
                <a:spcPts val="0"/>
              </a:spcBef>
              <a:spcAft>
                <a:spcPts val="0"/>
              </a:spcAft>
              <a:buClr>
                <a:schemeClr val="accent1"/>
              </a:buClr>
              <a:buSzPts val="1600"/>
              <a:buFont typeface="Noto Sans Symbols"/>
              <a:buChar char="▪"/>
            </a:pPr>
            <a:r>
              <a:rPr lang="en-GB" sz="1600" b="0" i="0" u="none" strike="noStrike" cap="none" dirty="0" err="1">
                <a:solidFill>
                  <a:srgbClr val="000000"/>
                </a:solidFill>
                <a:latin typeface="Arial"/>
                <a:ea typeface="Arial"/>
                <a:cs typeface="Arial"/>
                <a:sym typeface="Arial"/>
              </a:rPr>
              <a:t>Responsabilités</a:t>
            </a:r>
            <a:r>
              <a:rPr lang="en-GB" sz="1600" b="0" i="0" u="none" strike="noStrike" cap="none" dirty="0">
                <a:solidFill>
                  <a:srgbClr val="000000"/>
                </a:solidFill>
                <a:latin typeface="Arial"/>
                <a:ea typeface="Arial"/>
                <a:cs typeface="Arial"/>
                <a:sym typeface="Arial"/>
              </a:rPr>
              <a:t> du </a:t>
            </a:r>
            <a:r>
              <a:rPr lang="en-GB" sz="1600" b="0" i="0" u="none" strike="noStrike" cap="none" dirty="0" err="1">
                <a:solidFill>
                  <a:srgbClr val="000000"/>
                </a:solidFill>
                <a:latin typeface="Arial"/>
                <a:ea typeface="Arial"/>
                <a:cs typeface="Arial"/>
                <a:sym typeface="Arial"/>
              </a:rPr>
              <a:t>gestionnair</a:t>
            </a:r>
            <a:r>
              <a:rPr lang="en-GB" sz="1600" dirty="0" err="1"/>
              <a:t>e</a:t>
            </a:r>
            <a:r>
              <a:rPr lang="en-GB" sz="1600" dirty="0"/>
              <a:t> </a:t>
            </a:r>
            <a:r>
              <a:rPr lang="en-GB" sz="1600" dirty="0" err="1"/>
              <a:t>d’évaluation</a:t>
            </a:r>
            <a:endParaRPr dirty="0"/>
          </a:p>
          <a:p>
            <a:pPr marL="285750" marR="0" lvl="0" indent="-285750" algn="l" rtl="0">
              <a:lnSpc>
                <a:spcPct val="100000"/>
              </a:lnSpc>
              <a:spcBef>
                <a:spcPts val="0"/>
              </a:spcBef>
              <a:spcAft>
                <a:spcPts val="0"/>
              </a:spcAft>
              <a:buClr>
                <a:schemeClr val="accent1"/>
              </a:buClr>
              <a:buSzPts val="1600"/>
              <a:buFont typeface="Noto Sans Symbols"/>
              <a:buChar char="▪"/>
            </a:pPr>
            <a:r>
              <a:rPr lang="en-GB" sz="1600" b="0" i="0" u="none" strike="noStrike" cap="none" dirty="0">
                <a:solidFill>
                  <a:srgbClr val="000000"/>
                </a:solidFill>
                <a:latin typeface="Arial"/>
                <a:ea typeface="Arial"/>
                <a:cs typeface="Arial"/>
                <a:sym typeface="Arial"/>
              </a:rPr>
              <a:t>Étapes </a:t>
            </a:r>
            <a:r>
              <a:rPr lang="en-GB" sz="1600" b="0" i="0" u="none" strike="noStrike" cap="none" dirty="0" err="1">
                <a:solidFill>
                  <a:srgbClr val="000000"/>
                </a:solidFill>
                <a:latin typeface="Arial"/>
                <a:ea typeface="Arial"/>
                <a:cs typeface="Arial"/>
                <a:sym typeface="Arial"/>
              </a:rPr>
              <a:t>clés</a:t>
            </a:r>
            <a:r>
              <a:rPr lang="en-GB" sz="1600" b="0" i="0" u="none" strike="noStrike" cap="none" dirty="0">
                <a:solidFill>
                  <a:srgbClr val="000000"/>
                </a:solidFill>
                <a:latin typeface="Arial"/>
                <a:ea typeface="Arial"/>
                <a:cs typeface="Arial"/>
                <a:sym typeface="Arial"/>
              </a:rPr>
              <a:t> du </a:t>
            </a:r>
            <a:r>
              <a:rPr lang="en-GB" sz="1600" b="0" i="0" u="none" strike="noStrike" cap="none" dirty="0" err="1">
                <a:solidFill>
                  <a:srgbClr val="000000"/>
                </a:solidFill>
                <a:latin typeface="Arial"/>
                <a:ea typeface="Arial"/>
                <a:cs typeface="Arial"/>
                <a:sym typeface="Arial"/>
              </a:rPr>
              <a:t>processus</a:t>
            </a:r>
            <a:r>
              <a:rPr lang="en-GB" sz="1600" b="0" i="0" u="none" strike="noStrike" cap="none" dirty="0">
                <a:solidFill>
                  <a:srgbClr val="000000"/>
                </a:solidFill>
                <a:latin typeface="Arial"/>
                <a:ea typeface="Arial"/>
                <a:cs typeface="Arial"/>
                <a:sym typeface="Arial"/>
              </a:rPr>
              <a:t> </a:t>
            </a:r>
            <a:r>
              <a:rPr lang="en-GB" sz="1600" b="0" i="0" u="none" strike="noStrike" cap="none" dirty="0" err="1">
                <a:solidFill>
                  <a:srgbClr val="000000"/>
                </a:solidFill>
                <a:latin typeface="Arial"/>
                <a:ea typeface="Arial"/>
                <a:cs typeface="Arial"/>
                <a:sym typeface="Arial"/>
              </a:rPr>
              <a:t>d’assurance</a:t>
            </a:r>
            <a:r>
              <a:rPr lang="en-GB" sz="1600" b="0" i="0" u="none" strike="noStrike" cap="none" dirty="0">
                <a:solidFill>
                  <a:srgbClr val="000000"/>
                </a:solidFill>
                <a:latin typeface="Arial"/>
                <a:ea typeface="Arial"/>
                <a:cs typeface="Arial"/>
                <a:sym typeface="Arial"/>
              </a:rPr>
              <a:t> </a:t>
            </a:r>
            <a:r>
              <a:rPr lang="en-GB" sz="1600" b="0" i="0" u="none" strike="noStrike" cap="none" dirty="0" err="1">
                <a:solidFill>
                  <a:srgbClr val="000000"/>
                </a:solidFill>
                <a:latin typeface="Arial"/>
                <a:ea typeface="Arial"/>
                <a:cs typeface="Arial"/>
                <a:sym typeface="Arial"/>
              </a:rPr>
              <a:t>qualité</a:t>
            </a:r>
            <a:endParaRPr dirty="0"/>
          </a:p>
          <a:p>
            <a:pPr marL="285750" marR="0" lvl="0" indent="-285750" algn="l" rtl="0">
              <a:lnSpc>
                <a:spcPct val="100000"/>
              </a:lnSpc>
              <a:spcBef>
                <a:spcPts val="0"/>
              </a:spcBef>
              <a:spcAft>
                <a:spcPts val="0"/>
              </a:spcAft>
              <a:buClr>
                <a:schemeClr val="accent1"/>
              </a:buClr>
              <a:buSzPts val="1600"/>
              <a:buFont typeface="Noto Sans Symbols"/>
              <a:buChar char="▪"/>
            </a:pPr>
            <a:r>
              <a:rPr lang="en-GB" sz="1600" b="0" i="0" u="none" strike="noStrike" cap="none" dirty="0" err="1">
                <a:solidFill>
                  <a:srgbClr val="000000"/>
                </a:solidFill>
                <a:latin typeface="Arial"/>
                <a:ea typeface="Arial"/>
                <a:cs typeface="Arial"/>
                <a:sym typeface="Arial"/>
              </a:rPr>
              <a:t>Qualité</a:t>
            </a:r>
            <a:r>
              <a:rPr lang="en-GB" sz="1600" b="0" i="0" u="none" strike="noStrike" cap="none" dirty="0">
                <a:solidFill>
                  <a:srgbClr val="000000"/>
                </a:solidFill>
                <a:latin typeface="Arial"/>
                <a:ea typeface="Arial"/>
                <a:cs typeface="Arial"/>
                <a:sym typeface="Arial"/>
              </a:rPr>
              <a:t> des rapports</a:t>
            </a:r>
            <a:endParaRPr dirty="0"/>
          </a:p>
          <a:p>
            <a:pPr marL="285750" marR="0" lvl="0" indent="-285750" algn="l" rtl="0">
              <a:lnSpc>
                <a:spcPct val="100000"/>
              </a:lnSpc>
              <a:spcBef>
                <a:spcPts val="0"/>
              </a:spcBef>
              <a:spcAft>
                <a:spcPts val="0"/>
              </a:spcAft>
              <a:buClr>
                <a:schemeClr val="accent1"/>
              </a:buClr>
              <a:buSzPts val="1600"/>
              <a:buFont typeface="Noto Sans Symbols"/>
              <a:buChar char="▪"/>
            </a:pPr>
            <a:r>
              <a:rPr lang="en-GB" sz="1600" b="0" i="0" u="none" strike="noStrike" cap="none" dirty="0">
                <a:solidFill>
                  <a:srgbClr val="000000"/>
                </a:solidFill>
                <a:latin typeface="Arial"/>
                <a:ea typeface="Arial"/>
                <a:cs typeface="Arial"/>
                <a:sym typeface="Arial"/>
              </a:rPr>
              <a:t>Grille </a:t>
            </a:r>
            <a:r>
              <a:rPr lang="en-GB" sz="1600" b="0" i="0" u="none" strike="noStrike" cap="none" dirty="0" err="1">
                <a:solidFill>
                  <a:srgbClr val="000000"/>
                </a:solidFill>
                <a:latin typeface="Arial"/>
                <a:ea typeface="Arial"/>
                <a:cs typeface="Arial"/>
                <a:sym typeface="Arial"/>
              </a:rPr>
              <a:t>d'évaluation</a:t>
            </a:r>
            <a:r>
              <a:rPr lang="en-GB" sz="1600" b="0" i="0" u="none" strike="noStrike" cap="none" dirty="0">
                <a:solidFill>
                  <a:srgbClr val="000000"/>
                </a:solidFill>
                <a:latin typeface="Arial"/>
                <a:ea typeface="Arial"/>
                <a:cs typeface="Arial"/>
                <a:sym typeface="Arial"/>
              </a:rPr>
              <a:t> de la </a:t>
            </a:r>
            <a:r>
              <a:rPr lang="en-GB" sz="1600" b="0" i="0" u="none" strike="noStrike" cap="none" dirty="0" err="1">
                <a:solidFill>
                  <a:srgbClr val="000000"/>
                </a:solidFill>
                <a:latin typeface="Arial"/>
                <a:ea typeface="Arial"/>
                <a:cs typeface="Arial"/>
                <a:sym typeface="Arial"/>
              </a:rPr>
              <a:t>qualité</a:t>
            </a:r>
            <a:r>
              <a:rPr lang="en-GB" sz="1600" b="0" i="0" u="none" strike="noStrike" cap="none" dirty="0">
                <a:solidFill>
                  <a:srgbClr val="000000"/>
                </a:solidFill>
                <a:latin typeface="Arial"/>
                <a:ea typeface="Arial"/>
                <a:cs typeface="Arial"/>
                <a:sym typeface="Arial"/>
              </a:rPr>
              <a:t>  </a:t>
            </a:r>
            <a:endParaRPr dirty="0"/>
          </a:p>
        </p:txBody>
      </p:sp>
      <p:sp>
        <p:nvSpPr>
          <p:cNvPr id="4841" name="Google Shape;4841;p296"/>
          <p:cNvSpPr txBox="1"/>
          <p:nvPr/>
        </p:nvSpPr>
        <p:spPr>
          <a:xfrm>
            <a:off x="838313" y="2416543"/>
            <a:ext cx="3116284" cy="74152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Acteurs clés impliqués dans l'assurance qualité </a:t>
            </a:r>
            <a:endParaRPr/>
          </a:p>
        </p:txBody>
      </p:sp>
      <p:sp>
        <p:nvSpPr>
          <p:cNvPr id="4842" name="Google Shape;4842;p296"/>
          <p:cNvSpPr txBox="1"/>
          <p:nvPr/>
        </p:nvSpPr>
        <p:spPr>
          <a:xfrm>
            <a:off x="7155872" y="2416543"/>
            <a:ext cx="3116284" cy="78235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Arial"/>
                <a:ea typeface="Arial"/>
                <a:cs typeface="Arial"/>
                <a:sym typeface="Arial"/>
              </a:rPr>
              <a:t>Gestion de la qualité jusqu'au stade du suivi</a:t>
            </a:r>
            <a:endParaRPr/>
          </a:p>
        </p:txBody>
      </p:sp>
      <p:cxnSp>
        <p:nvCxnSpPr>
          <p:cNvPr id="4843" name="Google Shape;4843;p296"/>
          <p:cNvCxnSpPr/>
          <p:nvPr/>
        </p:nvCxnSpPr>
        <p:spPr>
          <a:xfrm rot="10800000" flipH="1">
            <a:off x="5643910" y="4065352"/>
            <a:ext cx="2475" cy="673926"/>
          </a:xfrm>
          <a:prstGeom prst="straightConnector1">
            <a:avLst/>
          </a:prstGeom>
          <a:noFill/>
          <a:ln w="28575" cap="flat" cmpd="sng">
            <a:solidFill>
              <a:schemeClr val="accent1"/>
            </a:solidFill>
            <a:prstDash val="solid"/>
            <a:miter lim="800000"/>
            <a:headEnd type="none" w="sm" len="sm"/>
            <a:tailEnd type="none" w="sm" len="sm"/>
          </a:ln>
        </p:spPr>
      </p:cxnSp>
      <p:cxnSp>
        <p:nvCxnSpPr>
          <p:cNvPr id="4844" name="Google Shape;4844;p296"/>
          <p:cNvCxnSpPr/>
          <p:nvPr/>
        </p:nvCxnSpPr>
        <p:spPr>
          <a:xfrm rot="10800000" flipH="1">
            <a:off x="8714014" y="3096590"/>
            <a:ext cx="2475" cy="673926"/>
          </a:xfrm>
          <a:prstGeom prst="straightConnector1">
            <a:avLst/>
          </a:prstGeom>
          <a:noFill/>
          <a:ln w="28575" cap="flat" cmpd="sng">
            <a:solidFill>
              <a:schemeClr val="accent5"/>
            </a:solidFill>
            <a:prstDash val="solid"/>
            <a:miter lim="800000"/>
            <a:headEnd type="none" w="sm" len="sm"/>
            <a:tailEnd type="none" w="sm" len="sm"/>
          </a:ln>
        </p:spPr>
      </p:cxnSp>
      <p:cxnSp>
        <p:nvCxnSpPr>
          <p:cNvPr id="4845" name="Google Shape;4845;p296"/>
          <p:cNvCxnSpPr/>
          <p:nvPr/>
        </p:nvCxnSpPr>
        <p:spPr>
          <a:xfrm rot="10800000" flipH="1">
            <a:off x="2396455" y="3158070"/>
            <a:ext cx="2475" cy="673926"/>
          </a:xfrm>
          <a:prstGeom prst="straightConnector1">
            <a:avLst/>
          </a:prstGeom>
          <a:noFill/>
          <a:ln w="28575" cap="flat" cmpd="sng">
            <a:solidFill>
              <a:schemeClr val="accent4"/>
            </a:solidFill>
            <a:prstDash val="solid"/>
            <a:miter lim="800000"/>
            <a:headEnd type="none" w="sm" len="sm"/>
            <a:tailEnd type="none" w="sm" len="sm"/>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Google Shape;4852;p297">
            <a:extLst>
              <a:ext uri="{FF2B5EF4-FFF2-40B4-BE49-F238E27FC236}">
                <a16:creationId xmlns:a16="http://schemas.microsoft.com/office/drawing/2014/main" id="{683296E3-A8E5-4249-BD62-ECF2E889139E}"/>
              </a:ext>
            </a:extLst>
          </p:cNvPr>
          <p:cNvPicPr preferRelativeResize="0"/>
          <p:nvPr/>
        </p:nvPicPr>
        <p:blipFill>
          <a:blip r:embed="rId3">
            <a:alphaModFix/>
          </a:blip>
          <a:stretch>
            <a:fillRect/>
          </a:stretch>
        </p:blipFill>
        <p:spPr>
          <a:xfrm>
            <a:off x="5615742" y="1126625"/>
            <a:ext cx="6178187" cy="2248240"/>
          </a:xfrm>
          <a:prstGeom prst="rect">
            <a:avLst/>
          </a:prstGeom>
          <a:noFill/>
          <a:ln>
            <a:noFill/>
          </a:ln>
        </p:spPr>
      </p:pic>
      <p:sp>
        <p:nvSpPr>
          <p:cNvPr id="9" name="Rechthoek 8">
            <a:extLst>
              <a:ext uri="{FF2B5EF4-FFF2-40B4-BE49-F238E27FC236}">
                <a16:creationId xmlns:a16="http://schemas.microsoft.com/office/drawing/2014/main" id="{464A5666-0D7D-3D42-BC5B-22BAB0B0E6F4}"/>
              </a:ext>
            </a:extLst>
          </p:cNvPr>
          <p:cNvSpPr/>
          <p:nvPr/>
        </p:nvSpPr>
        <p:spPr>
          <a:xfrm>
            <a:off x="1171853" y="3008354"/>
            <a:ext cx="4924147" cy="4206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53E3054E-BBC7-094C-9693-635D13AC8CF8}"/>
              </a:ext>
            </a:extLst>
          </p:cNvPr>
          <p:cNvSpPr txBox="1"/>
          <p:nvPr/>
        </p:nvSpPr>
        <p:spPr>
          <a:xfrm>
            <a:off x="1142914" y="4186609"/>
            <a:ext cx="5450904" cy="673926"/>
          </a:xfrm>
          <a:prstGeom prst="rect">
            <a:avLst/>
          </a:prstGeom>
          <a:noFill/>
        </p:spPr>
        <p:txBody>
          <a:bodyPr wrap="square" lIns="0" tIns="0" rIns="0" bIns="0" rtlCol="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srgbClr val="000000"/>
                </a:solidFill>
                <a:effectLst/>
                <a:uLnTx/>
                <a:uFillTx/>
                <a:latin typeface="Arial"/>
                <a:ea typeface="+mn-ea"/>
                <a:cs typeface="+mn-cs"/>
              </a:rPr>
              <a:t>Les acteurs clés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srgbClr val="000000"/>
                </a:solidFill>
                <a:effectLst/>
                <a:uLnTx/>
                <a:uFillTx/>
                <a:latin typeface="Arial"/>
                <a:ea typeface="+mn-ea"/>
                <a:cs typeface="+mn-cs"/>
              </a:rPr>
              <a:t>impliqués dans l'assurance qualité </a:t>
            </a:r>
          </a:p>
        </p:txBody>
      </p:sp>
      <p:cxnSp>
        <p:nvCxnSpPr>
          <p:cNvPr id="11" name="Rechte verbindingslijn 10">
            <a:extLst>
              <a:ext uri="{FF2B5EF4-FFF2-40B4-BE49-F238E27FC236}">
                <a16:creationId xmlns:a16="http://schemas.microsoft.com/office/drawing/2014/main" id="{D196B033-8D36-2D44-A97E-A431BFC7A8E8}"/>
              </a:ext>
            </a:extLst>
          </p:cNvPr>
          <p:cNvCxnSpPr>
            <a:cxnSpLocks/>
          </p:cNvCxnSpPr>
          <p:nvPr/>
        </p:nvCxnSpPr>
        <p:spPr>
          <a:xfrm flipV="1">
            <a:off x="3632689" y="3429000"/>
            <a:ext cx="2475" cy="673926"/>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93991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Shape 4857"/>
        <p:cNvGrpSpPr/>
        <p:nvPr/>
      </p:nvGrpSpPr>
      <p:grpSpPr>
        <a:xfrm>
          <a:off x="0" y="0"/>
          <a:ext cx="0" cy="0"/>
          <a:chOff x="0" y="0"/>
          <a:chExt cx="0" cy="0"/>
        </a:xfrm>
      </p:grpSpPr>
      <p:sp>
        <p:nvSpPr>
          <p:cNvPr id="4858" name="Google Shape;4858;p298"/>
          <p:cNvSpPr txBox="1">
            <a:spLocks noGrp="1"/>
          </p:cNvSpPr>
          <p:nvPr>
            <p:ph type="body" idx="4294967295"/>
          </p:nvPr>
        </p:nvSpPr>
        <p:spPr>
          <a:xfrm>
            <a:off x="981075" y="1676399"/>
            <a:ext cx="8858250" cy="482001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2990"/>
              <a:buNone/>
            </a:pPr>
            <a:r>
              <a:rPr lang="en-GB" sz="2200" dirty="0">
                <a:solidFill>
                  <a:schemeClr val="dk1"/>
                </a:solidFill>
              </a:rPr>
              <a:t>Du côté des </a:t>
            </a:r>
            <a:r>
              <a:rPr lang="en-GB" sz="2200" dirty="0" err="1">
                <a:solidFill>
                  <a:schemeClr val="dk1"/>
                </a:solidFill>
              </a:rPr>
              <a:t>contractants</a:t>
            </a:r>
            <a:r>
              <a:rPr lang="en-GB" sz="2200" dirty="0">
                <a:solidFill>
                  <a:schemeClr val="dk1"/>
                </a:solidFill>
              </a:rPr>
              <a:t>...</a:t>
            </a:r>
            <a:endParaRPr dirty="0"/>
          </a:p>
          <a:p>
            <a:pPr marL="0" lvl="0" indent="0" algn="l" rtl="0">
              <a:lnSpc>
                <a:spcPct val="100000"/>
              </a:lnSpc>
              <a:spcBef>
                <a:spcPts val="1800"/>
              </a:spcBef>
              <a:spcAft>
                <a:spcPts val="0"/>
              </a:spcAft>
              <a:buSzPts val="2990"/>
              <a:buNone/>
            </a:pPr>
            <a:endParaRPr sz="2200" dirty="0">
              <a:solidFill>
                <a:schemeClr val="dk1"/>
              </a:solidFill>
            </a:endParaRPr>
          </a:p>
          <a:p>
            <a:pPr marL="0" lvl="0" indent="0" algn="l" rtl="0">
              <a:lnSpc>
                <a:spcPct val="100000"/>
              </a:lnSpc>
              <a:spcBef>
                <a:spcPts val="1800"/>
              </a:spcBef>
              <a:spcAft>
                <a:spcPts val="0"/>
              </a:spcAft>
              <a:buSzPts val="2990"/>
              <a:buNone/>
            </a:pPr>
            <a:r>
              <a:rPr lang="en-GB" sz="2200" b="1" dirty="0">
                <a:solidFill>
                  <a:schemeClr val="dk1"/>
                </a:solidFill>
              </a:rPr>
              <a:t>Chef d'équipe d'évaluation</a:t>
            </a:r>
            <a:endParaRPr dirty="0"/>
          </a:p>
          <a:p>
            <a:pPr marL="447675" lvl="0" indent="-447675" algn="l" rtl="0">
              <a:lnSpc>
                <a:spcPct val="100000"/>
              </a:lnSpc>
              <a:spcBef>
                <a:spcPts val="1800"/>
              </a:spcBef>
              <a:spcAft>
                <a:spcPts val="0"/>
              </a:spcAft>
              <a:buClr>
                <a:schemeClr val="accent6"/>
              </a:buClr>
              <a:buSzPts val="2990"/>
              <a:buFont typeface="Noto Sans Symbols"/>
              <a:buChar char="▪"/>
            </a:pPr>
            <a:r>
              <a:rPr lang="en-GB" sz="2200" dirty="0"/>
              <a:t>prévenir les risques majeurs menaçant la qualité </a:t>
            </a:r>
            <a:endParaRPr dirty="0"/>
          </a:p>
          <a:p>
            <a:pPr marL="228600" lvl="0" indent="-228600" algn="l" rtl="0">
              <a:lnSpc>
                <a:spcPct val="100000"/>
              </a:lnSpc>
              <a:spcBef>
                <a:spcPts val="1800"/>
              </a:spcBef>
              <a:spcAft>
                <a:spcPts val="0"/>
              </a:spcAft>
              <a:buClr>
                <a:schemeClr val="accent6"/>
              </a:buClr>
              <a:buSzPts val="2990"/>
              <a:buFont typeface="Noto Sans Symbols"/>
              <a:buChar char="▪"/>
            </a:pPr>
            <a:r>
              <a:rPr lang="en-GB" sz="2200" dirty="0"/>
              <a:t>   veille à ce que chaque produit/rapport fasse l'objet d'un contrôle de qualité détaillé</a:t>
            </a:r>
            <a:endParaRPr dirty="0"/>
          </a:p>
          <a:p>
            <a:pPr marL="228600" lvl="0" indent="-38735" algn="l" rtl="0">
              <a:lnSpc>
                <a:spcPct val="100000"/>
              </a:lnSpc>
              <a:spcBef>
                <a:spcPts val="1800"/>
              </a:spcBef>
              <a:spcAft>
                <a:spcPts val="0"/>
              </a:spcAft>
              <a:buSzPts val="2990"/>
              <a:buFont typeface="Arial"/>
              <a:buNone/>
            </a:pPr>
            <a:endParaRPr sz="2200" dirty="0">
              <a:solidFill>
                <a:schemeClr val="dk1"/>
              </a:solidFill>
            </a:endParaRPr>
          </a:p>
          <a:p>
            <a:pPr marL="0" lvl="0" indent="0" algn="l" rtl="0">
              <a:lnSpc>
                <a:spcPct val="100000"/>
              </a:lnSpc>
              <a:spcBef>
                <a:spcPts val="1800"/>
              </a:spcBef>
              <a:spcAft>
                <a:spcPts val="0"/>
              </a:spcAft>
              <a:buSzPts val="2990"/>
              <a:buNone/>
            </a:pPr>
            <a:r>
              <a:rPr lang="en-GB" sz="2200" b="1" dirty="0" err="1"/>
              <a:t>vérificateur</a:t>
            </a:r>
            <a:r>
              <a:rPr lang="en-GB" sz="2200" b="1" dirty="0"/>
              <a:t>(s) </a:t>
            </a:r>
            <a:r>
              <a:rPr lang="en-GB" sz="2200" b="1" dirty="0" err="1"/>
              <a:t>qualité</a:t>
            </a:r>
            <a:r>
              <a:rPr lang="en-GB" sz="2200" b="1" dirty="0"/>
              <a:t> - désigné(s) par le contractant </a:t>
            </a:r>
            <a:endParaRPr dirty="0"/>
          </a:p>
          <a:p>
            <a:pPr marL="228600" lvl="0" indent="-228600" algn="l" rtl="0">
              <a:lnSpc>
                <a:spcPct val="100000"/>
              </a:lnSpc>
              <a:spcBef>
                <a:spcPts val="1800"/>
              </a:spcBef>
              <a:spcAft>
                <a:spcPts val="0"/>
              </a:spcAft>
              <a:buClr>
                <a:schemeClr val="accent6"/>
              </a:buClr>
              <a:buSzPts val="2990"/>
              <a:buFont typeface="Noto Sans Symbols"/>
              <a:buChar char="▪"/>
            </a:pPr>
            <a:r>
              <a:rPr lang="en-GB" sz="2200" dirty="0"/>
              <a:t>   vérifie soigneusement la qualité de </a:t>
            </a:r>
            <a:r>
              <a:rPr lang="en-GB" sz="2200" dirty="0" err="1"/>
              <a:t>chaque</a:t>
            </a:r>
            <a:r>
              <a:rPr lang="en-GB" sz="2200" dirty="0"/>
              <a:t> production</a:t>
            </a:r>
            <a:endParaRPr sz="2200" dirty="0">
              <a:solidFill>
                <a:schemeClr val="dk1"/>
              </a:solidFill>
            </a:endParaRPr>
          </a:p>
        </p:txBody>
      </p:sp>
      <p:sp>
        <p:nvSpPr>
          <p:cNvPr id="4859" name="Google Shape;4859;p298"/>
          <p:cNvSpPr txBox="1">
            <a:spLocks noGrp="1"/>
          </p:cNvSpPr>
          <p:nvPr>
            <p:ph type="title" idx="4294967295"/>
          </p:nvPr>
        </p:nvSpPr>
        <p:spPr>
          <a:xfrm>
            <a:off x="838200" y="354626"/>
            <a:ext cx="10147300" cy="509588"/>
          </a:xfrm>
          <a:prstGeom prst="rect">
            <a:avLst/>
          </a:prstGeom>
          <a:noFill/>
          <a:ln>
            <a:noFill/>
          </a:ln>
        </p:spPr>
        <p:txBody>
          <a:bodyPr spcFirstLastPara="1" wrap="square" lIns="0" tIns="0" rIns="0" bIns="0" anchor="t" anchorCtr="0">
            <a:noAutofit/>
          </a:bodyPr>
          <a:lstStyle/>
          <a:p>
            <a:pPr marL="38100" lvl="0" indent="0" algn="l" rtl="0">
              <a:lnSpc>
                <a:spcPct val="90000"/>
              </a:lnSpc>
              <a:spcBef>
                <a:spcPts val="0"/>
              </a:spcBef>
              <a:spcAft>
                <a:spcPts val="0"/>
              </a:spcAft>
              <a:buClr>
                <a:schemeClr val="dk2"/>
              </a:buClr>
              <a:buSzPts val="4000"/>
              <a:buFont typeface="Arial"/>
              <a:buNone/>
            </a:pPr>
            <a:r>
              <a:rPr lang="en-GB"/>
              <a:t>Les acteurs clés du processus d'AQ et leurs rôles</a:t>
            </a:r>
            <a:endParaRPr/>
          </a:p>
        </p:txBody>
      </p:sp>
      <p:sp>
        <p:nvSpPr>
          <p:cNvPr id="4860" name="Google Shape;4860;p298"/>
          <p:cNvSpPr/>
          <p:nvPr/>
        </p:nvSpPr>
        <p:spPr>
          <a:xfrm rot="-5400000">
            <a:off x="-2601731" y="3153120"/>
            <a:ext cx="6188331" cy="49992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200"/>
              <a:buFont typeface="Arial"/>
              <a:buNone/>
            </a:pPr>
            <a:r>
              <a:rPr lang="en-GB" sz="2200" b="1" i="0" u="none" strike="noStrike" cap="none" dirty="0" err="1">
                <a:solidFill>
                  <a:srgbClr val="FFFFFF"/>
                </a:solidFill>
                <a:latin typeface="Arial"/>
                <a:ea typeface="Arial"/>
                <a:cs typeface="Arial"/>
                <a:sym typeface="Arial"/>
              </a:rPr>
              <a:t>Acteurs</a:t>
            </a:r>
            <a:r>
              <a:rPr lang="en-GB" sz="2200" b="1" i="0" u="none" strike="noStrike" cap="none" dirty="0">
                <a:solidFill>
                  <a:srgbClr val="FFFFFF"/>
                </a:solidFill>
                <a:latin typeface="Arial"/>
                <a:ea typeface="Arial"/>
                <a:cs typeface="Arial"/>
                <a:sym typeface="Arial"/>
              </a:rPr>
              <a:t> </a:t>
            </a:r>
            <a:r>
              <a:rPr lang="en-GB" sz="2200" b="1" i="0" u="none" strike="noStrike" cap="none" dirty="0" err="1">
                <a:solidFill>
                  <a:srgbClr val="FFFFFF"/>
                </a:solidFill>
                <a:latin typeface="Arial"/>
                <a:ea typeface="Arial"/>
                <a:cs typeface="Arial"/>
                <a:sym typeface="Arial"/>
              </a:rPr>
              <a:t>clés</a:t>
            </a:r>
            <a:r>
              <a:rPr lang="en-GB" sz="2200" b="1" i="0" u="none" strike="noStrike" cap="none" dirty="0">
                <a:solidFill>
                  <a:srgbClr val="FFFFFF"/>
                </a:solidFill>
                <a:latin typeface="Arial"/>
                <a:ea typeface="Arial"/>
                <a:cs typeface="Arial"/>
                <a:sym typeface="Arial"/>
              </a:rPr>
              <a:t> de </a:t>
            </a:r>
            <a:r>
              <a:rPr lang="en-GB" sz="2200" b="1" i="0" u="none" strike="noStrike" cap="none" dirty="0" err="1">
                <a:solidFill>
                  <a:srgbClr val="FFFFFF"/>
                </a:solidFill>
                <a:latin typeface="Arial"/>
                <a:ea typeface="Arial"/>
                <a:cs typeface="Arial"/>
                <a:sym typeface="Arial"/>
              </a:rPr>
              <a:t>l'assurance</a:t>
            </a:r>
            <a:r>
              <a:rPr lang="en-GB" sz="2200" b="1" i="0" u="none" strike="noStrike" cap="none" dirty="0">
                <a:solidFill>
                  <a:srgbClr val="FFFFFF"/>
                </a:solidFill>
                <a:latin typeface="Arial"/>
                <a:ea typeface="Arial"/>
                <a:cs typeface="Arial"/>
                <a:sym typeface="Arial"/>
              </a:rPr>
              <a:t> </a:t>
            </a:r>
            <a:r>
              <a:rPr lang="en-GB" sz="2200" b="1" i="0" u="none" strike="noStrike" cap="none" dirty="0" err="1">
                <a:solidFill>
                  <a:srgbClr val="FFFFFF"/>
                </a:solidFill>
                <a:latin typeface="Arial"/>
                <a:ea typeface="Arial"/>
                <a:cs typeface="Arial"/>
                <a:sym typeface="Arial"/>
              </a:rPr>
              <a:t>qualité</a:t>
            </a:r>
            <a:endParaRPr dirty="0"/>
          </a:p>
        </p:txBody>
      </p:sp>
      <p:pic>
        <p:nvPicPr>
          <p:cNvPr id="4861" name="Google Shape;4861;p298"/>
          <p:cNvPicPr preferRelativeResize="0"/>
          <p:nvPr/>
        </p:nvPicPr>
        <p:blipFill>
          <a:blip r:embed="rId3">
            <a:alphaModFix/>
          </a:blip>
          <a:stretch>
            <a:fillRect/>
          </a:stretch>
        </p:blipFill>
        <p:spPr>
          <a:xfrm>
            <a:off x="8111487" y="1279975"/>
            <a:ext cx="1652276" cy="2078218"/>
          </a:xfrm>
          <a:prstGeom prst="rect">
            <a:avLst/>
          </a:prstGeom>
          <a:noFill/>
          <a:ln>
            <a:noFill/>
          </a:ln>
        </p:spPr>
      </p:pic>
      <p:pic>
        <p:nvPicPr>
          <p:cNvPr id="4862" name="Google Shape;4862;p298"/>
          <p:cNvPicPr preferRelativeResize="0"/>
          <p:nvPr/>
        </p:nvPicPr>
        <p:blipFill>
          <a:blip r:embed="rId4">
            <a:alphaModFix/>
          </a:blip>
          <a:stretch>
            <a:fillRect/>
          </a:stretch>
        </p:blipFill>
        <p:spPr>
          <a:xfrm>
            <a:off x="10078001" y="3901175"/>
            <a:ext cx="2047875" cy="188918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4867"/>
        <p:cNvGrpSpPr/>
        <p:nvPr/>
      </p:nvGrpSpPr>
      <p:grpSpPr>
        <a:xfrm>
          <a:off x="0" y="0"/>
          <a:ext cx="0" cy="0"/>
          <a:chOff x="0" y="0"/>
          <a:chExt cx="0" cy="0"/>
        </a:xfrm>
      </p:grpSpPr>
      <p:sp>
        <p:nvSpPr>
          <p:cNvPr id="4868" name="Google Shape;4868;p299"/>
          <p:cNvSpPr txBox="1">
            <a:spLocks noGrp="1"/>
          </p:cNvSpPr>
          <p:nvPr>
            <p:ph type="body" idx="4294967295"/>
          </p:nvPr>
        </p:nvSpPr>
        <p:spPr>
          <a:xfrm>
            <a:off x="981075" y="1508759"/>
            <a:ext cx="8858250" cy="498765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2990"/>
              <a:buNone/>
            </a:pPr>
            <a:r>
              <a:rPr lang="en-GB" sz="2200" dirty="0"/>
              <a:t>Mais aussi du </a:t>
            </a:r>
            <a:r>
              <a:rPr lang="en-GB" sz="2200" dirty="0">
                <a:solidFill>
                  <a:schemeClr val="dk1"/>
                </a:solidFill>
              </a:rPr>
              <a:t>côté des </a:t>
            </a:r>
            <a:r>
              <a:rPr lang="en-GB" sz="2200" dirty="0"/>
              <a:t>commissaires à l'évaluation...</a:t>
            </a:r>
            <a:endParaRPr dirty="0"/>
          </a:p>
          <a:p>
            <a:pPr marL="0" lvl="0" indent="0" algn="l" rtl="0">
              <a:lnSpc>
                <a:spcPct val="100000"/>
              </a:lnSpc>
              <a:spcBef>
                <a:spcPts val="1800"/>
              </a:spcBef>
              <a:spcAft>
                <a:spcPts val="0"/>
              </a:spcAft>
              <a:buSzPts val="2990"/>
              <a:buNone/>
            </a:pPr>
            <a:r>
              <a:rPr lang="en-GB" sz="2200" b="1" dirty="0"/>
              <a:t>Groupe de référence</a:t>
            </a:r>
            <a:endParaRPr dirty="0"/>
          </a:p>
          <a:p>
            <a:pPr marL="228600" lvl="0" indent="-228600" algn="l" rtl="0">
              <a:lnSpc>
                <a:spcPct val="100000"/>
              </a:lnSpc>
              <a:spcBef>
                <a:spcPts val="1800"/>
              </a:spcBef>
              <a:spcAft>
                <a:spcPts val="0"/>
              </a:spcAft>
              <a:buClr>
                <a:schemeClr val="accent6"/>
              </a:buClr>
              <a:buSzPts val="2990"/>
              <a:buFont typeface="Noto Sans Symbols"/>
              <a:buChar char="▪"/>
            </a:pPr>
            <a:r>
              <a:rPr lang="en-GB" sz="2200" dirty="0"/>
              <a:t>reçoit tous les projets de rapports/extrants pour commentaires</a:t>
            </a:r>
            <a:endParaRPr dirty="0"/>
          </a:p>
          <a:p>
            <a:pPr marL="0" lvl="0" indent="0" algn="l" rtl="0">
              <a:lnSpc>
                <a:spcPct val="100000"/>
              </a:lnSpc>
              <a:spcBef>
                <a:spcPts val="1800"/>
              </a:spcBef>
              <a:spcAft>
                <a:spcPts val="0"/>
              </a:spcAft>
              <a:buSzPts val="2990"/>
              <a:buNone/>
            </a:pPr>
            <a:r>
              <a:rPr lang="en-GB" sz="2200" b="1" dirty="0" err="1"/>
              <a:t>Responsable</a:t>
            </a:r>
            <a:r>
              <a:rPr lang="en-GB" sz="2200" b="1" dirty="0"/>
              <a:t> de l'évaluation</a:t>
            </a:r>
            <a:endParaRPr dirty="0"/>
          </a:p>
          <a:p>
            <a:pPr marL="228600" lvl="0" indent="-228600" algn="l" rtl="0">
              <a:lnSpc>
                <a:spcPct val="100000"/>
              </a:lnSpc>
              <a:spcBef>
                <a:spcPts val="1800"/>
              </a:spcBef>
              <a:spcAft>
                <a:spcPts val="0"/>
              </a:spcAft>
              <a:buClr>
                <a:schemeClr val="accent6"/>
              </a:buClr>
              <a:buSzPts val="2990"/>
              <a:buFont typeface="Noto Sans Symbols"/>
              <a:buChar char="▪"/>
            </a:pPr>
            <a:r>
              <a:rPr lang="en-GB" sz="2200" dirty="0"/>
              <a:t>assume la responsabilité ultime de l'évaluation de la qualité méthodologique</a:t>
            </a:r>
            <a:endParaRPr dirty="0"/>
          </a:p>
          <a:p>
            <a:pPr marL="228600" lvl="0" indent="-228600" algn="l" rtl="0">
              <a:lnSpc>
                <a:spcPct val="100000"/>
              </a:lnSpc>
              <a:spcBef>
                <a:spcPts val="1800"/>
              </a:spcBef>
              <a:spcAft>
                <a:spcPts val="0"/>
              </a:spcAft>
              <a:buClr>
                <a:schemeClr val="accent6"/>
              </a:buClr>
              <a:buSzPts val="2990"/>
              <a:buFont typeface="Noto Sans Symbols"/>
              <a:buChar char="▪"/>
            </a:pPr>
            <a:r>
              <a:rPr lang="en-GB" sz="2200" dirty="0"/>
              <a:t>résiste à la tentation de "négocier" le contenu du rapport final.</a:t>
            </a:r>
            <a:endParaRPr dirty="0"/>
          </a:p>
          <a:p>
            <a:pPr marL="228600" lvl="0" indent="-228600" algn="l" rtl="0">
              <a:lnSpc>
                <a:spcPct val="100000"/>
              </a:lnSpc>
              <a:spcBef>
                <a:spcPts val="1800"/>
              </a:spcBef>
              <a:spcAft>
                <a:spcPts val="0"/>
              </a:spcAft>
              <a:buClr>
                <a:schemeClr val="accent6"/>
              </a:buClr>
              <a:buSzPts val="2990"/>
              <a:buFont typeface="Noto Sans Symbols"/>
              <a:buChar char="▪"/>
            </a:pPr>
            <a:r>
              <a:rPr lang="en-GB" sz="2200" dirty="0"/>
              <a:t>respecte les avis des évaluateurs</a:t>
            </a:r>
            <a:endParaRPr dirty="0"/>
          </a:p>
          <a:p>
            <a:pPr marL="228600" lvl="0" indent="-228600" algn="l" rtl="0">
              <a:lnSpc>
                <a:spcPct val="100000"/>
              </a:lnSpc>
              <a:spcBef>
                <a:spcPts val="1800"/>
              </a:spcBef>
              <a:spcAft>
                <a:spcPts val="0"/>
              </a:spcAft>
              <a:buClr>
                <a:schemeClr val="accent6"/>
              </a:buClr>
              <a:buSzPts val="2990"/>
              <a:buFont typeface="Noto Sans Symbols"/>
              <a:buChar char="▪"/>
            </a:pPr>
            <a:r>
              <a:rPr lang="en-GB" sz="2200" dirty="0"/>
              <a:t>s'assure à un stade précoce que les membres du </a:t>
            </a:r>
            <a:r>
              <a:rPr lang="en-GB" sz="2200" dirty="0" err="1"/>
              <a:t>groupe</a:t>
            </a:r>
            <a:r>
              <a:rPr lang="en-GB" sz="2200" dirty="0"/>
              <a:t> de reference </a:t>
            </a:r>
            <a:r>
              <a:rPr lang="en-GB" sz="2200" dirty="0" err="1"/>
              <a:t>acceptent</a:t>
            </a:r>
            <a:r>
              <a:rPr lang="en-GB" sz="2200" dirty="0"/>
              <a:t> les critiques </a:t>
            </a:r>
            <a:endParaRPr dirty="0"/>
          </a:p>
          <a:p>
            <a:pPr marL="228600" lvl="0" indent="-38735" algn="l" rtl="0">
              <a:lnSpc>
                <a:spcPct val="100000"/>
              </a:lnSpc>
              <a:spcBef>
                <a:spcPts val="1800"/>
              </a:spcBef>
              <a:spcAft>
                <a:spcPts val="0"/>
              </a:spcAft>
              <a:buSzPts val="2990"/>
              <a:buFont typeface="Arial"/>
              <a:buNone/>
            </a:pPr>
            <a:endParaRPr sz="2200" b="1" dirty="0"/>
          </a:p>
          <a:p>
            <a:pPr marL="0" lvl="0" indent="0" algn="l" rtl="0">
              <a:lnSpc>
                <a:spcPct val="100000"/>
              </a:lnSpc>
              <a:spcBef>
                <a:spcPts val="1800"/>
              </a:spcBef>
              <a:spcAft>
                <a:spcPts val="0"/>
              </a:spcAft>
              <a:buSzPts val="2990"/>
              <a:buNone/>
            </a:pPr>
            <a:endParaRPr sz="2200" dirty="0"/>
          </a:p>
          <a:p>
            <a:pPr marL="228600" lvl="0" indent="-38735" algn="l" rtl="0">
              <a:lnSpc>
                <a:spcPct val="100000"/>
              </a:lnSpc>
              <a:spcBef>
                <a:spcPts val="1800"/>
              </a:spcBef>
              <a:spcAft>
                <a:spcPts val="0"/>
              </a:spcAft>
              <a:buSzPts val="2990"/>
              <a:buFont typeface="Arial"/>
              <a:buNone/>
            </a:pPr>
            <a:endParaRPr sz="2200" b="1" dirty="0"/>
          </a:p>
          <a:p>
            <a:pPr marL="228600" lvl="0" indent="-38735" algn="l" rtl="0">
              <a:lnSpc>
                <a:spcPct val="100000"/>
              </a:lnSpc>
              <a:spcBef>
                <a:spcPts val="1800"/>
              </a:spcBef>
              <a:spcAft>
                <a:spcPts val="0"/>
              </a:spcAft>
              <a:buSzPts val="2990"/>
              <a:buFont typeface="Arial"/>
              <a:buNone/>
            </a:pPr>
            <a:endParaRPr sz="2200" b="1" dirty="0"/>
          </a:p>
          <a:p>
            <a:pPr marL="0" lvl="0" indent="0" algn="l" rtl="0">
              <a:lnSpc>
                <a:spcPct val="100000"/>
              </a:lnSpc>
              <a:spcBef>
                <a:spcPts val="1800"/>
              </a:spcBef>
              <a:spcAft>
                <a:spcPts val="1800"/>
              </a:spcAft>
              <a:buSzPts val="2990"/>
              <a:buNone/>
            </a:pPr>
            <a:endParaRPr sz="2200" dirty="0">
              <a:solidFill>
                <a:schemeClr val="dk1"/>
              </a:solidFill>
            </a:endParaRPr>
          </a:p>
        </p:txBody>
      </p:sp>
      <p:sp>
        <p:nvSpPr>
          <p:cNvPr id="4869" name="Google Shape;4869;p299"/>
          <p:cNvSpPr txBox="1">
            <a:spLocks noGrp="1"/>
          </p:cNvSpPr>
          <p:nvPr>
            <p:ph type="title" idx="4294967295"/>
          </p:nvPr>
        </p:nvSpPr>
        <p:spPr>
          <a:xfrm>
            <a:off x="838200" y="354626"/>
            <a:ext cx="10147300" cy="509588"/>
          </a:xfrm>
          <a:prstGeom prst="rect">
            <a:avLst/>
          </a:prstGeom>
          <a:noFill/>
          <a:ln>
            <a:noFill/>
          </a:ln>
        </p:spPr>
        <p:txBody>
          <a:bodyPr spcFirstLastPara="1" wrap="square" lIns="0" tIns="0" rIns="0" bIns="0" anchor="t" anchorCtr="0">
            <a:noAutofit/>
          </a:bodyPr>
          <a:lstStyle/>
          <a:p>
            <a:pPr marL="38100" lvl="0" indent="0" algn="l" rtl="0">
              <a:lnSpc>
                <a:spcPct val="90000"/>
              </a:lnSpc>
              <a:spcBef>
                <a:spcPts val="0"/>
              </a:spcBef>
              <a:spcAft>
                <a:spcPts val="0"/>
              </a:spcAft>
              <a:buClr>
                <a:schemeClr val="dk2"/>
              </a:buClr>
              <a:buSzPts val="4000"/>
              <a:buFont typeface="Arial"/>
              <a:buNone/>
            </a:pPr>
            <a:r>
              <a:rPr lang="en-GB"/>
              <a:t>Les acteurs clés du processus d'AQ et leurs rôles</a:t>
            </a:r>
            <a:endParaRPr/>
          </a:p>
        </p:txBody>
      </p:sp>
      <p:sp>
        <p:nvSpPr>
          <p:cNvPr id="4870" name="Google Shape;4870;p299"/>
          <p:cNvSpPr/>
          <p:nvPr/>
        </p:nvSpPr>
        <p:spPr>
          <a:xfrm rot="-5400000">
            <a:off x="-2601731" y="3153120"/>
            <a:ext cx="6188331" cy="49992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200"/>
              <a:buFont typeface="Arial"/>
              <a:buNone/>
            </a:pPr>
            <a:r>
              <a:rPr lang="fr-FR" sz="2200" b="1" i="0" u="none" strike="noStrike" cap="none" dirty="0">
                <a:solidFill>
                  <a:srgbClr val="FFFFFF"/>
                </a:solidFill>
                <a:latin typeface="Arial"/>
                <a:ea typeface="Arial"/>
                <a:cs typeface="Arial"/>
                <a:sym typeface="Arial"/>
              </a:rPr>
              <a:t>Acteurs clés de l'assurance qualité</a:t>
            </a:r>
            <a:endParaRPr lang="fr-FR" sz="2400" dirty="0"/>
          </a:p>
        </p:txBody>
      </p:sp>
      <p:pic>
        <p:nvPicPr>
          <p:cNvPr id="4871" name="Google Shape;4871;p299"/>
          <p:cNvPicPr preferRelativeResize="0"/>
          <p:nvPr/>
        </p:nvPicPr>
        <p:blipFill>
          <a:blip r:embed="rId3">
            <a:alphaModFix/>
          </a:blip>
          <a:stretch>
            <a:fillRect/>
          </a:stretch>
        </p:blipFill>
        <p:spPr>
          <a:xfrm>
            <a:off x="9062210" y="1313533"/>
            <a:ext cx="1847850" cy="1666875"/>
          </a:xfrm>
          <a:prstGeom prst="rect">
            <a:avLst/>
          </a:prstGeom>
          <a:noFill/>
          <a:ln>
            <a:noFill/>
          </a:ln>
        </p:spPr>
      </p:pic>
      <p:pic>
        <p:nvPicPr>
          <p:cNvPr id="4872" name="Google Shape;4872;p299"/>
          <p:cNvPicPr preferRelativeResize="0"/>
          <p:nvPr/>
        </p:nvPicPr>
        <p:blipFill>
          <a:blip r:embed="rId4">
            <a:alphaModFix/>
          </a:blip>
          <a:stretch>
            <a:fillRect/>
          </a:stretch>
        </p:blipFill>
        <p:spPr>
          <a:xfrm>
            <a:off x="10008870" y="4252959"/>
            <a:ext cx="1409700" cy="17430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0D460818-D00D-6F4A-9F90-3A2AA129EE5A}"/>
              </a:ext>
            </a:extLst>
          </p:cNvPr>
          <p:cNvSpPr/>
          <p:nvPr/>
        </p:nvSpPr>
        <p:spPr>
          <a:xfrm>
            <a:off x="1459674" y="4402435"/>
            <a:ext cx="4636326" cy="4206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8147CAF7-F995-9044-8BD2-7244AA2EF001}"/>
              </a:ext>
            </a:extLst>
          </p:cNvPr>
          <p:cNvSpPr txBox="1"/>
          <p:nvPr/>
        </p:nvSpPr>
        <p:spPr>
          <a:xfrm>
            <a:off x="1335837" y="1249730"/>
            <a:ext cx="5212486" cy="2411669"/>
          </a:xfrm>
          <a:prstGeom prst="rect">
            <a:avLst/>
          </a:prstGeom>
          <a:noFill/>
        </p:spPr>
        <p:txBody>
          <a:bodyPr wrap="square" lIns="0" tIns="0" rIns="0" bIns="0" rtlCol="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Étapes clés de l'assurance qualité</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a:p>
            <a:pPr marL="285750" marR="0" lvl="0" indent="-285750" algn="l" defTabSz="685800" rtl="0" eaLnBrk="1" fontAlgn="auto" latinLnBrk="0" hangingPunct="1">
              <a:lnSpc>
                <a:spcPct val="100000"/>
              </a:lnSpc>
              <a:spcBef>
                <a:spcPts val="0"/>
              </a:spcBef>
              <a:spcAft>
                <a:spcPts val="0"/>
              </a:spcAft>
              <a:buClr>
                <a:srgbClr val="1E858B"/>
              </a:buClr>
              <a:buSzTx/>
              <a:buFont typeface="Wingdings" panose="05000000000000000000" pitchFamily="2" charset="2"/>
              <a:buChar char="§"/>
              <a:tabLst/>
              <a:defRPr/>
            </a:pPr>
            <a:r>
              <a:rPr kumimoji="0" lang="en-GB" sz="2400" b="0" i="0" u="none" strike="noStrike" kern="1200" cap="none" spc="0" normalizeH="0" baseline="0" noProof="0" dirty="0" err="1">
                <a:ln>
                  <a:noFill/>
                </a:ln>
                <a:solidFill>
                  <a:srgbClr val="000000"/>
                </a:solidFill>
                <a:effectLst/>
                <a:uLnTx/>
                <a:uFillTx/>
                <a:latin typeface="Arial"/>
                <a:ea typeface="+mn-ea"/>
                <a:cs typeface="+mn-cs"/>
              </a:rPr>
              <a:t>Responsabilités</a:t>
            </a:r>
            <a:r>
              <a:rPr kumimoji="0" lang="en-GB" sz="2400" b="0" i="0" u="none" strike="noStrike" kern="1200" cap="none" spc="0" normalizeH="0" baseline="0" noProof="0" dirty="0">
                <a:ln>
                  <a:noFill/>
                </a:ln>
                <a:solidFill>
                  <a:srgbClr val="000000"/>
                </a:solidFill>
                <a:effectLst/>
                <a:uLnTx/>
                <a:uFillTx/>
                <a:latin typeface="Arial"/>
                <a:ea typeface="+mn-ea"/>
                <a:cs typeface="+mn-cs"/>
              </a:rPr>
              <a:t> du </a:t>
            </a:r>
            <a:r>
              <a:rPr kumimoji="0" lang="en-GB" sz="2400" b="0" i="0" u="none" strike="noStrike" kern="1200" cap="none" spc="0" normalizeH="0" baseline="0" noProof="0" dirty="0" err="1">
                <a:ln>
                  <a:noFill/>
                </a:ln>
                <a:solidFill>
                  <a:srgbClr val="000000"/>
                </a:solidFill>
                <a:effectLst/>
                <a:uLnTx/>
                <a:uFillTx/>
                <a:latin typeface="Arial"/>
                <a:ea typeface="+mn-ea"/>
                <a:cs typeface="+mn-cs"/>
              </a:rPr>
              <a:t>gestionnaire</a:t>
            </a:r>
            <a:r>
              <a:rPr kumimoji="0" lang="en-GB" sz="2400" b="0" i="0" u="none" strike="noStrike" kern="1200" cap="none" spc="0" normalizeH="0" baseline="0" noProof="0" dirty="0">
                <a:ln>
                  <a:noFill/>
                </a:ln>
                <a:solidFill>
                  <a:srgbClr val="000000"/>
                </a:solidFill>
                <a:effectLst/>
                <a:uLnTx/>
                <a:uFillTx/>
                <a:latin typeface="Arial"/>
                <a:ea typeface="+mn-ea"/>
                <a:cs typeface="+mn-cs"/>
              </a:rPr>
              <a:t> </a:t>
            </a:r>
            <a:r>
              <a:rPr kumimoji="0" lang="en-GB" sz="2400" b="0" i="0" u="none" strike="noStrike" kern="1200" cap="none" spc="0" normalizeH="0" baseline="0" noProof="0" dirty="0" err="1">
                <a:ln>
                  <a:noFill/>
                </a:ln>
                <a:solidFill>
                  <a:srgbClr val="000000"/>
                </a:solidFill>
                <a:effectLst/>
                <a:uLnTx/>
                <a:uFillTx/>
                <a:latin typeface="Arial"/>
                <a:ea typeface="+mn-ea"/>
                <a:cs typeface="+mn-cs"/>
              </a:rPr>
              <a:t>d’évaluation</a:t>
            </a:r>
            <a:endParaRPr kumimoji="0" lang="en-GB" sz="2400" b="0" i="0" u="none" strike="noStrike" kern="1200" cap="none" spc="0" normalizeH="0" baseline="0" noProof="0" dirty="0">
              <a:ln>
                <a:noFill/>
              </a:ln>
              <a:solidFill>
                <a:srgbClr val="000000"/>
              </a:solidFill>
              <a:effectLst/>
              <a:uLnTx/>
              <a:uFillTx/>
              <a:latin typeface="Arial"/>
              <a:ea typeface="+mn-ea"/>
              <a:cs typeface="+mn-cs"/>
            </a:endParaRPr>
          </a:p>
          <a:p>
            <a:pPr marL="285750" marR="0" lvl="0" indent="-285750" algn="l" defTabSz="685800" rtl="0" eaLnBrk="1" fontAlgn="auto" latinLnBrk="0" hangingPunct="1">
              <a:lnSpc>
                <a:spcPct val="100000"/>
              </a:lnSpc>
              <a:spcBef>
                <a:spcPts val="0"/>
              </a:spcBef>
              <a:spcAft>
                <a:spcPts val="0"/>
              </a:spcAft>
              <a:buClr>
                <a:srgbClr val="1E858B"/>
              </a:buClr>
              <a:buSzTx/>
              <a:buFont typeface="Wingdings" panose="05000000000000000000" pitchFamily="2" charset="2"/>
              <a:buChar char="§"/>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Étapes clés du processus d'AQ</a:t>
            </a:r>
          </a:p>
          <a:p>
            <a:pPr marL="285750" marR="0" lvl="0" indent="-285750" algn="l" defTabSz="685800" rtl="0" eaLnBrk="1" fontAlgn="auto" latinLnBrk="0" hangingPunct="1">
              <a:lnSpc>
                <a:spcPct val="100000"/>
              </a:lnSpc>
              <a:spcBef>
                <a:spcPts val="0"/>
              </a:spcBef>
              <a:spcAft>
                <a:spcPts val="0"/>
              </a:spcAft>
              <a:buClr>
                <a:srgbClr val="1E858B"/>
              </a:buClr>
              <a:buSzTx/>
              <a:buFont typeface="Wingdings" panose="05000000000000000000" pitchFamily="2" charset="2"/>
              <a:buChar char="§"/>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Qualité des résultats/rapports</a:t>
            </a:r>
          </a:p>
          <a:p>
            <a:pPr marL="285750" marR="0" lvl="0" indent="-285750" algn="l" defTabSz="685800" rtl="0" eaLnBrk="1" fontAlgn="auto" latinLnBrk="0" hangingPunct="1">
              <a:lnSpc>
                <a:spcPct val="100000"/>
              </a:lnSpc>
              <a:spcBef>
                <a:spcPts val="0"/>
              </a:spcBef>
              <a:spcAft>
                <a:spcPts val="0"/>
              </a:spcAft>
              <a:buClr>
                <a:srgbClr val="1E858B"/>
              </a:buClr>
              <a:buSzTx/>
              <a:buFont typeface="Wingdings" panose="05000000000000000000" pitchFamily="2" charset="2"/>
              <a:buChar char="§"/>
              <a:tabLst/>
              <a:defRPr/>
            </a:pPr>
            <a:r>
              <a:rPr kumimoji="0" lang="en-GB" sz="2400" b="0" i="0" u="none" strike="noStrike" kern="1200" cap="none" spc="0" normalizeH="0" baseline="0" noProof="0" dirty="0">
                <a:ln>
                  <a:noFill/>
                </a:ln>
                <a:solidFill>
                  <a:srgbClr val="000000"/>
                </a:solidFill>
                <a:effectLst/>
                <a:uLnTx/>
                <a:uFillTx/>
                <a:latin typeface="Arial"/>
                <a:ea typeface="+mn-ea"/>
                <a:cs typeface="+mn-cs"/>
              </a:rPr>
              <a:t>Grille d'évaluation de la qualité  </a:t>
            </a:r>
          </a:p>
        </p:txBody>
      </p:sp>
      <p:cxnSp>
        <p:nvCxnSpPr>
          <p:cNvPr id="11" name="Rechte verbindingslijn 10">
            <a:extLst>
              <a:ext uri="{FF2B5EF4-FFF2-40B4-BE49-F238E27FC236}">
                <a16:creationId xmlns:a16="http://schemas.microsoft.com/office/drawing/2014/main" id="{8A7C64FF-A5B8-974A-8FBD-AF7F785CB435}"/>
              </a:ext>
            </a:extLst>
          </p:cNvPr>
          <p:cNvCxnSpPr>
            <a:cxnSpLocks/>
            <a:stCxn id="9" idx="0"/>
          </p:cNvCxnSpPr>
          <p:nvPr/>
        </p:nvCxnSpPr>
        <p:spPr>
          <a:xfrm flipV="1">
            <a:off x="3777837" y="3586005"/>
            <a:ext cx="0" cy="81643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6" name="Google Shape;2144;p64">
            <a:extLst>
              <a:ext uri="{FF2B5EF4-FFF2-40B4-BE49-F238E27FC236}">
                <a16:creationId xmlns:a16="http://schemas.microsoft.com/office/drawing/2014/main" id="{337976B3-2779-4290-8D45-249A7CB6A682}"/>
              </a:ext>
            </a:extLst>
          </p:cNvPr>
          <p:cNvPicPr preferRelativeResize="0"/>
          <p:nvPr/>
        </p:nvPicPr>
        <p:blipFill rotWithShape="1">
          <a:blip r:embed="rId3">
            <a:alphaModFix/>
          </a:blip>
          <a:srcRect/>
          <a:stretch/>
        </p:blipFill>
        <p:spPr>
          <a:xfrm rot="21237389">
            <a:off x="6228724" y="5971189"/>
            <a:ext cx="1651149" cy="554587"/>
          </a:xfrm>
          <a:prstGeom prst="rect">
            <a:avLst/>
          </a:prstGeom>
          <a:noFill/>
          <a:ln>
            <a:noFill/>
          </a:ln>
        </p:spPr>
      </p:pic>
      <p:pic>
        <p:nvPicPr>
          <p:cNvPr id="8" name="Google Shape;2194;p67" descr="Diagram, whiteboard&#10;&#10;Description automatically generated">
            <a:extLst>
              <a:ext uri="{FF2B5EF4-FFF2-40B4-BE49-F238E27FC236}">
                <a16:creationId xmlns:a16="http://schemas.microsoft.com/office/drawing/2014/main" id="{EEB03551-8913-4E43-A604-19D921F5B8AB}"/>
              </a:ext>
            </a:extLst>
          </p:cNvPr>
          <p:cNvPicPr preferRelativeResize="0"/>
          <p:nvPr/>
        </p:nvPicPr>
        <p:blipFill rotWithShape="1">
          <a:blip r:embed="rId4">
            <a:alphaModFix/>
          </a:blip>
          <a:srcRect/>
          <a:stretch/>
        </p:blipFill>
        <p:spPr>
          <a:xfrm>
            <a:off x="7904479" y="246846"/>
            <a:ext cx="3855661" cy="6364308"/>
          </a:xfrm>
          <a:prstGeom prst="rect">
            <a:avLst/>
          </a:prstGeom>
          <a:noFill/>
          <a:ln>
            <a:noFill/>
          </a:ln>
        </p:spPr>
      </p:pic>
    </p:spTree>
    <p:extLst>
      <p:ext uri="{BB962C8B-B14F-4D97-AF65-F5344CB8AC3E}">
        <p14:creationId xmlns:p14="http://schemas.microsoft.com/office/powerpoint/2010/main" val="25945467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Shape 578"/>
        <p:cNvGrpSpPr/>
        <p:nvPr/>
      </p:nvGrpSpPr>
      <p:grpSpPr>
        <a:xfrm>
          <a:off x="0" y="0"/>
          <a:ext cx="0" cy="0"/>
          <a:chOff x="0" y="0"/>
          <a:chExt cx="0" cy="0"/>
        </a:xfrm>
      </p:grpSpPr>
      <p:pic>
        <p:nvPicPr>
          <p:cNvPr id="7" name="Google Shape;4885;p301">
            <a:extLst>
              <a:ext uri="{FF2B5EF4-FFF2-40B4-BE49-F238E27FC236}">
                <a16:creationId xmlns:a16="http://schemas.microsoft.com/office/drawing/2014/main" id="{698FFCB6-0263-4C81-92EB-A6A542076166}"/>
              </a:ext>
            </a:extLst>
          </p:cNvPr>
          <p:cNvPicPr preferRelativeResize="0"/>
          <p:nvPr/>
        </p:nvPicPr>
        <p:blipFill>
          <a:blip r:embed="rId3">
            <a:alphaModFix/>
          </a:blip>
          <a:stretch>
            <a:fillRect/>
          </a:stretch>
        </p:blipFill>
        <p:spPr>
          <a:xfrm>
            <a:off x="8151349" y="3321038"/>
            <a:ext cx="3714750" cy="1857375"/>
          </a:xfrm>
          <a:prstGeom prst="rect">
            <a:avLst/>
          </a:prstGeom>
          <a:noFill/>
          <a:ln>
            <a:noFill/>
          </a:ln>
        </p:spPr>
      </p:pic>
      <p:sp>
        <p:nvSpPr>
          <p:cNvPr id="2" name="Slide Number Placeholder 1"/>
          <p:cNvSpPr>
            <a:spLocks noGrp="1"/>
          </p:cNvSpPr>
          <p:nvPr>
            <p:ph type="sldNum" sz="quarter" idx="12"/>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fr-FR" sz="800" b="0" i="0" u="none" strike="noStrike" kern="1200" cap="all" spc="0" normalizeH="0" baseline="0" noProof="0" smtClean="0">
                <a:ln>
                  <a:noFill/>
                </a:ln>
                <a:solidFill>
                  <a:srgbClr val="000000">
                    <a:tint val="7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base" latinLnBrk="0" hangingPunct="1">
                <a:lnSpc>
                  <a:spcPct val="100000"/>
                </a:lnSpc>
                <a:spcBef>
                  <a:spcPts val="0"/>
                </a:spcBef>
                <a:spcAft>
                  <a:spcPts val="0"/>
                </a:spcAft>
                <a:buClrTx/>
                <a:buSzTx/>
                <a:buFontTx/>
                <a:buNone/>
                <a:tabLst/>
                <a:defRPr/>
              </a:pPr>
              <a:t>28</a:t>
            </a:fld>
            <a:endParaRPr kumimoji="0" lang="fr-FR" sz="800" b="0" i="0" u="none" strike="noStrike" kern="1200" cap="all" spc="0" normalizeH="0" baseline="0" noProof="0">
              <a:ln>
                <a:noFill/>
              </a:ln>
              <a:solidFill>
                <a:srgbClr val="000000">
                  <a:tint val="75000"/>
                </a:srgbClr>
              </a:solidFill>
              <a:effectLst/>
              <a:uLnTx/>
              <a:uFillTx/>
              <a:latin typeface="Calibri" panose="020F0502020204030204" pitchFamily="34" charset="0"/>
              <a:ea typeface="+mn-ea"/>
              <a:cs typeface="Calibri" panose="020F0502020204030204" pitchFamily="34" charset="0"/>
            </a:endParaRPr>
          </a:p>
        </p:txBody>
      </p:sp>
      <p:sp>
        <p:nvSpPr>
          <p:cNvPr id="579" name="Google Shape;579;p79"/>
          <p:cNvSpPr txBox="1">
            <a:spLocks noGrp="1"/>
          </p:cNvSpPr>
          <p:nvPr>
            <p:ph type="body" idx="4294967295"/>
          </p:nvPr>
        </p:nvSpPr>
        <p:spPr>
          <a:xfrm>
            <a:off x="1019175" y="1779768"/>
            <a:ext cx="9074150" cy="4103687"/>
          </a:xfrm>
          <a:prstGeom prst="rect">
            <a:avLst/>
          </a:prstGeom>
          <a:noFill/>
          <a:ln>
            <a:noFill/>
          </a:ln>
        </p:spPr>
        <p:txBody>
          <a:bodyPr spcFirstLastPara="1" wrap="square" lIns="0" tIns="0" rIns="0" bIns="0" anchor="t" anchorCtr="0">
            <a:noAutofit/>
          </a:bodyPr>
          <a:lstStyle/>
          <a:p>
            <a:pPr indent="-457200">
              <a:buClr>
                <a:schemeClr val="accent1"/>
              </a:buClr>
              <a:buSzPts val="2990"/>
            </a:pPr>
            <a:r>
              <a:rPr lang="fr-FR" sz="2800" dirty="0"/>
              <a:t>Gérer la qualité démarre dès le début, il faut</a:t>
            </a:r>
            <a:r>
              <a:rPr lang="fr-FR" sz="2800" b="1" dirty="0"/>
              <a:t> garder à l’esprit ce que l’on attend de cette évaluation</a:t>
            </a:r>
            <a:r>
              <a:rPr lang="fr-FR" sz="2800" dirty="0"/>
              <a:t>:</a:t>
            </a:r>
          </a:p>
          <a:p>
            <a:pPr lvl="2" indent="-457200">
              <a:spcBef>
                <a:spcPts val="0"/>
              </a:spcBef>
              <a:buClr>
                <a:schemeClr val="accent1"/>
              </a:buClr>
              <a:buSzPts val="2990"/>
              <a:buFont typeface="Wingdings" panose="05000000000000000000" pitchFamily="2" charset="2"/>
              <a:buChar char="ü"/>
            </a:pPr>
            <a:r>
              <a:rPr lang="fr-FR" sz="2400" dirty="0"/>
              <a:t>Définir des </a:t>
            </a:r>
            <a:r>
              <a:rPr lang="fr-FR" sz="2400" dirty="0" err="1"/>
              <a:t>TdR</a:t>
            </a:r>
            <a:r>
              <a:rPr lang="fr-FR" sz="2400" dirty="0"/>
              <a:t> clairs et précis sur les objectifs, le champ, les questions, la méthodologie &amp; l’approche, les livrables et le processus.</a:t>
            </a:r>
            <a:endParaRPr lang="fr-FR" sz="2800" dirty="0"/>
          </a:p>
          <a:p>
            <a:pPr indent="-457200">
              <a:buClr>
                <a:schemeClr val="accent1"/>
              </a:buClr>
              <a:buSzPts val="2990"/>
            </a:pPr>
            <a:endParaRPr lang="fr-FR" sz="2800" dirty="0"/>
          </a:p>
          <a:p>
            <a:pPr indent="-457200">
              <a:buClr>
                <a:schemeClr val="accent1"/>
              </a:buClr>
              <a:buSzPts val="2990"/>
            </a:pPr>
            <a:r>
              <a:rPr lang="fr-FR" sz="2800" dirty="0"/>
              <a:t>Si les fondements sont médiocres, l’intégralité du processus et les produits qui en résulteront le seront aussi</a:t>
            </a:r>
          </a:p>
          <a:p>
            <a:pPr indent="-457200">
              <a:spcBef>
                <a:spcPts val="0"/>
              </a:spcBef>
              <a:buSzPts val="2990"/>
            </a:pPr>
            <a:endParaRPr lang="fr-FR" dirty="0">
              <a:solidFill>
                <a:schemeClr val="tx1"/>
              </a:solidFill>
              <a:latin typeface="Calibri" panose="020F0502020204030204" pitchFamily="34" charset="0"/>
              <a:cs typeface="Calibri" panose="020F0502020204030204" pitchFamily="34" charset="0"/>
            </a:endParaRPr>
          </a:p>
        </p:txBody>
      </p:sp>
      <p:sp>
        <p:nvSpPr>
          <p:cNvPr id="580" name="Google Shape;580;p79"/>
          <p:cNvSpPr txBox="1">
            <a:spLocks noGrp="1"/>
          </p:cNvSpPr>
          <p:nvPr>
            <p:ph type="title" idx="4294967295"/>
          </p:nvPr>
        </p:nvSpPr>
        <p:spPr>
          <a:xfrm>
            <a:off x="1022350" y="308918"/>
            <a:ext cx="10147300" cy="1187063"/>
          </a:xfrm>
          <a:prstGeom prst="rect">
            <a:avLst/>
          </a:prstGeom>
          <a:noFill/>
          <a:ln>
            <a:noFill/>
          </a:ln>
        </p:spPr>
        <p:txBody>
          <a:bodyPr spcFirstLastPara="1" wrap="square" lIns="0" tIns="0" rIns="0" bIns="0" anchor="t" anchorCtr="0">
            <a:noAutofit/>
          </a:bodyPr>
          <a:lstStyle/>
          <a:p>
            <a:pPr marL="38100" lvl="0"/>
            <a:r>
              <a:rPr lang="fr-FR"/>
              <a:t>Gérer la qualité d’une évaluation, ça commence tôt !</a:t>
            </a:r>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200" b="1" i="0" u="none" strike="noStrike" kern="1200" cap="none" spc="0" normalizeH="0" baseline="0" noProof="0" dirty="0">
                <a:ln>
                  <a:noFill/>
                </a:ln>
                <a:solidFill>
                  <a:srgbClr val="FFFFFF"/>
                </a:solidFill>
                <a:effectLst/>
                <a:uLnTx/>
                <a:uFillTx/>
                <a:latin typeface="Arial"/>
                <a:ea typeface="+mn-ea"/>
                <a:cs typeface="Calibri" panose="020F0502020204030204" pitchFamily="34" charset="0"/>
              </a:rPr>
              <a:t>Etapes-clés de l’assurance-qualité</a:t>
            </a:r>
          </a:p>
        </p:txBody>
      </p:sp>
    </p:spTree>
    <p:extLst>
      <p:ext uri="{BB962C8B-B14F-4D97-AF65-F5344CB8AC3E}">
        <p14:creationId xmlns:p14="http://schemas.microsoft.com/office/powerpoint/2010/main" val="17432005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Shape 578"/>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fr-FR" sz="800" b="0" i="0" u="none" strike="noStrike" kern="1200" cap="all" spc="0" normalizeH="0" baseline="0" noProof="0" smtClean="0">
                <a:ln>
                  <a:noFill/>
                </a:ln>
                <a:solidFill>
                  <a:srgbClr val="000000">
                    <a:tint val="7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base" latinLnBrk="0" hangingPunct="1">
                <a:lnSpc>
                  <a:spcPct val="100000"/>
                </a:lnSpc>
                <a:spcBef>
                  <a:spcPts val="0"/>
                </a:spcBef>
                <a:spcAft>
                  <a:spcPts val="0"/>
                </a:spcAft>
                <a:buClrTx/>
                <a:buSzTx/>
                <a:buFontTx/>
                <a:buNone/>
                <a:tabLst/>
                <a:defRPr/>
              </a:pPr>
              <a:t>29</a:t>
            </a:fld>
            <a:endParaRPr kumimoji="0" lang="fr-FR" sz="800" b="0" i="0" u="none" strike="noStrike" kern="1200" cap="all" spc="0" normalizeH="0" baseline="0" noProof="0">
              <a:ln>
                <a:noFill/>
              </a:ln>
              <a:solidFill>
                <a:srgbClr val="000000">
                  <a:tint val="75000"/>
                </a:srgbClr>
              </a:solidFill>
              <a:effectLst/>
              <a:uLnTx/>
              <a:uFillTx/>
              <a:latin typeface="Calibri" panose="020F0502020204030204" pitchFamily="34" charset="0"/>
              <a:ea typeface="+mn-ea"/>
              <a:cs typeface="Calibri" panose="020F0502020204030204" pitchFamily="34" charset="0"/>
            </a:endParaRPr>
          </a:p>
        </p:txBody>
      </p:sp>
      <p:pic>
        <p:nvPicPr>
          <p:cNvPr id="7" name="Google Shape;4897;p302">
            <a:extLst>
              <a:ext uri="{FF2B5EF4-FFF2-40B4-BE49-F238E27FC236}">
                <a16:creationId xmlns:a16="http://schemas.microsoft.com/office/drawing/2014/main" id="{760D4250-AE6A-4489-9F6F-40D4702F390E}"/>
              </a:ext>
            </a:extLst>
          </p:cNvPr>
          <p:cNvPicPr preferRelativeResize="0"/>
          <p:nvPr/>
        </p:nvPicPr>
        <p:blipFill>
          <a:blip r:embed="rId3">
            <a:alphaModFix/>
          </a:blip>
          <a:stretch>
            <a:fillRect/>
          </a:stretch>
        </p:blipFill>
        <p:spPr>
          <a:xfrm>
            <a:off x="9164320" y="1233911"/>
            <a:ext cx="2943776" cy="2748809"/>
          </a:xfrm>
          <a:prstGeom prst="rect">
            <a:avLst/>
          </a:prstGeom>
          <a:noFill/>
          <a:ln>
            <a:noFill/>
          </a:ln>
        </p:spPr>
      </p:pic>
      <p:sp>
        <p:nvSpPr>
          <p:cNvPr id="579" name="Google Shape;579;p79"/>
          <p:cNvSpPr txBox="1">
            <a:spLocks noGrp="1"/>
          </p:cNvSpPr>
          <p:nvPr>
            <p:ph type="body" idx="4294967295"/>
          </p:nvPr>
        </p:nvSpPr>
        <p:spPr>
          <a:xfrm>
            <a:off x="942975" y="1616528"/>
            <a:ext cx="9074150" cy="4278085"/>
          </a:xfrm>
          <a:prstGeom prst="rect">
            <a:avLst/>
          </a:prstGeom>
          <a:noFill/>
          <a:ln>
            <a:noFill/>
          </a:ln>
        </p:spPr>
        <p:txBody>
          <a:bodyPr spcFirstLastPara="1" wrap="square" lIns="0" tIns="0" rIns="0" bIns="0" anchor="t" anchorCtr="0">
            <a:noAutofit/>
          </a:bodyPr>
          <a:lstStyle/>
          <a:p>
            <a:pPr indent="-457200">
              <a:buClr>
                <a:schemeClr val="accent1"/>
              </a:buClr>
              <a:buSzPts val="2990"/>
            </a:pPr>
            <a:r>
              <a:rPr lang="fr-FR" dirty="0"/>
              <a:t>Le </a:t>
            </a:r>
            <a:r>
              <a:rPr lang="fr-FR" b="1" dirty="0"/>
              <a:t>gestionnaire de l’évaluation </a:t>
            </a:r>
            <a:r>
              <a:rPr lang="fr-FR" dirty="0"/>
              <a:t>est </a:t>
            </a:r>
            <a:r>
              <a:rPr lang="fr-FR" b="1" dirty="0"/>
              <a:t>responsable</a:t>
            </a:r>
            <a:r>
              <a:rPr lang="fr-FR" dirty="0"/>
              <a:t> de veiller à la </a:t>
            </a:r>
            <a:r>
              <a:rPr lang="fr-FR" b="1" dirty="0"/>
              <a:t>qualité </a:t>
            </a:r>
            <a:r>
              <a:rPr lang="fr-FR" dirty="0"/>
              <a:t>de l’évaluation en :</a:t>
            </a:r>
          </a:p>
          <a:p>
            <a:pPr indent="-457200">
              <a:buClr>
                <a:schemeClr val="accent1"/>
              </a:buClr>
              <a:buSzPts val="2990"/>
            </a:pPr>
            <a:endParaRPr lang="fr-FR" dirty="0"/>
          </a:p>
          <a:p>
            <a:pPr lvl="2" indent="-457200">
              <a:spcBef>
                <a:spcPts val="0"/>
              </a:spcBef>
              <a:buClr>
                <a:schemeClr val="accent1"/>
              </a:buClr>
              <a:buSzPts val="2990"/>
              <a:buFont typeface="Wingdings" panose="05000000000000000000" pitchFamily="2" charset="2"/>
              <a:buChar char="ü"/>
            </a:pPr>
            <a:r>
              <a:rPr lang="fr-FR" sz="2400" dirty="0"/>
              <a:t>établissant des </a:t>
            </a:r>
            <a:r>
              <a:rPr lang="fr-FR" sz="2400" b="1" dirty="0"/>
              <a:t>points de contrôle qualité </a:t>
            </a:r>
            <a:r>
              <a:rPr lang="fr-FR" sz="2400" dirty="0"/>
              <a:t>à différentes phases du processus</a:t>
            </a:r>
          </a:p>
          <a:p>
            <a:pPr lvl="2" indent="-457200">
              <a:spcBef>
                <a:spcPts val="0"/>
              </a:spcBef>
              <a:buClr>
                <a:schemeClr val="accent1"/>
              </a:buClr>
              <a:buSzPts val="2990"/>
              <a:buFont typeface="Wingdings" panose="05000000000000000000" pitchFamily="2" charset="2"/>
              <a:buChar char="ü"/>
            </a:pPr>
            <a:r>
              <a:rPr lang="fr-FR" sz="2400" dirty="0"/>
              <a:t>mobilisant le </a:t>
            </a:r>
            <a:r>
              <a:rPr lang="fr-FR" sz="2400" b="1" dirty="0"/>
              <a:t>groupe de référence </a:t>
            </a:r>
            <a:r>
              <a:rPr lang="fr-FR" sz="2400" dirty="0"/>
              <a:t>afin d’obtenir une des </a:t>
            </a:r>
            <a:r>
              <a:rPr lang="fr-FR" sz="2400" b="1" dirty="0"/>
              <a:t>réactions sur la qualité</a:t>
            </a:r>
          </a:p>
          <a:p>
            <a:pPr lvl="2" indent="-457200">
              <a:spcBef>
                <a:spcPts val="0"/>
              </a:spcBef>
              <a:buClr>
                <a:schemeClr val="accent1"/>
              </a:buClr>
              <a:buSzPts val="2990"/>
              <a:buFont typeface="Wingdings" panose="05000000000000000000" pitchFamily="2" charset="2"/>
              <a:buChar char="ü"/>
            </a:pPr>
            <a:r>
              <a:rPr lang="fr-FR" sz="2400" dirty="0"/>
              <a:t>Définissant les</a:t>
            </a:r>
            <a:r>
              <a:rPr lang="fr-FR" sz="2400" b="1" dirty="0"/>
              <a:t> règles qui régissent les problèmes de qualité</a:t>
            </a:r>
          </a:p>
        </p:txBody>
      </p:sp>
      <p:sp>
        <p:nvSpPr>
          <p:cNvPr id="580" name="Google Shape;580;p79"/>
          <p:cNvSpPr txBox="1">
            <a:spLocks noGrp="1"/>
          </p:cNvSpPr>
          <p:nvPr>
            <p:ph type="title" idx="4294967295"/>
          </p:nvPr>
        </p:nvSpPr>
        <p:spPr>
          <a:xfrm>
            <a:off x="942975" y="308917"/>
            <a:ext cx="10147300" cy="1070937"/>
          </a:xfrm>
          <a:prstGeom prst="rect">
            <a:avLst/>
          </a:prstGeom>
          <a:noFill/>
          <a:ln>
            <a:noFill/>
          </a:ln>
        </p:spPr>
        <p:txBody>
          <a:bodyPr spcFirstLastPara="1" wrap="square" lIns="0" tIns="0" rIns="0" bIns="0" anchor="t" anchorCtr="0">
            <a:noAutofit/>
          </a:bodyPr>
          <a:lstStyle/>
          <a:p>
            <a:pPr marL="38100" lvl="0"/>
            <a:r>
              <a:rPr lang="fr-FR"/>
              <a:t>L’assurance qualité par le gestionnaire de l’évaluation </a:t>
            </a:r>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200" b="1" i="0" u="none" strike="noStrike" kern="1200" cap="none" spc="0" normalizeH="0" baseline="0" noProof="0">
                <a:ln>
                  <a:noFill/>
                </a:ln>
                <a:solidFill>
                  <a:srgbClr val="FFFFFF"/>
                </a:solidFill>
                <a:effectLst/>
                <a:uLnTx/>
                <a:uFillTx/>
                <a:latin typeface="Arial"/>
                <a:ea typeface="+mn-ea"/>
                <a:cs typeface="Calibri" panose="020F0502020204030204" pitchFamily="34" charset="0"/>
              </a:rPr>
              <a:t>Etapes-clés de l’assurance-qualité</a:t>
            </a:r>
          </a:p>
        </p:txBody>
      </p:sp>
    </p:spTree>
    <p:extLst>
      <p:ext uri="{BB962C8B-B14F-4D97-AF65-F5344CB8AC3E}">
        <p14:creationId xmlns:p14="http://schemas.microsoft.com/office/powerpoint/2010/main" val="856552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34"/>
        <p:cNvGrpSpPr/>
        <p:nvPr/>
      </p:nvGrpSpPr>
      <p:grpSpPr>
        <a:xfrm>
          <a:off x="0" y="0"/>
          <a:ext cx="0" cy="0"/>
          <a:chOff x="0" y="0"/>
          <a:chExt cx="0" cy="0"/>
        </a:xfrm>
      </p:grpSpPr>
      <p:sp>
        <p:nvSpPr>
          <p:cNvPr id="4635" name="Google Shape;4635;p276"/>
          <p:cNvSpPr txBox="1"/>
          <p:nvPr/>
        </p:nvSpPr>
        <p:spPr>
          <a:xfrm>
            <a:off x="6252882" y="2978632"/>
            <a:ext cx="5738108" cy="1056904"/>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4D4D4D"/>
              </a:buClr>
              <a:buSzPts val="2800"/>
              <a:buFont typeface="Arial"/>
              <a:buNone/>
            </a:pPr>
            <a:r>
              <a:rPr lang="en-GB" sz="2800" b="0" i="0" u="none" strike="noStrike" cap="none" dirty="0">
                <a:solidFill>
                  <a:srgbClr val="4D4D4D"/>
                </a:solidFill>
                <a:latin typeface="Arial"/>
                <a:ea typeface="Arial"/>
                <a:cs typeface="Arial"/>
                <a:sym typeface="Arial"/>
              </a:rPr>
              <a:t>Les étapes </a:t>
            </a:r>
            <a:r>
              <a:rPr lang="en-GB" sz="2800" b="0" i="0" u="none" strike="noStrike" cap="none" dirty="0" err="1">
                <a:solidFill>
                  <a:srgbClr val="4D4D4D"/>
                </a:solidFill>
                <a:latin typeface="Arial"/>
                <a:ea typeface="Arial"/>
                <a:cs typeface="Arial"/>
                <a:sym typeface="Arial"/>
              </a:rPr>
              <a:t>clés</a:t>
            </a:r>
            <a:r>
              <a:rPr lang="en-GB" sz="2800" b="0" i="0" u="none" strike="noStrike" cap="none" dirty="0">
                <a:solidFill>
                  <a:srgbClr val="4D4D4D"/>
                </a:solidFill>
                <a:latin typeface="Arial"/>
                <a:ea typeface="Arial"/>
                <a:cs typeface="Arial"/>
                <a:sym typeface="Arial"/>
              </a:rPr>
              <a:t> de </a:t>
            </a:r>
            <a:endParaRPr dirty="0"/>
          </a:p>
          <a:p>
            <a:pPr marL="0" marR="0" lvl="0" indent="0" algn="ctr" rtl="0">
              <a:lnSpc>
                <a:spcPct val="100000"/>
              </a:lnSpc>
              <a:spcBef>
                <a:spcPts val="0"/>
              </a:spcBef>
              <a:spcAft>
                <a:spcPts val="0"/>
              </a:spcAft>
              <a:buClr>
                <a:srgbClr val="4D4D4D"/>
              </a:buClr>
              <a:buSzPts val="2800"/>
              <a:buFont typeface="Arial"/>
              <a:buNone/>
            </a:pPr>
            <a:r>
              <a:rPr lang="en-GB" sz="2800" b="0" i="0" u="none" strike="noStrike" cap="none" dirty="0" err="1">
                <a:solidFill>
                  <a:srgbClr val="4D4D4D"/>
                </a:solidFill>
                <a:latin typeface="Arial"/>
                <a:ea typeface="Arial"/>
                <a:cs typeface="Arial"/>
                <a:sym typeface="Arial"/>
              </a:rPr>
              <a:t>dissémination</a:t>
            </a:r>
            <a:r>
              <a:rPr lang="en-GB" sz="2800" b="0" i="0" u="none" strike="noStrike" cap="none" dirty="0">
                <a:solidFill>
                  <a:srgbClr val="4D4D4D"/>
                </a:solidFill>
                <a:latin typeface="Arial"/>
                <a:ea typeface="Arial"/>
                <a:cs typeface="Arial"/>
                <a:sym typeface="Arial"/>
              </a:rPr>
              <a:t> et </a:t>
            </a:r>
            <a:r>
              <a:rPr lang="en-GB" sz="2800" b="0" i="0" u="none" strike="noStrike" cap="none" dirty="0" err="1">
                <a:solidFill>
                  <a:srgbClr val="4D4D4D"/>
                </a:solidFill>
                <a:latin typeface="Arial"/>
                <a:ea typeface="Arial"/>
                <a:cs typeface="Arial"/>
                <a:sym typeface="Arial"/>
              </a:rPr>
              <a:t>rétroaction</a:t>
            </a:r>
            <a:endParaRPr dirty="0"/>
          </a:p>
        </p:txBody>
      </p:sp>
      <p:pic>
        <p:nvPicPr>
          <p:cNvPr id="4636" name="Google Shape;4636;p276"/>
          <p:cNvPicPr preferRelativeResize="0"/>
          <p:nvPr/>
        </p:nvPicPr>
        <p:blipFill rotWithShape="1">
          <a:blip r:embed="rId3">
            <a:alphaModFix/>
          </a:blip>
          <a:srcRect/>
          <a:stretch/>
        </p:blipFill>
        <p:spPr>
          <a:xfrm>
            <a:off x="-202238" y="0"/>
            <a:ext cx="5305245" cy="68580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fr-FR" sz="800" b="0" i="0" u="none" strike="noStrike" kern="1200" cap="all" spc="0" normalizeH="0" baseline="0" noProof="0" smtClean="0">
                <a:ln>
                  <a:noFill/>
                </a:ln>
                <a:solidFill>
                  <a:srgbClr val="000000">
                    <a:tint val="7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base" latinLnBrk="0" hangingPunct="1">
                <a:lnSpc>
                  <a:spcPct val="100000"/>
                </a:lnSpc>
                <a:spcBef>
                  <a:spcPts val="0"/>
                </a:spcBef>
                <a:spcAft>
                  <a:spcPts val="0"/>
                </a:spcAft>
                <a:buClrTx/>
                <a:buSzTx/>
                <a:buFontTx/>
                <a:buNone/>
                <a:tabLst/>
                <a:defRPr/>
              </a:pPr>
              <a:t>30</a:t>
            </a:fld>
            <a:endParaRPr kumimoji="0" lang="fr-FR" sz="800" b="0" i="0" u="none" strike="noStrike" kern="1200" cap="all" spc="0" normalizeH="0" baseline="0" noProof="0" dirty="0">
              <a:ln>
                <a:noFill/>
              </a:ln>
              <a:solidFill>
                <a:srgbClr val="000000">
                  <a:tint val="75000"/>
                </a:srgbClr>
              </a:solidFill>
              <a:effectLst/>
              <a:uLnTx/>
              <a:uFillTx/>
              <a:latin typeface="Calibri" panose="020F0502020204030204" pitchFamily="34" charset="0"/>
              <a:ea typeface="+mn-ea"/>
              <a:cs typeface="Calibri" panose="020F0502020204030204" pitchFamily="34" charset="0"/>
            </a:endParaRPr>
          </a:p>
        </p:txBody>
      </p:sp>
      <p:sp>
        <p:nvSpPr>
          <p:cNvPr id="580" name="Google Shape;580;p79"/>
          <p:cNvSpPr txBox="1">
            <a:spLocks noGrp="1"/>
          </p:cNvSpPr>
          <p:nvPr>
            <p:ph type="title" idx="4294967295"/>
          </p:nvPr>
        </p:nvSpPr>
        <p:spPr>
          <a:xfrm>
            <a:off x="1132289" y="361589"/>
            <a:ext cx="10147300" cy="509588"/>
          </a:xfrm>
          <a:prstGeom prst="rect">
            <a:avLst/>
          </a:prstGeom>
          <a:noFill/>
          <a:ln>
            <a:noFill/>
          </a:ln>
        </p:spPr>
        <p:txBody>
          <a:bodyPr spcFirstLastPara="1" wrap="square" lIns="0" tIns="0" rIns="0" bIns="0" anchor="t" anchorCtr="0">
            <a:noAutofit/>
          </a:bodyPr>
          <a:lstStyle/>
          <a:p>
            <a:pPr marL="38100" lvl="0"/>
            <a:r>
              <a:rPr lang="fr-FR" dirty="0"/>
              <a:t>Que fait-on lorsque l’on gère la qualité ?</a:t>
            </a:r>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200" b="1" i="0" u="none" strike="noStrike" kern="1200" cap="none" spc="0" normalizeH="0" baseline="0" noProof="0" dirty="0">
                <a:ln>
                  <a:noFill/>
                </a:ln>
                <a:solidFill>
                  <a:srgbClr val="FFFFFF"/>
                </a:solidFill>
                <a:effectLst/>
                <a:uLnTx/>
                <a:uFillTx/>
                <a:latin typeface="Arial"/>
                <a:ea typeface="+mn-ea"/>
                <a:cs typeface="Calibri" panose="020F0502020204030204" pitchFamily="34" charset="0"/>
              </a:rPr>
              <a:t>Etapes-clés de l’assurance-qualité</a:t>
            </a:r>
          </a:p>
        </p:txBody>
      </p:sp>
      <p:graphicFrame>
        <p:nvGraphicFramePr>
          <p:cNvPr id="7" name="Diagramme 1"/>
          <p:cNvGraphicFramePr/>
          <p:nvPr/>
        </p:nvGraphicFramePr>
        <p:xfrm>
          <a:off x="2677547" y="1238275"/>
          <a:ext cx="7056784" cy="4680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830377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fr-FR" sz="800" b="0" i="0" u="none" strike="noStrike" kern="1200" cap="all" spc="0" normalizeH="0" baseline="0" noProof="0" smtClean="0">
                <a:ln>
                  <a:noFill/>
                </a:ln>
                <a:solidFill>
                  <a:srgbClr val="000000">
                    <a:tint val="7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base" latinLnBrk="0" hangingPunct="1">
                <a:lnSpc>
                  <a:spcPct val="100000"/>
                </a:lnSpc>
                <a:spcBef>
                  <a:spcPts val="0"/>
                </a:spcBef>
                <a:spcAft>
                  <a:spcPts val="0"/>
                </a:spcAft>
                <a:buClrTx/>
                <a:buSzTx/>
                <a:buFontTx/>
                <a:buNone/>
                <a:tabLst/>
                <a:defRPr/>
              </a:pPr>
              <a:t>31</a:t>
            </a:fld>
            <a:endParaRPr kumimoji="0" lang="fr-FR" sz="800" b="0" i="0" u="none" strike="noStrike" kern="1200" cap="all" spc="0" normalizeH="0" baseline="0" noProof="0">
              <a:ln>
                <a:noFill/>
              </a:ln>
              <a:solidFill>
                <a:srgbClr val="000000">
                  <a:tint val="75000"/>
                </a:srgbClr>
              </a:solidFill>
              <a:effectLst/>
              <a:uLnTx/>
              <a:uFillTx/>
              <a:latin typeface="Calibri" panose="020F0502020204030204" pitchFamily="34" charset="0"/>
              <a:ea typeface="+mn-ea"/>
              <a:cs typeface="Calibri" panose="020F0502020204030204" pitchFamily="34" charset="0"/>
            </a:endParaRPr>
          </a:p>
        </p:txBody>
      </p:sp>
      <p:sp>
        <p:nvSpPr>
          <p:cNvPr id="580" name="Google Shape;580;p79"/>
          <p:cNvSpPr txBox="1">
            <a:spLocks noGrp="1"/>
          </p:cNvSpPr>
          <p:nvPr>
            <p:ph type="title" idx="4294967295"/>
          </p:nvPr>
        </p:nvSpPr>
        <p:spPr>
          <a:xfrm>
            <a:off x="930753" y="310229"/>
            <a:ext cx="10147300" cy="509588"/>
          </a:xfrm>
          <a:prstGeom prst="rect">
            <a:avLst/>
          </a:prstGeom>
          <a:noFill/>
          <a:ln>
            <a:noFill/>
          </a:ln>
        </p:spPr>
        <p:txBody>
          <a:bodyPr spcFirstLastPara="1" wrap="square" lIns="0" tIns="0" rIns="0" bIns="0" anchor="t" anchorCtr="0">
            <a:noAutofit/>
          </a:bodyPr>
          <a:lstStyle/>
          <a:p>
            <a:pPr marL="38100" lvl="0"/>
            <a:r>
              <a:rPr lang="fr-FR"/>
              <a:t>Les étapes-clés de l’assurance qualité</a:t>
            </a:r>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200" b="1" i="0" u="none" strike="noStrike" kern="1200" cap="none" spc="0" normalizeH="0" baseline="0" noProof="0">
                <a:ln>
                  <a:noFill/>
                </a:ln>
                <a:solidFill>
                  <a:srgbClr val="FFFFFF"/>
                </a:solidFill>
                <a:effectLst/>
                <a:uLnTx/>
                <a:uFillTx/>
                <a:latin typeface="Arial"/>
                <a:ea typeface="+mn-ea"/>
                <a:cs typeface="Calibri" panose="020F0502020204030204" pitchFamily="34" charset="0"/>
              </a:rPr>
              <a:t>Etapes-clés de l’assurance-qualité</a:t>
            </a:r>
          </a:p>
        </p:txBody>
      </p:sp>
      <p:grpSp>
        <p:nvGrpSpPr>
          <p:cNvPr id="8" name="Groupe 2"/>
          <p:cNvGrpSpPr/>
          <p:nvPr/>
        </p:nvGrpSpPr>
        <p:grpSpPr>
          <a:xfrm>
            <a:off x="1529323" y="1364898"/>
            <a:ext cx="9149831" cy="4567304"/>
            <a:chOff x="37445" y="1881513"/>
            <a:chExt cx="9149831" cy="3804396"/>
          </a:xfrm>
        </p:grpSpPr>
        <p:sp>
          <p:nvSpPr>
            <p:cNvPr id="9" name="Forme libre 3"/>
            <p:cNvSpPr/>
            <p:nvPr/>
          </p:nvSpPr>
          <p:spPr>
            <a:xfrm>
              <a:off x="37445" y="1881513"/>
              <a:ext cx="1692000" cy="838984"/>
            </a:xfrm>
            <a:custGeom>
              <a:avLst/>
              <a:gdLst>
                <a:gd name="connsiteX0" fmla="*/ 0 w 1396942"/>
                <a:gd name="connsiteY0" fmla="*/ 83898 h 838984"/>
                <a:gd name="connsiteX1" fmla="*/ 83898 w 1396942"/>
                <a:gd name="connsiteY1" fmla="*/ 0 h 838984"/>
                <a:gd name="connsiteX2" fmla="*/ 1313044 w 1396942"/>
                <a:gd name="connsiteY2" fmla="*/ 0 h 838984"/>
                <a:gd name="connsiteX3" fmla="*/ 1396942 w 1396942"/>
                <a:gd name="connsiteY3" fmla="*/ 83898 h 838984"/>
                <a:gd name="connsiteX4" fmla="*/ 1396942 w 1396942"/>
                <a:gd name="connsiteY4" fmla="*/ 755086 h 838984"/>
                <a:gd name="connsiteX5" fmla="*/ 1313044 w 1396942"/>
                <a:gd name="connsiteY5" fmla="*/ 838984 h 838984"/>
                <a:gd name="connsiteX6" fmla="*/ 83898 w 1396942"/>
                <a:gd name="connsiteY6" fmla="*/ 838984 h 838984"/>
                <a:gd name="connsiteX7" fmla="*/ 0 w 1396942"/>
                <a:gd name="connsiteY7" fmla="*/ 755086 h 838984"/>
                <a:gd name="connsiteX8" fmla="*/ 0 w 1396942"/>
                <a:gd name="connsiteY8" fmla="*/ 83898 h 83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6942" h="838984">
                  <a:moveTo>
                    <a:pt x="0" y="83898"/>
                  </a:moveTo>
                  <a:cubicBezTo>
                    <a:pt x="0" y="37562"/>
                    <a:pt x="37562" y="0"/>
                    <a:pt x="83898" y="0"/>
                  </a:cubicBezTo>
                  <a:lnTo>
                    <a:pt x="1313044" y="0"/>
                  </a:lnTo>
                  <a:cubicBezTo>
                    <a:pt x="1359380" y="0"/>
                    <a:pt x="1396942" y="37562"/>
                    <a:pt x="1396942" y="83898"/>
                  </a:cubicBezTo>
                  <a:lnTo>
                    <a:pt x="1396942" y="755086"/>
                  </a:lnTo>
                  <a:cubicBezTo>
                    <a:pt x="1396942" y="801422"/>
                    <a:pt x="1359380" y="838984"/>
                    <a:pt x="1313044" y="838984"/>
                  </a:cubicBezTo>
                  <a:lnTo>
                    <a:pt x="83898" y="838984"/>
                  </a:lnTo>
                  <a:cubicBezTo>
                    <a:pt x="37562" y="838984"/>
                    <a:pt x="0" y="801422"/>
                    <a:pt x="0" y="755086"/>
                  </a:cubicBezTo>
                  <a:lnTo>
                    <a:pt x="0" y="83898"/>
                  </a:lnTo>
                  <a:close/>
                </a:path>
              </a:pathLst>
            </a:custGeom>
            <a:solidFill>
              <a:schemeClr val="accent1"/>
            </a:solidFill>
            <a:ln>
              <a:no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6000" tIns="72000" rIns="36000" bIns="252000" numCol="1" spcCol="1270" anchor="t" anchorCtr="0">
              <a:noAutofit/>
            </a:bodyPr>
            <a:lstStyle/>
            <a:p>
              <a:pPr marL="0" marR="0" lvl="0" indent="0" algn="ctr" defTabSz="622300" rtl="0" eaLnBrk="1" fontAlgn="base" latinLnBrk="0" hangingPunct="1">
                <a:lnSpc>
                  <a:spcPct val="90000"/>
                </a:lnSpc>
                <a:spcBef>
                  <a:spcPct val="0"/>
                </a:spcBef>
                <a:spcAft>
                  <a:spcPct val="35000"/>
                </a:spcAft>
                <a:buClrTx/>
                <a:buSzTx/>
                <a:buFontTx/>
                <a:buNone/>
                <a:tabLst/>
                <a:defRPr/>
              </a:pPr>
              <a:r>
                <a:rPr kumimoji="0" lang="fr-FR" sz="1800" b="1" i="0" u="none" strike="noStrike" kern="1200" cap="none" spc="0" normalizeH="0" baseline="0" noProof="0">
                  <a:ln>
                    <a:noFill/>
                  </a:ln>
                  <a:solidFill>
                    <a:srgbClr val="FFFFFF"/>
                  </a:solidFill>
                  <a:effectLst/>
                  <a:uLnTx/>
                  <a:uFillTx/>
                  <a:latin typeface="Arial"/>
                  <a:ea typeface="+mn-ea"/>
                  <a:cs typeface="+mn-cs"/>
                </a:rPr>
                <a:t>Étape 1 :</a:t>
              </a:r>
            </a:p>
            <a:p>
              <a:pPr marL="0" marR="0" lvl="0" indent="0" algn="ctr" defTabSz="622300" rtl="0" eaLnBrk="1" fontAlgn="base" latinLnBrk="0" hangingPunct="1">
                <a:lnSpc>
                  <a:spcPct val="90000"/>
                </a:lnSpc>
                <a:spcBef>
                  <a:spcPct val="0"/>
                </a:spcBef>
                <a:spcAft>
                  <a:spcPct val="35000"/>
                </a:spcAft>
                <a:buClrTx/>
                <a:buSzTx/>
                <a:buFontTx/>
                <a:buNone/>
                <a:tabLst/>
                <a:defRPr/>
              </a:pPr>
              <a:r>
                <a:rPr kumimoji="0" lang="fr-FR" sz="1800" b="1" i="0" u="none" strike="noStrike" kern="1200" cap="none" spc="0" normalizeH="0" baseline="0" noProof="0">
                  <a:ln>
                    <a:noFill/>
                  </a:ln>
                  <a:solidFill>
                    <a:srgbClr val="FFFFFF"/>
                  </a:solidFill>
                  <a:effectLst/>
                  <a:uLnTx/>
                  <a:uFillTx/>
                  <a:latin typeface="Arial"/>
                  <a:ea typeface="+mn-ea"/>
                  <a:cs typeface="+mn-cs"/>
                </a:rPr>
                <a:t>Démarrage</a:t>
              </a:r>
            </a:p>
          </p:txBody>
        </p:sp>
        <p:sp>
          <p:nvSpPr>
            <p:cNvPr id="10" name="Forme libre 4"/>
            <p:cNvSpPr/>
            <p:nvPr/>
          </p:nvSpPr>
          <p:spPr>
            <a:xfrm>
              <a:off x="207199" y="2721233"/>
              <a:ext cx="2238963" cy="2940428"/>
            </a:xfrm>
            <a:custGeom>
              <a:avLst/>
              <a:gdLst>
                <a:gd name="connsiteX0" fmla="*/ 0 w 1629672"/>
                <a:gd name="connsiteY0" fmla="*/ 162967 h 3412873"/>
                <a:gd name="connsiteX1" fmla="*/ 162967 w 1629672"/>
                <a:gd name="connsiteY1" fmla="*/ 0 h 3412873"/>
                <a:gd name="connsiteX2" fmla="*/ 1466705 w 1629672"/>
                <a:gd name="connsiteY2" fmla="*/ 0 h 3412873"/>
                <a:gd name="connsiteX3" fmla="*/ 1629672 w 1629672"/>
                <a:gd name="connsiteY3" fmla="*/ 162967 h 3412873"/>
                <a:gd name="connsiteX4" fmla="*/ 1629672 w 1629672"/>
                <a:gd name="connsiteY4" fmla="*/ 3249906 h 3412873"/>
                <a:gd name="connsiteX5" fmla="*/ 1466705 w 1629672"/>
                <a:gd name="connsiteY5" fmla="*/ 3412873 h 3412873"/>
                <a:gd name="connsiteX6" fmla="*/ 162967 w 1629672"/>
                <a:gd name="connsiteY6" fmla="*/ 3412873 h 3412873"/>
                <a:gd name="connsiteX7" fmla="*/ 0 w 1629672"/>
                <a:gd name="connsiteY7" fmla="*/ 3249906 h 3412873"/>
                <a:gd name="connsiteX8" fmla="*/ 0 w 1629672"/>
                <a:gd name="connsiteY8" fmla="*/ 162967 h 341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9672" h="3412873">
                  <a:moveTo>
                    <a:pt x="0" y="162967"/>
                  </a:moveTo>
                  <a:cubicBezTo>
                    <a:pt x="0" y="72963"/>
                    <a:pt x="72963" y="0"/>
                    <a:pt x="162967" y="0"/>
                  </a:cubicBezTo>
                  <a:lnTo>
                    <a:pt x="1466705" y="0"/>
                  </a:lnTo>
                  <a:cubicBezTo>
                    <a:pt x="1556709" y="0"/>
                    <a:pt x="1629672" y="72963"/>
                    <a:pt x="1629672" y="162967"/>
                  </a:cubicBezTo>
                  <a:lnTo>
                    <a:pt x="1629672" y="3249906"/>
                  </a:lnTo>
                  <a:cubicBezTo>
                    <a:pt x="1629672" y="3339910"/>
                    <a:pt x="1556709" y="3412873"/>
                    <a:pt x="1466705" y="3412873"/>
                  </a:cubicBezTo>
                  <a:lnTo>
                    <a:pt x="162967" y="3412873"/>
                  </a:lnTo>
                  <a:cubicBezTo>
                    <a:pt x="72963" y="3412873"/>
                    <a:pt x="0" y="3339910"/>
                    <a:pt x="0" y="3249906"/>
                  </a:cubicBezTo>
                  <a:lnTo>
                    <a:pt x="0" y="162967"/>
                  </a:lnTo>
                  <a:close/>
                </a:path>
              </a:pathLst>
            </a:custGeom>
            <a:solidFill>
              <a:schemeClr val="accent2">
                <a:alpha val="90000"/>
              </a:schemeClr>
            </a:solidFill>
            <a:ln>
              <a:no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000" tIns="72000" rIns="0" bIns="72000" numCol="1" spcCol="1270" anchor="t" anchorCtr="0">
              <a:noAutofit/>
            </a:bodyPr>
            <a:lstStyle/>
            <a:p>
              <a:pPr marL="114300" marR="0" lvl="1" indent="-114300" algn="l" defTabSz="622300" rtl="0" eaLnBrk="1" fontAlgn="auto" latinLnBrk="0" hangingPunct="1">
                <a:lnSpc>
                  <a:spcPct val="90000"/>
                </a:lnSpc>
                <a:spcBef>
                  <a:spcPct val="0"/>
                </a:spcBef>
                <a:spcAft>
                  <a:spcPts val="600"/>
                </a:spcAft>
                <a:buClrTx/>
                <a:buSzTx/>
                <a:buFontTx/>
                <a:buChar char="••"/>
                <a:tabLst/>
                <a:defRPr/>
              </a:pPr>
              <a:r>
                <a:rPr kumimoji="0" lang="fr-FR" sz="1800" b="0" i="0" u="none" strike="noStrike" kern="1200" cap="none" spc="0" normalizeH="0" baseline="0" noProof="0" dirty="0">
                  <a:ln>
                    <a:noFill/>
                  </a:ln>
                  <a:solidFill>
                    <a:srgbClr val="FFFFFF"/>
                  </a:solidFill>
                  <a:effectLst/>
                  <a:uLnTx/>
                  <a:uFillTx/>
                  <a:latin typeface="Arial"/>
                  <a:ea typeface="+mn-ea"/>
                  <a:cs typeface="+mn-cs"/>
                </a:rPr>
                <a:t>Comprendre</a:t>
              </a:r>
              <a:r>
                <a:rPr kumimoji="0" lang="fr-FR" sz="1800" b="1" i="0" u="none" strike="noStrike" kern="1200" cap="none" spc="0" normalizeH="0" baseline="0" noProof="0" dirty="0">
                  <a:ln>
                    <a:noFill/>
                  </a:ln>
                  <a:solidFill>
                    <a:srgbClr val="FFFFFF"/>
                  </a:solidFill>
                  <a:effectLst/>
                  <a:uLnTx/>
                  <a:uFillTx/>
                  <a:latin typeface="Arial"/>
                  <a:ea typeface="+mn-ea"/>
                  <a:cs typeface="+mn-cs"/>
                </a:rPr>
                <a:t> le champ et les buts </a:t>
              </a:r>
              <a:r>
                <a:rPr kumimoji="0" lang="fr-FR" sz="1800" b="0" i="0" u="none" strike="noStrike" kern="1200" cap="none" spc="0" normalizeH="0" baseline="0" noProof="0" dirty="0">
                  <a:ln>
                    <a:noFill/>
                  </a:ln>
                  <a:solidFill>
                    <a:srgbClr val="FFFFFF"/>
                  </a:solidFill>
                  <a:effectLst/>
                  <a:uLnTx/>
                  <a:uFillTx/>
                  <a:latin typeface="Arial"/>
                  <a:ea typeface="+mn-ea"/>
                  <a:cs typeface="+mn-cs"/>
                </a:rPr>
                <a:t>de l’évaluation ?</a:t>
              </a:r>
            </a:p>
            <a:p>
              <a:pPr marL="114300" marR="0" lvl="1" indent="-114300" algn="l" defTabSz="622300" rtl="0" eaLnBrk="1" fontAlgn="auto" latinLnBrk="0" hangingPunct="1">
                <a:lnSpc>
                  <a:spcPct val="90000"/>
                </a:lnSpc>
                <a:spcBef>
                  <a:spcPts val="0"/>
                </a:spcBef>
                <a:spcAft>
                  <a:spcPts val="600"/>
                </a:spcAft>
                <a:buClrTx/>
                <a:buSzTx/>
                <a:buFontTx/>
                <a:buChar char="••"/>
                <a:tabLst/>
                <a:defRPr/>
              </a:pPr>
              <a:r>
                <a:rPr kumimoji="0" lang="fr-FR" sz="1800" b="0" i="0" u="none" strike="noStrike" kern="1200" cap="none" spc="0" normalizeH="0" baseline="0" noProof="0" dirty="0">
                  <a:ln>
                    <a:noFill/>
                  </a:ln>
                  <a:solidFill>
                    <a:srgbClr val="FFFFFF"/>
                  </a:solidFill>
                  <a:effectLst/>
                  <a:uLnTx/>
                  <a:uFillTx/>
                  <a:latin typeface="Arial"/>
                  <a:ea typeface="+mn-ea"/>
                  <a:cs typeface="+mn-cs"/>
                </a:rPr>
                <a:t>Comprendre</a:t>
              </a:r>
              <a:r>
                <a:rPr kumimoji="0" lang="fr-FR" sz="1800" b="1" i="0" u="none" strike="noStrike" kern="1200" cap="none" spc="0" normalizeH="0" baseline="0" noProof="0" dirty="0">
                  <a:ln>
                    <a:noFill/>
                  </a:ln>
                  <a:solidFill>
                    <a:srgbClr val="FFFFFF"/>
                  </a:solidFill>
                  <a:effectLst/>
                  <a:uLnTx/>
                  <a:uFillTx/>
                  <a:latin typeface="Arial"/>
                  <a:ea typeface="+mn-ea"/>
                  <a:cs typeface="+mn-cs"/>
                </a:rPr>
                <a:t> la logique</a:t>
              </a:r>
              <a:r>
                <a:rPr kumimoji="0" lang="fr-FR" sz="1800" b="0" i="0" u="none" strike="noStrike" kern="1200" cap="none" spc="0" normalizeH="0" baseline="0" noProof="0" dirty="0">
                  <a:ln>
                    <a:noFill/>
                  </a:ln>
                  <a:solidFill>
                    <a:srgbClr val="FFFFFF"/>
                  </a:solidFill>
                  <a:effectLst/>
                  <a:uLnTx/>
                  <a:uFillTx/>
                  <a:latin typeface="Arial"/>
                  <a:ea typeface="+mn-ea"/>
                  <a:cs typeface="+mn-cs"/>
                </a:rPr>
                <a:t> de l’action évaluée et des </a:t>
              </a:r>
              <a:r>
                <a:rPr kumimoji="0" lang="fr-FR" sz="1800" b="1" i="0" u="none" strike="noStrike" kern="1200" cap="none" spc="0" normalizeH="0" baseline="0" noProof="0" dirty="0">
                  <a:ln>
                    <a:noFill/>
                  </a:ln>
                  <a:solidFill>
                    <a:srgbClr val="FFFFFF"/>
                  </a:solidFill>
                  <a:effectLst/>
                  <a:uLnTx/>
                  <a:uFillTx/>
                  <a:latin typeface="Arial"/>
                  <a:ea typeface="+mn-ea"/>
                  <a:cs typeface="+mn-cs"/>
                </a:rPr>
                <a:t>questions</a:t>
              </a:r>
              <a:r>
                <a:rPr kumimoji="0" lang="fr-FR" sz="1800" b="0" i="0" u="none" strike="noStrike" kern="1200" cap="none" spc="0" normalizeH="0" baseline="0" noProof="0" dirty="0">
                  <a:ln>
                    <a:noFill/>
                  </a:ln>
                  <a:solidFill>
                    <a:srgbClr val="FFFFFF"/>
                  </a:solidFill>
                  <a:effectLst/>
                  <a:uLnTx/>
                  <a:uFillTx/>
                  <a:latin typeface="Arial"/>
                  <a:ea typeface="+mn-ea"/>
                  <a:cs typeface="+mn-cs"/>
                </a:rPr>
                <a:t> auxquelles répondre?</a:t>
              </a:r>
            </a:p>
            <a:p>
              <a:pPr marL="114300" marR="0" lvl="1" indent="-114300" algn="l" defTabSz="622300" rtl="0" eaLnBrk="1" fontAlgn="auto" latinLnBrk="0" hangingPunct="1">
                <a:lnSpc>
                  <a:spcPct val="90000"/>
                </a:lnSpc>
                <a:spcBef>
                  <a:spcPts val="0"/>
                </a:spcBef>
                <a:spcAft>
                  <a:spcPts val="600"/>
                </a:spcAft>
                <a:buClrTx/>
                <a:buSzTx/>
                <a:buFontTx/>
                <a:buChar char="••"/>
                <a:tabLst/>
                <a:defRPr/>
              </a:pPr>
              <a:r>
                <a:rPr kumimoji="0" lang="fr-FR" sz="1800" b="0" i="0" u="none" strike="noStrike" kern="1200" cap="none" spc="0" normalizeH="0" baseline="0" noProof="0" dirty="0">
                  <a:ln>
                    <a:noFill/>
                  </a:ln>
                  <a:solidFill>
                    <a:srgbClr val="FFFFFF"/>
                  </a:solidFill>
                  <a:effectLst/>
                  <a:uLnTx/>
                  <a:uFillTx/>
                  <a:latin typeface="Arial"/>
                  <a:ea typeface="+mn-ea"/>
                  <a:cs typeface="+mn-cs"/>
                </a:rPr>
                <a:t>Qualité de conception de l’évaluation</a:t>
              </a:r>
            </a:p>
          </p:txBody>
        </p:sp>
        <p:sp>
          <p:nvSpPr>
            <p:cNvPr id="11" name="Forme libre 5"/>
            <p:cNvSpPr/>
            <p:nvPr/>
          </p:nvSpPr>
          <p:spPr>
            <a:xfrm>
              <a:off x="1822209" y="2077223"/>
              <a:ext cx="510628" cy="347798"/>
            </a:xfrm>
            <a:custGeom>
              <a:avLst/>
              <a:gdLst>
                <a:gd name="connsiteX0" fmla="*/ 0 w 510628"/>
                <a:gd name="connsiteY0" fmla="*/ 69560 h 347798"/>
                <a:gd name="connsiteX1" fmla="*/ 336729 w 510628"/>
                <a:gd name="connsiteY1" fmla="*/ 69560 h 347798"/>
                <a:gd name="connsiteX2" fmla="*/ 336729 w 510628"/>
                <a:gd name="connsiteY2" fmla="*/ 0 h 347798"/>
                <a:gd name="connsiteX3" fmla="*/ 510628 w 510628"/>
                <a:gd name="connsiteY3" fmla="*/ 173899 h 347798"/>
                <a:gd name="connsiteX4" fmla="*/ 336729 w 510628"/>
                <a:gd name="connsiteY4" fmla="*/ 347798 h 347798"/>
                <a:gd name="connsiteX5" fmla="*/ 336729 w 510628"/>
                <a:gd name="connsiteY5" fmla="*/ 278238 h 347798"/>
                <a:gd name="connsiteX6" fmla="*/ 0 w 510628"/>
                <a:gd name="connsiteY6" fmla="*/ 278238 h 347798"/>
                <a:gd name="connsiteX7" fmla="*/ 0 w 510628"/>
                <a:gd name="connsiteY7" fmla="*/ 69560 h 34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628" h="347798">
                  <a:moveTo>
                    <a:pt x="0" y="69560"/>
                  </a:moveTo>
                  <a:lnTo>
                    <a:pt x="336729" y="69560"/>
                  </a:lnTo>
                  <a:lnTo>
                    <a:pt x="336729" y="0"/>
                  </a:lnTo>
                  <a:lnTo>
                    <a:pt x="510628" y="173899"/>
                  </a:lnTo>
                  <a:lnTo>
                    <a:pt x="336729" y="347798"/>
                  </a:lnTo>
                  <a:lnTo>
                    <a:pt x="336729" y="278238"/>
                  </a:lnTo>
                  <a:lnTo>
                    <a:pt x="0" y="278238"/>
                  </a:lnTo>
                  <a:lnTo>
                    <a:pt x="0" y="69560"/>
                  </a:lnTo>
                  <a:close/>
                </a:path>
              </a:pathLst>
            </a:custGeom>
            <a:solidFill>
              <a:schemeClr val="accent5"/>
            </a:solidFill>
            <a:ln>
              <a:noFill/>
            </a:ln>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0" tIns="69560" rIns="104339" bIns="69560" numCol="1" spcCol="1270" anchor="ctr" anchorCtr="0">
              <a:noAutofit/>
            </a:bodyPr>
            <a:lstStyle/>
            <a:p>
              <a:pPr marL="0" marR="0" lvl="0" indent="0" algn="ctr" defTabSz="177800" rtl="0" eaLnBrk="1" fontAlgn="base" latinLnBrk="0" hangingPunct="1">
                <a:lnSpc>
                  <a:spcPct val="90000"/>
                </a:lnSpc>
                <a:spcBef>
                  <a:spcPct val="0"/>
                </a:spcBef>
                <a:spcAft>
                  <a:spcPct val="35000"/>
                </a:spcAft>
                <a:buClrTx/>
                <a:buSzTx/>
                <a:buFontTx/>
                <a:buNone/>
                <a:tabLst/>
                <a:defRPr/>
              </a:pPr>
              <a:endParaRPr kumimoji="0" lang="fr-FR" sz="400" b="0" i="0" u="none" strike="noStrike" kern="1200" cap="none" spc="0" normalizeH="0" baseline="0" noProof="0">
                <a:ln>
                  <a:noFill/>
                </a:ln>
                <a:solidFill>
                  <a:srgbClr val="FFFFFF"/>
                </a:solidFill>
                <a:effectLst/>
                <a:uLnTx/>
                <a:uFillTx/>
                <a:latin typeface="Arial"/>
                <a:ea typeface="+mn-ea"/>
                <a:cs typeface="+mn-cs"/>
              </a:endParaRPr>
            </a:p>
          </p:txBody>
        </p:sp>
        <p:sp>
          <p:nvSpPr>
            <p:cNvPr id="12" name="Forme libre 6"/>
            <p:cNvSpPr/>
            <p:nvPr/>
          </p:nvSpPr>
          <p:spPr>
            <a:xfrm>
              <a:off x="2397838" y="1882249"/>
              <a:ext cx="1692000" cy="838984"/>
            </a:xfrm>
            <a:custGeom>
              <a:avLst/>
              <a:gdLst>
                <a:gd name="connsiteX0" fmla="*/ 0 w 1396942"/>
                <a:gd name="connsiteY0" fmla="*/ 83898 h 838984"/>
                <a:gd name="connsiteX1" fmla="*/ 83898 w 1396942"/>
                <a:gd name="connsiteY1" fmla="*/ 0 h 838984"/>
                <a:gd name="connsiteX2" fmla="*/ 1313044 w 1396942"/>
                <a:gd name="connsiteY2" fmla="*/ 0 h 838984"/>
                <a:gd name="connsiteX3" fmla="*/ 1396942 w 1396942"/>
                <a:gd name="connsiteY3" fmla="*/ 83898 h 838984"/>
                <a:gd name="connsiteX4" fmla="*/ 1396942 w 1396942"/>
                <a:gd name="connsiteY4" fmla="*/ 755086 h 838984"/>
                <a:gd name="connsiteX5" fmla="*/ 1313044 w 1396942"/>
                <a:gd name="connsiteY5" fmla="*/ 838984 h 838984"/>
                <a:gd name="connsiteX6" fmla="*/ 83898 w 1396942"/>
                <a:gd name="connsiteY6" fmla="*/ 838984 h 838984"/>
                <a:gd name="connsiteX7" fmla="*/ 0 w 1396942"/>
                <a:gd name="connsiteY7" fmla="*/ 755086 h 838984"/>
                <a:gd name="connsiteX8" fmla="*/ 0 w 1396942"/>
                <a:gd name="connsiteY8" fmla="*/ 83898 h 83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6942" h="838984">
                  <a:moveTo>
                    <a:pt x="0" y="83898"/>
                  </a:moveTo>
                  <a:cubicBezTo>
                    <a:pt x="0" y="37562"/>
                    <a:pt x="37562" y="0"/>
                    <a:pt x="83898" y="0"/>
                  </a:cubicBezTo>
                  <a:lnTo>
                    <a:pt x="1313044" y="0"/>
                  </a:lnTo>
                  <a:cubicBezTo>
                    <a:pt x="1359380" y="0"/>
                    <a:pt x="1396942" y="37562"/>
                    <a:pt x="1396942" y="83898"/>
                  </a:cubicBezTo>
                  <a:lnTo>
                    <a:pt x="1396942" y="755086"/>
                  </a:lnTo>
                  <a:cubicBezTo>
                    <a:pt x="1396942" y="801422"/>
                    <a:pt x="1359380" y="838984"/>
                    <a:pt x="1313044" y="838984"/>
                  </a:cubicBezTo>
                  <a:lnTo>
                    <a:pt x="83898" y="838984"/>
                  </a:lnTo>
                  <a:cubicBezTo>
                    <a:pt x="37562" y="838984"/>
                    <a:pt x="0" y="801422"/>
                    <a:pt x="0" y="755086"/>
                  </a:cubicBezTo>
                  <a:lnTo>
                    <a:pt x="0" y="83898"/>
                  </a:lnTo>
                  <a:close/>
                </a:path>
              </a:pathLst>
            </a:custGeom>
            <a:solidFill>
              <a:schemeClr val="accent1"/>
            </a:solidFill>
            <a:ln>
              <a:no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6000" tIns="72000" rIns="36000" bIns="252000" numCol="1" spcCol="1270" anchor="t" anchorCtr="0">
              <a:noAutofit/>
            </a:bodyPr>
            <a:lstStyle/>
            <a:p>
              <a:pPr marL="0" marR="0" lvl="0" indent="0" algn="ctr" defTabSz="622300" rtl="0" eaLnBrk="1" fontAlgn="base" latinLnBrk="0" hangingPunct="1">
                <a:lnSpc>
                  <a:spcPct val="90000"/>
                </a:lnSpc>
                <a:spcBef>
                  <a:spcPct val="0"/>
                </a:spcBef>
                <a:spcAft>
                  <a:spcPct val="35000"/>
                </a:spcAft>
                <a:buClrTx/>
                <a:buSzTx/>
                <a:buFontTx/>
                <a:buNone/>
                <a:tabLst/>
                <a:defRPr/>
              </a:pPr>
              <a:r>
                <a:rPr kumimoji="0" lang="fr-FR" sz="1800" b="1" i="0" u="none" strike="noStrike" kern="1200" cap="none" spc="0" normalizeH="0" baseline="0" noProof="0">
                  <a:ln>
                    <a:noFill/>
                  </a:ln>
                  <a:solidFill>
                    <a:srgbClr val="FFFFFF"/>
                  </a:solidFill>
                  <a:effectLst/>
                  <a:uLnTx/>
                  <a:uFillTx/>
                  <a:latin typeface="Arial"/>
                  <a:ea typeface="+mn-ea"/>
                  <a:cs typeface="+mn-cs"/>
                </a:rPr>
                <a:t>Étape 2 : </a:t>
              </a:r>
            </a:p>
            <a:p>
              <a:pPr marL="0" marR="0" lvl="0" indent="0" algn="ctr" defTabSz="622300" rtl="0" eaLnBrk="1" fontAlgn="base" latinLnBrk="0" hangingPunct="1">
                <a:lnSpc>
                  <a:spcPct val="90000"/>
                </a:lnSpc>
                <a:spcBef>
                  <a:spcPct val="0"/>
                </a:spcBef>
                <a:spcAft>
                  <a:spcPct val="35000"/>
                </a:spcAft>
                <a:buClrTx/>
                <a:buSzTx/>
                <a:buFontTx/>
                <a:buNone/>
                <a:tabLst/>
                <a:defRPr/>
              </a:pPr>
              <a:r>
                <a:rPr kumimoji="0" lang="fr-FR" sz="1800" b="1" i="0" u="none" strike="noStrike" kern="1200" cap="none" spc="0" normalizeH="0" baseline="0" noProof="0">
                  <a:ln>
                    <a:noFill/>
                  </a:ln>
                  <a:solidFill>
                    <a:srgbClr val="FFFFFF"/>
                  </a:solidFill>
                  <a:effectLst/>
                  <a:uLnTx/>
                  <a:uFillTx/>
                  <a:latin typeface="Arial"/>
                  <a:ea typeface="+mn-ea"/>
                  <a:cs typeface="+mn-cs"/>
                </a:rPr>
                <a:t>Phase documentaire</a:t>
              </a:r>
            </a:p>
          </p:txBody>
        </p:sp>
        <p:sp>
          <p:nvSpPr>
            <p:cNvPr id="13" name="Forme libre 7"/>
            <p:cNvSpPr/>
            <p:nvPr/>
          </p:nvSpPr>
          <p:spPr>
            <a:xfrm>
              <a:off x="2600250" y="2721233"/>
              <a:ext cx="2113341" cy="2964676"/>
            </a:xfrm>
            <a:custGeom>
              <a:avLst/>
              <a:gdLst>
                <a:gd name="connsiteX0" fmla="*/ 0 w 1629672"/>
                <a:gd name="connsiteY0" fmla="*/ 162967 h 3412873"/>
                <a:gd name="connsiteX1" fmla="*/ 162967 w 1629672"/>
                <a:gd name="connsiteY1" fmla="*/ 0 h 3412873"/>
                <a:gd name="connsiteX2" fmla="*/ 1466705 w 1629672"/>
                <a:gd name="connsiteY2" fmla="*/ 0 h 3412873"/>
                <a:gd name="connsiteX3" fmla="*/ 1629672 w 1629672"/>
                <a:gd name="connsiteY3" fmla="*/ 162967 h 3412873"/>
                <a:gd name="connsiteX4" fmla="*/ 1629672 w 1629672"/>
                <a:gd name="connsiteY4" fmla="*/ 3249906 h 3412873"/>
                <a:gd name="connsiteX5" fmla="*/ 1466705 w 1629672"/>
                <a:gd name="connsiteY5" fmla="*/ 3412873 h 3412873"/>
                <a:gd name="connsiteX6" fmla="*/ 162967 w 1629672"/>
                <a:gd name="connsiteY6" fmla="*/ 3412873 h 3412873"/>
                <a:gd name="connsiteX7" fmla="*/ 0 w 1629672"/>
                <a:gd name="connsiteY7" fmla="*/ 3249906 h 3412873"/>
                <a:gd name="connsiteX8" fmla="*/ 0 w 1629672"/>
                <a:gd name="connsiteY8" fmla="*/ 162967 h 341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9672" h="3412873">
                  <a:moveTo>
                    <a:pt x="0" y="162967"/>
                  </a:moveTo>
                  <a:cubicBezTo>
                    <a:pt x="0" y="72963"/>
                    <a:pt x="72963" y="0"/>
                    <a:pt x="162967" y="0"/>
                  </a:cubicBezTo>
                  <a:lnTo>
                    <a:pt x="1466705" y="0"/>
                  </a:lnTo>
                  <a:cubicBezTo>
                    <a:pt x="1556709" y="0"/>
                    <a:pt x="1629672" y="72963"/>
                    <a:pt x="1629672" y="162967"/>
                  </a:cubicBezTo>
                  <a:lnTo>
                    <a:pt x="1629672" y="3249906"/>
                  </a:lnTo>
                  <a:cubicBezTo>
                    <a:pt x="1629672" y="3339910"/>
                    <a:pt x="1556709" y="3412873"/>
                    <a:pt x="1466705" y="3412873"/>
                  </a:cubicBezTo>
                  <a:lnTo>
                    <a:pt x="162967" y="3412873"/>
                  </a:lnTo>
                  <a:cubicBezTo>
                    <a:pt x="72963" y="3412873"/>
                    <a:pt x="0" y="3339910"/>
                    <a:pt x="0" y="3249906"/>
                  </a:cubicBezTo>
                  <a:lnTo>
                    <a:pt x="0" y="162967"/>
                  </a:lnTo>
                  <a:close/>
                </a:path>
              </a:pathLst>
            </a:custGeom>
            <a:solidFill>
              <a:schemeClr val="accent2">
                <a:alpha val="90000"/>
              </a:schemeClr>
            </a:solidFill>
            <a:ln>
              <a:no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000" tIns="72000" rIns="0" bIns="72000" numCol="1" spcCol="1270" anchor="t" anchorCtr="0">
              <a:noAutofit/>
            </a:bodyPr>
            <a:lstStyle/>
            <a:p>
              <a:pPr marL="114300" marR="0" lvl="1" indent="-114300" algn="l" defTabSz="622300" rtl="0" eaLnBrk="1" fontAlgn="auto" latinLnBrk="0" hangingPunct="1">
                <a:lnSpc>
                  <a:spcPct val="90000"/>
                </a:lnSpc>
                <a:spcBef>
                  <a:spcPct val="0"/>
                </a:spcBef>
                <a:spcAft>
                  <a:spcPts val="600"/>
                </a:spcAft>
                <a:buClrTx/>
                <a:buSzTx/>
                <a:buFontTx/>
                <a:buChar char="••"/>
                <a:tabLst/>
                <a:defRPr/>
              </a:pPr>
              <a:r>
                <a:rPr kumimoji="0" lang="fr-FR" sz="1800" b="1" i="0" u="none" strike="noStrike" kern="1200" cap="none" spc="0" normalizeH="0" baseline="0" noProof="0" dirty="0">
                  <a:ln>
                    <a:noFill/>
                  </a:ln>
                  <a:solidFill>
                    <a:srgbClr val="FFFFFF"/>
                  </a:solidFill>
                  <a:effectLst/>
                  <a:uLnTx/>
                  <a:uFillTx/>
                  <a:latin typeface="Arial"/>
                  <a:ea typeface="+mn-ea"/>
                  <a:cs typeface="+mn-cs"/>
                </a:rPr>
                <a:t>Qualité</a:t>
              </a:r>
              <a:r>
                <a:rPr kumimoji="0" lang="fr-FR" sz="1800" b="0" i="0" u="none" strike="noStrike" kern="1200" cap="none" spc="0" normalizeH="0" baseline="0" noProof="0" dirty="0">
                  <a:ln>
                    <a:noFill/>
                  </a:ln>
                  <a:solidFill>
                    <a:srgbClr val="FFFFFF"/>
                  </a:solidFill>
                  <a:effectLst/>
                  <a:uLnTx/>
                  <a:uFillTx/>
                  <a:latin typeface="Arial"/>
                  <a:ea typeface="+mn-ea"/>
                  <a:cs typeface="+mn-cs"/>
                </a:rPr>
                <a:t> de </a:t>
              </a:r>
              <a:r>
                <a:rPr kumimoji="0" lang="fr-FR" sz="1800" b="1" i="0" u="none" strike="noStrike" kern="1200" cap="none" spc="0" normalizeH="0" baseline="0" noProof="0" dirty="0">
                  <a:ln>
                    <a:noFill/>
                  </a:ln>
                  <a:solidFill>
                    <a:srgbClr val="FFFFFF"/>
                  </a:solidFill>
                  <a:effectLst/>
                  <a:uLnTx/>
                  <a:uFillTx/>
                  <a:latin typeface="Arial"/>
                  <a:ea typeface="+mn-ea"/>
                  <a:cs typeface="+mn-cs"/>
                </a:rPr>
                <a:t>l’analyse documentaire </a:t>
              </a:r>
              <a:r>
                <a:rPr kumimoji="0" lang="fr-FR" sz="1800" b="0" i="0" u="none" strike="noStrike" kern="1200" cap="none" spc="0" normalizeH="0" baseline="0" noProof="0" dirty="0">
                  <a:ln>
                    <a:noFill/>
                  </a:ln>
                  <a:solidFill>
                    <a:srgbClr val="FFFFFF"/>
                  </a:solidFill>
                  <a:effectLst/>
                  <a:uLnTx/>
                  <a:uFillTx/>
                  <a:latin typeface="Arial"/>
                  <a:ea typeface="+mn-ea"/>
                  <a:cs typeface="+mn-cs"/>
                </a:rPr>
                <a:t>?</a:t>
              </a:r>
            </a:p>
            <a:p>
              <a:pPr marL="114300" marR="0" lvl="1" indent="-114300" algn="l" defTabSz="622300" rtl="0" eaLnBrk="1" fontAlgn="auto" latinLnBrk="0" hangingPunct="1">
                <a:lnSpc>
                  <a:spcPct val="90000"/>
                </a:lnSpc>
                <a:spcBef>
                  <a:spcPts val="0"/>
                </a:spcBef>
                <a:spcAft>
                  <a:spcPts val="600"/>
                </a:spcAft>
                <a:buClrTx/>
                <a:buSzTx/>
                <a:buFontTx/>
                <a:buChar char="••"/>
                <a:tabLst/>
                <a:defRPr/>
              </a:pPr>
              <a:r>
                <a:rPr kumimoji="0" lang="fr-FR" sz="1800" b="0" i="0" u="none" strike="noStrike" kern="1200" cap="none" spc="0" normalizeH="0" baseline="0" noProof="0" dirty="0">
                  <a:ln>
                    <a:noFill/>
                  </a:ln>
                  <a:solidFill>
                    <a:srgbClr val="FFFFFF"/>
                  </a:solidFill>
                  <a:effectLst/>
                  <a:uLnTx/>
                  <a:uFillTx/>
                  <a:latin typeface="Arial"/>
                  <a:ea typeface="+mn-ea"/>
                  <a:cs typeface="+mn-cs"/>
                </a:rPr>
                <a:t>Caractère approprié de la </a:t>
              </a:r>
              <a:r>
                <a:rPr kumimoji="0" lang="fr-FR" sz="1800" b="1" i="0" u="none" strike="noStrike" kern="1200" cap="none" spc="0" normalizeH="0" baseline="0" noProof="0" dirty="0">
                  <a:ln>
                    <a:noFill/>
                  </a:ln>
                  <a:solidFill>
                    <a:srgbClr val="FFFFFF"/>
                  </a:solidFill>
                  <a:effectLst/>
                  <a:uLnTx/>
                  <a:uFillTx/>
                  <a:latin typeface="Arial"/>
                  <a:ea typeface="+mn-ea"/>
                  <a:cs typeface="+mn-cs"/>
                </a:rPr>
                <a:t>méthode</a:t>
              </a:r>
              <a:r>
                <a:rPr kumimoji="0" lang="fr-FR" sz="1800" b="0" i="0" u="none" strike="noStrike" kern="1200" cap="none" spc="0" normalizeH="0" baseline="0" noProof="0" dirty="0">
                  <a:ln>
                    <a:noFill/>
                  </a:ln>
                  <a:solidFill>
                    <a:srgbClr val="FFFFFF"/>
                  </a:solidFill>
                  <a:effectLst/>
                  <a:uLnTx/>
                  <a:uFillTx/>
                  <a:latin typeface="Arial"/>
                  <a:ea typeface="+mn-ea"/>
                  <a:cs typeface="+mn-cs"/>
                </a:rPr>
                <a:t> proposée pour la phase de terrain ?</a:t>
              </a:r>
            </a:p>
          </p:txBody>
        </p:sp>
        <p:sp>
          <p:nvSpPr>
            <p:cNvPr id="14" name="Forme libre 8"/>
            <p:cNvSpPr/>
            <p:nvPr/>
          </p:nvSpPr>
          <p:spPr>
            <a:xfrm>
              <a:off x="4182602" y="2077223"/>
              <a:ext cx="510628" cy="347798"/>
            </a:xfrm>
            <a:custGeom>
              <a:avLst/>
              <a:gdLst>
                <a:gd name="connsiteX0" fmla="*/ 0 w 510628"/>
                <a:gd name="connsiteY0" fmla="*/ 69560 h 347798"/>
                <a:gd name="connsiteX1" fmla="*/ 336729 w 510628"/>
                <a:gd name="connsiteY1" fmla="*/ 69560 h 347798"/>
                <a:gd name="connsiteX2" fmla="*/ 336729 w 510628"/>
                <a:gd name="connsiteY2" fmla="*/ 0 h 347798"/>
                <a:gd name="connsiteX3" fmla="*/ 510628 w 510628"/>
                <a:gd name="connsiteY3" fmla="*/ 173899 h 347798"/>
                <a:gd name="connsiteX4" fmla="*/ 336729 w 510628"/>
                <a:gd name="connsiteY4" fmla="*/ 347798 h 347798"/>
                <a:gd name="connsiteX5" fmla="*/ 336729 w 510628"/>
                <a:gd name="connsiteY5" fmla="*/ 278238 h 347798"/>
                <a:gd name="connsiteX6" fmla="*/ 0 w 510628"/>
                <a:gd name="connsiteY6" fmla="*/ 278238 h 347798"/>
                <a:gd name="connsiteX7" fmla="*/ 0 w 510628"/>
                <a:gd name="connsiteY7" fmla="*/ 69560 h 34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628" h="347798">
                  <a:moveTo>
                    <a:pt x="0" y="69560"/>
                  </a:moveTo>
                  <a:lnTo>
                    <a:pt x="336729" y="69560"/>
                  </a:lnTo>
                  <a:lnTo>
                    <a:pt x="336729" y="0"/>
                  </a:lnTo>
                  <a:lnTo>
                    <a:pt x="510628" y="173899"/>
                  </a:lnTo>
                  <a:lnTo>
                    <a:pt x="336729" y="347798"/>
                  </a:lnTo>
                  <a:lnTo>
                    <a:pt x="336729" y="278238"/>
                  </a:lnTo>
                  <a:lnTo>
                    <a:pt x="0" y="278238"/>
                  </a:lnTo>
                  <a:lnTo>
                    <a:pt x="0" y="69560"/>
                  </a:lnTo>
                  <a:close/>
                </a:path>
              </a:pathLst>
            </a:custGeom>
            <a:solidFill>
              <a:schemeClr val="accent5"/>
            </a:solidFill>
            <a:ln>
              <a:noFill/>
            </a:ln>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0" tIns="69560" rIns="104339" bIns="69560" numCol="1" spcCol="1270" anchor="ctr" anchorCtr="0">
              <a:noAutofit/>
            </a:bodyPr>
            <a:lstStyle/>
            <a:p>
              <a:pPr marL="0" marR="0" lvl="0" indent="0" algn="ctr" defTabSz="177800" rtl="0" eaLnBrk="1" fontAlgn="base" latinLnBrk="0" hangingPunct="1">
                <a:lnSpc>
                  <a:spcPct val="90000"/>
                </a:lnSpc>
                <a:spcBef>
                  <a:spcPct val="0"/>
                </a:spcBef>
                <a:spcAft>
                  <a:spcPct val="35000"/>
                </a:spcAft>
                <a:buClrTx/>
                <a:buSzTx/>
                <a:buFontTx/>
                <a:buNone/>
                <a:tabLst/>
                <a:defRPr/>
              </a:pPr>
              <a:endParaRPr kumimoji="0" lang="fr-FR" sz="400" b="0" i="0" u="none" strike="noStrike" kern="1200" cap="none" spc="0" normalizeH="0" baseline="0" noProof="0">
                <a:ln>
                  <a:noFill/>
                </a:ln>
                <a:solidFill>
                  <a:srgbClr val="FFFFFF"/>
                </a:solidFill>
                <a:effectLst/>
                <a:uLnTx/>
                <a:uFillTx/>
                <a:latin typeface="Arial"/>
                <a:ea typeface="+mn-ea"/>
                <a:cs typeface="+mn-cs"/>
              </a:endParaRPr>
            </a:p>
          </p:txBody>
        </p:sp>
        <p:sp>
          <p:nvSpPr>
            <p:cNvPr id="15" name="Forme libre 9"/>
            <p:cNvSpPr/>
            <p:nvPr/>
          </p:nvSpPr>
          <p:spPr>
            <a:xfrm>
              <a:off x="4758231" y="1882249"/>
              <a:ext cx="1692000" cy="838984"/>
            </a:xfrm>
            <a:custGeom>
              <a:avLst/>
              <a:gdLst>
                <a:gd name="connsiteX0" fmla="*/ 0 w 1396942"/>
                <a:gd name="connsiteY0" fmla="*/ 83898 h 838984"/>
                <a:gd name="connsiteX1" fmla="*/ 83898 w 1396942"/>
                <a:gd name="connsiteY1" fmla="*/ 0 h 838984"/>
                <a:gd name="connsiteX2" fmla="*/ 1313044 w 1396942"/>
                <a:gd name="connsiteY2" fmla="*/ 0 h 838984"/>
                <a:gd name="connsiteX3" fmla="*/ 1396942 w 1396942"/>
                <a:gd name="connsiteY3" fmla="*/ 83898 h 838984"/>
                <a:gd name="connsiteX4" fmla="*/ 1396942 w 1396942"/>
                <a:gd name="connsiteY4" fmla="*/ 755086 h 838984"/>
                <a:gd name="connsiteX5" fmla="*/ 1313044 w 1396942"/>
                <a:gd name="connsiteY5" fmla="*/ 838984 h 838984"/>
                <a:gd name="connsiteX6" fmla="*/ 83898 w 1396942"/>
                <a:gd name="connsiteY6" fmla="*/ 838984 h 838984"/>
                <a:gd name="connsiteX7" fmla="*/ 0 w 1396942"/>
                <a:gd name="connsiteY7" fmla="*/ 755086 h 838984"/>
                <a:gd name="connsiteX8" fmla="*/ 0 w 1396942"/>
                <a:gd name="connsiteY8" fmla="*/ 83898 h 83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6942" h="838984">
                  <a:moveTo>
                    <a:pt x="0" y="83898"/>
                  </a:moveTo>
                  <a:cubicBezTo>
                    <a:pt x="0" y="37562"/>
                    <a:pt x="37562" y="0"/>
                    <a:pt x="83898" y="0"/>
                  </a:cubicBezTo>
                  <a:lnTo>
                    <a:pt x="1313044" y="0"/>
                  </a:lnTo>
                  <a:cubicBezTo>
                    <a:pt x="1359380" y="0"/>
                    <a:pt x="1396942" y="37562"/>
                    <a:pt x="1396942" y="83898"/>
                  </a:cubicBezTo>
                  <a:lnTo>
                    <a:pt x="1396942" y="755086"/>
                  </a:lnTo>
                  <a:cubicBezTo>
                    <a:pt x="1396942" y="801422"/>
                    <a:pt x="1359380" y="838984"/>
                    <a:pt x="1313044" y="838984"/>
                  </a:cubicBezTo>
                  <a:lnTo>
                    <a:pt x="83898" y="838984"/>
                  </a:lnTo>
                  <a:cubicBezTo>
                    <a:pt x="37562" y="838984"/>
                    <a:pt x="0" y="801422"/>
                    <a:pt x="0" y="755086"/>
                  </a:cubicBezTo>
                  <a:lnTo>
                    <a:pt x="0" y="83898"/>
                  </a:lnTo>
                  <a:close/>
                </a:path>
              </a:pathLst>
            </a:custGeom>
            <a:solidFill>
              <a:schemeClr val="accent1"/>
            </a:solidFill>
            <a:ln>
              <a:no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6000" tIns="72000" rIns="36000" bIns="252000" numCol="1" spcCol="1270" anchor="t" anchorCtr="0">
              <a:noAutofit/>
            </a:bodyPr>
            <a:lstStyle/>
            <a:p>
              <a:pPr marL="0" marR="0" lvl="0" indent="0" algn="ctr" defTabSz="622300" rtl="0" eaLnBrk="1" fontAlgn="base" latinLnBrk="0" hangingPunct="1">
                <a:lnSpc>
                  <a:spcPct val="90000"/>
                </a:lnSpc>
                <a:spcBef>
                  <a:spcPct val="0"/>
                </a:spcBef>
                <a:spcAft>
                  <a:spcPct val="35000"/>
                </a:spcAft>
                <a:buClrTx/>
                <a:buSzTx/>
                <a:buFontTx/>
                <a:buNone/>
                <a:tabLst/>
                <a:defRPr/>
              </a:pPr>
              <a:r>
                <a:rPr kumimoji="0" lang="fr-FR" sz="1800" b="1" i="0" u="none" strike="noStrike" kern="1200" cap="none" spc="0" normalizeH="0" baseline="0" noProof="0">
                  <a:ln>
                    <a:noFill/>
                  </a:ln>
                  <a:solidFill>
                    <a:srgbClr val="FFFFFF"/>
                  </a:solidFill>
                  <a:effectLst/>
                  <a:uLnTx/>
                  <a:uFillTx/>
                  <a:latin typeface="Arial"/>
                  <a:ea typeface="+mn-ea"/>
                  <a:cs typeface="+mn-cs"/>
                </a:rPr>
                <a:t>Étape 3 : </a:t>
              </a:r>
            </a:p>
            <a:p>
              <a:pPr marL="0" marR="0" lvl="0" indent="0" algn="ctr" defTabSz="622300" rtl="0" eaLnBrk="1" fontAlgn="base" latinLnBrk="0" hangingPunct="1">
                <a:lnSpc>
                  <a:spcPct val="90000"/>
                </a:lnSpc>
                <a:spcBef>
                  <a:spcPct val="0"/>
                </a:spcBef>
                <a:spcAft>
                  <a:spcPct val="35000"/>
                </a:spcAft>
                <a:buClrTx/>
                <a:buSzTx/>
                <a:buFontTx/>
                <a:buNone/>
                <a:tabLst/>
                <a:defRPr/>
              </a:pPr>
              <a:r>
                <a:rPr kumimoji="0" lang="fr-FR" sz="1800" b="1" i="0" u="none" strike="noStrike" kern="1200" cap="none" spc="0" normalizeH="0" baseline="0" noProof="0">
                  <a:ln>
                    <a:noFill/>
                  </a:ln>
                  <a:solidFill>
                    <a:srgbClr val="FFFFFF"/>
                  </a:solidFill>
                  <a:effectLst/>
                  <a:uLnTx/>
                  <a:uFillTx/>
                  <a:latin typeface="Arial"/>
                  <a:ea typeface="+mn-ea"/>
                  <a:cs typeface="+mn-cs"/>
                </a:rPr>
                <a:t>Phase terrain</a:t>
              </a:r>
            </a:p>
          </p:txBody>
        </p:sp>
        <p:sp>
          <p:nvSpPr>
            <p:cNvPr id="16" name="Forme libre 10"/>
            <p:cNvSpPr/>
            <p:nvPr/>
          </p:nvSpPr>
          <p:spPr>
            <a:xfrm>
              <a:off x="4927986" y="2721233"/>
              <a:ext cx="2038724" cy="2940428"/>
            </a:xfrm>
            <a:custGeom>
              <a:avLst/>
              <a:gdLst>
                <a:gd name="connsiteX0" fmla="*/ 0 w 1629672"/>
                <a:gd name="connsiteY0" fmla="*/ 162967 h 3412873"/>
                <a:gd name="connsiteX1" fmla="*/ 162967 w 1629672"/>
                <a:gd name="connsiteY1" fmla="*/ 0 h 3412873"/>
                <a:gd name="connsiteX2" fmla="*/ 1466705 w 1629672"/>
                <a:gd name="connsiteY2" fmla="*/ 0 h 3412873"/>
                <a:gd name="connsiteX3" fmla="*/ 1629672 w 1629672"/>
                <a:gd name="connsiteY3" fmla="*/ 162967 h 3412873"/>
                <a:gd name="connsiteX4" fmla="*/ 1629672 w 1629672"/>
                <a:gd name="connsiteY4" fmla="*/ 3249906 h 3412873"/>
                <a:gd name="connsiteX5" fmla="*/ 1466705 w 1629672"/>
                <a:gd name="connsiteY5" fmla="*/ 3412873 h 3412873"/>
                <a:gd name="connsiteX6" fmla="*/ 162967 w 1629672"/>
                <a:gd name="connsiteY6" fmla="*/ 3412873 h 3412873"/>
                <a:gd name="connsiteX7" fmla="*/ 0 w 1629672"/>
                <a:gd name="connsiteY7" fmla="*/ 3249906 h 3412873"/>
                <a:gd name="connsiteX8" fmla="*/ 0 w 1629672"/>
                <a:gd name="connsiteY8" fmla="*/ 162967 h 341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9672" h="3412873">
                  <a:moveTo>
                    <a:pt x="0" y="162967"/>
                  </a:moveTo>
                  <a:cubicBezTo>
                    <a:pt x="0" y="72963"/>
                    <a:pt x="72963" y="0"/>
                    <a:pt x="162967" y="0"/>
                  </a:cubicBezTo>
                  <a:lnTo>
                    <a:pt x="1466705" y="0"/>
                  </a:lnTo>
                  <a:cubicBezTo>
                    <a:pt x="1556709" y="0"/>
                    <a:pt x="1629672" y="72963"/>
                    <a:pt x="1629672" y="162967"/>
                  </a:cubicBezTo>
                  <a:lnTo>
                    <a:pt x="1629672" y="3249906"/>
                  </a:lnTo>
                  <a:cubicBezTo>
                    <a:pt x="1629672" y="3339910"/>
                    <a:pt x="1556709" y="3412873"/>
                    <a:pt x="1466705" y="3412873"/>
                  </a:cubicBezTo>
                  <a:lnTo>
                    <a:pt x="162967" y="3412873"/>
                  </a:lnTo>
                  <a:cubicBezTo>
                    <a:pt x="72963" y="3412873"/>
                    <a:pt x="0" y="3339910"/>
                    <a:pt x="0" y="3249906"/>
                  </a:cubicBezTo>
                  <a:lnTo>
                    <a:pt x="0" y="162967"/>
                  </a:lnTo>
                  <a:close/>
                </a:path>
              </a:pathLst>
            </a:custGeom>
            <a:solidFill>
              <a:schemeClr val="accent2">
                <a:alpha val="90000"/>
              </a:schemeClr>
            </a:solidFill>
            <a:ln>
              <a:no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000" tIns="72000" rIns="0" bIns="72000" numCol="1" spcCol="1270" anchor="t" anchorCtr="0">
              <a:noAutofit/>
            </a:bodyPr>
            <a:lstStyle/>
            <a:p>
              <a:pPr marL="114300" marR="0" lvl="1" indent="-114300" algn="l" defTabSz="622300" rtl="0" eaLnBrk="1" fontAlgn="auto" latinLnBrk="0" hangingPunct="1">
                <a:lnSpc>
                  <a:spcPct val="90000"/>
                </a:lnSpc>
                <a:spcBef>
                  <a:spcPct val="0"/>
                </a:spcBef>
                <a:spcAft>
                  <a:spcPts val="600"/>
                </a:spcAft>
                <a:buClrTx/>
                <a:buSzTx/>
                <a:buFontTx/>
                <a:buChar char="••"/>
                <a:tabLst/>
                <a:defRPr/>
              </a:pPr>
              <a:r>
                <a:rPr kumimoji="0" lang="fr-FR" sz="1800" b="0" i="0" u="none" strike="noStrike" kern="1200" cap="none" spc="0" normalizeH="0" baseline="0" noProof="0" dirty="0">
                  <a:ln>
                    <a:noFill/>
                  </a:ln>
                  <a:solidFill>
                    <a:srgbClr val="FFFFFF"/>
                  </a:solidFill>
                  <a:effectLst/>
                  <a:uLnTx/>
                  <a:uFillTx/>
                  <a:latin typeface="Arial"/>
                  <a:ea typeface="+mn-ea"/>
                  <a:cs typeface="+mn-cs"/>
                </a:rPr>
                <a:t>Pertinence des </a:t>
              </a:r>
              <a:r>
                <a:rPr kumimoji="0" lang="fr-FR" sz="1800" b="1" i="0" u="none" strike="noStrike" kern="1200" cap="none" spc="0" normalizeH="0" baseline="0" noProof="0" dirty="0">
                  <a:ln>
                    <a:noFill/>
                  </a:ln>
                  <a:solidFill>
                    <a:srgbClr val="FFFFFF"/>
                  </a:solidFill>
                  <a:effectLst/>
                  <a:uLnTx/>
                  <a:uFillTx/>
                  <a:latin typeface="Arial"/>
                  <a:ea typeface="+mn-ea"/>
                  <a:cs typeface="+mn-cs"/>
                </a:rPr>
                <a:t> réunions &amp; des visites </a:t>
              </a:r>
              <a:r>
                <a:rPr kumimoji="0" lang="fr-FR" sz="1800" b="0" i="0" u="none" strike="noStrike" kern="1200" cap="none" spc="0" normalizeH="0" baseline="0" noProof="0" dirty="0">
                  <a:ln>
                    <a:noFill/>
                  </a:ln>
                  <a:solidFill>
                    <a:srgbClr val="FFFFFF"/>
                  </a:solidFill>
                  <a:effectLst/>
                  <a:uLnTx/>
                  <a:uFillTx/>
                  <a:latin typeface="Arial"/>
                  <a:ea typeface="+mn-ea"/>
                  <a:cs typeface="+mn-cs"/>
                </a:rPr>
                <a:t>?</a:t>
              </a:r>
            </a:p>
            <a:p>
              <a:pPr marL="114300" marR="0" lvl="1" indent="-114300" algn="l" defTabSz="622300" rtl="0" eaLnBrk="1" fontAlgn="auto" latinLnBrk="0" hangingPunct="1">
                <a:lnSpc>
                  <a:spcPct val="90000"/>
                </a:lnSpc>
                <a:spcBef>
                  <a:spcPct val="0"/>
                </a:spcBef>
                <a:spcAft>
                  <a:spcPts val="600"/>
                </a:spcAft>
                <a:buClrTx/>
                <a:buSzTx/>
                <a:buFontTx/>
                <a:buChar char="••"/>
                <a:tabLst/>
                <a:defRPr/>
              </a:pPr>
              <a:r>
                <a:rPr kumimoji="0" lang="fr-FR" sz="1800" b="1" i="0" u="none" strike="noStrike" kern="1200" cap="none" spc="0" normalizeH="0" baseline="0" noProof="0" dirty="0">
                  <a:ln>
                    <a:noFill/>
                  </a:ln>
                  <a:solidFill>
                    <a:srgbClr val="FFFFFF"/>
                  </a:solidFill>
                  <a:effectLst/>
                  <a:uLnTx/>
                  <a:uFillTx/>
                  <a:latin typeface="Arial"/>
                  <a:ea typeface="+mn-ea"/>
                  <a:cs typeface="+mn-cs"/>
                </a:rPr>
                <a:t>Fiabilité des informations</a:t>
              </a:r>
              <a:r>
                <a:rPr kumimoji="0" lang="fr-FR" sz="1800" b="0" i="0" u="none" strike="noStrike" kern="1200" cap="none" spc="0" normalizeH="0" baseline="0" noProof="0" dirty="0">
                  <a:ln>
                    <a:noFill/>
                  </a:ln>
                  <a:solidFill>
                    <a:srgbClr val="FFFFFF"/>
                  </a:solidFill>
                  <a:effectLst/>
                  <a:uLnTx/>
                  <a:uFillTx/>
                  <a:latin typeface="Arial"/>
                  <a:ea typeface="+mn-ea"/>
                  <a:cs typeface="+mn-cs"/>
                </a:rPr>
                <a:t> obtenues ?</a:t>
              </a:r>
            </a:p>
            <a:p>
              <a:pPr marL="114300" marR="0" lvl="1" indent="-114300" algn="l" defTabSz="622300" rtl="0" eaLnBrk="1" fontAlgn="auto" latinLnBrk="0" hangingPunct="1">
                <a:lnSpc>
                  <a:spcPct val="90000"/>
                </a:lnSpc>
                <a:spcBef>
                  <a:spcPct val="0"/>
                </a:spcBef>
                <a:spcAft>
                  <a:spcPts val="600"/>
                </a:spcAft>
                <a:buClrTx/>
                <a:buSzTx/>
                <a:buFontTx/>
                <a:buChar char="••"/>
                <a:tabLst/>
                <a:defRPr/>
              </a:pPr>
              <a:r>
                <a:rPr kumimoji="0" lang="fr-FR" sz="1800" b="0" i="0" u="none" strike="noStrike" kern="1200" cap="none" spc="0" normalizeH="0" baseline="0" noProof="0" dirty="0">
                  <a:ln>
                    <a:noFill/>
                  </a:ln>
                  <a:solidFill>
                    <a:srgbClr val="FFFFFF"/>
                  </a:solidFill>
                  <a:effectLst/>
                  <a:uLnTx/>
                  <a:uFillTx/>
                  <a:latin typeface="Arial"/>
                  <a:ea typeface="+mn-ea"/>
                  <a:cs typeface="+mn-cs"/>
                </a:rPr>
                <a:t>Cohérence du </a:t>
              </a:r>
              <a:r>
                <a:rPr kumimoji="0" lang="fr-FR" sz="1800" b="1" i="0" u="none" strike="noStrike" kern="1200" cap="none" spc="0" normalizeH="0" baseline="0" noProof="0" dirty="0">
                  <a:ln>
                    <a:noFill/>
                  </a:ln>
                  <a:solidFill>
                    <a:srgbClr val="FFFFFF"/>
                  </a:solidFill>
                  <a:effectLst/>
                  <a:uLnTx/>
                  <a:uFillTx/>
                  <a:latin typeface="Arial"/>
                  <a:ea typeface="+mn-ea"/>
                  <a:cs typeface="+mn-cs"/>
                </a:rPr>
                <a:t>travail de terrain </a:t>
              </a:r>
              <a:r>
                <a:rPr kumimoji="0" lang="fr-FR" sz="1800" b="0" i="0" u="none" strike="noStrike" kern="1200" cap="none" spc="0" normalizeH="0" baseline="0" noProof="0" dirty="0">
                  <a:ln>
                    <a:noFill/>
                  </a:ln>
                  <a:solidFill>
                    <a:srgbClr val="FFFFFF"/>
                  </a:solidFill>
                  <a:effectLst/>
                  <a:uLnTx/>
                  <a:uFillTx/>
                  <a:latin typeface="Arial"/>
                  <a:ea typeface="+mn-ea"/>
                  <a:cs typeface="+mn-cs"/>
                </a:rPr>
                <a:t>avec la méthodologie envisagée ?</a:t>
              </a:r>
            </a:p>
            <a:p>
              <a:pPr marL="114300" marR="0" lvl="1" indent="-114300" algn="l" defTabSz="622300" rtl="0" eaLnBrk="1" fontAlgn="base" latinLnBrk="0" hangingPunct="1">
                <a:lnSpc>
                  <a:spcPct val="90000"/>
                </a:lnSpc>
                <a:spcBef>
                  <a:spcPct val="0"/>
                </a:spcBef>
                <a:spcAft>
                  <a:spcPts val="600"/>
                </a:spcAft>
                <a:buClrTx/>
                <a:buSzTx/>
                <a:buFontTx/>
                <a:buChar char="••"/>
                <a:tabLst/>
                <a:defRPr/>
              </a:pPr>
              <a:endParaRPr kumimoji="0" lang="fr-FR"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 name="Forme libre 11"/>
            <p:cNvSpPr/>
            <p:nvPr/>
          </p:nvSpPr>
          <p:spPr>
            <a:xfrm rot="21555960">
              <a:off x="6542974" y="2061917"/>
              <a:ext cx="510670" cy="347798"/>
            </a:xfrm>
            <a:custGeom>
              <a:avLst/>
              <a:gdLst>
                <a:gd name="connsiteX0" fmla="*/ 0 w 510670"/>
                <a:gd name="connsiteY0" fmla="*/ 69560 h 347798"/>
                <a:gd name="connsiteX1" fmla="*/ 336771 w 510670"/>
                <a:gd name="connsiteY1" fmla="*/ 69560 h 347798"/>
                <a:gd name="connsiteX2" fmla="*/ 336771 w 510670"/>
                <a:gd name="connsiteY2" fmla="*/ 0 h 347798"/>
                <a:gd name="connsiteX3" fmla="*/ 510670 w 510670"/>
                <a:gd name="connsiteY3" fmla="*/ 173899 h 347798"/>
                <a:gd name="connsiteX4" fmla="*/ 336771 w 510670"/>
                <a:gd name="connsiteY4" fmla="*/ 347798 h 347798"/>
                <a:gd name="connsiteX5" fmla="*/ 336771 w 510670"/>
                <a:gd name="connsiteY5" fmla="*/ 278238 h 347798"/>
                <a:gd name="connsiteX6" fmla="*/ 0 w 510670"/>
                <a:gd name="connsiteY6" fmla="*/ 278238 h 347798"/>
                <a:gd name="connsiteX7" fmla="*/ 0 w 510670"/>
                <a:gd name="connsiteY7" fmla="*/ 69560 h 34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670" h="347798">
                  <a:moveTo>
                    <a:pt x="0" y="69560"/>
                  </a:moveTo>
                  <a:lnTo>
                    <a:pt x="336771" y="69560"/>
                  </a:lnTo>
                  <a:lnTo>
                    <a:pt x="336771" y="0"/>
                  </a:lnTo>
                  <a:lnTo>
                    <a:pt x="510670" y="173899"/>
                  </a:lnTo>
                  <a:lnTo>
                    <a:pt x="336771" y="347798"/>
                  </a:lnTo>
                  <a:lnTo>
                    <a:pt x="336771" y="278238"/>
                  </a:lnTo>
                  <a:lnTo>
                    <a:pt x="0" y="278238"/>
                  </a:lnTo>
                  <a:lnTo>
                    <a:pt x="0" y="69560"/>
                  </a:lnTo>
                  <a:close/>
                </a:path>
              </a:pathLst>
            </a:custGeom>
            <a:solidFill>
              <a:schemeClr val="accent5"/>
            </a:solidFill>
            <a:ln>
              <a:noFill/>
            </a:ln>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1" tIns="69559" rIns="104339" bIns="69560" numCol="1" spcCol="1270" anchor="ctr" anchorCtr="0">
              <a:noAutofit/>
            </a:bodyPr>
            <a:lstStyle/>
            <a:p>
              <a:pPr marL="0" marR="0" lvl="0" indent="0" algn="ctr" defTabSz="177800" rtl="0" eaLnBrk="1" fontAlgn="base" latinLnBrk="0" hangingPunct="1">
                <a:lnSpc>
                  <a:spcPct val="90000"/>
                </a:lnSpc>
                <a:spcBef>
                  <a:spcPct val="0"/>
                </a:spcBef>
                <a:spcAft>
                  <a:spcPct val="35000"/>
                </a:spcAft>
                <a:buClrTx/>
                <a:buSzTx/>
                <a:buFontTx/>
                <a:buNone/>
                <a:tabLst/>
                <a:defRPr/>
              </a:pPr>
              <a:endParaRPr kumimoji="0" lang="fr-FR" sz="400" b="0" i="0" u="none" strike="noStrike" kern="1200" cap="none" spc="0" normalizeH="0" baseline="0" noProof="0">
                <a:ln>
                  <a:noFill/>
                </a:ln>
                <a:solidFill>
                  <a:srgbClr val="FFFFFF"/>
                </a:solidFill>
                <a:effectLst/>
                <a:uLnTx/>
                <a:uFillTx/>
                <a:latin typeface="Arial"/>
                <a:ea typeface="+mn-ea"/>
                <a:cs typeface="+mn-cs"/>
              </a:endParaRPr>
            </a:p>
          </p:txBody>
        </p:sp>
        <p:sp>
          <p:nvSpPr>
            <p:cNvPr id="18" name="Forme libre 12"/>
            <p:cNvSpPr/>
            <p:nvPr/>
          </p:nvSpPr>
          <p:spPr>
            <a:xfrm>
              <a:off x="7118624" y="1882249"/>
              <a:ext cx="1692000" cy="838984"/>
            </a:xfrm>
            <a:custGeom>
              <a:avLst/>
              <a:gdLst>
                <a:gd name="connsiteX0" fmla="*/ 0 w 1396942"/>
                <a:gd name="connsiteY0" fmla="*/ 83898 h 838984"/>
                <a:gd name="connsiteX1" fmla="*/ 83898 w 1396942"/>
                <a:gd name="connsiteY1" fmla="*/ 0 h 838984"/>
                <a:gd name="connsiteX2" fmla="*/ 1313044 w 1396942"/>
                <a:gd name="connsiteY2" fmla="*/ 0 h 838984"/>
                <a:gd name="connsiteX3" fmla="*/ 1396942 w 1396942"/>
                <a:gd name="connsiteY3" fmla="*/ 83898 h 838984"/>
                <a:gd name="connsiteX4" fmla="*/ 1396942 w 1396942"/>
                <a:gd name="connsiteY4" fmla="*/ 755086 h 838984"/>
                <a:gd name="connsiteX5" fmla="*/ 1313044 w 1396942"/>
                <a:gd name="connsiteY5" fmla="*/ 838984 h 838984"/>
                <a:gd name="connsiteX6" fmla="*/ 83898 w 1396942"/>
                <a:gd name="connsiteY6" fmla="*/ 838984 h 838984"/>
                <a:gd name="connsiteX7" fmla="*/ 0 w 1396942"/>
                <a:gd name="connsiteY7" fmla="*/ 755086 h 838984"/>
                <a:gd name="connsiteX8" fmla="*/ 0 w 1396942"/>
                <a:gd name="connsiteY8" fmla="*/ 83898 h 83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6942" h="838984">
                  <a:moveTo>
                    <a:pt x="0" y="83898"/>
                  </a:moveTo>
                  <a:cubicBezTo>
                    <a:pt x="0" y="37562"/>
                    <a:pt x="37562" y="0"/>
                    <a:pt x="83898" y="0"/>
                  </a:cubicBezTo>
                  <a:lnTo>
                    <a:pt x="1313044" y="0"/>
                  </a:lnTo>
                  <a:cubicBezTo>
                    <a:pt x="1359380" y="0"/>
                    <a:pt x="1396942" y="37562"/>
                    <a:pt x="1396942" y="83898"/>
                  </a:cubicBezTo>
                  <a:lnTo>
                    <a:pt x="1396942" y="755086"/>
                  </a:lnTo>
                  <a:cubicBezTo>
                    <a:pt x="1396942" y="801422"/>
                    <a:pt x="1359380" y="838984"/>
                    <a:pt x="1313044" y="838984"/>
                  </a:cubicBezTo>
                  <a:lnTo>
                    <a:pt x="83898" y="838984"/>
                  </a:lnTo>
                  <a:cubicBezTo>
                    <a:pt x="37562" y="838984"/>
                    <a:pt x="0" y="801422"/>
                    <a:pt x="0" y="755086"/>
                  </a:cubicBezTo>
                  <a:lnTo>
                    <a:pt x="0" y="83898"/>
                  </a:lnTo>
                  <a:close/>
                </a:path>
              </a:pathLst>
            </a:custGeom>
            <a:solidFill>
              <a:schemeClr val="accent1"/>
            </a:solidFill>
            <a:ln>
              <a:no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6000" tIns="72000" rIns="36000" bIns="252000" numCol="1" spcCol="1270" anchor="t" anchorCtr="0">
              <a:noAutofit/>
            </a:bodyPr>
            <a:lstStyle/>
            <a:p>
              <a:pPr marL="0" marR="0" lvl="0" indent="0" algn="ctr" defTabSz="622300" rtl="0" eaLnBrk="1" fontAlgn="base" latinLnBrk="0" hangingPunct="1">
                <a:lnSpc>
                  <a:spcPct val="90000"/>
                </a:lnSpc>
                <a:spcBef>
                  <a:spcPct val="0"/>
                </a:spcBef>
                <a:spcAft>
                  <a:spcPct val="35000"/>
                </a:spcAft>
                <a:buClrTx/>
                <a:buSzTx/>
                <a:buFontTx/>
                <a:buNone/>
                <a:tabLst/>
                <a:defRPr/>
              </a:pPr>
              <a:r>
                <a:rPr kumimoji="0" lang="fr-FR" sz="1800" b="1" i="0" u="none" strike="noStrike" kern="1200" cap="none" spc="0" normalizeH="0" baseline="0" noProof="0">
                  <a:ln>
                    <a:noFill/>
                  </a:ln>
                  <a:solidFill>
                    <a:srgbClr val="FFFFFF"/>
                  </a:solidFill>
                  <a:effectLst/>
                  <a:uLnTx/>
                  <a:uFillTx/>
                  <a:latin typeface="Arial"/>
                  <a:ea typeface="+mn-ea"/>
                  <a:cs typeface="+mn-cs"/>
                </a:rPr>
                <a:t>Étape 4 : </a:t>
              </a:r>
            </a:p>
            <a:p>
              <a:pPr marL="0" marR="0" lvl="0" indent="0" algn="ctr" defTabSz="622300" rtl="0" eaLnBrk="1" fontAlgn="base" latinLnBrk="0" hangingPunct="1">
                <a:lnSpc>
                  <a:spcPct val="90000"/>
                </a:lnSpc>
                <a:spcBef>
                  <a:spcPct val="0"/>
                </a:spcBef>
                <a:spcAft>
                  <a:spcPct val="35000"/>
                </a:spcAft>
                <a:buClrTx/>
                <a:buSzTx/>
                <a:buFontTx/>
                <a:buNone/>
                <a:tabLst/>
                <a:defRPr/>
              </a:pPr>
              <a:r>
                <a:rPr kumimoji="0" lang="fr-FR" sz="1800" b="1" i="0" u="none" strike="noStrike" kern="1200" cap="none" spc="0" normalizeH="0" baseline="0" noProof="0">
                  <a:ln>
                    <a:noFill/>
                  </a:ln>
                  <a:solidFill>
                    <a:srgbClr val="FFFFFF"/>
                  </a:solidFill>
                  <a:effectLst/>
                  <a:uLnTx/>
                  <a:uFillTx/>
                  <a:latin typeface="Arial"/>
                  <a:ea typeface="+mn-ea"/>
                  <a:cs typeface="+mn-cs"/>
                </a:rPr>
                <a:t>Rapport final</a:t>
              </a:r>
            </a:p>
          </p:txBody>
        </p:sp>
        <p:sp>
          <p:nvSpPr>
            <p:cNvPr id="19" name="Forme libre 13"/>
            <p:cNvSpPr/>
            <p:nvPr/>
          </p:nvSpPr>
          <p:spPr>
            <a:xfrm>
              <a:off x="7170980" y="2721233"/>
              <a:ext cx="2016296" cy="2939021"/>
            </a:xfrm>
            <a:custGeom>
              <a:avLst/>
              <a:gdLst>
                <a:gd name="connsiteX0" fmla="*/ 0 w 1629672"/>
                <a:gd name="connsiteY0" fmla="*/ 162967 h 3493311"/>
                <a:gd name="connsiteX1" fmla="*/ 162967 w 1629672"/>
                <a:gd name="connsiteY1" fmla="*/ 0 h 3493311"/>
                <a:gd name="connsiteX2" fmla="*/ 1466705 w 1629672"/>
                <a:gd name="connsiteY2" fmla="*/ 0 h 3493311"/>
                <a:gd name="connsiteX3" fmla="*/ 1629672 w 1629672"/>
                <a:gd name="connsiteY3" fmla="*/ 162967 h 3493311"/>
                <a:gd name="connsiteX4" fmla="*/ 1629672 w 1629672"/>
                <a:gd name="connsiteY4" fmla="*/ 3330344 h 3493311"/>
                <a:gd name="connsiteX5" fmla="*/ 1466705 w 1629672"/>
                <a:gd name="connsiteY5" fmla="*/ 3493311 h 3493311"/>
                <a:gd name="connsiteX6" fmla="*/ 162967 w 1629672"/>
                <a:gd name="connsiteY6" fmla="*/ 3493311 h 3493311"/>
                <a:gd name="connsiteX7" fmla="*/ 0 w 1629672"/>
                <a:gd name="connsiteY7" fmla="*/ 3330344 h 3493311"/>
                <a:gd name="connsiteX8" fmla="*/ 0 w 1629672"/>
                <a:gd name="connsiteY8" fmla="*/ 162967 h 349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9672" h="3493311">
                  <a:moveTo>
                    <a:pt x="0" y="162967"/>
                  </a:moveTo>
                  <a:cubicBezTo>
                    <a:pt x="0" y="72963"/>
                    <a:pt x="72963" y="0"/>
                    <a:pt x="162967" y="0"/>
                  </a:cubicBezTo>
                  <a:lnTo>
                    <a:pt x="1466705" y="0"/>
                  </a:lnTo>
                  <a:cubicBezTo>
                    <a:pt x="1556709" y="0"/>
                    <a:pt x="1629672" y="72963"/>
                    <a:pt x="1629672" y="162967"/>
                  </a:cubicBezTo>
                  <a:lnTo>
                    <a:pt x="1629672" y="3330344"/>
                  </a:lnTo>
                  <a:cubicBezTo>
                    <a:pt x="1629672" y="3420348"/>
                    <a:pt x="1556709" y="3493311"/>
                    <a:pt x="1466705" y="3493311"/>
                  </a:cubicBezTo>
                  <a:lnTo>
                    <a:pt x="162967" y="3493311"/>
                  </a:lnTo>
                  <a:cubicBezTo>
                    <a:pt x="72963" y="3493311"/>
                    <a:pt x="0" y="3420348"/>
                    <a:pt x="0" y="3330344"/>
                  </a:cubicBezTo>
                  <a:lnTo>
                    <a:pt x="0" y="162967"/>
                  </a:lnTo>
                  <a:close/>
                </a:path>
              </a:pathLst>
            </a:custGeom>
            <a:solidFill>
              <a:schemeClr val="accent2">
                <a:alpha val="90000"/>
              </a:schemeClr>
            </a:solidFill>
            <a:ln>
              <a:noFill/>
            </a:ln>
          </p:spPr>
          <p:style>
            <a:lnRef idx="2">
              <a:schemeClr val="accent6">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6000" tIns="72000" rIns="0" bIns="72000" numCol="1" spcCol="1270" anchor="t" anchorCtr="0">
              <a:noAutofit/>
            </a:bodyPr>
            <a:lstStyle/>
            <a:p>
              <a:pPr marL="114300" marR="0" lvl="1" indent="-114300" algn="l" defTabSz="622300" rtl="0" eaLnBrk="1" fontAlgn="auto" latinLnBrk="0" hangingPunct="1">
                <a:lnSpc>
                  <a:spcPct val="90000"/>
                </a:lnSpc>
                <a:spcBef>
                  <a:spcPct val="0"/>
                </a:spcBef>
                <a:spcAft>
                  <a:spcPts val="600"/>
                </a:spcAft>
                <a:buClrTx/>
                <a:buSzTx/>
                <a:buFontTx/>
                <a:buChar char="••"/>
                <a:tabLst/>
                <a:defRPr/>
              </a:pPr>
              <a:r>
                <a:rPr kumimoji="0" lang="fr-FR" sz="1800" b="1" i="0" u="none" strike="noStrike" kern="1200" cap="none" spc="0" normalizeH="0" baseline="0" noProof="0">
                  <a:ln>
                    <a:noFill/>
                  </a:ln>
                  <a:solidFill>
                    <a:srgbClr val="FFFFFF"/>
                  </a:solidFill>
                  <a:effectLst/>
                  <a:uLnTx/>
                  <a:uFillTx/>
                  <a:latin typeface="Arial"/>
                  <a:ea typeface="+mn-ea"/>
                  <a:cs typeface="+mn-cs"/>
                </a:rPr>
                <a:t>Validité et impartialité des réponses </a:t>
              </a:r>
              <a:r>
                <a:rPr kumimoji="0" lang="fr-FR" sz="1800" b="0" i="0" u="none" strike="noStrike" kern="1200" cap="none" spc="0" normalizeH="0" baseline="0" noProof="0">
                  <a:ln>
                    <a:noFill/>
                  </a:ln>
                  <a:solidFill>
                    <a:srgbClr val="FFFFFF"/>
                  </a:solidFill>
                  <a:effectLst/>
                  <a:uLnTx/>
                  <a:uFillTx/>
                  <a:latin typeface="Arial"/>
                  <a:ea typeface="+mn-ea"/>
                  <a:cs typeface="+mn-cs"/>
                </a:rPr>
                <a:t>aux questions posées ?</a:t>
              </a:r>
            </a:p>
            <a:p>
              <a:pPr marL="114300" marR="0" lvl="1" indent="-114300" algn="l" defTabSz="622300" rtl="0" eaLnBrk="1" fontAlgn="auto" latinLnBrk="0" hangingPunct="1">
                <a:lnSpc>
                  <a:spcPct val="90000"/>
                </a:lnSpc>
                <a:spcBef>
                  <a:spcPts val="0"/>
                </a:spcBef>
                <a:spcAft>
                  <a:spcPts val="600"/>
                </a:spcAft>
                <a:buClrTx/>
                <a:buSzTx/>
                <a:buFontTx/>
                <a:buChar char="••"/>
                <a:tabLst/>
                <a:defRPr/>
              </a:pPr>
              <a:r>
                <a:rPr kumimoji="0" lang="fr-FR" sz="1800" b="0" i="0" u="none" strike="noStrike" kern="1200" cap="none" spc="0" normalizeH="0" baseline="0" noProof="0">
                  <a:ln>
                    <a:noFill/>
                  </a:ln>
                  <a:solidFill>
                    <a:srgbClr val="FFFFFF"/>
                  </a:solidFill>
                  <a:effectLst/>
                  <a:uLnTx/>
                  <a:uFillTx/>
                  <a:latin typeface="Arial"/>
                  <a:ea typeface="+mn-ea"/>
                  <a:cs typeface="+mn-cs"/>
                </a:rPr>
                <a:t>Pertinence de la </a:t>
              </a:r>
              <a:r>
                <a:rPr kumimoji="0" lang="fr-FR" sz="1800" b="1" i="0" u="none" strike="noStrike" kern="1200" cap="none" spc="0" normalizeH="0" baseline="0" noProof="0">
                  <a:ln>
                    <a:noFill/>
                  </a:ln>
                  <a:solidFill>
                    <a:srgbClr val="FFFFFF"/>
                  </a:solidFill>
                  <a:effectLst/>
                  <a:uLnTx/>
                  <a:uFillTx/>
                  <a:latin typeface="Arial"/>
                  <a:ea typeface="+mn-ea"/>
                  <a:cs typeface="+mn-cs"/>
                </a:rPr>
                <a:t>forme</a:t>
              </a:r>
              <a:r>
                <a:rPr kumimoji="0" lang="fr-FR" sz="1800" b="0" i="0" u="none" strike="noStrike" kern="1200" cap="none" spc="0" normalizeH="0" baseline="0" noProof="0">
                  <a:ln>
                    <a:noFill/>
                  </a:ln>
                  <a:solidFill>
                    <a:srgbClr val="FFFFFF"/>
                  </a:solidFill>
                  <a:effectLst/>
                  <a:uLnTx/>
                  <a:uFillTx/>
                  <a:latin typeface="Arial"/>
                  <a:ea typeface="+mn-ea"/>
                  <a:cs typeface="+mn-cs"/>
                </a:rPr>
                <a:t> du rapport par rapport aux </a:t>
              </a:r>
              <a:r>
                <a:rPr kumimoji="0" lang="fr-FR" sz="1800" b="1" i="0" u="none" strike="noStrike" kern="1200" cap="none" spc="0" normalizeH="0" baseline="0" noProof="0">
                  <a:ln>
                    <a:noFill/>
                  </a:ln>
                  <a:solidFill>
                    <a:srgbClr val="FFFFFF"/>
                  </a:solidFill>
                  <a:effectLst/>
                  <a:uLnTx/>
                  <a:uFillTx/>
                  <a:latin typeface="Arial"/>
                  <a:ea typeface="+mn-ea"/>
                  <a:cs typeface="+mn-cs"/>
                </a:rPr>
                <a:t>utilisateurs ciblés </a:t>
              </a:r>
              <a:r>
                <a:rPr kumimoji="0" lang="fr-FR" sz="1800" b="0" i="0" u="none" strike="noStrike" kern="1200" cap="none" spc="0" normalizeH="0" baseline="0" noProof="0">
                  <a:ln>
                    <a:noFill/>
                  </a:ln>
                  <a:solidFill>
                    <a:srgbClr val="FFFFFF"/>
                  </a:solidFill>
                  <a:effectLst/>
                  <a:uLnTx/>
                  <a:uFillTx/>
                  <a:latin typeface="Arial"/>
                  <a:ea typeface="+mn-ea"/>
                  <a:cs typeface="+mn-cs"/>
                </a:rPr>
                <a:t>? </a:t>
              </a:r>
            </a:p>
          </p:txBody>
        </p:sp>
      </p:grpSp>
    </p:spTree>
    <p:extLst>
      <p:ext uri="{BB962C8B-B14F-4D97-AF65-F5344CB8AC3E}">
        <p14:creationId xmlns:p14="http://schemas.microsoft.com/office/powerpoint/2010/main" val="37455111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fr-FR" sz="800" b="0" i="0" u="none" strike="noStrike" kern="1200" cap="all" spc="0" normalizeH="0" baseline="0" noProof="0" smtClean="0">
                <a:ln>
                  <a:noFill/>
                </a:ln>
                <a:solidFill>
                  <a:srgbClr val="000000">
                    <a:tint val="7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base" latinLnBrk="0" hangingPunct="1">
                <a:lnSpc>
                  <a:spcPct val="100000"/>
                </a:lnSpc>
                <a:spcBef>
                  <a:spcPts val="0"/>
                </a:spcBef>
                <a:spcAft>
                  <a:spcPts val="0"/>
                </a:spcAft>
                <a:buClrTx/>
                <a:buSzTx/>
                <a:buFontTx/>
                <a:buNone/>
                <a:tabLst/>
                <a:defRPr/>
              </a:pPr>
              <a:t>32</a:t>
            </a:fld>
            <a:endParaRPr kumimoji="0" lang="fr-FR" sz="800" b="0" i="0" u="none" strike="noStrike" kern="1200" cap="all" spc="0" normalizeH="0" baseline="0" noProof="0">
              <a:ln>
                <a:noFill/>
              </a:ln>
              <a:solidFill>
                <a:srgbClr val="000000">
                  <a:tint val="75000"/>
                </a:srgbClr>
              </a:solidFill>
              <a:effectLst/>
              <a:uLnTx/>
              <a:uFillTx/>
              <a:latin typeface="Calibri" panose="020F0502020204030204" pitchFamily="34" charset="0"/>
              <a:ea typeface="+mn-ea"/>
              <a:cs typeface="Calibri" panose="020F0502020204030204" pitchFamily="34" charset="0"/>
            </a:endParaRPr>
          </a:p>
        </p:txBody>
      </p:sp>
      <p:sp>
        <p:nvSpPr>
          <p:cNvPr id="579" name="Google Shape;579;p79"/>
          <p:cNvSpPr txBox="1">
            <a:spLocks noGrp="1"/>
          </p:cNvSpPr>
          <p:nvPr>
            <p:ph type="body" idx="4294967295"/>
          </p:nvPr>
        </p:nvSpPr>
        <p:spPr>
          <a:xfrm>
            <a:off x="984869" y="1000512"/>
            <a:ext cx="9074150" cy="4103688"/>
          </a:xfrm>
          <a:prstGeom prst="rect">
            <a:avLst/>
          </a:prstGeom>
          <a:noFill/>
          <a:ln>
            <a:noFill/>
          </a:ln>
        </p:spPr>
        <p:txBody>
          <a:bodyPr spcFirstLastPara="1" wrap="square" lIns="0" tIns="0" rIns="0" bIns="0" anchor="t" anchorCtr="0">
            <a:noAutofit/>
          </a:bodyPr>
          <a:lstStyle/>
          <a:p>
            <a:pPr marL="228600" lvl="2" indent="-457200">
              <a:spcBef>
                <a:spcPts val="0"/>
              </a:spcBef>
              <a:buClr>
                <a:schemeClr val="accent1"/>
              </a:buClr>
              <a:buSzPts val="2990"/>
            </a:pPr>
            <a:r>
              <a:rPr lang="fr-FR" sz="2400" b="1"/>
              <a:t>Rapport final d’évaluation</a:t>
            </a:r>
          </a:p>
          <a:p>
            <a:pPr lvl="2" indent="-457200">
              <a:spcBef>
                <a:spcPts val="0"/>
              </a:spcBef>
              <a:buClr>
                <a:schemeClr val="accent1"/>
              </a:buClr>
              <a:buSzPts val="2990"/>
              <a:buFont typeface="Wingdings" panose="05000000000000000000" pitchFamily="2" charset="2"/>
              <a:buChar char="ü"/>
            </a:pPr>
            <a:r>
              <a:rPr lang="fr-FR" sz="2400" b="1">
                <a:solidFill>
                  <a:srgbClr val="000000"/>
                </a:solidFill>
                <a:latin typeface="Calibri"/>
              </a:rPr>
              <a:t>Appréciation obligatoire de la qualité</a:t>
            </a:r>
            <a:r>
              <a:rPr lang="fr-FR" sz="2400">
                <a:solidFill>
                  <a:srgbClr val="000000"/>
                </a:solidFill>
                <a:latin typeface="Calibri"/>
              </a:rPr>
              <a:t> – remplissez la « grille d’évaluation de la qualité » (QAG) et enregistrez-la selon la  procédure</a:t>
            </a:r>
          </a:p>
          <a:p>
            <a:pPr lvl="2" indent="-457200">
              <a:spcBef>
                <a:spcPts val="0"/>
              </a:spcBef>
              <a:buClr>
                <a:schemeClr val="accent1"/>
              </a:buClr>
              <a:buSzPts val="2990"/>
              <a:buFont typeface="Wingdings" panose="05000000000000000000" pitchFamily="2" charset="2"/>
              <a:buChar char="ü"/>
            </a:pPr>
            <a:endParaRPr lang="fr-FR" sz="2400">
              <a:solidFill>
                <a:srgbClr val="000000"/>
              </a:solidFill>
              <a:latin typeface="Calibri"/>
            </a:endParaRPr>
          </a:p>
          <a:p>
            <a:pPr marL="228600" lvl="2" indent="-457200">
              <a:spcBef>
                <a:spcPts val="0"/>
              </a:spcBef>
              <a:buClr>
                <a:schemeClr val="accent1"/>
              </a:buClr>
              <a:buSzPts val="2990"/>
            </a:pPr>
            <a:r>
              <a:rPr lang="fr-FR" sz="2400" b="1"/>
              <a:t>Autres livrables </a:t>
            </a:r>
          </a:p>
          <a:p>
            <a:pPr marL="228600" lvl="2" indent="-457200">
              <a:spcBef>
                <a:spcPts val="0"/>
              </a:spcBef>
              <a:buClr>
                <a:schemeClr val="accent1"/>
              </a:buClr>
              <a:buSzPts val="2990"/>
            </a:pPr>
            <a:endParaRPr lang="fr-FR" sz="2400" b="1"/>
          </a:p>
          <a:p>
            <a:pPr marL="228600" lvl="2" indent="-457200">
              <a:spcBef>
                <a:spcPts val="0"/>
              </a:spcBef>
              <a:buClr>
                <a:schemeClr val="accent1"/>
              </a:buClr>
              <a:buSzPts val="2990"/>
            </a:pPr>
            <a:endParaRPr lang="fr-FR" sz="2400" b="1"/>
          </a:p>
          <a:p>
            <a:pPr lvl="2" indent="-457200">
              <a:spcBef>
                <a:spcPts val="0"/>
              </a:spcBef>
              <a:buClr>
                <a:schemeClr val="accent1"/>
              </a:buClr>
              <a:buSzPts val="2990"/>
              <a:buFont typeface="Wingdings" panose="05000000000000000000" pitchFamily="2" charset="2"/>
              <a:buChar char="ü"/>
            </a:pPr>
            <a:r>
              <a:rPr lang="fr-FR" sz="2400" b="1">
                <a:solidFill>
                  <a:srgbClr val="000000"/>
                </a:solidFill>
                <a:latin typeface="Calibri"/>
              </a:rPr>
              <a:t>Vérifiez </a:t>
            </a:r>
            <a:r>
              <a:rPr lang="fr-FR" sz="2400">
                <a:solidFill>
                  <a:srgbClr val="000000"/>
                </a:solidFill>
                <a:latin typeface="Calibri"/>
              </a:rPr>
              <a:t>minutieusement tous les livrables contractuels </a:t>
            </a:r>
            <a:r>
              <a:rPr lang="fr-FR" sz="2400" b="1">
                <a:solidFill>
                  <a:srgbClr val="000000"/>
                </a:solidFill>
                <a:latin typeface="Calibri"/>
              </a:rPr>
              <a:t>afin de veiller à ce que l’étape suivante soit une réussite</a:t>
            </a:r>
          </a:p>
          <a:p>
            <a:pPr marL="0" indent="0">
              <a:spcBef>
                <a:spcPts val="0"/>
              </a:spcBef>
              <a:buSzPts val="2990"/>
              <a:buNone/>
            </a:pPr>
            <a:endParaRPr lang="fr-FR" b="1">
              <a:solidFill>
                <a:schemeClr val="tx1"/>
              </a:solidFill>
              <a:latin typeface="Calibri" panose="020F0502020204030204" pitchFamily="34" charset="0"/>
              <a:cs typeface="Calibri" panose="020F0502020204030204" pitchFamily="34" charset="0"/>
            </a:endParaRPr>
          </a:p>
        </p:txBody>
      </p:sp>
      <p:sp>
        <p:nvSpPr>
          <p:cNvPr id="580" name="Google Shape;580;p79"/>
          <p:cNvSpPr txBox="1">
            <a:spLocks noGrp="1"/>
          </p:cNvSpPr>
          <p:nvPr>
            <p:ph type="title" idx="4294967295"/>
          </p:nvPr>
        </p:nvSpPr>
        <p:spPr>
          <a:xfrm>
            <a:off x="984869" y="308918"/>
            <a:ext cx="10147300" cy="509588"/>
          </a:xfrm>
          <a:prstGeom prst="rect">
            <a:avLst/>
          </a:prstGeom>
          <a:noFill/>
          <a:ln>
            <a:noFill/>
          </a:ln>
        </p:spPr>
        <p:txBody>
          <a:bodyPr spcFirstLastPara="1" wrap="square" lIns="0" tIns="0" rIns="0" bIns="0" anchor="t" anchorCtr="0">
            <a:noAutofit/>
          </a:bodyPr>
          <a:lstStyle/>
          <a:p>
            <a:pPr marL="38100" lvl="0"/>
            <a:r>
              <a:rPr lang="fr-FR"/>
              <a:t>Quels rapports évaluer? </a:t>
            </a:r>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400" b="1"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Etapes-clés de l’assurance-qualité</a:t>
            </a:r>
          </a:p>
        </p:txBody>
      </p:sp>
      <p:sp>
        <p:nvSpPr>
          <p:cNvPr id="7" name="Rounded Rectangle 6"/>
          <p:cNvSpPr/>
          <p:nvPr/>
        </p:nvSpPr>
        <p:spPr bwMode="auto">
          <a:xfrm>
            <a:off x="2209800" y="4122242"/>
            <a:ext cx="6912768" cy="648072"/>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ts val="600"/>
              </a:spcBef>
              <a:spcAft>
                <a:spcPts val="600"/>
              </a:spcAft>
              <a:buClr>
                <a:srgbClr val="0F5494"/>
              </a:buClr>
              <a:buSzTx/>
              <a:buFontTx/>
              <a:buNone/>
              <a:tabLst/>
              <a:defRPr/>
            </a:pPr>
            <a:r>
              <a:rPr kumimoji="0" lang="fr-FR" sz="1800" b="0" i="0" u="none" strike="noStrike" kern="1200" cap="none" spc="0" normalizeH="0" baseline="0" noProof="0">
                <a:ln>
                  <a:noFill/>
                </a:ln>
                <a:solidFill>
                  <a:srgbClr val="FFFFFF"/>
                </a:solidFill>
                <a:effectLst/>
                <a:uLnTx/>
                <a:uFillTx/>
                <a:latin typeface="Verdana" pitchFamily="34" charset="0"/>
                <a:ea typeface="+mn-ea"/>
                <a:cs typeface="+mn-cs"/>
              </a:rPr>
              <a:t>Soyez attentif à la </a:t>
            </a:r>
            <a:r>
              <a:rPr kumimoji="0" lang="fr-FR" sz="1800" b="1" i="0" u="none" strike="noStrike" kern="1200" cap="none" spc="0" normalizeH="0" baseline="0" noProof="0">
                <a:ln>
                  <a:noFill/>
                </a:ln>
                <a:solidFill>
                  <a:srgbClr val="FFFFFF"/>
                </a:solidFill>
                <a:effectLst/>
                <a:uLnTx/>
                <a:uFillTx/>
                <a:latin typeface="Verdana" pitchFamily="34" charset="0"/>
                <a:ea typeface="+mn-ea"/>
                <a:cs typeface="+mn-cs"/>
              </a:rPr>
              <a:t>qualité du processus</a:t>
            </a:r>
            <a:r>
              <a:rPr kumimoji="0" lang="fr-FR" sz="1800" b="0" i="0" u="none" strike="noStrike" kern="1200" cap="none" spc="0" normalizeH="0" baseline="0" noProof="0">
                <a:ln>
                  <a:noFill/>
                </a:ln>
                <a:solidFill>
                  <a:srgbClr val="FFFFFF"/>
                </a:solidFill>
                <a:effectLst/>
                <a:uLnTx/>
                <a:uFillTx/>
                <a:latin typeface="Verdana" pitchFamily="34" charset="0"/>
                <a:ea typeface="+mn-ea"/>
                <a:cs typeface="+mn-cs"/>
              </a:rPr>
              <a:t>: établissez des </a:t>
            </a:r>
            <a:r>
              <a:rPr kumimoji="0" lang="fr-FR" sz="1800" b="1" i="0" u="none" strike="noStrike" kern="1200" cap="none" spc="0" normalizeH="0" baseline="0" noProof="0">
                <a:ln>
                  <a:noFill/>
                </a:ln>
                <a:solidFill>
                  <a:srgbClr val="FFFFFF"/>
                </a:solidFill>
                <a:effectLst/>
                <a:uLnTx/>
                <a:uFillTx/>
                <a:latin typeface="Verdana" pitchFamily="34" charset="0"/>
                <a:ea typeface="+mn-ea"/>
                <a:cs typeface="+mn-cs"/>
              </a:rPr>
              <a:t>contacts</a:t>
            </a:r>
            <a:r>
              <a:rPr kumimoji="0" lang="fr-FR" sz="1800" b="0" i="0" u="none" strike="noStrike" kern="1200" cap="none" spc="0" normalizeH="0" baseline="0" noProof="0">
                <a:ln>
                  <a:noFill/>
                </a:ln>
                <a:solidFill>
                  <a:srgbClr val="FFFFFF"/>
                </a:solidFill>
                <a:effectLst/>
                <a:uLnTx/>
                <a:uFillTx/>
                <a:latin typeface="Verdana" pitchFamily="34" charset="0"/>
                <a:ea typeface="+mn-ea"/>
                <a:cs typeface="+mn-cs"/>
              </a:rPr>
              <a:t> réguliers &amp; des </a:t>
            </a:r>
            <a:r>
              <a:rPr kumimoji="0" lang="fr-FR" sz="1800" b="1" i="0" u="none" strike="noStrike" kern="1200" cap="none" spc="0" normalizeH="0" baseline="0" noProof="0">
                <a:ln>
                  <a:noFill/>
                </a:ln>
                <a:solidFill>
                  <a:srgbClr val="FFFFFF"/>
                </a:solidFill>
                <a:effectLst/>
                <a:uLnTx/>
                <a:uFillTx/>
                <a:latin typeface="Verdana" pitchFamily="34" charset="0"/>
                <a:ea typeface="+mn-ea"/>
                <a:cs typeface="+mn-cs"/>
              </a:rPr>
              <a:t>débriefings</a:t>
            </a:r>
            <a:r>
              <a:rPr kumimoji="0" lang="fr-FR" sz="1800" b="0" i="0" u="none" strike="noStrike" kern="1200" cap="none" spc="0" normalizeH="0" baseline="0" noProof="0">
                <a:ln>
                  <a:noFill/>
                </a:ln>
                <a:solidFill>
                  <a:srgbClr val="FFFFFF"/>
                </a:solidFill>
                <a:effectLst/>
                <a:uLnTx/>
                <a:uFillTx/>
                <a:latin typeface="Verdana" pitchFamily="34" charset="0"/>
                <a:ea typeface="+mn-ea"/>
                <a:cs typeface="+mn-cs"/>
              </a:rPr>
              <a:t> périodiques</a:t>
            </a:r>
          </a:p>
        </p:txBody>
      </p:sp>
      <p:sp>
        <p:nvSpPr>
          <p:cNvPr id="8" name="Google Shape;4953;p305">
            <a:extLst>
              <a:ext uri="{FF2B5EF4-FFF2-40B4-BE49-F238E27FC236}">
                <a16:creationId xmlns:a16="http://schemas.microsoft.com/office/drawing/2014/main" id="{80F2D26B-5762-4DA2-A45E-C02F58196359}"/>
              </a:ext>
            </a:extLst>
          </p:cNvPr>
          <p:cNvSpPr/>
          <p:nvPr/>
        </p:nvSpPr>
        <p:spPr>
          <a:xfrm rot="-505841">
            <a:off x="8783110" y="2289716"/>
            <a:ext cx="3128778" cy="1611876"/>
          </a:xfrm>
          <a:prstGeom prst="foldedCorner">
            <a:avLst>
              <a:gd name="adj" fmla="val 16667"/>
            </a:avLst>
          </a:prstGeom>
          <a:solidFill>
            <a:srgbClr val="FFF2C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dirty="0">
                <a:solidFill>
                  <a:schemeClr val="dk1"/>
                </a:solidFill>
                <a:latin typeface="Arial"/>
                <a:ea typeface="Arial"/>
                <a:cs typeface="Arial"/>
                <a:sym typeface="Arial"/>
              </a:rPr>
              <a:t>La présentation de lancement et le rapport de démarrage doivent être examinés attentivement ! Les ajustements sont plus faciles à réaliser au début du processus.</a:t>
            </a:r>
            <a:endParaRPr dirty="0"/>
          </a:p>
        </p:txBody>
      </p:sp>
    </p:spTree>
    <p:extLst>
      <p:ext uri="{BB962C8B-B14F-4D97-AF65-F5344CB8AC3E}">
        <p14:creationId xmlns:p14="http://schemas.microsoft.com/office/powerpoint/2010/main" val="890235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Shape 578"/>
        <p:cNvGrpSpPr/>
        <p:nvPr/>
      </p:nvGrpSpPr>
      <p:grpSpPr>
        <a:xfrm>
          <a:off x="0" y="0"/>
          <a:ext cx="0" cy="0"/>
          <a:chOff x="0" y="0"/>
          <a:chExt cx="0" cy="0"/>
        </a:xfrm>
      </p:grpSpPr>
      <p:sp>
        <p:nvSpPr>
          <p:cNvPr id="580" name="Google Shape;580;p79"/>
          <p:cNvSpPr txBox="1">
            <a:spLocks noGrp="1"/>
          </p:cNvSpPr>
          <p:nvPr>
            <p:ph type="title" idx="4294967295"/>
          </p:nvPr>
        </p:nvSpPr>
        <p:spPr>
          <a:xfrm>
            <a:off x="1174620" y="308918"/>
            <a:ext cx="10147300" cy="509587"/>
          </a:xfrm>
          <a:prstGeom prst="rect">
            <a:avLst/>
          </a:prstGeom>
          <a:noFill/>
          <a:ln>
            <a:noFill/>
          </a:ln>
        </p:spPr>
        <p:txBody>
          <a:bodyPr spcFirstLastPara="1" wrap="square" lIns="0" tIns="0" rIns="0" bIns="0" anchor="t" anchorCtr="0">
            <a:noAutofit/>
          </a:bodyPr>
          <a:lstStyle/>
          <a:p>
            <a:pPr marL="38100" lvl="0"/>
            <a:r>
              <a:rPr lang="fr-FR"/>
              <a:t>Principaux critères de qualité du rapport de démarrage</a:t>
            </a:r>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200" b="1" i="0" u="none" strike="noStrike" kern="1200" cap="none" spc="0" normalizeH="0" baseline="0" noProof="0">
                <a:ln>
                  <a:noFill/>
                </a:ln>
                <a:solidFill>
                  <a:srgbClr val="FFFFFF"/>
                </a:solidFill>
                <a:effectLst/>
                <a:uLnTx/>
                <a:uFillTx/>
                <a:latin typeface="Arial"/>
                <a:ea typeface="+mn-ea"/>
                <a:cs typeface="Calibri" panose="020F0502020204030204" pitchFamily="34" charset="0"/>
              </a:rPr>
              <a:t>Etapes-clés de l’assurance-qualité</a:t>
            </a:r>
          </a:p>
        </p:txBody>
      </p:sp>
      <p:grpSp>
        <p:nvGrpSpPr>
          <p:cNvPr id="8" name="Group 7"/>
          <p:cNvGrpSpPr/>
          <p:nvPr/>
        </p:nvGrpSpPr>
        <p:grpSpPr>
          <a:xfrm>
            <a:off x="1055350" y="1599867"/>
            <a:ext cx="8928992" cy="4896544"/>
            <a:chOff x="107504" y="1700808"/>
            <a:chExt cx="8928992" cy="4896544"/>
          </a:xfrm>
        </p:grpSpPr>
        <p:graphicFrame>
          <p:nvGraphicFramePr>
            <p:cNvPr id="9" name="Diagram 8"/>
            <p:cNvGraphicFramePr/>
            <p:nvPr/>
          </p:nvGraphicFramePr>
          <p:xfrm>
            <a:off x="107504" y="1700808"/>
            <a:ext cx="8928992"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p:cNvSpPr/>
            <p:nvPr/>
          </p:nvSpPr>
          <p:spPr bwMode="auto">
            <a:xfrm>
              <a:off x="6337536" y="5589240"/>
              <a:ext cx="2698960" cy="1008112"/>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Arial"/>
                  <a:ea typeface="+mn-ea"/>
                  <a:cs typeface="+mn-cs"/>
                </a:rPr>
                <a:t>Synthèses des questions pour l’appréciation globale</a:t>
              </a:r>
            </a:p>
          </p:txBody>
        </p:sp>
      </p:grpSp>
    </p:spTree>
    <p:extLst>
      <p:ext uri="{BB962C8B-B14F-4D97-AF65-F5344CB8AC3E}">
        <p14:creationId xmlns:p14="http://schemas.microsoft.com/office/powerpoint/2010/main" val="25142231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Shape 578"/>
        <p:cNvGrpSpPr/>
        <p:nvPr/>
      </p:nvGrpSpPr>
      <p:grpSpPr>
        <a:xfrm>
          <a:off x="0" y="0"/>
          <a:ext cx="0" cy="0"/>
          <a:chOff x="0" y="0"/>
          <a:chExt cx="0" cy="0"/>
        </a:xfrm>
      </p:grpSpPr>
      <p:sp>
        <p:nvSpPr>
          <p:cNvPr id="2" name="Slide Number Placeholder 1"/>
          <p:cNvSpPr>
            <a:spLocks noGrp="1"/>
          </p:cNvSpPr>
          <p:nvPr>
            <p:ph type="sldNum" sz="quarter" idx="12"/>
          </p:nvPr>
        </p:nvSpPr>
        <p:spPr>
          <a:xfrm>
            <a:off x="742399" y="6363383"/>
            <a:ext cx="2743200" cy="365125"/>
          </a:xfrm>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800" b="0" i="0" u="none" strike="noStrike" kern="1200" cap="all" spc="0" normalizeH="0" baseline="0" noProof="0" smtClean="0">
                <a:ln>
                  <a:noFill/>
                </a:ln>
                <a:solidFill>
                  <a:srgbClr val="000000">
                    <a:tint val="7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base" latinLnBrk="0" hangingPunct="1">
                <a:lnSpc>
                  <a:spcPct val="100000"/>
                </a:lnSpc>
                <a:spcBef>
                  <a:spcPts val="0"/>
                </a:spcBef>
                <a:spcAft>
                  <a:spcPts val="0"/>
                </a:spcAft>
                <a:buClrTx/>
                <a:buSzTx/>
                <a:buFontTx/>
                <a:buNone/>
                <a:tabLst/>
                <a:defRPr/>
              </a:pPr>
              <a:t>34</a:t>
            </a:fld>
            <a:endParaRPr kumimoji="0" lang="en-GB" sz="800" b="0" i="0" u="none" strike="noStrike" kern="1200" cap="all" spc="0" normalizeH="0" baseline="0" noProof="0">
              <a:ln>
                <a:noFill/>
              </a:ln>
              <a:solidFill>
                <a:srgbClr val="000000">
                  <a:tint val="75000"/>
                </a:srgbClr>
              </a:solidFill>
              <a:effectLst/>
              <a:uLnTx/>
              <a:uFillTx/>
              <a:latin typeface="Calibri" panose="020F0502020204030204" pitchFamily="34" charset="0"/>
              <a:ea typeface="+mn-ea"/>
              <a:cs typeface="Calibri" panose="020F0502020204030204" pitchFamily="34" charset="0"/>
            </a:endParaRPr>
          </a:p>
        </p:txBody>
      </p:sp>
      <p:sp>
        <p:nvSpPr>
          <p:cNvPr id="580" name="Google Shape;580;p79"/>
          <p:cNvSpPr txBox="1">
            <a:spLocks noGrp="1"/>
          </p:cNvSpPr>
          <p:nvPr>
            <p:ph type="title" idx="4294967295"/>
          </p:nvPr>
        </p:nvSpPr>
        <p:spPr>
          <a:xfrm>
            <a:off x="1075228" y="356990"/>
            <a:ext cx="10147300" cy="509587"/>
          </a:xfrm>
          <a:prstGeom prst="rect">
            <a:avLst/>
          </a:prstGeom>
          <a:noFill/>
          <a:ln>
            <a:noFill/>
          </a:ln>
        </p:spPr>
        <p:txBody>
          <a:bodyPr spcFirstLastPara="1" wrap="square" lIns="0" tIns="0" rIns="0" bIns="0" anchor="t" anchorCtr="0">
            <a:noAutofit/>
          </a:bodyPr>
          <a:lstStyle/>
          <a:p>
            <a:pPr marL="38100" lvl="0"/>
            <a:r>
              <a:rPr lang="fr-FR" dirty="0"/>
              <a:t>Principaux critères de qualité du rapport documentaire</a:t>
            </a:r>
            <a:endParaRPr lang="en-GB" dirty="0"/>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1" i="0" u="none" strike="noStrike" kern="1200" cap="none" spc="0" normalizeH="0" baseline="0" noProof="0" dirty="0" err="1">
                <a:ln>
                  <a:noFill/>
                </a:ln>
                <a:solidFill>
                  <a:srgbClr val="FFFFFF"/>
                </a:solidFill>
                <a:effectLst/>
                <a:uLnTx/>
                <a:uFillTx/>
                <a:latin typeface="Arial"/>
                <a:ea typeface="+mn-ea"/>
                <a:cs typeface="Calibri" panose="020F0502020204030204" pitchFamily="34" charset="0"/>
              </a:rPr>
              <a:t>Etapes-clés</a:t>
            </a:r>
            <a:r>
              <a:rPr kumimoji="0" lang="en-GB" sz="2200" b="1" i="0" u="none" strike="noStrike" kern="1200" cap="none" spc="0" normalizeH="0" baseline="0" noProof="0" dirty="0">
                <a:ln>
                  <a:noFill/>
                </a:ln>
                <a:solidFill>
                  <a:srgbClr val="FFFFFF"/>
                </a:solidFill>
                <a:effectLst/>
                <a:uLnTx/>
                <a:uFillTx/>
                <a:latin typeface="Arial"/>
                <a:ea typeface="+mn-ea"/>
                <a:cs typeface="Calibri" panose="020F0502020204030204" pitchFamily="34" charset="0"/>
              </a:rPr>
              <a:t> de </a:t>
            </a:r>
            <a:r>
              <a:rPr kumimoji="0" lang="en-GB" sz="2200" b="1" i="0" u="none" strike="noStrike" kern="1200" cap="none" spc="0" normalizeH="0" baseline="0" noProof="0" dirty="0" err="1">
                <a:ln>
                  <a:noFill/>
                </a:ln>
                <a:solidFill>
                  <a:srgbClr val="FFFFFF"/>
                </a:solidFill>
                <a:effectLst/>
                <a:uLnTx/>
                <a:uFillTx/>
                <a:latin typeface="Arial"/>
                <a:ea typeface="+mn-ea"/>
                <a:cs typeface="Calibri" panose="020F0502020204030204" pitchFamily="34" charset="0"/>
              </a:rPr>
              <a:t>l’assurance-qualité</a:t>
            </a:r>
            <a:endParaRPr kumimoji="0" lang="en-GB" sz="2200" b="1" i="0" u="none" strike="noStrike" kern="1200" cap="none" spc="0" normalizeH="0" baseline="0" noProof="0" dirty="0">
              <a:ln>
                <a:noFill/>
              </a:ln>
              <a:solidFill>
                <a:srgbClr val="FFFFFF"/>
              </a:solidFill>
              <a:effectLst/>
              <a:uLnTx/>
              <a:uFillTx/>
              <a:latin typeface="Arial"/>
              <a:ea typeface="+mn-ea"/>
              <a:cs typeface="Calibri" panose="020F0502020204030204" pitchFamily="34" charset="0"/>
            </a:endParaRPr>
          </a:p>
        </p:txBody>
      </p:sp>
      <p:grpSp>
        <p:nvGrpSpPr>
          <p:cNvPr id="11" name="Group 7">
            <a:extLst>
              <a:ext uri="{FF2B5EF4-FFF2-40B4-BE49-F238E27FC236}">
                <a16:creationId xmlns:a16="http://schemas.microsoft.com/office/drawing/2014/main" id="{D00BED78-FA85-40AB-B387-C90B6F8A0370}"/>
              </a:ext>
            </a:extLst>
          </p:cNvPr>
          <p:cNvGrpSpPr/>
          <p:nvPr/>
        </p:nvGrpSpPr>
        <p:grpSpPr>
          <a:xfrm>
            <a:off x="1075228" y="1466839"/>
            <a:ext cx="8928992" cy="4896544"/>
            <a:chOff x="107504" y="1700808"/>
            <a:chExt cx="8928992" cy="4896544"/>
          </a:xfrm>
        </p:grpSpPr>
        <p:graphicFrame>
          <p:nvGraphicFramePr>
            <p:cNvPr id="12" name="Diagram 8">
              <a:extLst>
                <a:ext uri="{FF2B5EF4-FFF2-40B4-BE49-F238E27FC236}">
                  <a16:creationId xmlns:a16="http://schemas.microsoft.com/office/drawing/2014/main" id="{21C464C8-9090-49D7-B3FC-4A61018227A0}"/>
                </a:ext>
              </a:extLst>
            </p:cNvPr>
            <p:cNvGraphicFramePr/>
            <p:nvPr/>
          </p:nvGraphicFramePr>
          <p:xfrm>
            <a:off x="107504" y="1700808"/>
            <a:ext cx="8928992"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Rectangle 12">
              <a:extLst>
                <a:ext uri="{FF2B5EF4-FFF2-40B4-BE49-F238E27FC236}">
                  <a16:creationId xmlns:a16="http://schemas.microsoft.com/office/drawing/2014/main" id="{0F13964E-92DD-4DB2-8215-6523F7DC67AB}"/>
                </a:ext>
              </a:extLst>
            </p:cNvPr>
            <p:cNvSpPr/>
            <p:nvPr/>
          </p:nvSpPr>
          <p:spPr bwMode="auto">
            <a:xfrm>
              <a:off x="6330107" y="3945217"/>
              <a:ext cx="2696863" cy="720080"/>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lvl="0" indent="0" algn="ctr" defTabSz="914400" rtl="0" eaLnBrk="1" fontAlgn="base" latinLnBrk="0" hangingPunct="1">
                <a:lnSpc>
                  <a:spcPct val="100000"/>
                </a:lnSpc>
                <a:spcBef>
                  <a:spcPct val="0"/>
                </a:spcBef>
                <a:spcAft>
                  <a:spcPct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Verdana" pitchFamily="34" charset="0"/>
                  <a:ea typeface="+mn-ea"/>
                  <a:cs typeface="+mn-cs"/>
                </a:rPr>
                <a:t>Analyse préliminaire</a:t>
              </a:r>
            </a:p>
          </p:txBody>
        </p:sp>
      </p:grpSp>
      <p:sp>
        <p:nvSpPr>
          <p:cNvPr id="14" name="Rectangle 13">
            <a:extLst>
              <a:ext uri="{FF2B5EF4-FFF2-40B4-BE49-F238E27FC236}">
                <a16:creationId xmlns:a16="http://schemas.microsoft.com/office/drawing/2014/main" id="{219A130F-D5ED-4092-8CEB-B4D9B833A9E1}"/>
              </a:ext>
            </a:extLst>
          </p:cNvPr>
          <p:cNvSpPr/>
          <p:nvPr/>
        </p:nvSpPr>
        <p:spPr bwMode="auto">
          <a:xfrm>
            <a:off x="7295007" y="4451965"/>
            <a:ext cx="2709212" cy="1872208"/>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600" b="1" i="0" u="none" strike="noStrike" kern="1200" cap="none" spc="0" normalizeH="0" baseline="0" noProof="0" dirty="0">
                <a:ln>
                  <a:noFill/>
                </a:ln>
                <a:solidFill>
                  <a:srgbClr val="4D4D4D"/>
                </a:solidFill>
                <a:effectLst/>
                <a:uLnTx/>
                <a:uFillTx/>
                <a:latin typeface="Arial"/>
                <a:ea typeface="+mn-ea"/>
                <a:cs typeface="+mn-cs"/>
              </a:rPr>
              <a:t> </a:t>
            </a:r>
            <a:r>
              <a:rPr kumimoji="0" lang="fr-FR" sz="1500" b="1" i="0" u="none" strike="noStrike" kern="1200" cap="none" spc="0" normalizeH="0" baseline="0" noProof="0" dirty="0">
                <a:ln>
                  <a:noFill/>
                </a:ln>
                <a:solidFill>
                  <a:srgbClr val="FFFFFF"/>
                </a:solidFill>
                <a:effectLst/>
                <a:uLnTx/>
                <a:uFillTx/>
                <a:latin typeface="Arial"/>
                <a:ea typeface="+mn-ea"/>
                <a:cs typeface="+mn-cs"/>
              </a:rPr>
              <a:t>Analyse des</a:t>
            </a:r>
            <a:r>
              <a:rPr kumimoji="0" lang="fr-FR" sz="1500" b="0" i="0" u="none" strike="noStrike" kern="1200" cap="none" spc="0" normalizeH="0" baseline="0" noProof="0" dirty="0">
                <a:ln>
                  <a:noFill/>
                </a:ln>
                <a:solidFill>
                  <a:srgbClr val="FFFFFF"/>
                </a:solidFill>
                <a:effectLst/>
                <a:uLnTx/>
                <a:uFillTx/>
                <a:latin typeface="Arial"/>
                <a:ea typeface="+mn-ea"/>
                <a:cs typeface="+mn-cs"/>
              </a:rPr>
              <a:t> </a:t>
            </a:r>
            <a:r>
              <a:rPr kumimoji="0" lang="fr-FR" sz="1500" b="1" i="0" u="none" strike="noStrike" kern="1200" cap="none" spc="0" normalizeH="0" baseline="0" noProof="0" dirty="0">
                <a:ln>
                  <a:noFill/>
                </a:ln>
                <a:solidFill>
                  <a:srgbClr val="FFFFFF"/>
                </a:solidFill>
                <a:effectLst/>
                <a:uLnTx/>
                <a:uFillTx/>
                <a:latin typeface="Arial"/>
                <a:ea typeface="+mn-ea"/>
                <a:cs typeface="+mn-cs"/>
              </a:rPr>
              <a:t>données</a:t>
            </a:r>
            <a:r>
              <a:rPr kumimoji="0" lang="fr-FR" sz="1500" b="0" i="0" u="none" strike="noStrike" kern="1200" cap="none" spc="0" normalizeH="0" baseline="0" noProof="0" dirty="0">
                <a:ln>
                  <a:noFill/>
                </a:ln>
                <a:solidFill>
                  <a:srgbClr val="FFFFFF"/>
                </a:solidFill>
                <a:effectLst/>
                <a:uLnTx/>
                <a:uFillTx/>
                <a:latin typeface="Arial"/>
                <a:ea typeface="+mn-ea"/>
                <a:cs typeface="+mn-cs"/>
              </a:rPr>
              <a:t> recueillies afin de </a:t>
            </a:r>
            <a:r>
              <a:rPr kumimoji="0" lang="fr-FR" sz="1500" b="1" i="0" u="none" strike="noStrike" kern="1200" cap="none" spc="0" normalizeH="0" baseline="0" noProof="0" dirty="0">
                <a:ln>
                  <a:noFill/>
                </a:ln>
                <a:solidFill>
                  <a:srgbClr val="FFFFFF"/>
                </a:solidFill>
                <a:effectLst/>
                <a:uLnTx/>
                <a:uFillTx/>
                <a:latin typeface="Arial"/>
                <a:ea typeface="+mn-ea"/>
                <a:cs typeface="+mn-cs"/>
              </a:rPr>
              <a:t>répondre aux questions</a:t>
            </a:r>
          </a:p>
          <a:p>
            <a:pPr marL="3175"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500" b="0" i="0" u="none" strike="noStrike" kern="1200" cap="none" spc="0" normalizeH="0" baseline="0" noProof="0" dirty="0">
                <a:ln>
                  <a:noFill/>
                </a:ln>
                <a:solidFill>
                  <a:srgbClr val="FFFFFF"/>
                </a:solidFill>
                <a:effectLst/>
                <a:uLnTx/>
                <a:uFillTx/>
                <a:latin typeface="Arial"/>
                <a:ea typeface="+mn-ea"/>
                <a:cs typeface="+mn-cs"/>
              </a:rPr>
              <a:t> </a:t>
            </a:r>
            <a:r>
              <a:rPr kumimoji="0" lang="fr-FR" sz="1500" b="1" i="0" u="none" strike="noStrike" kern="1200" cap="none" spc="0" normalizeH="0" baseline="0" noProof="0" dirty="0">
                <a:ln>
                  <a:noFill/>
                </a:ln>
                <a:solidFill>
                  <a:srgbClr val="FFFFFF"/>
                </a:solidFill>
                <a:effectLst/>
                <a:uLnTx/>
                <a:uFillTx/>
                <a:latin typeface="Arial"/>
                <a:ea typeface="+mn-ea"/>
                <a:cs typeface="+mn-cs"/>
              </a:rPr>
              <a:t>Déduction des hypothèses à tester </a:t>
            </a:r>
            <a:r>
              <a:rPr kumimoji="0" lang="fr-FR" sz="1500" b="0" i="0" u="none" strike="noStrike" kern="1200" cap="none" spc="0" normalizeH="0" baseline="0" noProof="0" dirty="0">
                <a:ln>
                  <a:noFill/>
                </a:ln>
                <a:solidFill>
                  <a:srgbClr val="FFFFFF"/>
                </a:solidFill>
                <a:effectLst/>
                <a:uLnTx/>
                <a:uFillTx/>
                <a:latin typeface="Arial"/>
                <a:ea typeface="+mn-ea"/>
                <a:cs typeface="+mn-cs"/>
              </a:rPr>
              <a:t>sur le terrain </a:t>
            </a:r>
          </a:p>
        </p:txBody>
      </p:sp>
    </p:spTree>
    <p:extLst>
      <p:ext uri="{BB962C8B-B14F-4D97-AF65-F5344CB8AC3E}">
        <p14:creationId xmlns:p14="http://schemas.microsoft.com/office/powerpoint/2010/main" val="16403091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fr-FR" sz="800" b="0" i="0" u="none" strike="noStrike" kern="1200" cap="all" spc="0" normalizeH="0" baseline="0" noProof="0" smtClean="0">
                <a:ln>
                  <a:noFill/>
                </a:ln>
                <a:solidFill>
                  <a:srgbClr val="000000">
                    <a:tint val="7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base" latinLnBrk="0" hangingPunct="1">
                <a:lnSpc>
                  <a:spcPct val="100000"/>
                </a:lnSpc>
                <a:spcBef>
                  <a:spcPts val="0"/>
                </a:spcBef>
                <a:spcAft>
                  <a:spcPts val="0"/>
                </a:spcAft>
                <a:buClrTx/>
                <a:buSzTx/>
                <a:buFontTx/>
                <a:buNone/>
                <a:tabLst/>
                <a:defRPr/>
              </a:pPr>
              <a:t>35</a:t>
            </a:fld>
            <a:endParaRPr kumimoji="0" lang="fr-FR" sz="800" b="0" i="0" u="none" strike="noStrike" kern="1200" cap="all" spc="0" normalizeH="0" baseline="0" noProof="0">
              <a:ln>
                <a:noFill/>
              </a:ln>
              <a:solidFill>
                <a:srgbClr val="000000">
                  <a:tint val="75000"/>
                </a:srgbClr>
              </a:solidFill>
              <a:effectLst/>
              <a:uLnTx/>
              <a:uFillTx/>
              <a:latin typeface="Calibri" panose="020F0502020204030204" pitchFamily="34" charset="0"/>
              <a:ea typeface="+mn-ea"/>
              <a:cs typeface="Calibri" panose="020F0502020204030204" pitchFamily="34" charset="0"/>
            </a:endParaRPr>
          </a:p>
        </p:txBody>
      </p:sp>
      <p:sp>
        <p:nvSpPr>
          <p:cNvPr id="579" name="Google Shape;579;p79"/>
          <p:cNvSpPr txBox="1">
            <a:spLocks noGrp="1"/>
          </p:cNvSpPr>
          <p:nvPr>
            <p:ph type="body" idx="4294967295"/>
          </p:nvPr>
        </p:nvSpPr>
        <p:spPr>
          <a:xfrm>
            <a:off x="1022350" y="1153010"/>
            <a:ext cx="8642350" cy="2454024"/>
          </a:xfrm>
          <a:prstGeom prst="rect">
            <a:avLst/>
          </a:prstGeom>
          <a:noFill/>
          <a:ln>
            <a:noFill/>
            <a:prstDash val="sysDash"/>
          </a:ln>
        </p:spPr>
        <p:txBody>
          <a:bodyPr spcFirstLastPara="1" wrap="square" lIns="0" tIns="0" rIns="0" bIns="0" anchor="t" anchorCtr="0">
            <a:noAutofit/>
          </a:bodyPr>
          <a:lstStyle/>
          <a:p>
            <a:pPr>
              <a:spcBef>
                <a:spcPts val="600"/>
              </a:spcBef>
              <a:spcAft>
                <a:spcPts val="600"/>
              </a:spcAft>
              <a:buClr>
                <a:srgbClr val="0F5494"/>
              </a:buClr>
              <a:buFont typeface="Wingdings" pitchFamily="2" charset="2"/>
              <a:buChar char="§"/>
            </a:pPr>
            <a:r>
              <a:rPr lang="fr-FR" dirty="0"/>
              <a:t>Vérifier si </a:t>
            </a:r>
            <a:r>
              <a:rPr lang="fr-FR" b="1" dirty="0"/>
              <a:t>l’évaluation répond aux normes professionnelles </a:t>
            </a:r>
          </a:p>
          <a:p>
            <a:pPr>
              <a:spcBef>
                <a:spcPts val="600"/>
              </a:spcBef>
              <a:spcAft>
                <a:spcPts val="600"/>
              </a:spcAft>
              <a:buClr>
                <a:srgbClr val="0F5494"/>
              </a:buClr>
              <a:buFont typeface="Wingdings" pitchFamily="2" charset="2"/>
              <a:buChar char="§"/>
            </a:pPr>
            <a:endParaRPr lang="fr-FR" b="1" dirty="0"/>
          </a:p>
          <a:p>
            <a:pPr>
              <a:spcBef>
                <a:spcPts val="600"/>
              </a:spcBef>
              <a:spcAft>
                <a:spcPts val="600"/>
              </a:spcAft>
              <a:buClr>
                <a:srgbClr val="0F5494"/>
              </a:buClr>
              <a:buFont typeface="Wingdings" pitchFamily="2" charset="2"/>
              <a:buChar char="§"/>
            </a:pPr>
            <a:r>
              <a:rPr lang="fr-FR" dirty="0"/>
              <a:t>Vérifier si la forme du </a:t>
            </a:r>
            <a:r>
              <a:rPr lang="fr-FR" b="1" dirty="0"/>
              <a:t>rapport</a:t>
            </a:r>
            <a:r>
              <a:rPr lang="fr-FR" dirty="0"/>
              <a:t> est </a:t>
            </a:r>
            <a:r>
              <a:rPr lang="fr-FR" b="1" dirty="0"/>
              <a:t>adaptée aux besoins des utilisateurs visés</a:t>
            </a:r>
          </a:p>
          <a:p>
            <a:pPr>
              <a:spcBef>
                <a:spcPts val="600"/>
              </a:spcBef>
              <a:spcAft>
                <a:spcPts val="600"/>
              </a:spcAft>
              <a:buClr>
                <a:srgbClr val="0F5494"/>
              </a:buClr>
              <a:buNone/>
            </a:pPr>
            <a:r>
              <a:rPr lang="fr-FR" dirty="0"/>
              <a:t> </a:t>
            </a:r>
          </a:p>
          <a:p>
            <a:pPr marL="0" indent="0">
              <a:spcBef>
                <a:spcPts val="0"/>
              </a:spcBef>
              <a:buSzPts val="2990"/>
              <a:buNone/>
            </a:pPr>
            <a:endParaRPr lang="fr-FR" dirty="0">
              <a:solidFill>
                <a:schemeClr val="tx1"/>
              </a:solidFill>
              <a:latin typeface="Calibri" panose="020F0502020204030204" pitchFamily="34" charset="0"/>
              <a:cs typeface="Calibri" panose="020F0502020204030204" pitchFamily="34" charset="0"/>
            </a:endParaRPr>
          </a:p>
        </p:txBody>
      </p:sp>
      <p:sp>
        <p:nvSpPr>
          <p:cNvPr id="580" name="Google Shape;580;p79"/>
          <p:cNvSpPr txBox="1">
            <a:spLocks noGrp="1"/>
          </p:cNvSpPr>
          <p:nvPr>
            <p:ph type="title" idx="4294967295"/>
          </p:nvPr>
        </p:nvSpPr>
        <p:spPr>
          <a:xfrm>
            <a:off x="1022350" y="308918"/>
            <a:ext cx="10147300" cy="509588"/>
          </a:xfrm>
          <a:prstGeom prst="rect">
            <a:avLst/>
          </a:prstGeom>
          <a:noFill/>
          <a:ln>
            <a:noFill/>
          </a:ln>
        </p:spPr>
        <p:txBody>
          <a:bodyPr spcFirstLastPara="1" wrap="square" lIns="0" tIns="0" rIns="0" bIns="0" anchor="t" anchorCtr="0">
            <a:noAutofit/>
          </a:bodyPr>
          <a:lstStyle/>
          <a:p>
            <a:pPr marL="38100" lvl="0"/>
            <a:r>
              <a:rPr lang="fr-FR"/>
              <a:t>Evaluer la qualité du rapport final</a:t>
            </a:r>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200" b="1" i="0" u="none" strike="noStrike" kern="1200" cap="none" spc="0" normalizeH="0" baseline="0" noProof="0">
                <a:ln>
                  <a:noFill/>
                </a:ln>
                <a:solidFill>
                  <a:srgbClr val="FFFFFF"/>
                </a:solidFill>
                <a:effectLst/>
                <a:uLnTx/>
                <a:uFillTx/>
                <a:latin typeface="Arial"/>
                <a:ea typeface="+mn-ea"/>
                <a:cs typeface="Calibri" panose="020F0502020204030204" pitchFamily="34" charset="0"/>
              </a:rPr>
              <a:t>Etapes-clés de l’assurance-qualité</a:t>
            </a:r>
          </a:p>
        </p:txBody>
      </p:sp>
      <p:grpSp>
        <p:nvGrpSpPr>
          <p:cNvPr id="7" name="Group 6"/>
          <p:cNvGrpSpPr/>
          <p:nvPr/>
        </p:nvGrpSpPr>
        <p:grpSpPr>
          <a:xfrm>
            <a:off x="1717986" y="4297624"/>
            <a:ext cx="7946714" cy="2016224"/>
            <a:chOff x="827584" y="4293096"/>
            <a:chExt cx="7572970" cy="2016224"/>
          </a:xfrm>
        </p:grpSpPr>
        <p:sp>
          <p:nvSpPr>
            <p:cNvPr id="8" name="Rounded Rectangle 7"/>
            <p:cNvSpPr/>
            <p:nvPr/>
          </p:nvSpPr>
          <p:spPr bwMode="auto">
            <a:xfrm>
              <a:off x="827584" y="4293096"/>
              <a:ext cx="2448272" cy="2016224"/>
            </a:xfrm>
            <a:prstGeom prst="roundRect">
              <a:avLst/>
            </a:prstGeom>
            <a:solidFill>
              <a:schemeClr val="accent4"/>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marL="3175"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Verdana" pitchFamily="34" charset="0"/>
                  <a:ea typeface="+mn-ea"/>
                  <a:cs typeface="+mn-cs"/>
                </a:rPr>
                <a:t>Respect des exigences  du commanditaire par les</a:t>
              </a:r>
              <a:r>
                <a:rPr kumimoji="0" lang="fr-FR" sz="1800" b="0" i="0" u="none" strike="noStrike" kern="1200" cap="none" spc="0" normalizeH="0" baseline="0" noProof="0">
                  <a:ln>
                    <a:noFill/>
                  </a:ln>
                  <a:solidFill>
                    <a:srgbClr val="FFFFFF"/>
                  </a:solidFill>
                  <a:effectLst/>
                  <a:uLnTx/>
                  <a:uFillTx/>
                  <a:latin typeface="Verdana" pitchFamily="34" charset="0"/>
                  <a:ea typeface="+mn-ea"/>
                  <a:cs typeface="+mn-cs"/>
                </a:rPr>
                <a:t> évaluateurs</a:t>
              </a:r>
            </a:p>
          </p:txBody>
        </p:sp>
        <p:sp>
          <p:nvSpPr>
            <p:cNvPr id="9" name="Rounded Rectangle 8"/>
            <p:cNvSpPr/>
            <p:nvPr/>
          </p:nvSpPr>
          <p:spPr bwMode="auto">
            <a:xfrm>
              <a:off x="3491880" y="4293096"/>
              <a:ext cx="2304256" cy="2016224"/>
            </a:xfrm>
            <a:prstGeom prst="roundRect">
              <a:avLst/>
            </a:prstGeom>
            <a:solidFill>
              <a:schemeClr val="accent4"/>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marL="3175" marR="0" lvl="0" indent="0" algn="l" defTabSz="914400" rtl="0" eaLnBrk="1" fontAlgn="auto" latinLnBrk="0" hangingPunct="1">
                <a:lnSpc>
                  <a:spcPct val="100000"/>
                </a:lnSpc>
                <a:spcBef>
                  <a:spcPts val="0"/>
                </a:spcBef>
                <a:spcAft>
                  <a:spcPts val="0"/>
                </a:spcAft>
                <a:buClrTx/>
                <a:buSzTx/>
                <a:buFontTx/>
                <a:buNone/>
                <a:tabLst/>
                <a:defRPr/>
              </a:pPr>
              <a:r>
                <a:rPr kumimoji="0" lang="fr-FR" sz="1700" b="1" i="0" u="none" strike="noStrike" kern="1200" cap="none" spc="0" normalizeH="0" baseline="0" noProof="0">
                  <a:ln>
                    <a:noFill/>
                  </a:ln>
                  <a:solidFill>
                    <a:srgbClr val="FFFFFF"/>
                  </a:solidFill>
                  <a:effectLst/>
                  <a:uLnTx/>
                  <a:uFillTx/>
                  <a:latin typeface="Verdana" pitchFamily="34" charset="0"/>
                  <a:ea typeface="+mn-ea"/>
                  <a:cs typeface="+mn-cs"/>
                </a:rPr>
                <a:t>Distinction </a:t>
              </a:r>
              <a:r>
                <a:rPr kumimoji="0" lang="fr-FR" sz="1700" b="0" i="0" u="none" strike="noStrike" kern="1200" cap="none" spc="0" normalizeH="0" baseline="0" noProof="0">
                  <a:ln>
                    <a:noFill/>
                  </a:ln>
                  <a:solidFill>
                    <a:srgbClr val="FFFFFF"/>
                  </a:solidFill>
                  <a:effectLst/>
                  <a:uLnTx/>
                  <a:uFillTx/>
                  <a:latin typeface="Verdana" pitchFamily="34" charset="0"/>
                  <a:ea typeface="+mn-ea"/>
                  <a:cs typeface="+mn-cs"/>
                </a:rPr>
                <a:t>entre des </a:t>
              </a:r>
              <a:r>
                <a:rPr kumimoji="0" lang="fr-FR" sz="1700" b="1" i="0" u="none" strike="noStrike" kern="1200" cap="none" spc="0" normalizeH="0" baseline="0" noProof="0">
                  <a:ln>
                    <a:noFill/>
                  </a:ln>
                  <a:solidFill>
                    <a:srgbClr val="FFFFFF"/>
                  </a:solidFill>
                  <a:effectLst/>
                  <a:uLnTx/>
                  <a:uFillTx/>
                  <a:latin typeface="Verdana" pitchFamily="34" charset="0"/>
                  <a:ea typeface="+mn-ea"/>
                  <a:cs typeface="+mn-cs"/>
                </a:rPr>
                <a:t>conclusions valides/bien fondées </a:t>
              </a:r>
              <a:r>
                <a:rPr kumimoji="0" lang="fr-FR" sz="1700" b="0" i="0" u="none" strike="noStrike" kern="1200" cap="none" spc="0" normalizeH="0" baseline="0" noProof="0">
                  <a:ln>
                    <a:noFill/>
                  </a:ln>
                  <a:solidFill>
                    <a:srgbClr val="FFFFFF"/>
                  </a:solidFill>
                  <a:effectLst/>
                  <a:uLnTx/>
                  <a:uFillTx/>
                  <a:latin typeface="Verdana" pitchFamily="34" charset="0"/>
                  <a:ea typeface="+mn-ea"/>
                  <a:cs typeface="+mn-cs"/>
                </a:rPr>
                <a:t>et </a:t>
              </a:r>
              <a:r>
                <a:rPr kumimoji="0" lang="fr-FR" sz="1700" b="1" i="0" u="none" strike="noStrike" kern="1200" cap="none" spc="0" normalizeH="0" baseline="0" noProof="0">
                  <a:ln>
                    <a:noFill/>
                  </a:ln>
                  <a:solidFill>
                    <a:srgbClr val="FFFFFF"/>
                  </a:solidFill>
                  <a:effectLst/>
                  <a:uLnTx/>
                  <a:uFillTx/>
                  <a:latin typeface="Verdana" pitchFamily="34" charset="0"/>
                  <a:ea typeface="+mn-ea"/>
                  <a:cs typeface="+mn-cs"/>
                </a:rPr>
                <a:t>celles à utiliser avec prudence </a:t>
              </a:r>
            </a:p>
          </p:txBody>
        </p:sp>
        <p:sp>
          <p:nvSpPr>
            <p:cNvPr id="10" name="Rounded Rectangle 9"/>
            <p:cNvSpPr/>
            <p:nvPr/>
          </p:nvSpPr>
          <p:spPr bwMode="auto">
            <a:xfrm>
              <a:off x="6012159" y="4293096"/>
              <a:ext cx="2388395" cy="2016224"/>
            </a:xfrm>
            <a:prstGeom prst="roundRect">
              <a:avLst/>
            </a:prstGeom>
            <a:solidFill>
              <a:schemeClr val="accent4"/>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ctr" anchorCtr="0" compatLnSpc="1">
              <a:prstTxWarp prst="textNoShape">
                <a:avLst/>
              </a:prstTxWarp>
            </a:bodyPr>
            <a:lstStyle/>
            <a:p>
              <a:pPr marL="3175"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FFFF"/>
                  </a:solidFill>
                  <a:effectLst/>
                  <a:uLnTx/>
                  <a:uFillTx/>
                  <a:latin typeface="Verdana" pitchFamily="34" charset="0"/>
                  <a:ea typeface="+mn-ea"/>
                  <a:cs typeface="+mn-cs"/>
                </a:rPr>
                <a:t>Solidité</a:t>
              </a:r>
              <a:r>
                <a:rPr kumimoji="0" lang="fr-FR" sz="1600" b="0" i="0" u="none" strike="noStrike" kern="1200" cap="none" spc="0" normalizeH="0" baseline="0" noProof="0" dirty="0">
                  <a:ln>
                    <a:noFill/>
                  </a:ln>
                  <a:solidFill>
                    <a:srgbClr val="FFFFFF"/>
                  </a:solidFill>
                  <a:effectLst/>
                  <a:uLnTx/>
                  <a:uFillTx/>
                  <a:latin typeface="Verdana" pitchFamily="34" charset="0"/>
                  <a:ea typeface="+mn-ea"/>
                  <a:cs typeface="+mn-cs"/>
                </a:rPr>
                <a:t> de l’évaluation à l’égard des </a:t>
              </a:r>
              <a:r>
                <a:rPr kumimoji="0" lang="fr-FR" sz="1600" b="1" i="0" u="none" strike="noStrike" kern="1200" cap="none" spc="0" normalizeH="0" baseline="0" noProof="0" dirty="0">
                  <a:ln>
                    <a:noFill/>
                  </a:ln>
                  <a:solidFill>
                    <a:srgbClr val="FFFFFF"/>
                  </a:solidFill>
                  <a:effectLst/>
                  <a:uLnTx/>
                  <a:uFillTx/>
                  <a:latin typeface="Verdana" pitchFamily="34" charset="0"/>
                  <a:ea typeface="+mn-ea"/>
                  <a:cs typeface="+mn-cs"/>
                </a:rPr>
                <a:t>critiques</a:t>
              </a:r>
              <a:r>
                <a:rPr kumimoji="0" lang="fr-FR" sz="1600" b="0" i="0" u="none" strike="noStrike" kern="1200" cap="none" spc="0" normalizeH="0" baseline="0" noProof="0" dirty="0">
                  <a:ln>
                    <a:noFill/>
                  </a:ln>
                  <a:solidFill>
                    <a:srgbClr val="FFFFFF"/>
                  </a:solidFill>
                  <a:effectLst/>
                  <a:uLnTx/>
                  <a:uFillTx/>
                  <a:latin typeface="Verdana" pitchFamily="34" charset="0"/>
                  <a:ea typeface="+mn-ea"/>
                  <a:cs typeface="+mn-cs"/>
                </a:rPr>
                <a:t> générées par des </a:t>
              </a:r>
              <a:r>
                <a:rPr kumimoji="0" lang="fr-FR" sz="1600" b="1" i="0" u="none" strike="noStrike" kern="1200" cap="none" spc="0" normalizeH="0" baseline="0" noProof="0" dirty="0">
                  <a:ln>
                    <a:noFill/>
                  </a:ln>
                  <a:solidFill>
                    <a:srgbClr val="FFFFFF"/>
                  </a:solidFill>
                  <a:effectLst/>
                  <a:uLnTx/>
                  <a:uFillTx/>
                  <a:latin typeface="Verdana" pitchFamily="34" charset="0"/>
                  <a:ea typeface="+mn-ea"/>
                  <a:cs typeface="+mn-cs"/>
                </a:rPr>
                <a:t>jugements de valeur sur les réussites &amp; les échecs</a:t>
              </a:r>
            </a:p>
          </p:txBody>
        </p:sp>
      </p:grpSp>
      <p:sp>
        <p:nvSpPr>
          <p:cNvPr id="11" name="Isosceles Triangle 10"/>
          <p:cNvSpPr/>
          <p:nvPr/>
        </p:nvSpPr>
        <p:spPr bwMode="auto">
          <a:xfrm rot="10800000">
            <a:off x="1923145" y="3797521"/>
            <a:ext cx="6840760" cy="288033"/>
          </a:xfrm>
          <a:prstGeom prst="triangl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lvl="0" indent="0" algn="l" defTabSz="914400" rtl="0" eaLnBrk="1" fontAlgn="base" latinLnBrk="0" hangingPunct="1">
              <a:lnSpc>
                <a:spcPct val="100000"/>
              </a:lnSpc>
              <a:spcBef>
                <a:spcPct val="0"/>
              </a:spcBef>
              <a:spcAft>
                <a:spcPct val="0"/>
              </a:spcAft>
              <a:buClrTx/>
              <a:buSzTx/>
              <a:buFontTx/>
              <a:buNone/>
              <a:tabLst/>
              <a:defRPr/>
            </a:pPr>
            <a:endParaRPr kumimoji="0" lang="fr-FR" sz="1200" b="0" i="0" u="none" strike="noStrike" kern="1200" cap="none" spc="0" normalizeH="0" baseline="0" noProof="0">
              <a:ln>
                <a:noFill/>
              </a:ln>
              <a:solidFill>
                <a:srgbClr val="0F5494"/>
              </a:solidFill>
              <a:effectLst/>
              <a:uLnTx/>
              <a:uFillTx/>
              <a:latin typeface="Calibri"/>
              <a:ea typeface="+mn-ea"/>
              <a:cs typeface="+mn-cs"/>
            </a:endParaRPr>
          </a:p>
        </p:txBody>
      </p:sp>
      <p:pic>
        <p:nvPicPr>
          <p:cNvPr id="12" name="Google Shape;4903;gbd99fed19a_2_38">
            <a:extLst>
              <a:ext uri="{FF2B5EF4-FFF2-40B4-BE49-F238E27FC236}">
                <a16:creationId xmlns:a16="http://schemas.microsoft.com/office/drawing/2014/main" id="{8D4D2827-BF65-4087-8F38-BA8E33BC1B18}"/>
              </a:ext>
            </a:extLst>
          </p:cNvPr>
          <p:cNvPicPr preferRelativeResize="0"/>
          <p:nvPr/>
        </p:nvPicPr>
        <p:blipFill>
          <a:blip r:embed="rId3">
            <a:alphaModFix/>
          </a:blip>
          <a:stretch>
            <a:fillRect/>
          </a:stretch>
        </p:blipFill>
        <p:spPr>
          <a:xfrm>
            <a:off x="8520065" y="308918"/>
            <a:ext cx="3068320" cy="2184788"/>
          </a:xfrm>
          <a:prstGeom prst="rect">
            <a:avLst/>
          </a:prstGeom>
          <a:noFill/>
          <a:ln>
            <a:noFill/>
          </a:ln>
        </p:spPr>
      </p:pic>
    </p:spTree>
    <p:extLst>
      <p:ext uri="{BB962C8B-B14F-4D97-AF65-F5344CB8AC3E}">
        <p14:creationId xmlns:p14="http://schemas.microsoft.com/office/powerpoint/2010/main" val="22462849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fr-FR" sz="800" b="0" i="0" u="none" strike="noStrike" kern="1200" cap="all" spc="0" normalizeH="0" baseline="0" noProof="0" smtClean="0">
                <a:ln>
                  <a:noFill/>
                </a:ln>
                <a:solidFill>
                  <a:srgbClr val="000000">
                    <a:tint val="7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base" latinLnBrk="0" hangingPunct="1">
                <a:lnSpc>
                  <a:spcPct val="100000"/>
                </a:lnSpc>
                <a:spcBef>
                  <a:spcPts val="0"/>
                </a:spcBef>
                <a:spcAft>
                  <a:spcPts val="0"/>
                </a:spcAft>
                <a:buClrTx/>
                <a:buSzTx/>
                <a:buFontTx/>
                <a:buNone/>
                <a:tabLst/>
                <a:defRPr/>
              </a:pPr>
              <a:t>36</a:t>
            </a:fld>
            <a:endParaRPr kumimoji="0" lang="fr-FR" sz="800" b="0" i="0" u="none" strike="noStrike" kern="1200" cap="all" spc="0" normalizeH="0" baseline="0" noProof="0" dirty="0">
              <a:ln>
                <a:noFill/>
              </a:ln>
              <a:solidFill>
                <a:srgbClr val="000000">
                  <a:tint val="75000"/>
                </a:srgbClr>
              </a:solidFill>
              <a:effectLst/>
              <a:uLnTx/>
              <a:uFillTx/>
              <a:latin typeface="Calibri" panose="020F0502020204030204" pitchFamily="34" charset="0"/>
              <a:ea typeface="+mn-ea"/>
              <a:cs typeface="Calibri" panose="020F0502020204030204" pitchFamily="34" charset="0"/>
            </a:endParaRPr>
          </a:p>
        </p:txBody>
      </p:sp>
      <p:sp>
        <p:nvSpPr>
          <p:cNvPr id="580" name="Google Shape;580;p79"/>
          <p:cNvSpPr txBox="1">
            <a:spLocks noGrp="1"/>
          </p:cNvSpPr>
          <p:nvPr>
            <p:ph type="title" idx="4294967295"/>
          </p:nvPr>
        </p:nvSpPr>
        <p:spPr>
          <a:xfrm>
            <a:off x="1390650" y="308918"/>
            <a:ext cx="10147300" cy="509588"/>
          </a:xfrm>
          <a:prstGeom prst="rect">
            <a:avLst/>
          </a:prstGeom>
          <a:noFill/>
          <a:ln>
            <a:noFill/>
          </a:ln>
        </p:spPr>
        <p:txBody>
          <a:bodyPr spcFirstLastPara="1" wrap="square" lIns="0" tIns="0" rIns="0" bIns="0" anchor="t" anchorCtr="0">
            <a:noAutofit/>
          </a:bodyPr>
          <a:lstStyle/>
          <a:p>
            <a:pPr marL="38100" lvl="0"/>
            <a:r>
              <a:rPr lang="fr-FR" dirty="0"/>
              <a:t>Grille d’évaluation de la qualité (QAG) (Rapport final) </a:t>
            </a:r>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200" b="1" i="0" u="none" strike="noStrike" kern="1200" cap="none" spc="0" normalizeH="0" baseline="0" noProof="0" dirty="0">
                <a:ln>
                  <a:noFill/>
                </a:ln>
                <a:solidFill>
                  <a:srgbClr val="FFFFFF"/>
                </a:solidFill>
                <a:effectLst/>
                <a:uLnTx/>
                <a:uFillTx/>
                <a:latin typeface="Arial"/>
                <a:ea typeface="+mn-ea"/>
                <a:cs typeface="Calibri" panose="020F0502020204030204" pitchFamily="34" charset="0"/>
              </a:rPr>
              <a:t>Etapes-clés de l’assurance-qualité</a:t>
            </a:r>
          </a:p>
        </p:txBody>
      </p:sp>
      <p:graphicFrame>
        <p:nvGraphicFramePr>
          <p:cNvPr id="12" name="Diagramme 1"/>
          <p:cNvGraphicFramePr/>
          <p:nvPr/>
        </p:nvGraphicFramePr>
        <p:xfrm>
          <a:off x="1775520" y="1655521"/>
          <a:ext cx="8424936" cy="47116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011980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fr-FR" sz="800" b="0" i="0" u="none" strike="noStrike" kern="1200" cap="all" spc="0" normalizeH="0" baseline="0" noProof="0" smtClean="0">
                <a:ln>
                  <a:noFill/>
                </a:ln>
                <a:solidFill>
                  <a:srgbClr val="000000">
                    <a:tint val="7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base" latinLnBrk="0" hangingPunct="1">
                <a:lnSpc>
                  <a:spcPct val="100000"/>
                </a:lnSpc>
                <a:spcBef>
                  <a:spcPts val="0"/>
                </a:spcBef>
                <a:spcAft>
                  <a:spcPts val="0"/>
                </a:spcAft>
                <a:buClrTx/>
                <a:buSzTx/>
                <a:buFontTx/>
                <a:buNone/>
                <a:tabLst/>
                <a:defRPr/>
              </a:pPr>
              <a:t>37</a:t>
            </a:fld>
            <a:endParaRPr kumimoji="0" lang="fr-FR" sz="800" b="0" i="0" u="none" strike="noStrike" kern="1200" cap="all" spc="0" normalizeH="0" baseline="0" noProof="0">
              <a:ln>
                <a:noFill/>
              </a:ln>
              <a:solidFill>
                <a:srgbClr val="000000">
                  <a:tint val="75000"/>
                </a:srgbClr>
              </a:solidFill>
              <a:effectLst/>
              <a:uLnTx/>
              <a:uFillTx/>
              <a:latin typeface="Calibri" panose="020F0502020204030204" pitchFamily="34" charset="0"/>
              <a:ea typeface="+mn-ea"/>
              <a:cs typeface="Calibri" panose="020F0502020204030204" pitchFamily="34" charset="0"/>
            </a:endParaRPr>
          </a:p>
        </p:txBody>
      </p:sp>
      <p:sp>
        <p:nvSpPr>
          <p:cNvPr id="580" name="Google Shape;580;p79"/>
          <p:cNvSpPr txBox="1">
            <a:spLocks noGrp="1"/>
          </p:cNvSpPr>
          <p:nvPr>
            <p:ph type="title" idx="4294967295"/>
          </p:nvPr>
        </p:nvSpPr>
        <p:spPr>
          <a:xfrm>
            <a:off x="1200150" y="308918"/>
            <a:ext cx="10515600" cy="782638"/>
          </a:xfrm>
          <a:prstGeom prst="rect">
            <a:avLst/>
          </a:prstGeom>
          <a:noFill/>
          <a:ln>
            <a:noFill/>
          </a:ln>
        </p:spPr>
        <p:txBody>
          <a:bodyPr spcFirstLastPara="1" wrap="square" lIns="0" tIns="0" rIns="0" bIns="0" anchor="t" anchorCtr="0">
            <a:noAutofit/>
          </a:bodyPr>
          <a:lstStyle/>
          <a:p>
            <a:pPr marL="38100" lvl="0"/>
            <a:r>
              <a:rPr lang="fr-FR"/>
              <a:t>Grille d’évaluation de la qualité (QAG) (Rapport final) </a:t>
            </a:r>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200" b="1" i="0" u="none" strike="noStrike" kern="1200" cap="none" spc="0" normalizeH="0" baseline="0" noProof="0">
                <a:ln>
                  <a:noFill/>
                </a:ln>
                <a:solidFill>
                  <a:srgbClr val="FFFFFF"/>
                </a:solidFill>
                <a:effectLst/>
                <a:uLnTx/>
                <a:uFillTx/>
                <a:latin typeface="Arial"/>
                <a:ea typeface="+mn-ea"/>
                <a:cs typeface="Calibri" panose="020F0502020204030204" pitchFamily="34" charset="0"/>
              </a:rPr>
              <a:t>Etapes-clés de l’assurance-qualité</a:t>
            </a:r>
          </a:p>
        </p:txBody>
      </p:sp>
      <p:pic>
        <p:nvPicPr>
          <p:cNvPr id="8" name="Picture 7"/>
          <p:cNvPicPr>
            <a:picLocks noChangeAspect="1"/>
          </p:cNvPicPr>
          <p:nvPr/>
        </p:nvPicPr>
        <p:blipFill rotWithShape="1">
          <a:blip r:embed="rId3"/>
          <a:srcRect b="9531"/>
          <a:stretch/>
        </p:blipFill>
        <p:spPr>
          <a:xfrm>
            <a:off x="1200150" y="1594782"/>
            <a:ext cx="9073008" cy="4536504"/>
          </a:xfrm>
          <a:prstGeom prst="rect">
            <a:avLst/>
          </a:prstGeom>
        </p:spPr>
      </p:pic>
      <p:pic>
        <p:nvPicPr>
          <p:cNvPr id="7" name="Google Shape;4904;gbd99fed19a_2_38">
            <a:extLst>
              <a:ext uri="{FF2B5EF4-FFF2-40B4-BE49-F238E27FC236}">
                <a16:creationId xmlns:a16="http://schemas.microsoft.com/office/drawing/2014/main" id="{CE431FE9-2D12-45B0-B7A2-909C3C676C79}"/>
              </a:ext>
            </a:extLst>
          </p:cNvPr>
          <p:cNvPicPr preferRelativeResize="0"/>
          <p:nvPr/>
        </p:nvPicPr>
        <p:blipFill>
          <a:blip r:embed="rId4">
            <a:alphaModFix/>
          </a:blip>
          <a:stretch>
            <a:fillRect/>
          </a:stretch>
        </p:blipFill>
        <p:spPr>
          <a:xfrm>
            <a:off x="10273158" y="4749573"/>
            <a:ext cx="1828800" cy="1242319"/>
          </a:xfrm>
          <a:prstGeom prst="rect">
            <a:avLst/>
          </a:prstGeom>
          <a:noFill/>
          <a:ln>
            <a:noFill/>
          </a:ln>
        </p:spPr>
      </p:pic>
    </p:spTree>
    <p:extLst>
      <p:ext uri="{BB962C8B-B14F-4D97-AF65-F5344CB8AC3E}">
        <p14:creationId xmlns:p14="http://schemas.microsoft.com/office/powerpoint/2010/main" val="11686618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055"/>
        <p:cNvGrpSpPr/>
        <p:nvPr/>
      </p:nvGrpSpPr>
      <p:grpSpPr>
        <a:xfrm>
          <a:off x="0" y="0"/>
          <a:ext cx="0" cy="0"/>
          <a:chOff x="0" y="0"/>
          <a:chExt cx="0" cy="0"/>
        </a:xfrm>
      </p:grpSpPr>
      <p:sp>
        <p:nvSpPr>
          <p:cNvPr id="5056" name="Google Shape;5056;p311"/>
          <p:cNvSpPr txBox="1"/>
          <p:nvPr/>
        </p:nvSpPr>
        <p:spPr>
          <a:xfrm>
            <a:off x="6312255" y="2935409"/>
            <a:ext cx="4636326" cy="78235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Arial"/>
                <a:ea typeface="Arial"/>
                <a:cs typeface="Arial"/>
                <a:sym typeface="Arial"/>
              </a:rPr>
              <a:t>Gestion de la </a:t>
            </a:r>
            <a:r>
              <a:rPr lang="en-GB" sz="2400" b="0" i="0" u="none" strike="noStrike" cap="none" dirty="0" err="1">
                <a:solidFill>
                  <a:srgbClr val="000000"/>
                </a:solidFill>
                <a:latin typeface="Arial"/>
                <a:ea typeface="Arial"/>
                <a:cs typeface="Arial"/>
                <a:sym typeface="Arial"/>
              </a:rPr>
              <a:t>qualité</a:t>
            </a:r>
            <a:r>
              <a:rPr lang="en-GB" sz="2400" b="0" i="0" u="none" strike="noStrike" cap="none" dirty="0">
                <a:solidFill>
                  <a:srgbClr val="000000"/>
                </a:solidFill>
                <a:latin typeface="Arial"/>
                <a:ea typeface="Arial"/>
                <a:cs typeface="Arial"/>
                <a:sym typeface="Arial"/>
              </a:rPr>
              <a:t> </a:t>
            </a:r>
            <a:r>
              <a:rPr lang="en-GB" sz="2400" b="0" i="0" u="none" strike="noStrike" cap="none" dirty="0" err="1">
                <a:solidFill>
                  <a:srgbClr val="000000"/>
                </a:solidFill>
                <a:latin typeface="Arial"/>
                <a:ea typeface="Arial"/>
                <a:cs typeface="Arial"/>
                <a:sym typeface="Arial"/>
              </a:rPr>
              <a:t>jusqu'au</a:t>
            </a:r>
            <a:r>
              <a:rPr lang="en-GB" sz="2400" b="0" i="0" u="none" strike="noStrike" cap="none" dirty="0">
                <a:solidFill>
                  <a:srgbClr val="000000"/>
                </a:solidFill>
                <a:latin typeface="Arial"/>
                <a:ea typeface="Arial"/>
                <a:cs typeface="Arial"/>
                <a:sym typeface="Arial"/>
              </a:rPr>
              <a:t> </a:t>
            </a:r>
            <a:r>
              <a:rPr lang="en-GB" sz="2400" b="0" i="0" u="none" strike="noStrike" cap="none" dirty="0" err="1">
                <a:solidFill>
                  <a:srgbClr val="000000"/>
                </a:solidFill>
                <a:latin typeface="Arial"/>
                <a:ea typeface="Arial"/>
                <a:cs typeface="Arial"/>
                <a:sym typeface="Arial"/>
              </a:rPr>
              <a:t>stade</a:t>
            </a:r>
            <a:r>
              <a:rPr lang="en-GB" sz="2400" b="0" i="0" u="none" strike="noStrike" cap="none" dirty="0">
                <a:solidFill>
                  <a:srgbClr val="000000"/>
                </a:solidFill>
                <a:latin typeface="Arial"/>
                <a:ea typeface="Arial"/>
                <a:cs typeface="Arial"/>
                <a:sym typeface="Arial"/>
              </a:rPr>
              <a:t> du </a:t>
            </a:r>
            <a:r>
              <a:rPr lang="en-GB" sz="2400" b="0" i="0" u="none" strike="noStrike" cap="none" dirty="0" err="1">
                <a:solidFill>
                  <a:srgbClr val="000000"/>
                </a:solidFill>
                <a:latin typeface="Arial"/>
                <a:ea typeface="Arial"/>
                <a:cs typeface="Arial"/>
                <a:sym typeface="Arial"/>
              </a:rPr>
              <a:t>suivi</a:t>
            </a:r>
            <a:endParaRPr dirty="0"/>
          </a:p>
        </p:txBody>
      </p:sp>
      <p:pic>
        <p:nvPicPr>
          <p:cNvPr id="5057" name="Google Shape;5057;p311"/>
          <p:cNvPicPr preferRelativeResize="0"/>
          <p:nvPr/>
        </p:nvPicPr>
        <p:blipFill rotWithShape="1">
          <a:blip r:embed="rId3">
            <a:alphaModFix/>
          </a:blip>
          <a:srcRect/>
          <a:stretch/>
        </p:blipFill>
        <p:spPr>
          <a:xfrm>
            <a:off x="-202238" y="0"/>
            <a:ext cx="5305245" cy="68580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062"/>
        <p:cNvGrpSpPr/>
        <p:nvPr/>
      </p:nvGrpSpPr>
      <p:grpSpPr>
        <a:xfrm>
          <a:off x="0" y="0"/>
          <a:ext cx="0" cy="0"/>
          <a:chOff x="0" y="0"/>
          <a:chExt cx="0" cy="0"/>
        </a:xfrm>
      </p:grpSpPr>
      <p:pic>
        <p:nvPicPr>
          <p:cNvPr id="5063" name="Google Shape;5063;gbe6fa22d7c_1_1" descr="Diagram&#10;&#10;Description automatically generated with low confidence"/>
          <p:cNvPicPr preferRelativeResize="0"/>
          <p:nvPr/>
        </p:nvPicPr>
        <p:blipFill rotWithShape="1">
          <a:blip r:embed="rId3">
            <a:alphaModFix/>
          </a:blip>
          <a:srcRect/>
          <a:stretch/>
        </p:blipFill>
        <p:spPr>
          <a:xfrm>
            <a:off x="1452879" y="1265217"/>
            <a:ext cx="9573829" cy="5109923"/>
          </a:xfrm>
          <a:prstGeom prst="rect">
            <a:avLst/>
          </a:prstGeom>
          <a:noFill/>
          <a:ln>
            <a:noFill/>
          </a:ln>
        </p:spPr>
      </p:pic>
      <p:sp>
        <p:nvSpPr>
          <p:cNvPr id="2" name="Titre 1">
            <a:extLst>
              <a:ext uri="{FF2B5EF4-FFF2-40B4-BE49-F238E27FC236}">
                <a16:creationId xmlns:a16="http://schemas.microsoft.com/office/drawing/2014/main" id="{2518325F-770E-4A7E-A228-B89CC53F96E1}"/>
              </a:ext>
            </a:extLst>
          </p:cNvPr>
          <p:cNvSpPr>
            <a:spLocks noGrp="1"/>
          </p:cNvSpPr>
          <p:nvPr>
            <p:ph type="title"/>
          </p:nvPr>
        </p:nvSpPr>
        <p:spPr/>
        <p:txBody>
          <a:bodyPr/>
          <a:lstStyle/>
          <a:p>
            <a:r>
              <a:rPr lang="fr-FR" dirty="0"/>
              <a:t>Un suivi pour passer </a:t>
            </a:r>
            <a:r>
              <a:rPr lang="fr-FR" dirty="0" err="1"/>
              <a:t>de l'évaluation </a:t>
            </a:r>
            <a:r>
              <a:rPr lang="fr-FR" dirty="0"/>
              <a:t>à l'action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Étapes clés de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dissémination</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et </a:t>
            </a:r>
            <a:r>
              <a:rPr lang="en-GB" sz="2200" b="1" kern="1200" dirty="0" err="1">
                <a:solidFill>
                  <a:srgbClr val="000000"/>
                </a:solidFill>
                <a:latin typeface="Arial"/>
                <a:cs typeface="Calibri" panose="020F0502020204030204" pitchFamily="34" charset="0"/>
              </a:rPr>
              <a:t>rétroaction</a:t>
            </a:r>
            <a:endPar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endParaRPr>
          </a:p>
        </p:txBody>
      </p:sp>
      <p:grpSp>
        <p:nvGrpSpPr>
          <p:cNvPr id="8" name="Group 7"/>
          <p:cNvGrpSpPr/>
          <p:nvPr/>
        </p:nvGrpSpPr>
        <p:grpSpPr>
          <a:xfrm>
            <a:off x="1559496" y="692696"/>
            <a:ext cx="9361040" cy="5248655"/>
            <a:chOff x="417044" y="1777877"/>
            <a:chExt cx="8646390" cy="4821706"/>
          </a:xfrm>
        </p:grpSpPr>
        <p:sp>
          <p:nvSpPr>
            <p:cNvPr id="9" name="Text Box 7"/>
            <p:cNvSpPr txBox="1">
              <a:spLocks noChangeArrowheads="1"/>
            </p:cNvSpPr>
            <p:nvPr/>
          </p:nvSpPr>
          <p:spPr bwMode="auto">
            <a:xfrm>
              <a:off x="423853" y="1834291"/>
              <a:ext cx="2854041" cy="562106"/>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Arial" pitchFamily="34" charset="0"/>
                </a:rPr>
                <a:t>Termes de référence</a:t>
              </a:r>
            </a:p>
          </p:txBody>
        </p:sp>
        <p:sp>
          <p:nvSpPr>
            <p:cNvPr id="10" name="Text Box 10"/>
            <p:cNvSpPr txBox="1">
              <a:spLocks noChangeArrowheads="1"/>
            </p:cNvSpPr>
            <p:nvPr/>
          </p:nvSpPr>
          <p:spPr bwMode="auto">
            <a:xfrm>
              <a:off x="423853" y="2837219"/>
              <a:ext cx="2854041" cy="606921"/>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Arial" pitchFamily="34" charset="0"/>
                </a:rPr>
                <a:t>Processus de rédaction du rapport</a:t>
              </a:r>
            </a:p>
          </p:txBody>
        </p:sp>
        <p:sp>
          <p:nvSpPr>
            <p:cNvPr id="11" name="Text Box 13"/>
            <p:cNvSpPr txBox="1">
              <a:spLocks noChangeArrowheads="1"/>
            </p:cNvSpPr>
            <p:nvPr/>
          </p:nvSpPr>
          <p:spPr bwMode="auto">
            <a:xfrm>
              <a:off x="417044" y="3886138"/>
              <a:ext cx="2857742" cy="64751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6"/>
            </a:lnRef>
            <a:fillRef idx="1">
              <a:schemeClr val="lt1"/>
            </a:fillRef>
            <a:effectRef idx="0">
              <a:schemeClr val="accent6"/>
            </a:effectRef>
            <a:fontRef idx="minor">
              <a:schemeClr val="dk1"/>
            </a:fontRef>
          </p:style>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Arial" pitchFamily="34" charset="0"/>
                </a:rPr>
                <a:t>Dernière réunion du groupe de référence</a:t>
              </a:r>
            </a:p>
          </p:txBody>
        </p:sp>
        <p:sp>
          <p:nvSpPr>
            <p:cNvPr id="12" name="Text Box 16"/>
            <p:cNvSpPr txBox="1">
              <a:spLocks noChangeArrowheads="1"/>
            </p:cNvSpPr>
            <p:nvPr/>
          </p:nvSpPr>
          <p:spPr bwMode="auto">
            <a:xfrm>
              <a:off x="417079" y="4967682"/>
              <a:ext cx="2860560" cy="59891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Arial" pitchFamily="34" charset="0"/>
                </a:rPr>
                <a:t>Approbation du rapport d'évaluation</a:t>
              </a:r>
            </a:p>
          </p:txBody>
        </p:sp>
        <p:sp>
          <p:nvSpPr>
            <p:cNvPr id="13" name="Text Box 19"/>
            <p:cNvSpPr txBox="1">
              <a:spLocks noChangeArrowheads="1"/>
            </p:cNvSpPr>
            <p:nvPr/>
          </p:nvSpPr>
          <p:spPr bwMode="auto">
            <a:xfrm>
              <a:off x="417044" y="5983626"/>
              <a:ext cx="2857742" cy="57044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err="1">
                  <a:ln>
                    <a:noFill/>
                  </a:ln>
                  <a:solidFill>
                    <a:srgbClr val="FFFFFF"/>
                  </a:solidFill>
                  <a:effectLst/>
                  <a:uLnTx/>
                  <a:uFillTx/>
                  <a:latin typeface="Arial"/>
                  <a:ea typeface="+mn-ea"/>
                  <a:cs typeface="Arial" pitchFamily="34" charset="0"/>
                </a:rPr>
                <a:t>Dissémination</a:t>
              </a:r>
              <a:r>
                <a:rPr kumimoji="0" lang="en-US" sz="2000" b="1" i="0" u="none" strike="noStrike" kern="1200" cap="none" spc="0" normalizeH="0" baseline="0" noProof="0" dirty="0">
                  <a:ln>
                    <a:noFill/>
                  </a:ln>
                  <a:solidFill>
                    <a:srgbClr val="FFFFFF"/>
                  </a:solidFill>
                  <a:effectLst/>
                  <a:uLnTx/>
                  <a:uFillTx/>
                  <a:latin typeface="Arial"/>
                  <a:ea typeface="+mn-ea"/>
                  <a:cs typeface="Arial" pitchFamily="34" charset="0"/>
                </a:rPr>
                <a:t> du rapport d'évaluation</a:t>
              </a:r>
            </a:p>
          </p:txBody>
        </p:sp>
        <p:sp>
          <p:nvSpPr>
            <p:cNvPr id="14" name="ZoneTexte 16"/>
            <p:cNvSpPr txBox="1">
              <a:spLocks noChangeArrowheads="1"/>
            </p:cNvSpPr>
            <p:nvPr/>
          </p:nvSpPr>
          <p:spPr bwMode="auto">
            <a:xfrm>
              <a:off x="3419872" y="1777877"/>
              <a:ext cx="5643562" cy="650303"/>
            </a:xfrm>
            <a:prstGeom prst="rect">
              <a:avLst/>
            </a:prstGeom>
            <a:noFill/>
            <a:ln>
              <a:noFill/>
              <a:prstDash val="sysDot"/>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a:ea typeface="+mn-ea"/>
                  <a:cs typeface="Arial" pitchFamily="34" charset="0"/>
                </a:rPr>
                <a:t>Préciser comment le </a:t>
              </a:r>
              <a:r>
                <a:rPr kumimoji="0" lang="en-US" sz="2000" b="1" i="0" u="none" strike="noStrike" kern="1200" cap="none" spc="0" normalizeH="0" baseline="0" noProof="0" dirty="0">
                  <a:ln>
                    <a:noFill/>
                  </a:ln>
                  <a:solidFill>
                    <a:srgbClr val="000000"/>
                  </a:solidFill>
                  <a:effectLst/>
                  <a:uLnTx/>
                  <a:uFillTx/>
                  <a:latin typeface="Arial"/>
                  <a:ea typeface="+mn-ea"/>
                  <a:cs typeface="Arial" pitchFamily="34" charset="0"/>
                </a:rPr>
                <a:t>rapport </a:t>
              </a:r>
              <a:r>
                <a:rPr kumimoji="0" lang="en-US" sz="2000" b="0" i="0" u="none" strike="noStrike" kern="1200" cap="none" spc="0" normalizeH="0" baseline="0" noProof="0" dirty="0">
                  <a:ln>
                    <a:noFill/>
                  </a:ln>
                  <a:solidFill>
                    <a:srgbClr val="000000"/>
                  </a:solidFill>
                  <a:effectLst/>
                  <a:uLnTx/>
                  <a:uFillTx/>
                  <a:latin typeface="Arial"/>
                  <a:ea typeface="+mn-ea"/>
                  <a:cs typeface="Arial" pitchFamily="34" charset="0"/>
                </a:rPr>
                <a:t>sera </a:t>
              </a:r>
              <a:r>
                <a:rPr kumimoji="0" lang="en-US" sz="2000" b="1" i="0" u="none" strike="noStrike" kern="1200" cap="none" spc="0" normalizeH="0" baseline="0" noProof="0" dirty="0">
                  <a:ln>
                    <a:noFill/>
                  </a:ln>
                  <a:solidFill>
                    <a:srgbClr val="000000"/>
                  </a:solidFill>
                  <a:effectLst/>
                  <a:uLnTx/>
                  <a:uFillTx/>
                  <a:latin typeface="Arial"/>
                  <a:ea typeface="+mn-ea"/>
                  <a:cs typeface="Arial" pitchFamily="34" charset="0"/>
                </a:rPr>
                <a:t>publié </a:t>
              </a:r>
              <a:r>
                <a:rPr kumimoji="0" lang="en-US" sz="2000" b="0" i="0" u="none" strike="noStrike" kern="1200" cap="none" spc="0" normalizeH="0" baseline="0" noProof="0" dirty="0">
                  <a:ln>
                    <a:noFill/>
                  </a:ln>
                  <a:solidFill>
                    <a:srgbClr val="000000"/>
                  </a:solidFill>
                  <a:effectLst/>
                  <a:uLnTx/>
                  <a:uFillTx/>
                  <a:latin typeface="Arial"/>
                  <a:ea typeface="+mn-ea"/>
                  <a:cs typeface="Arial" pitchFamily="34" charset="0"/>
                </a:rPr>
                <a:t>et quel sera le </a:t>
              </a:r>
              <a:r>
                <a:rPr kumimoji="0" lang="en-US" sz="2000" b="1" i="0" u="none" strike="noStrike" kern="1200" cap="none" spc="0" normalizeH="0" baseline="0" noProof="0" dirty="0">
                  <a:ln>
                    <a:noFill/>
                  </a:ln>
                  <a:solidFill>
                    <a:srgbClr val="000000"/>
                  </a:solidFill>
                  <a:effectLst/>
                  <a:uLnTx/>
                  <a:uFillTx/>
                  <a:latin typeface="Arial"/>
                  <a:ea typeface="+mn-ea"/>
                  <a:cs typeface="Arial" pitchFamily="34" charset="0"/>
                </a:rPr>
                <a:t>rôle de l'équipe d'évaluation.</a:t>
              </a:r>
            </a:p>
          </p:txBody>
        </p:sp>
        <p:sp>
          <p:nvSpPr>
            <p:cNvPr id="15" name="ZoneTexte 17"/>
            <p:cNvSpPr txBox="1">
              <a:spLocks noChangeArrowheads="1"/>
            </p:cNvSpPr>
            <p:nvPr/>
          </p:nvSpPr>
          <p:spPr bwMode="auto">
            <a:xfrm>
              <a:off x="3419872" y="2785989"/>
              <a:ext cx="5544616" cy="650303"/>
            </a:xfrm>
            <a:prstGeom prst="rect">
              <a:avLst/>
            </a:prstGeom>
            <a:noFill/>
            <a:ln>
              <a:noFill/>
              <a:prstDash val="sysDot"/>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GB"/>
              </a:defPPr>
              <a:lvl1pPr eaLnBrk="1" hangingPunct="1">
                <a:defRPr sz="1800">
                  <a:cs typeface="Arial"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Arial" pitchFamily="34" charset="0"/>
                </a:rPr>
                <a:t>Évaluer la qualité </a:t>
              </a:r>
              <a:r>
                <a:rPr kumimoji="0" lang="en-US" sz="2000" b="0" i="0" u="none" strike="noStrike" kern="1200" cap="none" spc="0" normalizeH="0" baseline="0" noProof="0" dirty="0">
                  <a:ln>
                    <a:noFill/>
                  </a:ln>
                  <a:solidFill>
                    <a:srgbClr val="000000"/>
                  </a:solidFill>
                  <a:effectLst/>
                  <a:uLnTx/>
                  <a:uFillTx/>
                  <a:latin typeface="Arial"/>
                  <a:ea typeface="+mn-ea"/>
                  <a:cs typeface="Arial" pitchFamily="34" charset="0"/>
                </a:rPr>
                <a:t>de l'évaluation et de ses </a:t>
              </a:r>
              <a:r>
                <a:rPr kumimoji="0" lang="en-US" sz="2000" b="1" i="0" u="none" strike="noStrike" kern="1200" cap="none" spc="0" normalizeH="0" baseline="0" noProof="0" dirty="0">
                  <a:ln>
                    <a:noFill/>
                  </a:ln>
                  <a:solidFill>
                    <a:srgbClr val="000000"/>
                  </a:solidFill>
                  <a:effectLst/>
                  <a:uLnTx/>
                  <a:uFillTx/>
                  <a:latin typeface="Arial"/>
                  <a:ea typeface="+mn-ea"/>
                  <a:cs typeface="Arial" pitchFamily="34" charset="0"/>
                </a:rPr>
                <a:t>résultats.</a:t>
              </a:r>
            </a:p>
          </p:txBody>
        </p:sp>
        <p:sp>
          <p:nvSpPr>
            <p:cNvPr id="16" name="ZoneTexte 18"/>
            <p:cNvSpPr txBox="1">
              <a:spLocks noChangeArrowheads="1"/>
            </p:cNvSpPr>
            <p:nvPr/>
          </p:nvSpPr>
          <p:spPr bwMode="auto">
            <a:xfrm>
              <a:off x="3419872" y="3866109"/>
              <a:ext cx="5544616" cy="650303"/>
            </a:xfrm>
            <a:prstGeom prst="rect">
              <a:avLst/>
            </a:prstGeom>
            <a:noFill/>
            <a:ln>
              <a:noFill/>
              <a:prstDash val="sysDot"/>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GB"/>
              </a:defPPr>
              <a:lvl1pPr eaLnBrk="1" hangingPunct="1">
                <a:defRPr sz="1800">
                  <a:cs typeface="Arial"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Arial" pitchFamily="34" charset="0"/>
                </a:rPr>
                <a:t>Identifier les principaux messages </a:t>
              </a:r>
              <a:r>
                <a:rPr kumimoji="0" lang="en-US" sz="2000" b="0" i="0" u="none" strike="noStrike" kern="1200" cap="none" spc="0" normalizeH="0" baseline="0" noProof="0" dirty="0">
                  <a:ln>
                    <a:noFill/>
                  </a:ln>
                  <a:solidFill>
                    <a:srgbClr val="000000"/>
                  </a:solidFill>
                  <a:effectLst/>
                  <a:uLnTx/>
                  <a:uFillTx/>
                  <a:latin typeface="Arial"/>
                  <a:ea typeface="+mn-ea"/>
                  <a:cs typeface="Arial" pitchFamily="34" charset="0"/>
                </a:rPr>
                <a:t>et comment les </a:t>
              </a:r>
              <a:r>
                <a:rPr kumimoji="0" lang="en-US" sz="2000" b="1" i="0" u="none" strike="noStrike" kern="1200" cap="none" spc="0" normalizeH="0" baseline="0" noProof="0" dirty="0">
                  <a:ln>
                    <a:noFill/>
                  </a:ln>
                  <a:solidFill>
                    <a:srgbClr val="000000"/>
                  </a:solidFill>
                  <a:effectLst/>
                  <a:uLnTx/>
                  <a:uFillTx/>
                  <a:latin typeface="Arial"/>
                  <a:ea typeface="+mn-ea"/>
                  <a:cs typeface="Arial" pitchFamily="34" charset="0"/>
                </a:rPr>
                <a:t>diffuser</a:t>
              </a:r>
            </a:p>
          </p:txBody>
        </p:sp>
        <p:sp>
          <p:nvSpPr>
            <p:cNvPr id="17" name="ZoneTexte 22"/>
            <p:cNvSpPr txBox="1">
              <a:spLocks noChangeArrowheads="1"/>
            </p:cNvSpPr>
            <p:nvPr/>
          </p:nvSpPr>
          <p:spPr bwMode="auto">
            <a:xfrm>
              <a:off x="3399606" y="5018237"/>
              <a:ext cx="5276850" cy="650303"/>
            </a:xfrm>
            <a:prstGeom prst="rect">
              <a:avLst/>
            </a:prstGeom>
            <a:noFill/>
            <a:ln>
              <a:noFill/>
              <a:prstDash val="sysDot"/>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GB"/>
              </a:defPPr>
              <a:lvl1pPr eaLnBrk="1" hangingPunct="1">
                <a:defRPr sz="1800">
                  <a:cs typeface="Arial"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err="1">
                  <a:ln>
                    <a:noFill/>
                  </a:ln>
                  <a:solidFill>
                    <a:srgbClr val="000000"/>
                  </a:solidFill>
                  <a:effectLst/>
                  <a:uLnTx/>
                  <a:uFillTx/>
                  <a:latin typeface="Arial"/>
                  <a:ea typeface="+mn-ea"/>
                  <a:cs typeface="Arial" pitchFamily="34" charset="0"/>
                </a:rPr>
                <a:t>Finaliser le </a:t>
              </a:r>
              <a:r>
                <a:rPr kumimoji="0" lang="en-US" sz="2000" b="1" i="0" u="none" strike="noStrike" kern="1200" cap="none" spc="0" normalizeH="0" baseline="0" noProof="0" dirty="0">
                  <a:ln>
                    <a:noFill/>
                  </a:ln>
                  <a:solidFill>
                    <a:srgbClr val="000000"/>
                  </a:solidFill>
                  <a:effectLst/>
                  <a:uLnTx/>
                  <a:uFillTx/>
                  <a:latin typeface="Arial"/>
                  <a:ea typeface="+mn-ea"/>
                  <a:cs typeface="Arial" pitchFamily="34" charset="0"/>
                </a:rPr>
                <a:t>plan de communication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dirty="0">
                <a:ln>
                  <a:noFill/>
                </a:ln>
                <a:solidFill>
                  <a:srgbClr val="000000"/>
                </a:solidFill>
                <a:effectLst/>
                <a:uLnTx/>
                <a:uFillTx/>
                <a:latin typeface="Arial"/>
                <a:ea typeface="+mn-ea"/>
                <a:cs typeface="Arial" pitchFamily="34" charset="0"/>
              </a:endParaRPr>
            </a:p>
          </p:txBody>
        </p:sp>
        <p:sp>
          <p:nvSpPr>
            <p:cNvPr id="18" name="ZoneTexte 23"/>
            <p:cNvSpPr txBox="1">
              <a:spLocks noChangeArrowheads="1"/>
            </p:cNvSpPr>
            <p:nvPr/>
          </p:nvSpPr>
          <p:spPr bwMode="auto">
            <a:xfrm>
              <a:off x="3419872" y="5949280"/>
              <a:ext cx="5643562" cy="650303"/>
            </a:xfrm>
            <a:prstGeom prst="rect">
              <a:avLst/>
            </a:prstGeom>
            <a:noFill/>
            <a:ln>
              <a:noFill/>
              <a:prstDash val="sysDot"/>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GB"/>
              </a:defPPr>
              <a:lvl1pPr eaLnBrk="1" hangingPunct="1">
                <a:defRPr sz="1800">
                  <a:cs typeface="Arial"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Arial" pitchFamily="34" charset="0"/>
                </a:rPr>
                <a:t>Mettre en œuvre le plan de communication - </a:t>
              </a:r>
              <a:r>
                <a:rPr kumimoji="0" lang="en-US" sz="2000" b="0" i="0" u="none" strike="noStrike" kern="1200" cap="none" spc="0" normalizeH="0" baseline="0" noProof="0" dirty="0">
                  <a:ln>
                    <a:noFill/>
                  </a:ln>
                  <a:solidFill>
                    <a:srgbClr val="000000"/>
                  </a:solidFill>
                  <a:effectLst/>
                  <a:uLnTx/>
                  <a:uFillTx/>
                  <a:latin typeface="Arial"/>
                  <a:ea typeface="+mn-ea"/>
                  <a:cs typeface="Arial" pitchFamily="34" charset="0"/>
                </a:rPr>
                <a:t>répartir les tâches/responsabilités</a:t>
              </a:r>
            </a:p>
          </p:txBody>
        </p:sp>
        <p:sp>
          <p:nvSpPr>
            <p:cNvPr id="19" name="Flèche vers le bas 2"/>
            <p:cNvSpPr/>
            <p:nvPr/>
          </p:nvSpPr>
          <p:spPr bwMode="auto">
            <a:xfrm>
              <a:off x="1691681" y="2454494"/>
              <a:ext cx="432048" cy="329981"/>
            </a:xfrm>
            <a:prstGeom prst="downArrow">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F5494"/>
                </a:solidFill>
                <a:effectLst/>
                <a:uLnTx/>
                <a:uFillTx/>
                <a:latin typeface="Arial"/>
                <a:ea typeface="+mn-ea"/>
                <a:cs typeface="+mn-cs"/>
              </a:endParaRPr>
            </a:p>
          </p:txBody>
        </p:sp>
        <p:sp>
          <p:nvSpPr>
            <p:cNvPr id="20" name="Flèche vers le bas 27"/>
            <p:cNvSpPr/>
            <p:nvPr/>
          </p:nvSpPr>
          <p:spPr bwMode="auto">
            <a:xfrm>
              <a:off x="1691680" y="3501008"/>
              <a:ext cx="432048" cy="329981"/>
            </a:xfrm>
            <a:prstGeom prst="downArrow">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F5494"/>
                </a:solidFill>
                <a:effectLst/>
                <a:uLnTx/>
                <a:uFillTx/>
                <a:latin typeface="Arial"/>
                <a:ea typeface="+mn-ea"/>
                <a:cs typeface="+mn-cs"/>
              </a:endParaRPr>
            </a:p>
          </p:txBody>
        </p:sp>
        <p:sp>
          <p:nvSpPr>
            <p:cNvPr id="21" name="Flèche vers le bas 28"/>
            <p:cNvSpPr/>
            <p:nvPr/>
          </p:nvSpPr>
          <p:spPr bwMode="auto">
            <a:xfrm>
              <a:off x="1691680" y="4539179"/>
              <a:ext cx="432048" cy="329981"/>
            </a:xfrm>
            <a:prstGeom prst="downArrow">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F5494"/>
                </a:solidFill>
                <a:effectLst/>
                <a:uLnTx/>
                <a:uFillTx/>
                <a:latin typeface="Arial"/>
                <a:ea typeface="+mn-ea"/>
                <a:cs typeface="+mn-cs"/>
              </a:endParaRPr>
            </a:p>
          </p:txBody>
        </p:sp>
        <p:sp>
          <p:nvSpPr>
            <p:cNvPr id="22" name="Flèche vers le bas 29"/>
            <p:cNvSpPr/>
            <p:nvPr/>
          </p:nvSpPr>
          <p:spPr bwMode="auto">
            <a:xfrm>
              <a:off x="1691680" y="5619299"/>
              <a:ext cx="432048" cy="329981"/>
            </a:xfrm>
            <a:prstGeom prst="downArrow">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F5494"/>
                </a:solidFill>
                <a:effectLst/>
                <a:uLnTx/>
                <a:uFillTx/>
                <a:latin typeface="Arial"/>
                <a:ea typeface="+mn-ea"/>
                <a:cs typeface="+mn-cs"/>
              </a:endParaRPr>
            </a:p>
          </p:txBody>
        </p:sp>
      </p:grpSp>
    </p:spTree>
    <p:extLst>
      <p:ext uri="{BB962C8B-B14F-4D97-AF65-F5344CB8AC3E}">
        <p14:creationId xmlns:p14="http://schemas.microsoft.com/office/powerpoint/2010/main" val="15953833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fr-FR" sz="800" b="0" i="0" u="none" strike="noStrike" kern="1200" cap="all" spc="0" normalizeH="0" baseline="0" noProof="0" smtClean="0">
                <a:ln>
                  <a:noFill/>
                </a:ln>
                <a:solidFill>
                  <a:srgbClr val="000000">
                    <a:tint val="7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base" latinLnBrk="0" hangingPunct="1">
                <a:lnSpc>
                  <a:spcPct val="100000"/>
                </a:lnSpc>
                <a:spcBef>
                  <a:spcPts val="0"/>
                </a:spcBef>
                <a:spcAft>
                  <a:spcPts val="0"/>
                </a:spcAft>
                <a:buClrTx/>
                <a:buSzTx/>
                <a:buFontTx/>
                <a:buNone/>
                <a:tabLst/>
                <a:defRPr/>
              </a:pPr>
              <a:t>40</a:t>
            </a:fld>
            <a:endParaRPr kumimoji="0" lang="fr-FR" sz="800" b="0" i="0" u="none" strike="noStrike" kern="1200" cap="all" spc="0" normalizeH="0" baseline="0" noProof="0">
              <a:ln>
                <a:noFill/>
              </a:ln>
              <a:solidFill>
                <a:srgbClr val="000000">
                  <a:tint val="75000"/>
                </a:srgbClr>
              </a:solidFill>
              <a:effectLst/>
              <a:uLnTx/>
              <a:uFillTx/>
              <a:latin typeface="Calibri" panose="020F0502020204030204" pitchFamily="34" charset="0"/>
              <a:ea typeface="+mn-ea"/>
              <a:cs typeface="Calibri" panose="020F0502020204030204" pitchFamily="34" charset="0"/>
            </a:endParaRPr>
          </a:p>
        </p:txBody>
      </p:sp>
      <p:sp>
        <p:nvSpPr>
          <p:cNvPr id="3" name="Title 2"/>
          <p:cNvSpPr>
            <a:spLocks noGrp="1"/>
          </p:cNvSpPr>
          <p:nvPr>
            <p:ph type="title" idx="4294967295"/>
          </p:nvPr>
        </p:nvSpPr>
        <p:spPr>
          <a:xfrm>
            <a:off x="1284288" y="361589"/>
            <a:ext cx="10907712" cy="1065141"/>
          </a:xfrm>
        </p:spPr>
        <p:txBody>
          <a:bodyPr/>
          <a:lstStyle/>
          <a:p>
            <a:r>
              <a:rPr lang="fr-FR" dirty="0"/>
              <a:t>Répartir les responsabilités pour la dissémination &amp; le suivi</a:t>
            </a:r>
          </a:p>
        </p:txBody>
      </p:sp>
      <p:sp>
        <p:nvSpPr>
          <p:cNvPr id="4" name="Text Placeholder 3"/>
          <p:cNvSpPr>
            <a:spLocks noGrp="1"/>
          </p:cNvSpPr>
          <p:nvPr>
            <p:ph type="body" idx="4294967295"/>
          </p:nvPr>
        </p:nvSpPr>
        <p:spPr>
          <a:xfrm>
            <a:off x="1284288" y="1605324"/>
            <a:ext cx="9361488" cy="4525962"/>
          </a:xfrm>
        </p:spPr>
        <p:txBody>
          <a:bodyPr>
            <a:normAutofit fontScale="85000" lnSpcReduction="20000"/>
          </a:bodyPr>
          <a:lstStyle/>
          <a:p>
            <a:pPr marL="0" indent="0">
              <a:spcBef>
                <a:spcPts val="0"/>
              </a:spcBef>
              <a:buSzPts val="2990"/>
              <a:buNone/>
            </a:pPr>
            <a:r>
              <a:rPr lang="fr-FR" sz="2800" b="1" dirty="0"/>
              <a:t>Préparez une fiche de suivi précisant pour chaque recommandation</a:t>
            </a:r>
            <a:r>
              <a:rPr lang="fr-FR" sz="2800" dirty="0"/>
              <a:t>:</a:t>
            </a:r>
            <a:endParaRPr lang="fr-FR" sz="2800" b="1" dirty="0"/>
          </a:p>
          <a:p>
            <a:pPr indent="-457200">
              <a:buClr>
                <a:schemeClr val="accent1"/>
              </a:buClr>
              <a:buSzPts val="2990"/>
            </a:pPr>
            <a:r>
              <a:rPr lang="fr-FR" sz="2800" i="1" dirty="0"/>
              <a:t>Accepté / partiellement accepté / pas accepté</a:t>
            </a:r>
          </a:p>
          <a:p>
            <a:pPr indent="-457200">
              <a:spcBef>
                <a:spcPts val="0"/>
              </a:spcBef>
              <a:buClr>
                <a:schemeClr val="accent1"/>
              </a:buClr>
              <a:buSzPts val="2990"/>
              <a:buFont typeface="Arial" panose="020B0604020202020204" pitchFamily="34" charset="0"/>
              <a:buChar char="•"/>
            </a:pPr>
            <a:r>
              <a:rPr lang="fr-FR" sz="2800" i="1" dirty="0"/>
              <a:t>Qui est en charge</a:t>
            </a:r>
          </a:p>
          <a:p>
            <a:pPr indent="-457200">
              <a:spcBef>
                <a:spcPts val="0"/>
              </a:spcBef>
              <a:buClr>
                <a:schemeClr val="accent1"/>
              </a:buClr>
              <a:buSzPts val="2990"/>
              <a:buFont typeface="Arial" panose="020B0604020202020204" pitchFamily="34" charset="0"/>
              <a:buChar char="•"/>
            </a:pPr>
            <a:r>
              <a:rPr lang="fr-FR" sz="2800" i="1" dirty="0"/>
              <a:t>Date butoir</a:t>
            </a:r>
          </a:p>
          <a:p>
            <a:pPr indent="-457200">
              <a:spcBef>
                <a:spcPts val="0"/>
              </a:spcBef>
              <a:buClr>
                <a:schemeClr val="accent1"/>
              </a:buClr>
              <a:buSzPts val="2990"/>
              <a:buFont typeface="Arial" panose="020B0604020202020204" pitchFamily="34" charset="0"/>
              <a:buChar char="•"/>
            </a:pPr>
            <a:r>
              <a:rPr lang="fr-FR" sz="2800" dirty="0"/>
              <a:t>Commentaires</a:t>
            </a:r>
          </a:p>
          <a:p>
            <a:pPr marL="0" indent="0">
              <a:spcBef>
                <a:spcPts val="600"/>
              </a:spcBef>
              <a:spcAft>
                <a:spcPts val="600"/>
              </a:spcAft>
              <a:buClr>
                <a:srgbClr val="0F5494"/>
              </a:buClr>
              <a:buNone/>
            </a:pPr>
            <a:endParaRPr lang="fr-FR" sz="2800" b="1" dirty="0"/>
          </a:p>
          <a:p>
            <a:pPr marL="0" indent="0">
              <a:spcBef>
                <a:spcPts val="600"/>
              </a:spcBef>
              <a:spcAft>
                <a:spcPts val="600"/>
              </a:spcAft>
              <a:buClr>
                <a:srgbClr val="0F5494"/>
              </a:buClr>
              <a:buNone/>
            </a:pPr>
            <a:r>
              <a:rPr lang="fr-FR" sz="2800" b="1" dirty="0"/>
              <a:t>Vérifiez si les engagements ont été respectés</a:t>
            </a:r>
            <a:endParaRPr lang="fr-FR" sz="2800" dirty="0"/>
          </a:p>
          <a:p>
            <a:pPr indent="-457200">
              <a:spcBef>
                <a:spcPts val="0"/>
              </a:spcBef>
              <a:buClr>
                <a:schemeClr val="accent1"/>
              </a:buClr>
              <a:buSzPts val="2990"/>
              <a:buFont typeface="Arial" panose="020B0604020202020204" pitchFamily="34" charset="0"/>
              <a:buChar char="•"/>
            </a:pPr>
            <a:r>
              <a:rPr lang="fr-FR" sz="2800" i="1" dirty="0"/>
              <a:t>Six mois après, est-ce que toutes les recommandations acceptées ont été mises en œuvre?</a:t>
            </a:r>
            <a:endParaRPr lang="fr-FR" dirty="0"/>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200" b="1" i="0" u="none" strike="noStrike" kern="1200" cap="none" spc="0" normalizeH="0" baseline="0" noProof="0">
                <a:ln>
                  <a:noFill/>
                </a:ln>
                <a:solidFill>
                  <a:srgbClr val="000000"/>
                </a:solidFill>
                <a:effectLst/>
                <a:uLnTx/>
                <a:uFillTx/>
                <a:latin typeface="Arial"/>
                <a:ea typeface="+mn-ea"/>
                <a:cs typeface="Calibri" panose="020F0502020204030204" pitchFamily="34" charset="0"/>
              </a:rPr>
              <a:t>Etapes-clés de la diffusion &amp; du suivi</a:t>
            </a:r>
          </a:p>
        </p:txBody>
      </p:sp>
    </p:spTree>
    <p:extLst>
      <p:ext uri="{BB962C8B-B14F-4D97-AF65-F5344CB8AC3E}">
        <p14:creationId xmlns:p14="http://schemas.microsoft.com/office/powerpoint/2010/main" val="34171311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076"/>
        <p:cNvGrpSpPr/>
        <p:nvPr/>
      </p:nvGrpSpPr>
      <p:grpSpPr>
        <a:xfrm>
          <a:off x="0" y="0"/>
          <a:ext cx="0" cy="0"/>
          <a:chOff x="0" y="0"/>
          <a:chExt cx="0" cy="0"/>
        </a:xfrm>
      </p:grpSpPr>
      <p:sp>
        <p:nvSpPr>
          <p:cNvPr id="5077" name="Google Shape;5077;p313"/>
          <p:cNvSpPr txBox="1">
            <a:spLocks noGrp="1"/>
          </p:cNvSpPr>
          <p:nvPr>
            <p:ph type="ctrTitle"/>
          </p:nvPr>
        </p:nvSpPr>
        <p:spPr>
          <a:xfrm>
            <a:off x="1077013" y="1122363"/>
            <a:ext cx="10156297" cy="1240348"/>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6000"/>
              <a:buFont typeface="Arial"/>
              <a:buNone/>
            </a:pPr>
            <a:endParaRPr/>
          </a:p>
        </p:txBody>
      </p:sp>
      <p:sp>
        <p:nvSpPr>
          <p:cNvPr id="5078" name="Google Shape;5078;p313"/>
          <p:cNvSpPr txBox="1">
            <a:spLocks noGrp="1"/>
          </p:cNvSpPr>
          <p:nvPr>
            <p:ph type="subTitle" idx="1"/>
          </p:nvPr>
        </p:nvSpPr>
        <p:spPr>
          <a:xfrm>
            <a:off x="759575" y="4646435"/>
            <a:ext cx="8941016" cy="1853519"/>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050"/>
              <a:buNone/>
            </a:pPr>
            <a:r>
              <a:rPr lang="en-GB" sz="1050" b="1"/>
              <a:t>Union européenne 2020</a:t>
            </a:r>
            <a:endParaRPr/>
          </a:p>
          <a:p>
            <a:pPr marL="0" lvl="0" indent="0" algn="l" rtl="0">
              <a:lnSpc>
                <a:spcPct val="100000"/>
              </a:lnSpc>
              <a:spcBef>
                <a:spcPts val="1800"/>
              </a:spcBef>
              <a:spcAft>
                <a:spcPts val="0"/>
              </a:spcAft>
              <a:buSzPts val="1050"/>
              <a:buNone/>
            </a:pPr>
            <a:r>
              <a:rPr lang="en-GB" sz="1050"/>
              <a:t>Sauf indication contraire, la réutilisation de cette présentation est autorisée sous la licence </a:t>
            </a:r>
            <a:r>
              <a:rPr lang="en-GB" sz="1050" u="sng">
                <a:solidFill>
                  <a:schemeClr val="hlink"/>
                </a:solidFill>
                <a:hlinkClick r:id="rId3"/>
              </a:rPr>
              <a:t>CC BY 4.0.</a:t>
            </a:r>
            <a:r>
              <a:rPr lang="en-GB" sz="1050"/>
              <a:t> Pour toute utilisation ou reproduction d'éléments qui ne sont pas la propriété de l'UE, il peut être nécessaire de demander l'autorisation directement aux détenteurs des droits respectifs.</a:t>
            </a:r>
            <a:endParaRPr/>
          </a:p>
          <a:p>
            <a:pPr marL="0" lvl="0" indent="0" algn="l" rtl="0">
              <a:lnSpc>
                <a:spcPct val="100000"/>
              </a:lnSpc>
              <a:spcBef>
                <a:spcPts val="1800"/>
              </a:spcBef>
              <a:spcAft>
                <a:spcPts val="0"/>
              </a:spcAft>
              <a:buSzPts val="1050"/>
              <a:buNone/>
            </a:pPr>
            <a:r>
              <a:rPr lang="en-GB" sz="1050"/>
              <a:t>Diapositive </a:t>
            </a:r>
            <a:r>
              <a:rPr lang="en-GB" sz="1050">
                <a:solidFill>
                  <a:schemeClr val="accent6"/>
                </a:solidFill>
              </a:rPr>
              <a:t>xx </a:t>
            </a:r>
            <a:r>
              <a:rPr lang="en-GB" sz="1050"/>
              <a:t>: </a:t>
            </a:r>
            <a:r>
              <a:rPr lang="en-GB" sz="1050">
                <a:solidFill>
                  <a:schemeClr val="accent6"/>
                </a:solidFill>
              </a:rPr>
              <a:t>élément concerné</a:t>
            </a:r>
            <a:r>
              <a:rPr lang="en-GB" sz="1050"/>
              <a:t>, source </a:t>
            </a:r>
            <a:r>
              <a:rPr lang="en-GB" sz="1050">
                <a:solidFill>
                  <a:schemeClr val="accent6"/>
                </a:solidFill>
              </a:rPr>
              <a:t>: e.g. Fotolia.com </a:t>
            </a:r>
            <a:r>
              <a:rPr lang="en-GB" sz="1050"/>
              <a:t>; Diapositive </a:t>
            </a:r>
            <a:r>
              <a:rPr lang="en-GB" sz="1050">
                <a:solidFill>
                  <a:schemeClr val="accent6"/>
                </a:solidFill>
              </a:rPr>
              <a:t>xx </a:t>
            </a:r>
            <a:r>
              <a:rPr lang="en-GB" sz="1050"/>
              <a:t>: </a:t>
            </a:r>
            <a:r>
              <a:rPr lang="en-GB" sz="1050">
                <a:solidFill>
                  <a:schemeClr val="accent6"/>
                </a:solidFill>
              </a:rPr>
              <a:t>élément concerné</a:t>
            </a:r>
            <a:r>
              <a:rPr lang="en-GB" sz="1050"/>
              <a:t>, source : </a:t>
            </a:r>
            <a:r>
              <a:rPr lang="en-GB" sz="1050">
                <a:solidFill>
                  <a:schemeClr val="accent6"/>
                </a:solidFill>
              </a:rPr>
              <a:t>e.g. iStock.com</a:t>
            </a:r>
            <a:endParaRPr sz="1050">
              <a:solidFill>
                <a:schemeClr val="accent6"/>
              </a:solidFill>
            </a:endParaRPr>
          </a:p>
        </p:txBody>
      </p:sp>
      <p:pic>
        <p:nvPicPr>
          <p:cNvPr id="5079" name="Google Shape;5079;p313"/>
          <p:cNvPicPr preferRelativeResize="0"/>
          <p:nvPr/>
        </p:nvPicPr>
        <p:blipFill rotWithShape="1">
          <a:blip r:embed="rId4">
            <a:alphaModFix/>
          </a:blip>
          <a:srcRect/>
          <a:stretch/>
        </p:blipFill>
        <p:spPr>
          <a:xfrm>
            <a:off x="830524" y="4858246"/>
            <a:ext cx="1023496" cy="35809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3" name="Title 2"/>
          <p:cNvSpPr>
            <a:spLocks noGrp="1"/>
          </p:cNvSpPr>
          <p:nvPr>
            <p:ph type="title" idx="4294967295"/>
          </p:nvPr>
        </p:nvSpPr>
        <p:spPr>
          <a:xfrm>
            <a:off x="1285875" y="622300"/>
            <a:ext cx="10906125" cy="374650"/>
          </a:xfrm>
        </p:spPr>
        <p:txBody>
          <a:bodyPr/>
          <a:lstStyle/>
          <a:p>
            <a:r>
              <a:rPr lang="en-GB" dirty="0" err="1"/>
              <a:t>Canaux</a:t>
            </a:r>
            <a:r>
              <a:rPr lang="en-GB" dirty="0"/>
              <a:t> de diffusion </a:t>
            </a:r>
            <a:r>
              <a:rPr lang="en-GB" dirty="0" err="1"/>
              <a:t>classiques</a:t>
            </a:r>
            <a:endParaRPr lang="en-GB" dirty="0"/>
          </a:p>
        </p:txBody>
      </p:sp>
      <p:sp>
        <p:nvSpPr>
          <p:cNvPr id="6" name="Rechthoek 5">
            <a:extLst>
              <a:ext uri="{FF2B5EF4-FFF2-40B4-BE49-F238E27FC236}">
                <a16:creationId xmlns:a16="http://schemas.microsoft.com/office/drawing/2014/main" id="{F02673DD-6C6C-C242-A9D1-65FE222ACD0C}"/>
              </a:ext>
            </a:extLst>
          </p:cNvPr>
          <p:cNvSpPr/>
          <p:nvPr/>
        </p:nvSpPr>
        <p:spPr>
          <a:xfrm rot="16200000">
            <a:off x="-2601731" y="3153120"/>
            <a:ext cx="6188331" cy="4999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Étapes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clés</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de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dissémination</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et </a:t>
            </a:r>
            <a:r>
              <a:rPr lang="en-GB" sz="2200" b="1" kern="1200" dirty="0" err="1">
                <a:solidFill>
                  <a:srgbClr val="000000"/>
                </a:solidFill>
                <a:latin typeface="Arial"/>
                <a:cs typeface="Calibri" panose="020F0502020204030204" pitchFamily="34" charset="0"/>
              </a:rPr>
              <a:t>rétroaction</a:t>
            </a:r>
            <a:endPar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endParaRPr>
          </a:p>
        </p:txBody>
      </p:sp>
      <p:sp>
        <p:nvSpPr>
          <p:cNvPr id="23" name="Flèche droite 12"/>
          <p:cNvSpPr/>
          <p:nvPr/>
        </p:nvSpPr>
        <p:spPr>
          <a:xfrm rot="3129158">
            <a:off x="2067329" y="3742645"/>
            <a:ext cx="3155935" cy="428625"/>
          </a:xfrm>
          <a:prstGeom prst="rightArrow">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sz="2800" b="0" i="0" u="none" strike="noStrike" kern="1200" cap="none" spc="0" normalizeH="0" baseline="0" noProof="0">
              <a:ln>
                <a:noFill/>
              </a:ln>
              <a:solidFill>
                <a:srgbClr val="FFFFFF"/>
              </a:solidFill>
              <a:effectLst/>
              <a:uLnTx/>
              <a:uFillTx/>
              <a:latin typeface="Arial"/>
              <a:ea typeface="+mn-ea"/>
              <a:cs typeface="+mn-cs"/>
            </a:endParaRPr>
          </a:p>
        </p:txBody>
      </p:sp>
      <p:sp>
        <p:nvSpPr>
          <p:cNvPr id="24" name="Flèche droite 12"/>
          <p:cNvSpPr/>
          <p:nvPr/>
        </p:nvSpPr>
        <p:spPr>
          <a:xfrm rot="724033">
            <a:off x="3094996" y="2638810"/>
            <a:ext cx="1112300" cy="428625"/>
          </a:xfrm>
          <a:prstGeom prst="rightArrow">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sz="2800" b="0" i="0" u="none" strike="noStrike" kern="1200" cap="none" spc="0" normalizeH="0" baseline="0" noProof="0">
              <a:ln>
                <a:noFill/>
              </a:ln>
              <a:solidFill>
                <a:srgbClr val="FFFFFF"/>
              </a:solidFill>
              <a:effectLst/>
              <a:uLnTx/>
              <a:uFillTx/>
              <a:latin typeface="Arial"/>
              <a:ea typeface="+mn-ea"/>
              <a:cs typeface="+mn-cs"/>
            </a:endParaRPr>
          </a:p>
        </p:txBody>
      </p:sp>
      <p:sp>
        <p:nvSpPr>
          <p:cNvPr id="25" name="Flèche droite 12"/>
          <p:cNvSpPr/>
          <p:nvPr/>
        </p:nvSpPr>
        <p:spPr>
          <a:xfrm rot="2326230">
            <a:off x="2724082" y="3155123"/>
            <a:ext cx="1832723" cy="428625"/>
          </a:xfrm>
          <a:prstGeom prst="rightArrow">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sz="2800" b="0" i="0" u="none" strike="noStrike" kern="1200" cap="none" spc="0" normalizeH="0" baseline="0" noProof="0">
              <a:ln>
                <a:noFill/>
              </a:ln>
              <a:solidFill>
                <a:srgbClr val="FFFFFF"/>
              </a:solidFill>
              <a:effectLst/>
              <a:uLnTx/>
              <a:uFillTx/>
              <a:latin typeface="Arial"/>
              <a:ea typeface="+mn-ea"/>
              <a:cs typeface="+mn-cs"/>
            </a:endParaRPr>
          </a:p>
        </p:txBody>
      </p:sp>
      <p:sp>
        <p:nvSpPr>
          <p:cNvPr id="26" name="Rectangle : coins arrondis 25"/>
          <p:cNvSpPr/>
          <p:nvPr/>
        </p:nvSpPr>
        <p:spPr>
          <a:xfrm>
            <a:off x="1847528" y="1544557"/>
            <a:ext cx="1462087" cy="59213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BE" sz="1600" b="1" i="0" u="none" strike="noStrike" kern="1200" cap="none" spc="0" normalizeH="0" baseline="0" noProof="0" dirty="0">
                <a:ln>
                  <a:noFill/>
                </a:ln>
                <a:solidFill>
                  <a:srgbClr val="FFFFFF"/>
                </a:solidFill>
                <a:effectLst/>
                <a:uLnTx/>
                <a:uFillTx/>
                <a:latin typeface="Arial"/>
                <a:ea typeface="+mn-ea"/>
                <a:cs typeface="Arial" pitchFamily="34" charset="0"/>
              </a:rPr>
              <a:t>Rapport d'évaluation</a:t>
            </a:r>
            <a:endParaRPr kumimoji="0" lang="fr-FR" sz="1600" b="1" i="0" u="none" strike="noStrike" kern="1200" cap="none" spc="0" normalizeH="0" baseline="0" noProof="0" dirty="0">
              <a:ln>
                <a:noFill/>
              </a:ln>
              <a:solidFill>
                <a:srgbClr val="FFFFFF"/>
              </a:solidFill>
              <a:effectLst/>
              <a:uLnTx/>
              <a:uFillTx/>
              <a:latin typeface="Arial"/>
              <a:ea typeface="+mn-ea"/>
              <a:cs typeface="Arial" pitchFamily="34" charset="0"/>
            </a:endParaRPr>
          </a:p>
        </p:txBody>
      </p:sp>
      <p:sp>
        <p:nvSpPr>
          <p:cNvPr id="27" name="Rectangle : coins arrondis 26"/>
          <p:cNvSpPr/>
          <p:nvPr/>
        </p:nvSpPr>
        <p:spPr>
          <a:xfrm>
            <a:off x="1847528" y="2289096"/>
            <a:ext cx="1462087" cy="592137"/>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BE" sz="1600" b="1" i="0" u="none" strike="noStrike" kern="1200" cap="none" spc="0" normalizeH="0" baseline="0" noProof="0" dirty="0" err="1">
                <a:ln>
                  <a:noFill/>
                </a:ln>
                <a:solidFill>
                  <a:srgbClr val="FFFFFF"/>
                </a:solidFill>
                <a:effectLst/>
                <a:uLnTx/>
                <a:uFillTx/>
                <a:latin typeface="Arial"/>
                <a:ea typeface="+mn-ea"/>
                <a:cs typeface="Arial" pitchFamily="34" charset="0"/>
              </a:rPr>
              <a:t>Résumé</a:t>
            </a:r>
            <a:endParaRPr kumimoji="0" lang="fr-FR" sz="1600" b="1" i="0" u="none" strike="noStrike" kern="1200" cap="none" spc="0" normalizeH="0" baseline="0" noProof="0" dirty="0">
              <a:ln>
                <a:noFill/>
              </a:ln>
              <a:solidFill>
                <a:srgbClr val="FFFFFF"/>
              </a:solidFill>
              <a:effectLst/>
              <a:uLnTx/>
              <a:uFillTx/>
              <a:latin typeface="Arial"/>
              <a:ea typeface="+mn-ea"/>
              <a:cs typeface="Arial" pitchFamily="34" charset="0"/>
            </a:endParaRPr>
          </a:p>
        </p:txBody>
      </p:sp>
      <p:sp>
        <p:nvSpPr>
          <p:cNvPr id="28" name="Flèche droite 11"/>
          <p:cNvSpPr/>
          <p:nvPr/>
        </p:nvSpPr>
        <p:spPr>
          <a:xfrm>
            <a:off x="3610198" y="1662083"/>
            <a:ext cx="785813" cy="428625"/>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sz="2800" b="0" i="0" u="none" strike="noStrike" kern="1200" cap="none" spc="0" normalizeH="0" baseline="0" noProof="0">
              <a:ln>
                <a:noFill/>
              </a:ln>
              <a:solidFill>
                <a:srgbClr val="FFFFFF"/>
              </a:solidFill>
              <a:effectLst/>
              <a:uLnTx/>
              <a:uFillTx/>
              <a:latin typeface="Arial"/>
              <a:ea typeface="+mn-ea"/>
              <a:cs typeface="+mn-cs"/>
            </a:endParaRPr>
          </a:p>
        </p:txBody>
      </p:sp>
      <p:sp>
        <p:nvSpPr>
          <p:cNvPr id="29" name="ZoneTexte 13"/>
          <p:cNvSpPr txBox="1">
            <a:spLocks noChangeArrowheads="1"/>
          </p:cNvSpPr>
          <p:nvPr/>
        </p:nvSpPr>
        <p:spPr bwMode="auto">
          <a:xfrm>
            <a:off x="5477965" y="3894331"/>
            <a:ext cx="4468812" cy="374571"/>
          </a:xfrm>
          <a:prstGeom prst="roundRect">
            <a:avLst/>
          </a:prstGeom>
          <a:solidFill>
            <a:schemeClr val="accent2"/>
          </a:solidFill>
          <a:ln w="9525">
            <a:noFill/>
            <a:miter lim="800000"/>
            <a:headEnd/>
            <a:tailEnd/>
          </a:ln>
          <a:effectLst/>
        </p:spPr>
        <p:txBody>
          <a:bodyPr>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fr-BE" sz="1600" b="1" i="0" u="none" strike="noStrike" kern="1200" cap="none" spc="0" normalizeH="0" baseline="0" noProof="0" dirty="0">
                <a:ln>
                  <a:noFill/>
                </a:ln>
                <a:solidFill>
                  <a:srgbClr val="FFFFFF"/>
                </a:solidFill>
                <a:effectLst/>
                <a:uLnTx/>
                <a:uFillTx/>
                <a:latin typeface="Arial"/>
                <a:ea typeface="+mn-ea"/>
                <a:cs typeface="Arial" pitchFamily="34" charset="0"/>
              </a:rPr>
              <a:t>Internet : </a:t>
            </a:r>
            <a:r>
              <a:rPr kumimoji="0" lang="fr-BE" sz="1500" b="1" i="0" u="none" strike="noStrike" kern="1200" cap="none" spc="0" normalizeH="0" baseline="0" noProof="0" dirty="0" err="1">
                <a:ln>
                  <a:noFill/>
                </a:ln>
                <a:solidFill>
                  <a:srgbClr val="FFFFFF"/>
                </a:solidFill>
                <a:effectLst/>
                <a:uLnTx/>
                <a:uFillTx/>
                <a:latin typeface="Arial"/>
                <a:ea typeface="+mn-ea"/>
                <a:cs typeface="Arial" pitchFamily="34" charset="0"/>
                <a:sym typeface="Wingdings" pitchFamily="2" charset="2"/>
              </a:rPr>
              <a:t>Communauté </a:t>
            </a:r>
            <a:r>
              <a:rPr kumimoji="0" lang="fr-BE" sz="1500" b="1" i="0" u="none" strike="noStrike" kern="1200" cap="none" spc="0" normalizeH="0" baseline="0" noProof="0" dirty="0">
                <a:ln>
                  <a:noFill/>
                </a:ln>
                <a:solidFill>
                  <a:srgbClr val="FFFFFF"/>
                </a:solidFill>
                <a:effectLst/>
                <a:uLnTx/>
                <a:uFillTx/>
                <a:latin typeface="Arial"/>
                <a:ea typeface="+mn-ea"/>
                <a:cs typeface="Arial" pitchFamily="34" charset="0"/>
                <a:sym typeface="Wingdings" pitchFamily="2" charset="2"/>
              </a:rPr>
              <a:t>internationale</a:t>
            </a:r>
            <a:endParaRPr kumimoji="0" lang="fr-FR" sz="1500" b="1" i="0" u="none" strike="noStrike" kern="1200" cap="none" spc="0" normalizeH="0" baseline="0" noProof="0" dirty="0">
              <a:ln>
                <a:noFill/>
              </a:ln>
              <a:solidFill>
                <a:srgbClr val="FFFFFF"/>
              </a:solidFill>
              <a:effectLst/>
              <a:uLnTx/>
              <a:uFillTx/>
              <a:latin typeface="Arial"/>
              <a:ea typeface="+mn-ea"/>
              <a:cs typeface="Arial" pitchFamily="34" charset="0"/>
            </a:endParaRPr>
          </a:p>
        </p:txBody>
      </p:sp>
      <p:sp>
        <p:nvSpPr>
          <p:cNvPr id="30" name="ZoneTexte 14"/>
          <p:cNvSpPr txBox="1">
            <a:spLocks noChangeArrowheads="1"/>
          </p:cNvSpPr>
          <p:nvPr/>
        </p:nvSpPr>
        <p:spPr bwMode="auto">
          <a:xfrm>
            <a:off x="5477965" y="4995914"/>
            <a:ext cx="4468812" cy="340519"/>
          </a:xfrm>
          <a:prstGeom prst="roundRect">
            <a:avLst/>
          </a:prstGeom>
          <a:solidFill>
            <a:schemeClr val="accent2"/>
          </a:solidFill>
          <a:ln w="9525">
            <a:noFill/>
            <a:miter lim="800000"/>
            <a:headEnd/>
            <a:tailEnd/>
          </a:ln>
          <a:effectLst/>
        </p:spPr>
        <p:txBody>
          <a:bodyPr wrap="square">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fr-BE" sz="1400" b="1" i="0" u="none" strike="noStrike" kern="1200" cap="none" spc="0" normalizeH="0" baseline="0" noProof="0" dirty="0">
                <a:ln>
                  <a:noFill/>
                </a:ln>
                <a:solidFill>
                  <a:srgbClr val="FFFFFF"/>
                </a:solidFill>
                <a:effectLst/>
                <a:uLnTx/>
                <a:uFillTx/>
                <a:latin typeface="Arial"/>
                <a:ea typeface="+mn-ea"/>
                <a:cs typeface="Arial" pitchFamily="34" charset="0"/>
              </a:rPr>
              <a:t>Articles </a:t>
            </a:r>
            <a:r>
              <a:rPr kumimoji="0" lang="fr-BE" sz="1400" b="1" i="0" u="none" strike="noStrike" kern="1200" cap="none" spc="0" normalizeH="0" baseline="0" noProof="0" dirty="0">
                <a:ln>
                  <a:noFill/>
                </a:ln>
                <a:solidFill>
                  <a:srgbClr val="FFFFFF"/>
                </a:solidFill>
                <a:effectLst/>
                <a:uLnTx/>
                <a:uFillTx/>
                <a:latin typeface="Arial"/>
                <a:ea typeface="+mn-ea"/>
                <a:cs typeface="Arial" pitchFamily="34" charset="0"/>
                <a:sym typeface="Wingdings" pitchFamily="2" charset="2"/>
              </a:rPr>
              <a:t>: Publications générales ou </a:t>
            </a:r>
            <a:r>
              <a:rPr kumimoji="0" lang="fr-BE" sz="1400" b="1" i="0" u="none" strike="noStrike" kern="1200" cap="none" spc="0" normalizeH="0" baseline="0" noProof="0" dirty="0" err="1">
                <a:ln>
                  <a:noFill/>
                </a:ln>
                <a:solidFill>
                  <a:srgbClr val="FFFFFF"/>
                </a:solidFill>
                <a:effectLst/>
                <a:uLnTx/>
                <a:uFillTx/>
                <a:latin typeface="Arial"/>
                <a:ea typeface="+mn-ea"/>
                <a:cs typeface="Arial" pitchFamily="34" charset="0"/>
                <a:sym typeface="Wingdings" pitchFamily="2" charset="2"/>
              </a:rPr>
              <a:t>spécialisées</a:t>
            </a:r>
            <a:endParaRPr kumimoji="0" lang="fr-FR" sz="1400" b="1" i="0" u="none" strike="noStrike" kern="1200" cap="none" spc="0" normalizeH="0" baseline="0" noProof="0" dirty="0">
              <a:ln>
                <a:noFill/>
              </a:ln>
              <a:solidFill>
                <a:srgbClr val="FFFFFF"/>
              </a:solidFill>
              <a:effectLst/>
              <a:uLnTx/>
              <a:uFillTx/>
              <a:latin typeface="Arial"/>
              <a:ea typeface="+mn-ea"/>
              <a:cs typeface="Arial" pitchFamily="34" charset="0"/>
            </a:endParaRPr>
          </a:p>
        </p:txBody>
      </p:sp>
      <p:sp>
        <p:nvSpPr>
          <p:cNvPr id="31" name="ZoneTexte 15"/>
          <p:cNvSpPr txBox="1">
            <a:spLocks noChangeArrowheads="1"/>
          </p:cNvSpPr>
          <p:nvPr/>
        </p:nvSpPr>
        <p:spPr bwMode="auto">
          <a:xfrm>
            <a:off x="5477965" y="2993946"/>
            <a:ext cx="4468812" cy="374571"/>
          </a:xfrm>
          <a:prstGeom prst="roundRect">
            <a:avLst/>
          </a:prstGeom>
          <a:solidFill>
            <a:schemeClr val="accent2"/>
          </a:solidFill>
          <a:ln w="9525">
            <a:noFill/>
            <a:miter lim="800000"/>
            <a:headEnd/>
            <a:tailEnd/>
          </a:ln>
          <a:effectLst/>
        </p:spPr>
        <p:txBody>
          <a:bodyPr>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fr-BE" sz="1600" b="1" i="0" u="none" strike="noStrike" kern="1200" cap="none" spc="0" normalizeH="0" baseline="0" noProof="0" dirty="0">
                <a:ln>
                  <a:noFill/>
                </a:ln>
                <a:solidFill>
                  <a:srgbClr val="FFFFFF"/>
                </a:solidFill>
                <a:effectLst/>
                <a:uLnTx/>
                <a:uFillTx/>
                <a:latin typeface="Arial"/>
                <a:ea typeface="+mn-ea"/>
                <a:cs typeface="Arial" pitchFamily="34" charset="0"/>
              </a:rPr>
              <a:t>Intranet : </a:t>
            </a:r>
            <a:r>
              <a:rPr kumimoji="0" lang="fr-BE" sz="1600" b="1" i="0" u="none" strike="noStrike" kern="1200" cap="none" spc="0" normalizeH="0" baseline="0" noProof="0" dirty="0" err="1">
                <a:ln>
                  <a:noFill/>
                </a:ln>
                <a:solidFill>
                  <a:srgbClr val="FFFFFF"/>
                </a:solidFill>
                <a:effectLst/>
                <a:uLnTx/>
                <a:uFillTx/>
                <a:latin typeface="Arial"/>
                <a:ea typeface="+mn-ea"/>
                <a:cs typeface="Arial" pitchFamily="34" charset="0"/>
                <a:sym typeface="Wingdings" pitchFamily="2" charset="2"/>
              </a:rPr>
              <a:t>base de données </a:t>
            </a:r>
            <a:r>
              <a:rPr kumimoji="0" lang="fr-BE" sz="1600" b="1" i="0" u="none" strike="noStrike" kern="1200" cap="none" spc="0" normalizeH="0" baseline="0" noProof="0" dirty="0">
                <a:ln>
                  <a:noFill/>
                </a:ln>
                <a:solidFill>
                  <a:srgbClr val="FFFFFF"/>
                </a:solidFill>
                <a:effectLst/>
                <a:uLnTx/>
                <a:uFillTx/>
                <a:latin typeface="Arial"/>
                <a:ea typeface="+mn-ea"/>
                <a:cs typeface="Arial" pitchFamily="34" charset="0"/>
                <a:sym typeface="Wingdings" pitchFamily="2" charset="2"/>
              </a:rPr>
              <a:t>et </a:t>
            </a:r>
            <a:r>
              <a:rPr kumimoji="0" lang="fr-BE" sz="1600" b="1" i="0" u="none" strike="noStrike" kern="1200" cap="none" spc="0" normalizeH="0" baseline="0" noProof="0" dirty="0" err="1">
                <a:ln>
                  <a:noFill/>
                </a:ln>
                <a:solidFill>
                  <a:srgbClr val="FFFFFF"/>
                </a:solidFill>
                <a:effectLst/>
                <a:uLnTx/>
                <a:uFillTx/>
                <a:latin typeface="Arial"/>
                <a:ea typeface="+mn-ea"/>
                <a:cs typeface="Arial" pitchFamily="34" charset="0"/>
                <a:sym typeface="Wingdings" pitchFamily="2" charset="2"/>
              </a:rPr>
              <a:t>site web</a:t>
            </a:r>
            <a:endParaRPr kumimoji="0" lang="fr-FR" sz="1600" b="1" i="0" u="none" strike="noStrike" kern="1200" cap="none" spc="0" normalizeH="0" baseline="0" noProof="0" dirty="0">
              <a:ln>
                <a:noFill/>
              </a:ln>
              <a:solidFill>
                <a:srgbClr val="FFFFFF"/>
              </a:solidFill>
              <a:effectLst/>
              <a:uLnTx/>
              <a:uFillTx/>
              <a:latin typeface="Arial"/>
              <a:ea typeface="+mn-ea"/>
              <a:cs typeface="Arial" pitchFamily="34" charset="0"/>
            </a:endParaRPr>
          </a:p>
        </p:txBody>
      </p:sp>
      <p:sp>
        <p:nvSpPr>
          <p:cNvPr id="33" name="ZoneTexte 10"/>
          <p:cNvSpPr txBox="1">
            <a:spLocks noChangeArrowheads="1"/>
          </p:cNvSpPr>
          <p:nvPr/>
        </p:nvSpPr>
        <p:spPr bwMode="auto">
          <a:xfrm>
            <a:off x="5477965" y="1705395"/>
            <a:ext cx="4468812" cy="374571"/>
          </a:xfrm>
          <a:prstGeom prst="roundRect">
            <a:avLst/>
          </a:prstGeom>
          <a:solidFill>
            <a:schemeClr val="accent1"/>
          </a:solidFill>
          <a:ln w="9525">
            <a:noFill/>
            <a:miter lim="800000"/>
            <a:headEnd/>
            <a:tailEnd/>
          </a:ln>
        </p:spPr>
        <p:txBody>
          <a:bodyPr>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a:ea typeface="+mn-ea"/>
                <a:cs typeface="Arial" pitchFamily="34" charset="0"/>
              </a:rPr>
              <a:t>Services et partenaires connexes</a:t>
            </a:r>
          </a:p>
        </p:txBody>
      </p:sp>
      <p:pic>
        <p:nvPicPr>
          <p:cNvPr id="34" name="Picture 4" descr="C:\Users\kgr\AppData\Local\Microsoft\Windows\Temporary Internet Files\Content.IE5\17D3C4WJ\MC900384392[1].wmf"/>
          <p:cNvPicPr>
            <a:picLocks noChangeAspect="1" noChangeArrowheads="1"/>
          </p:cNvPicPr>
          <p:nvPr/>
        </p:nvPicPr>
        <p:blipFill>
          <a:blip r:embed="rId3" cstate="print"/>
          <a:srcRect/>
          <a:stretch>
            <a:fillRect/>
          </a:stretch>
        </p:blipFill>
        <p:spPr bwMode="auto">
          <a:xfrm>
            <a:off x="4610279" y="1402302"/>
            <a:ext cx="948450" cy="1022276"/>
          </a:xfrm>
          <a:prstGeom prst="roundRect">
            <a:avLst/>
          </a:prstGeom>
          <a:solidFill>
            <a:schemeClr val="accent1"/>
          </a:solidFill>
          <a:ln>
            <a:noFill/>
          </a:ln>
        </p:spPr>
      </p:pic>
      <p:pic>
        <p:nvPicPr>
          <p:cNvPr id="35" name="Picture 10" descr="C:\Users\kgr\AppData\Local\Microsoft\Windows\Temporary Internet Files\Content.IE5\7BLOJTVN\MP900401797[1].jpg"/>
          <p:cNvPicPr>
            <a:picLocks noChangeAspect="1" noChangeArrowheads="1"/>
          </p:cNvPicPr>
          <p:nvPr/>
        </p:nvPicPr>
        <p:blipFill>
          <a:blip r:embed="rId4" cstate="print"/>
          <a:srcRect/>
          <a:stretch>
            <a:fillRect/>
          </a:stretch>
        </p:blipFill>
        <p:spPr bwMode="auto">
          <a:xfrm>
            <a:off x="4506454" y="3750314"/>
            <a:ext cx="975951" cy="650369"/>
          </a:xfrm>
          <a:prstGeom prst="rect">
            <a:avLst/>
          </a:prstGeom>
          <a:noFill/>
          <a:effectLst/>
        </p:spPr>
      </p:pic>
      <p:pic>
        <p:nvPicPr>
          <p:cNvPr id="36" name="Picture 11" descr="C:\Users\kgr\AppData\Local\Microsoft\Windows\Temporary Internet Files\Content.IE5\S0F82CS7\MC900432599[1].png"/>
          <p:cNvPicPr>
            <a:picLocks noChangeAspect="1" noChangeArrowheads="1"/>
          </p:cNvPicPr>
          <p:nvPr/>
        </p:nvPicPr>
        <p:blipFill>
          <a:blip r:embed="rId5" cstate="print"/>
          <a:srcRect/>
          <a:stretch>
            <a:fillRect/>
          </a:stretch>
        </p:blipFill>
        <p:spPr bwMode="auto">
          <a:xfrm>
            <a:off x="4638268" y="4706377"/>
            <a:ext cx="1061492" cy="1061492"/>
          </a:xfrm>
          <a:prstGeom prst="rect">
            <a:avLst/>
          </a:prstGeom>
          <a:noFill/>
          <a:effectLst/>
        </p:spPr>
      </p:pic>
      <p:pic>
        <p:nvPicPr>
          <p:cNvPr id="37" name="Picture 5" descr="C:\Users\kgr\AppData\Local\Microsoft\Windows\Temporary Internet Files\Content.IE5\S0F82CS7\MC900433892[1].png"/>
          <p:cNvPicPr>
            <a:picLocks noChangeAspect="1" noChangeArrowheads="1"/>
          </p:cNvPicPr>
          <p:nvPr/>
        </p:nvPicPr>
        <p:blipFill>
          <a:blip r:embed="rId6" cstate="print"/>
          <a:srcRect/>
          <a:stretch>
            <a:fillRect/>
          </a:stretch>
        </p:blipFill>
        <p:spPr bwMode="auto">
          <a:xfrm>
            <a:off x="4402287" y="2598188"/>
            <a:ext cx="1109176" cy="1109176"/>
          </a:xfrm>
          <a:prstGeom prst="rect">
            <a:avLst/>
          </a:prstGeom>
          <a:noFill/>
          <a:effectLst/>
        </p:spPr>
      </p:pic>
    </p:spTree>
    <p:extLst>
      <p:ext uri="{BB962C8B-B14F-4D97-AF65-F5344CB8AC3E}">
        <p14:creationId xmlns:p14="http://schemas.microsoft.com/office/powerpoint/2010/main" val="2003142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83"/>
        <p:cNvGrpSpPr/>
        <p:nvPr/>
      </p:nvGrpSpPr>
      <p:grpSpPr>
        <a:xfrm>
          <a:off x="0" y="0"/>
          <a:ext cx="0" cy="0"/>
          <a:chOff x="0" y="0"/>
          <a:chExt cx="0" cy="0"/>
        </a:xfrm>
      </p:grpSpPr>
      <p:sp>
        <p:nvSpPr>
          <p:cNvPr id="4684" name="Google Shape;4684;p279"/>
          <p:cNvSpPr txBox="1">
            <a:spLocks noGrp="1"/>
          </p:cNvSpPr>
          <p:nvPr>
            <p:ph type="title" idx="4294967295"/>
          </p:nvPr>
        </p:nvSpPr>
        <p:spPr>
          <a:xfrm>
            <a:off x="1285875" y="1030287"/>
            <a:ext cx="10906125" cy="373063"/>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4000"/>
              <a:buFont typeface="Arial"/>
              <a:buNone/>
            </a:pPr>
            <a:r>
              <a:rPr lang="en-GB" dirty="0" err="1"/>
              <a:t>Facteurs</a:t>
            </a:r>
            <a:r>
              <a:rPr lang="en-GB" dirty="0"/>
              <a:t> </a:t>
            </a:r>
            <a:r>
              <a:rPr lang="en-GB" dirty="0" err="1"/>
              <a:t>entravant</a:t>
            </a:r>
            <a:r>
              <a:rPr lang="en-GB" dirty="0"/>
              <a:t> le </a:t>
            </a:r>
            <a:r>
              <a:rPr lang="en-GB" dirty="0" err="1"/>
              <a:t>processus</a:t>
            </a:r>
            <a:r>
              <a:rPr lang="en-GB" dirty="0"/>
              <a:t> de dissemination et </a:t>
            </a:r>
            <a:r>
              <a:rPr lang="en-GB" dirty="0" err="1"/>
              <a:t>rétroaction</a:t>
            </a:r>
            <a:endParaRPr dirty="0"/>
          </a:p>
        </p:txBody>
      </p:sp>
      <p:sp>
        <p:nvSpPr>
          <p:cNvPr id="4685" name="Google Shape;4685;p279"/>
          <p:cNvSpPr txBox="1">
            <a:spLocks noGrp="1"/>
          </p:cNvSpPr>
          <p:nvPr>
            <p:ph type="body" idx="4294967295"/>
          </p:nvPr>
        </p:nvSpPr>
        <p:spPr>
          <a:xfrm>
            <a:off x="1285875" y="1528943"/>
            <a:ext cx="9599613" cy="4103687"/>
          </a:xfrm>
          <a:prstGeom prst="rect">
            <a:avLst/>
          </a:prstGeom>
          <a:noFill/>
          <a:ln>
            <a:noFill/>
          </a:ln>
        </p:spPr>
        <p:txBody>
          <a:bodyPr spcFirstLastPara="1" wrap="square" lIns="91425" tIns="45700" rIns="91425" bIns="45700" anchor="t" anchorCtr="0">
            <a:normAutofit fontScale="92500" lnSpcReduction="10000"/>
          </a:bodyPr>
          <a:lstStyle/>
          <a:p>
            <a:pPr>
              <a:buClr>
                <a:schemeClr val="accent1"/>
              </a:buClr>
            </a:pPr>
            <a:r>
              <a:rPr lang="fr-FR" sz="3200" b="1" dirty="0"/>
              <a:t>L’assimilation des</a:t>
            </a:r>
            <a:r>
              <a:rPr lang="fr-FR" sz="3200" dirty="0"/>
              <a:t> résultats de l’évaluation </a:t>
            </a:r>
            <a:r>
              <a:rPr lang="fr-FR" sz="3200" b="1" dirty="0"/>
              <a:t>est souvent ralentie par la manière dont les rapports d’évaluation sont présentés </a:t>
            </a:r>
          </a:p>
          <a:p>
            <a:pPr marL="0" indent="0">
              <a:spcBef>
                <a:spcPts val="0"/>
              </a:spcBef>
              <a:buSzPts val="2990"/>
              <a:buNone/>
            </a:pPr>
            <a:endParaRPr lang="en-US" sz="3200" b="1" dirty="0"/>
          </a:p>
          <a:p>
            <a:pPr lvl="2" indent="-457200">
              <a:spcBef>
                <a:spcPts val="0"/>
              </a:spcBef>
              <a:buClr>
                <a:schemeClr val="accent1"/>
              </a:buClr>
              <a:buSzPts val="2990"/>
              <a:buFont typeface="Wingdings" panose="05000000000000000000" pitchFamily="2" charset="2"/>
              <a:buChar char="ü"/>
            </a:pPr>
            <a:r>
              <a:rPr lang="fr-FR" sz="2800" dirty="0"/>
              <a:t>Le </a:t>
            </a:r>
            <a:r>
              <a:rPr lang="fr-FR" sz="2800" b="1" dirty="0"/>
              <a:t>résumé exécutif </a:t>
            </a:r>
            <a:r>
              <a:rPr lang="fr-FR" sz="2800" dirty="0"/>
              <a:t>une </a:t>
            </a:r>
            <a:r>
              <a:rPr lang="fr-FR" sz="2800" b="1" dirty="0"/>
              <a:t>figure imposée </a:t>
            </a:r>
            <a:r>
              <a:rPr lang="fr-FR" sz="2800" dirty="0"/>
              <a:t>mais il n’est </a:t>
            </a:r>
            <a:r>
              <a:rPr lang="fr-FR" sz="2800" b="1" dirty="0"/>
              <a:t>pas adapté aux non spécialistes </a:t>
            </a:r>
          </a:p>
          <a:p>
            <a:pPr lvl="2" indent="-457200">
              <a:spcBef>
                <a:spcPts val="0"/>
              </a:spcBef>
              <a:buClr>
                <a:schemeClr val="accent1"/>
              </a:buClr>
              <a:buSzPts val="2990"/>
              <a:buFont typeface="Wingdings" panose="05000000000000000000" pitchFamily="2" charset="2"/>
              <a:buChar char="ü"/>
            </a:pPr>
            <a:endParaRPr lang="en-US" sz="2800" b="1" dirty="0">
              <a:latin typeface="+mn-lt"/>
            </a:endParaRPr>
          </a:p>
          <a:p>
            <a:pPr lvl="2" indent="-457200">
              <a:spcBef>
                <a:spcPts val="0"/>
              </a:spcBef>
              <a:buClr>
                <a:schemeClr val="accent1"/>
              </a:buClr>
              <a:buSzPts val="2990"/>
              <a:buFont typeface="Wingdings" panose="05000000000000000000" pitchFamily="2" charset="2"/>
              <a:buChar char="ü"/>
            </a:pPr>
            <a:r>
              <a:rPr lang="fr-FR" sz="2800" dirty="0"/>
              <a:t>On peut utiliser des </a:t>
            </a:r>
            <a:r>
              <a:rPr lang="fr-FR" sz="2800" b="1" dirty="0"/>
              <a:t>formats plus innovants qui ciblent des groupes d’utilisateurs et des finalités plus spécifiques</a:t>
            </a:r>
            <a:endParaRPr lang="en-US" sz="2800" b="1" dirty="0">
              <a:latin typeface="+mn-lt"/>
            </a:endParaRPr>
          </a:p>
        </p:txBody>
      </p:sp>
      <p:sp>
        <p:nvSpPr>
          <p:cNvPr id="4686" name="Google Shape;4686;p279"/>
          <p:cNvSpPr/>
          <p:nvPr/>
        </p:nvSpPr>
        <p:spPr>
          <a:xfrm rot="-5400000">
            <a:off x="-2601731" y="3153120"/>
            <a:ext cx="6188331" cy="49992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Étapes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clés</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de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dissémination</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et </a:t>
            </a:r>
            <a:r>
              <a:rPr lang="en-GB" sz="2200" b="1" kern="1200" dirty="0" err="1">
                <a:solidFill>
                  <a:srgbClr val="000000"/>
                </a:solidFill>
                <a:latin typeface="Arial"/>
                <a:cs typeface="Calibri" panose="020F0502020204030204" pitchFamily="34" charset="0"/>
              </a:rPr>
              <a:t>rétroaction</a:t>
            </a:r>
            <a:endPar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691"/>
        <p:cNvGrpSpPr/>
        <p:nvPr/>
      </p:nvGrpSpPr>
      <p:grpSpPr>
        <a:xfrm>
          <a:off x="0" y="0"/>
          <a:ext cx="0" cy="0"/>
          <a:chOff x="0" y="0"/>
          <a:chExt cx="0" cy="0"/>
        </a:xfrm>
      </p:grpSpPr>
      <p:pic>
        <p:nvPicPr>
          <p:cNvPr id="4692" name="Google Shape;4692;p280"/>
          <p:cNvPicPr preferRelativeResize="0"/>
          <p:nvPr/>
        </p:nvPicPr>
        <p:blipFill>
          <a:blip r:embed="rId3">
            <a:alphaModFix/>
          </a:blip>
          <a:stretch>
            <a:fillRect/>
          </a:stretch>
        </p:blipFill>
        <p:spPr>
          <a:xfrm>
            <a:off x="7385120" y="986601"/>
            <a:ext cx="3573599" cy="5510648"/>
          </a:xfrm>
          <a:prstGeom prst="rect">
            <a:avLst/>
          </a:prstGeom>
          <a:noFill/>
          <a:ln>
            <a:noFill/>
          </a:ln>
        </p:spPr>
      </p:pic>
      <p:sp>
        <p:nvSpPr>
          <p:cNvPr id="4693" name="Google Shape;4693;p280"/>
          <p:cNvSpPr txBox="1">
            <a:spLocks noGrp="1"/>
          </p:cNvSpPr>
          <p:nvPr>
            <p:ph type="title" idx="4294967295"/>
          </p:nvPr>
        </p:nvSpPr>
        <p:spPr>
          <a:xfrm>
            <a:off x="1284288" y="1085779"/>
            <a:ext cx="10907712" cy="373063"/>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4000"/>
              <a:buFont typeface="Arial"/>
              <a:buNone/>
            </a:pPr>
            <a:r>
              <a:rPr lang="en-GB" dirty="0" err="1"/>
              <a:t>Cibler</a:t>
            </a:r>
            <a:r>
              <a:rPr lang="en-GB" dirty="0"/>
              <a:t> un </a:t>
            </a:r>
            <a:r>
              <a:rPr lang="en-GB" dirty="0" err="1"/>
              <a:t>processus</a:t>
            </a:r>
            <a:r>
              <a:rPr lang="en-GB" dirty="0"/>
              <a:t> de dissemination et retroaction </a:t>
            </a:r>
            <a:r>
              <a:rPr lang="en-GB" dirty="0" err="1"/>
              <a:t>approprié</a:t>
            </a:r>
            <a:endParaRPr dirty="0"/>
          </a:p>
        </p:txBody>
      </p:sp>
      <p:sp>
        <p:nvSpPr>
          <p:cNvPr id="4694" name="Google Shape;4694;p280"/>
          <p:cNvSpPr txBox="1">
            <a:spLocks noGrp="1"/>
          </p:cNvSpPr>
          <p:nvPr>
            <p:ph type="body" idx="4294967295"/>
          </p:nvPr>
        </p:nvSpPr>
        <p:spPr>
          <a:xfrm>
            <a:off x="1284294" y="1621375"/>
            <a:ext cx="6100825" cy="4526100"/>
          </a:xfrm>
          <a:prstGeom prst="rect">
            <a:avLst/>
          </a:prstGeom>
          <a:noFill/>
          <a:ln>
            <a:noFill/>
          </a:ln>
        </p:spPr>
        <p:txBody>
          <a:bodyPr spcFirstLastPara="1" wrap="square" lIns="91425" tIns="45700" rIns="91425" bIns="45700" anchor="t" anchorCtr="0">
            <a:normAutofit/>
          </a:bodyPr>
          <a:lstStyle/>
          <a:p>
            <a:pPr marL="228600" lvl="0" indent="-201930" algn="l" rtl="0">
              <a:lnSpc>
                <a:spcPct val="100000"/>
              </a:lnSpc>
              <a:spcBef>
                <a:spcPts val="0"/>
              </a:spcBef>
              <a:spcAft>
                <a:spcPts val="0"/>
              </a:spcAft>
              <a:buClr>
                <a:schemeClr val="accent6"/>
              </a:buClr>
              <a:buSzPct val="100000"/>
              <a:buFont typeface="Noto Sans Symbols"/>
              <a:buChar char="▪"/>
            </a:pPr>
            <a:r>
              <a:rPr lang="en-GB" sz="1800" dirty="0"/>
              <a:t>Tout d'abord, </a:t>
            </a:r>
            <a:r>
              <a:rPr lang="en-GB" sz="1800" b="1" dirty="0"/>
              <a:t>pensez au public !</a:t>
            </a:r>
            <a:endParaRPr sz="1800" dirty="0"/>
          </a:p>
          <a:p>
            <a:pPr marL="228600" lvl="0" indent="-201930" algn="l" rtl="0">
              <a:lnSpc>
                <a:spcPct val="100000"/>
              </a:lnSpc>
              <a:spcBef>
                <a:spcPts val="1800"/>
              </a:spcBef>
              <a:spcAft>
                <a:spcPts val="0"/>
              </a:spcAft>
              <a:buClr>
                <a:schemeClr val="accent6"/>
              </a:buClr>
              <a:buSzPct val="100000"/>
              <a:buFont typeface="Noto Sans Symbols"/>
              <a:buChar char="▪"/>
            </a:pPr>
            <a:r>
              <a:rPr lang="en-GB" sz="1800" b="1" dirty="0"/>
              <a:t>Pensez à la dissemination </a:t>
            </a:r>
            <a:r>
              <a:rPr lang="en-GB" sz="1800" b="1" dirty="0" err="1"/>
              <a:t>dès</a:t>
            </a:r>
            <a:r>
              <a:rPr lang="en-GB" sz="1800" b="1" dirty="0"/>
              <a:t> le début </a:t>
            </a:r>
            <a:r>
              <a:rPr lang="en-GB" sz="1800" dirty="0"/>
              <a:t>de l'évaluation (rassemblez du matériel vidéo pendant la phase de terrain pour l'inclure dans un dossier vidéo).</a:t>
            </a:r>
            <a:endParaRPr sz="1800" dirty="0"/>
          </a:p>
          <a:p>
            <a:pPr marL="228600" lvl="0" indent="-201930" algn="l" rtl="0">
              <a:lnSpc>
                <a:spcPct val="100000"/>
              </a:lnSpc>
              <a:spcBef>
                <a:spcPts val="1800"/>
              </a:spcBef>
              <a:spcAft>
                <a:spcPts val="0"/>
              </a:spcAft>
              <a:buClr>
                <a:schemeClr val="accent6"/>
              </a:buClr>
              <a:buSzPct val="100000"/>
              <a:buFont typeface="Noto Sans Symbols"/>
              <a:buChar char="▪"/>
            </a:pPr>
            <a:r>
              <a:rPr lang="en-GB" sz="1800" b="1" dirty="0"/>
              <a:t>Prévoir un budget pour la dissemination </a:t>
            </a:r>
            <a:r>
              <a:rPr lang="en-GB" sz="1800" dirty="0" err="1"/>
              <a:t>si</a:t>
            </a:r>
            <a:r>
              <a:rPr lang="en-GB" sz="1800" dirty="0"/>
              <a:t> nécessaire (séminaire, site web, vidéo)</a:t>
            </a:r>
            <a:endParaRPr sz="1800" dirty="0"/>
          </a:p>
          <a:p>
            <a:pPr marL="228600" lvl="0" indent="-201930" algn="l" rtl="0">
              <a:lnSpc>
                <a:spcPct val="100000"/>
              </a:lnSpc>
              <a:spcBef>
                <a:spcPts val="1800"/>
              </a:spcBef>
              <a:spcAft>
                <a:spcPts val="0"/>
              </a:spcAft>
              <a:buClr>
                <a:schemeClr val="accent6"/>
              </a:buClr>
              <a:buSzPct val="100000"/>
              <a:buFont typeface="Noto Sans Symbols"/>
              <a:buChar char="▪"/>
            </a:pPr>
            <a:r>
              <a:rPr lang="en-GB" sz="1800" b="1" dirty="0"/>
              <a:t>Utiliser les canaux de communication existants</a:t>
            </a:r>
            <a:r>
              <a:rPr lang="en-GB" sz="1800" dirty="0"/>
              <a:t>, s'ils sont disponibles, pour éviter la duplication des systèmes (notamment pour les sites web)</a:t>
            </a:r>
            <a:endParaRPr sz="1800" dirty="0"/>
          </a:p>
          <a:p>
            <a:pPr marL="228600" lvl="0" indent="-201930" algn="l" rtl="0">
              <a:lnSpc>
                <a:spcPct val="100000"/>
              </a:lnSpc>
              <a:spcBef>
                <a:spcPts val="1800"/>
              </a:spcBef>
              <a:spcAft>
                <a:spcPts val="0"/>
              </a:spcAft>
              <a:buClr>
                <a:schemeClr val="accent6"/>
              </a:buClr>
              <a:buSzPct val="100000"/>
              <a:buFont typeface="Noto Sans Symbols"/>
              <a:buChar char="▪"/>
            </a:pPr>
            <a:r>
              <a:rPr lang="en-GB" sz="1800" b="1" dirty="0"/>
              <a:t>Soyez innovant - </a:t>
            </a:r>
            <a:r>
              <a:rPr lang="en-GB" sz="1800" dirty="0"/>
              <a:t>une évaluation qui ne fait que finir sur une étagère est un gaspillage de ressources.</a:t>
            </a:r>
            <a:endParaRPr sz="1800" dirty="0"/>
          </a:p>
        </p:txBody>
      </p:sp>
      <p:sp>
        <p:nvSpPr>
          <p:cNvPr id="4695" name="Google Shape;4695;p280"/>
          <p:cNvSpPr/>
          <p:nvPr/>
        </p:nvSpPr>
        <p:spPr>
          <a:xfrm rot="-5400000">
            <a:off x="-2601731" y="3153120"/>
            <a:ext cx="6188331" cy="49992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Étapes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clés</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de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dissémination</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et </a:t>
            </a:r>
            <a:r>
              <a:rPr lang="en-GB" sz="2200" b="1" kern="1200" dirty="0" err="1">
                <a:solidFill>
                  <a:srgbClr val="000000"/>
                </a:solidFill>
                <a:latin typeface="Arial"/>
                <a:cs typeface="Calibri" panose="020F0502020204030204" pitchFamily="34" charset="0"/>
              </a:rPr>
              <a:t>rétroaction</a:t>
            </a:r>
            <a:endPar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00"/>
        <p:cNvGrpSpPr/>
        <p:nvPr/>
      </p:nvGrpSpPr>
      <p:grpSpPr>
        <a:xfrm>
          <a:off x="0" y="0"/>
          <a:ext cx="0" cy="0"/>
          <a:chOff x="0" y="0"/>
          <a:chExt cx="0" cy="0"/>
        </a:xfrm>
      </p:grpSpPr>
      <p:sp>
        <p:nvSpPr>
          <p:cNvPr id="4701" name="Google Shape;4701;p281"/>
          <p:cNvSpPr txBox="1">
            <a:spLocks noGrp="1"/>
          </p:cNvSpPr>
          <p:nvPr>
            <p:ph type="title" idx="4294967295"/>
          </p:nvPr>
        </p:nvSpPr>
        <p:spPr>
          <a:xfrm>
            <a:off x="1284288" y="1131599"/>
            <a:ext cx="10907712" cy="373063"/>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4000"/>
              <a:buFont typeface="Arial"/>
              <a:buNone/>
            </a:pPr>
            <a:r>
              <a:rPr lang="en-GB"/>
              <a:t>Quelques moyens alternatifs pour diffuser les évaluations</a:t>
            </a:r>
            <a:endParaRPr/>
          </a:p>
        </p:txBody>
      </p:sp>
      <p:sp>
        <p:nvSpPr>
          <p:cNvPr id="4702" name="Google Shape;4702;p281"/>
          <p:cNvSpPr txBox="1">
            <a:spLocks noGrp="1"/>
          </p:cNvSpPr>
          <p:nvPr>
            <p:ph type="body" idx="4294967295"/>
          </p:nvPr>
        </p:nvSpPr>
        <p:spPr>
          <a:xfrm>
            <a:off x="1284300" y="1504650"/>
            <a:ext cx="6061380" cy="4759200"/>
          </a:xfrm>
          <a:prstGeom prst="rect">
            <a:avLst/>
          </a:prstGeom>
          <a:noFill/>
          <a:ln>
            <a:noFill/>
          </a:ln>
        </p:spPr>
        <p:txBody>
          <a:bodyPr spcFirstLastPara="1" wrap="square" lIns="91425" tIns="45700" rIns="91425" bIns="45700" anchor="t" anchorCtr="0">
            <a:normAutofit/>
          </a:bodyPr>
          <a:lstStyle/>
          <a:p>
            <a:pPr marL="228600" lvl="0" indent="-201930" algn="l" rtl="0">
              <a:lnSpc>
                <a:spcPct val="100000"/>
              </a:lnSpc>
              <a:spcBef>
                <a:spcPts val="0"/>
              </a:spcBef>
              <a:spcAft>
                <a:spcPts val="0"/>
              </a:spcAft>
              <a:buClr>
                <a:schemeClr val="accent6"/>
              </a:buClr>
              <a:buSzPct val="100000"/>
              <a:buFont typeface="Noto Sans Symbols"/>
              <a:buChar char="▪"/>
            </a:pPr>
            <a:r>
              <a:rPr lang="en-GB" sz="1800" dirty="0"/>
              <a:t>Fiche de </a:t>
            </a:r>
            <a:r>
              <a:rPr lang="en-GB" sz="1800" b="1" dirty="0" err="1"/>
              <a:t>synthèse</a:t>
            </a:r>
            <a:r>
              <a:rPr lang="en-GB" sz="1800" b="1" dirty="0"/>
              <a:t> </a:t>
            </a:r>
            <a:r>
              <a:rPr lang="en-GB" sz="1800" dirty="0" err="1"/>
              <a:t>utilisée</a:t>
            </a:r>
            <a:r>
              <a:rPr lang="en-GB" sz="1800" dirty="0"/>
              <a:t> </a:t>
            </a:r>
            <a:r>
              <a:rPr lang="en-GB" sz="1800" dirty="0" err="1"/>
              <a:t>en</a:t>
            </a:r>
            <a:r>
              <a:rPr lang="en-GB" sz="1800" dirty="0"/>
              <a:t> </a:t>
            </a:r>
            <a:r>
              <a:rPr lang="en-GB" sz="1800" b="1" dirty="0"/>
              <a:t>document autonome </a:t>
            </a:r>
            <a:endParaRPr sz="1800" dirty="0"/>
          </a:p>
          <a:p>
            <a:pPr marL="228600" lvl="0" indent="-201930" algn="l" rtl="0">
              <a:lnSpc>
                <a:spcPct val="100000"/>
              </a:lnSpc>
              <a:spcBef>
                <a:spcPts val="1800"/>
              </a:spcBef>
              <a:spcAft>
                <a:spcPts val="0"/>
              </a:spcAft>
              <a:buClr>
                <a:schemeClr val="accent6"/>
              </a:buClr>
              <a:buSzPct val="100000"/>
              <a:buFont typeface="Noto Sans Symbols"/>
              <a:buChar char="▪"/>
            </a:pPr>
            <a:r>
              <a:rPr lang="en-GB" sz="1800" b="1" dirty="0"/>
              <a:t>Tableau de conclusions </a:t>
            </a:r>
            <a:r>
              <a:rPr lang="en-GB" sz="1800" dirty="0"/>
              <a:t>avec un </a:t>
            </a:r>
            <a:r>
              <a:rPr lang="en-GB" sz="1800" b="1" dirty="0" err="1"/>
              <a:t>système</a:t>
            </a:r>
            <a:r>
              <a:rPr lang="en-GB" sz="1800" b="1" dirty="0"/>
              <a:t> de notation </a:t>
            </a:r>
            <a:r>
              <a:rPr lang="en-GB" sz="1800" dirty="0"/>
              <a:t>simple mettant en évidence les </a:t>
            </a:r>
            <a:r>
              <a:rPr lang="en-GB" sz="1800" b="1" dirty="0"/>
              <a:t>forces </a:t>
            </a:r>
            <a:r>
              <a:rPr lang="en-GB" sz="1800" dirty="0"/>
              <a:t>et les </a:t>
            </a:r>
            <a:r>
              <a:rPr lang="en-GB" sz="1800" b="1" dirty="0"/>
              <a:t>faiblesses. </a:t>
            </a:r>
            <a:endParaRPr sz="1800" dirty="0"/>
          </a:p>
          <a:p>
            <a:pPr marL="228600" lvl="0" indent="-201930" algn="l" rtl="0">
              <a:lnSpc>
                <a:spcPct val="100000"/>
              </a:lnSpc>
              <a:spcBef>
                <a:spcPts val="1800"/>
              </a:spcBef>
              <a:spcAft>
                <a:spcPts val="0"/>
              </a:spcAft>
              <a:buClr>
                <a:schemeClr val="accent6"/>
              </a:buClr>
              <a:buSzPct val="100000"/>
              <a:buFont typeface="Noto Sans Symbols"/>
              <a:buChar char="▪"/>
            </a:pPr>
            <a:r>
              <a:rPr lang="en-GB" sz="1800" b="1" dirty="0"/>
              <a:t>Fiches </a:t>
            </a:r>
            <a:r>
              <a:rPr lang="en-GB" sz="1800" dirty="0" err="1"/>
              <a:t>ou</a:t>
            </a:r>
            <a:r>
              <a:rPr lang="en-GB" sz="1800" dirty="0"/>
              <a:t> </a:t>
            </a:r>
            <a:r>
              <a:rPr lang="en-GB" sz="1800" b="1" dirty="0"/>
              <a:t>tableaux de </a:t>
            </a:r>
            <a:r>
              <a:rPr lang="en-GB" sz="1800" b="1" dirty="0" err="1"/>
              <a:t>synthèse</a:t>
            </a:r>
            <a:r>
              <a:rPr lang="en-GB" sz="1800" b="1" dirty="0"/>
              <a:t> </a:t>
            </a:r>
            <a:r>
              <a:rPr lang="en-GB" sz="1800" dirty="0" err="1"/>
              <a:t>contenant</a:t>
            </a:r>
            <a:r>
              <a:rPr lang="en-GB" sz="1800" dirty="0"/>
              <a:t> des données clés, des citations et des conclusions.</a:t>
            </a:r>
            <a:endParaRPr sz="1800" dirty="0"/>
          </a:p>
          <a:p>
            <a:pPr marL="228600" lvl="0" indent="-201930" algn="l" rtl="0">
              <a:lnSpc>
                <a:spcPct val="100000"/>
              </a:lnSpc>
              <a:spcBef>
                <a:spcPts val="1800"/>
              </a:spcBef>
              <a:spcAft>
                <a:spcPts val="0"/>
              </a:spcAft>
              <a:buClr>
                <a:schemeClr val="accent6"/>
              </a:buClr>
              <a:buSzPct val="100000"/>
              <a:buFont typeface="Noto Sans Symbols"/>
              <a:buChar char="▪"/>
            </a:pPr>
            <a:r>
              <a:rPr lang="en-GB" sz="1800" b="1" dirty="0"/>
              <a:t>Pages web interactives </a:t>
            </a:r>
            <a:r>
              <a:rPr lang="en-GB" sz="1800" dirty="0"/>
              <a:t>comprenant des cartes</a:t>
            </a:r>
            <a:endParaRPr sz="1800" dirty="0"/>
          </a:p>
          <a:p>
            <a:pPr marL="228600" lvl="0" indent="-201930" algn="l" rtl="0">
              <a:lnSpc>
                <a:spcPct val="100000"/>
              </a:lnSpc>
              <a:spcBef>
                <a:spcPts val="1800"/>
              </a:spcBef>
              <a:spcAft>
                <a:spcPts val="0"/>
              </a:spcAft>
              <a:buClr>
                <a:schemeClr val="accent6"/>
              </a:buClr>
              <a:buSzPct val="100000"/>
              <a:buFont typeface="Noto Sans Symbols"/>
              <a:buChar char="▪"/>
            </a:pPr>
            <a:r>
              <a:rPr lang="en-GB" sz="1800" b="1" dirty="0" err="1"/>
              <a:t>Photoreportage</a:t>
            </a:r>
            <a:endParaRPr sz="1800" dirty="0"/>
          </a:p>
          <a:p>
            <a:pPr marL="228600" lvl="0" indent="-201930" algn="l" rtl="0">
              <a:lnSpc>
                <a:spcPct val="100000"/>
              </a:lnSpc>
              <a:spcBef>
                <a:spcPts val="1800"/>
              </a:spcBef>
              <a:spcAft>
                <a:spcPts val="0"/>
              </a:spcAft>
              <a:buClr>
                <a:schemeClr val="accent6"/>
              </a:buClr>
              <a:buSzPct val="100000"/>
              <a:buFont typeface="Noto Sans Symbols"/>
              <a:buChar char="▪"/>
            </a:pPr>
            <a:r>
              <a:rPr lang="en-GB" sz="1800" b="1" dirty="0"/>
              <a:t>Blogs pour des discussions interactives </a:t>
            </a:r>
            <a:r>
              <a:rPr lang="en-GB" sz="1800" dirty="0"/>
              <a:t>pendant et après l'évaluation et pour le suivi des recommandations</a:t>
            </a:r>
            <a:endParaRPr sz="1800" dirty="0"/>
          </a:p>
          <a:p>
            <a:pPr marL="228600" lvl="0" indent="-201930" algn="l" rtl="0">
              <a:lnSpc>
                <a:spcPct val="100000"/>
              </a:lnSpc>
              <a:spcBef>
                <a:spcPts val="1800"/>
              </a:spcBef>
              <a:spcAft>
                <a:spcPts val="0"/>
              </a:spcAft>
              <a:buClr>
                <a:schemeClr val="accent6"/>
              </a:buClr>
              <a:buSzPct val="100000"/>
              <a:buFont typeface="Noto Sans Symbols"/>
              <a:buChar char="▪"/>
            </a:pPr>
            <a:r>
              <a:rPr lang="en-GB" sz="1800" b="1" dirty="0"/>
              <a:t>Reportage vidéo multimédia</a:t>
            </a:r>
            <a:endParaRPr sz="1800" dirty="0"/>
          </a:p>
        </p:txBody>
      </p:sp>
      <p:sp>
        <p:nvSpPr>
          <p:cNvPr id="4703" name="Google Shape;4703;p281"/>
          <p:cNvSpPr/>
          <p:nvPr/>
        </p:nvSpPr>
        <p:spPr>
          <a:xfrm rot="-5400000">
            <a:off x="-2601731" y="3153120"/>
            <a:ext cx="6188331" cy="49992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Étapes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clés</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de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dissémination</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et </a:t>
            </a:r>
            <a:r>
              <a:rPr lang="en-GB" sz="2200" b="1" kern="1200" dirty="0" err="1">
                <a:solidFill>
                  <a:srgbClr val="000000"/>
                </a:solidFill>
                <a:latin typeface="Arial"/>
                <a:cs typeface="Calibri" panose="020F0502020204030204" pitchFamily="34" charset="0"/>
              </a:rPr>
              <a:t>rétroaction</a:t>
            </a:r>
            <a:endPar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endParaRPr>
          </a:p>
        </p:txBody>
      </p:sp>
      <p:pic>
        <p:nvPicPr>
          <p:cNvPr id="4704" name="Google Shape;4704;p281"/>
          <p:cNvPicPr preferRelativeResize="0"/>
          <p:nvPr/>
        </p:nvPicPr>
        <p:blipFill>
          <a:blip r:embed="rId3">
            <a:alphaModFix/>
          </a:blip>
          <a:stretch>
            <a:fillRect/>
          </a:stretch>
        </p:blipFill>
        <p:spPr>
          <a:xfrm>
            <a:off x="7100400" y="1657062"/>
            <a:ext cx="4939201" cy="280422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700"/>
        <p:cNvGrpSpPr/>
        <p:nvPr/>
      </p:nvGrpSpPr>
      <p:grpSpPr>
        <a:xfrm>
          <a:off x="0" y="0"/>
          <a:ext cx="0" cy="0"/>
          <a:chOff x="0" y="0"/>
          <a:chExt cx="0" cy="0"/>
        </a:xfrm>
      </p:grpSpPr>
      <p:sp>
        <p:nvSpPr>
          <p:cNvPr id="4701" name="Google Shape;4701;p281"/>
          <p:cNvSpPr txBox="1">
            <a:spLocks noGrp="1"/>
          </p:cNvSpPr>
          <p:nvPr>
            <p:ph type="title" idx="4294967295"/>
          </p:nvPr>
        </p:nvSpPr>
        <p:spPr>
          <a:xfrm>
            <a:off x="1284288" y="493777"/>
            <a:ext cx="10907712" cy="773142"/>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4000"/>
              <a:buFont typeface="Arial"/>
              <a:buNone/>
            </a:pPr>
            <a:r>
              <a:rPr lang="en-GB" dirty="0"/>
              <a:t>Allez au-delà de la présentation ppt...</a:t>
            </a:r>
            <a:endParaRPr dirty="0"/>
          </a:p>
        </p:txBody>
      </p:sp>
      <p:sp>
        <p:nvSpPr>
          <p:cNvPr id="4703" name="Google Shape;4703;p281"/>
          <p:cNvSpPr/>
          <p:nvPr/>
        </p:nvSpPr>
        <p:spPr>
          <a:xfrm rot="-5400000">
            <a:off x="-2601731" y="3153120"/>
            <a:ext cx="6188331" cy="49992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Étapes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clés</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de </a:t>
            </a:r>
            <a:r>
              <a:rPr kumimoji="0" lang="en-GB" sz="2200" b="1" i="0" u="none" strike="noStrike" kern="1200" cap="none" spc="0" normalizeH="0" baseline="0" noProof="0" dirty="0" err="1">
                <a:ln>
                  <a:noFill/>
                </a:ln>
                <a:solidFill>
                  <a:srgbClr val="000000"/>
                </a:solidFill>
                <a:effectLst/>
                <a:uLnTx/>
                <a:uFillTx/>
                <a:latin typeface="Arial"/>
                <a:ea typeface="+mn-ea"/>
                <a:cs typeface="Calibri" panose="020F0502020204030204" pitchFamily="34" charset="0"/>
              </a:rPr>
              <a:t>dissémination</a:t>
            </a:r>
            <a:r>
              <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 et </a:t>
            </a:r>
            <a:r>
              <a:rPr lang="en-GB" sz="2200" b="1" kern="1200" dirty="0" err="1">
                <a:solidFill>
                  <a:srgbClr val="000000"/>
                </a:solidFill>
                <a:latin typeface="Arial"/>
                <a:cs typeface="Calibri" panose="020F0502020204030204" pitchFamily="34" charset="0"/>
              </a:rPr>
              <a:t>rétroaction</a:t>
            </a:r>
            <a:endParaRPr kumimoji="0" lang="en-GB" sz="22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endParaRPr>
          </a:p>
        </p:txBody>
      </p:sp>
      <p:sp>
        <p:nvSpPr>
          <p:cNvPr id="6" name="Google Shape;4702;p281">
            <a:extLst>
              <a:ext uri="{FF2B5EF4-FFF2-40B4-BE49-F238E27FC236}">
                <a16:creationId xmlns:a16="http://schemas.microsoft.com/office/drawing/2014/main" id="{5DED757A-9411-4A6B-BB0F-78AE1569BF87}"/>
              </a:ext>
            </a:extLst>
          </p:cNvPr>
          <p:cNvSpPr txBox="1">
            <a:spLocks/>
          </p:cNvSpPr>
          <p:nvPr/>
        </p:nvSpPr>
        <p:spPr>
          <a:xfrm>
            <a:off x="1284288" y="1504664"/>
            <a:ext cx="9796272" cy="4992586"/>
          </a:xfrm>
          <a:prstGeom prst="rect">
            <a:avLst/>
          </a:prstGeom>
          <a:no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38100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228600" indent="-201930">
              <a:spcBef>
                <a:spcPts val="1800"/>
              </a:spcBef>
              <a:buClr>
                <a:schemeClr val="accent6"/>
              </a:buClr>
              <a:buSzPct val="100000"/>
              <a:buFont typeface="Noto Sans Symbols"/>
              <a:buChar char="▪"/>
            </a:pPr>
            <a:r>
              <a:rPr lang="en-US" sz="1800" b="1" dirty="0"/>
              <a:t>Les sessions de présentation de la synthèse du rapport d'évaluation sont souvent</a:t>
            </a:r>
          </a:p>
          <a:p>
            <a:pPr marL="685800" lvl="1" indent="-201930">
              <a:buClr>
                <a:schemeClr val="accent6"/>
              </a:buClr>
              <a:buSzPct val="100000"/>
              <a:buFont typeface="Noto Sans Symbols"/>
              <a:buChar char="▪"/>
            </a:pPr>
            <a:r>
              <a:rPr lang="en-US" sz="1400" b="1" dirty="0"/>
              <a:t>Trop </a:t>
            </a:r>
            <a:r>
              <a:rPr lang="en-US" sz="1400" b="1" dirty="0" err="1"/>
              <a:t>standardisées</a:t>
            </a:r>
            <a:endParaRPr lang="en-US" sz="1400" b="1" dirty="0"/>
          </a:p>
          <a:p>
            <a:pPr marL="685800" lvl="1" indent="-201930">
              <a:buClr>
                <a:schemeClr val="accent6"/>
              </a:buClr>
              <a:buSzPct val="100000"/>
              <a:buFont typeface="Noto Sans Symbols"/>
              <a:buChar char="▪"/>
            </a:pPr>
            <a:r>
              <a:rPr lang="en-US" sz="1400" b="1" dirty="0"/>
              <a:t>Pas </a:t>
            </a:r>
            <a:r>
              <a:rPr lang="en-US" sz="1400" b="1" dirty="0" err="1"/>
              <a:t>assez</a:t>
            </a:r>
            <a:r>
              <a:rPr lang="en-US" sz="1400" b="1" dirty="0"/>
              <a:t> </a:t>
            </a:r>
            <a:r>
              <a:rPr lang="en-US" sz="1400" b="1" dirty="0" err="1"/>
              <a:t>détaillées</a:t>
            </a:r>
            <a:r>
              <a:rPr lang="en-US" sz="1400" b="1" dirty="0"/>
              <a:t> </a:t>
            </a:r>
            <a:r>
              <a:rPr lang="en-US" sz="1400" b="1" dirty="0" err="1"/>
              <a:t>ou</a:t>
            </a:r>
            <a:r>
              <a:rPr lang="en-US" sz="1400" b="1" dirty="0"/>
              <a:t> </a:t>
            </a:r>
            <a:r>
              <a:rPr lang="en-US" sz="1400" b="1" dirty="0" err="1"/>
              <a:t>ciblées</a:t>
            </a:r>
            <a:r>
              <a:rPr lang="en-US" sz="1400" b="1" dirty="0"/>
              <a:t> pour s'adresser à chaque type d'audience</a:t>
            </a:r>
          </a:p>
          <a:p>
            <a:pPr marL="685800" lvl="1" indent="-201930">
              <a:buClr>
                <a:schemeClr val="accent6"/>
              </a:buClr>
              <a:buSzPct val="100000"/>
              <a:buFont typeface="Noto Sans Symbols"/>
              <a:buChar char="▪"/>
            </a:pPr>
            <a:r>
              <a:rPr lang="en-US" sz="1400" b="1" dirty="0" err="1"/>
              <a:t>Pilotée</a:t>
            </a:r>
            <a:r>
              <a:rPr lang="en-US" sz="1400" b="1" dirty="0"/>
              <a:t> </a:t>
            </a:r>
            <a:r>
              <a:rPr lang="en-US" sz="1400" b="1" dirty="0" err="1"/>
              <a:t>comme</a:t>
            </a:r>
            <a:r>
              <a:rPr lang="en-US" sz="1400" b="1" dirty="0"/>
              <a:t> </a:t>
            </a:r>
            <a:r>
              <a:rPr lang="en-US" sz="1400" b="1" dirty="0" err="1"/>
              <a:t>une</a:t>
            </a:r>
            <a:r>
              <a:rPr lang="en-US" sz="1400" b="1" dirty="0"/>
              <a:t> communication à sens unique basée sur Ppt.</a:t>
            </a:r>
          </a:p>
          <a:p>
            <a:pPr marL="685800" lvl="1" indent="-201930">
              <a:buClr>
                <a:schemeClr val="accent6"/>
              </a:buClr>
              <a:buSzPct val="100000"/>
              <a:buFont typeface="Noto Sans Symbols"/>
              <a:buChar char="▪"/>
            </a:pPr>
            <a:r>
              <a:rPr lang="en-US" sz="1400" b="1" dirty="0" err="1"/>
              <a:t>Structurée</a:t>
            </a:r>
            <a:r>
              <a:rPr lang="en-US" sz="1400" b="1" dirty="0"/>
              <a:t> </a:t>
            </a:r>
            <a:r>
              <a:rPr lang="en-US" sz="1400" b="1" dirty="0" err="1"/>
              <a:t>en</a:t>
            </a:r>
            <a:r>
              <a:rPr lang="en-US" sz="1400" b="1" dirty="0"/>
              <a:t> </a:t>
            </a:r>
            <a:r>
              <a:rPr lang="en-US" sz="1400" b="1" dirty="0" err="1"/>
              <a:t>laissant</a:t>
            </a:r>
            <a:r>
              <a:rPr lang="en-US" sz="1400" b="1" dirty="0"/>
              <a:t> à </a:t>
            </a:r>
            <a:r>
              <a:rPr lang="en-US" sz="1400" b="1" dirty="0" err="1"/>
              <a:t>peine</a:t>
            </a:r>
            <a:r>
              <a:rPr lang="en-US" sz="1400" b="1" dirty="0"/>
              <a:t> de la place pour quelques questions</a:t>
            </a:r>
          </a:p>
          <a:p>
            <a:pPr marL="685800" lvl="1" indent="-201930">
              <a:spcBef>
                <a:spcPts val="0"/>
              </a:spcBef>
              <a:buClr>
                <a:schemeClr val="accent6"/>
              </a:buClr>
              <a:buSzPct val="100000"/>
              <a:buFont typeface="Noto Sans Symbols"/>
              <a:buChar char="▪"/>
            </a:pPr>
            <a:endParaRPr lang="en-US" sz="1400" b="1" dirty="0"/>
          </a:p>
          <a:p>
            <a:pPr marL="685800" lvl="1" indent="-201930">
              <a:spcBef>
                <a:spcPts val="0"/>
              </a:spcBef>
              <a:buClr>
                <a:schemeClr val="accent6"/>
              </a:buClr>
              <a:buSzPct val="100000"/>
              <a:buFont typeface="Noto Sans Symbols"/>
              <a:buChar char="▪"/>
            </a:pPr>
            <a:endParaRPr lang="en-US" sz="1400" b="1" dirty="0"/>
          </a:p>
          <a:p>
            <a:pPr marL="685800" lvl="1" indent="-201930">
              <a:spcBef>
                <a:spcPts val="0"/>
              </a:spcBef>
              <a:buClr>
                <a:schemeClr val="accent6"/>
              </a:buClr>
              <a:buSzPct val="100000"/>
              <a:buFont typeface="Noto Sans Symbols"/>
              <a:buChar char="▪"/>
            </a:pPr>
            <a:endParaRPr lang="en-US" sz="1400" b="1" dirty="0"/>
          </a:p>
          <a:p>
            <a:pPr marL="228600" indent="-201930">
              <a:buClr>
                <a:schemeClr val="accent6"/>
              </a:buClr>
              <a:buSzPct val="100000"/>
              <a:buFont typeface="Noto Sans Symbols"/>
              <a:buChar char="▪"/>
            </a:pPr>
            <a:r>
              <a:rPr lang="en-US" sz="1800" b="1" dirty="0"/>
              <a:t>Pourquoi ne pas utiliser un cadre plus participatif ?</a:t>
            </a:r>
          </a:p>
          <a:p>
            <a:pPr marL="685800" lvl="1" indent="-201930">
              <a:buClr>
                <a:schemeClr val="accent6"/>
              </a:buClr>
              <a:buSzPct val="100000"/>
              <a:buFont typeface="Noto Sans Symbols"/>
              <a:buChar char="▪"/>
            </a:pPr>
            <a:r>
              <a:rPr lang="en-US" sz="1400" b="1" dirty="0"/>
              <a:t>Adaptable aux formats longs ou courts</a:t>
            </a:r>
          </a:p>
          <a:p>
            <a:pPr marL="685800" lvl="1" indent="-201930">
              <a:buClr>
                <a:schemeClr val="accent6"/>
              </a:buClr>
              <a:buSzPct val="100000"/>
              <a:buFont typeface="Noto Sans Symbols"/>
              <a:buChar char="▪"/>
            </a:pPr>
            <a:r>
              <a:rPr lang="en-US" sz="1400" b="1" dirty="0"/>
              <a:t>Possibilité d'adaptation à différents publics/utilisateurs</a:t>
            </a:r>
          </a:p>
          <a:p>
            <a:pPr marL="685800" lvl="1" indent="-201930">
              <a:buClr>
                <a:schemeClr val="accent6"/>
              </a:buClr>
              <a:buSzPct val="100000"/>
              <a:buFont typeface="Noto Sans Symbols"/>
              <a:buChar char="▪"/>
            </a:pPr>
            <a:r>
              <a:rPr lang="en-US" sz="1400" b="1" dirty="0"/>
              <a:t>Idéal pour améliorer la compréhension et l'appropriation des conclusions et recommandations de l'évaluation.</a:t>
            </a:r>
          </a:p>
          <a:p>
            <a:pPr marL="685800" lvl="1" indent="-201930">
              <a:buClr>
                <a:schemeClr val="accent6"/>
              </a:buClr>
              <a:buSzPct val="100000"/>
              <a:buFont typeface="Noto Sans Symbols"/>
              <a:buChar char="▪"/>
            </a:pPr>
            <a:r>
              <a:rPr lang="en-US" sz="1400" b="1" dirty="0"/>
              <a:t>Point de rencontre idéal pour lancer une dynamique de changement si vous utilisez un format d'atelier orienté vers l'action.</a:t>
            </a:r>
          </a:p>
        </p:txBody>
      </p:sp>
      <p:pic>
        <p:nvPicPr>
          <p:cNvPr id="7" name="Google Shape;4621;p274">
            <a:extLst>
              <a:ext uri="{FF2B5EF4-FFF2-40B4-BE49-F238E27FC236}">
                <a16:creationId xmlns:a16="http://schemas.microsoft.com/office/drawing/2014/main" id="{A6E11DE1-AC52-4B72-AB12-29691E3C88FD}"/>
              </a:ext>
            </a:extLst>
          </p:cNvPr>
          <p:cNvPicPr preferRelativeResize="0"/>
          <p:nvPr/>
        </p:nvPicPr>
        <p:blipFill>
          <a:blip r:embed="rId3">
            <a:alphaModFix/>
          </a:blip>
          <a:stretch>
            <a:fillRect/>
          </a:stretch>
        </p:blipFill>
        <p:spPr>
          <a:xfrm>
            <a:off x="7990957" y="2590126"/>
            <a:ext cx="2085731" cy="2763210"/>
          </a:xfrm>
          <a:prstGeom prst="rect">
            <a:avLst/>
          </a:prstGeom>
          <a:noFill/>
          <a:ln>
            <a:noFill/>
          </a:ln>
        </p:spPr>
      </p:pic>
    </p:spTree>
    <p:extLst>
      <p:ext uri="{BB962C8B-B14F-4D97-AF65-F5344CB8AC3E}">
        <p14:creationId xmlns:p14="http://schemas.microsoft.com/office/powerpoint/2010/main" val="2404161816"/>
      </p:ext>
    </p:extLst>
  </p:cSld>
  <p:clrMapOvr>
    <a:masterClrMapping/>
  </p:clrMapOvr>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3.xml><?xml version="1.0" encoding="utf-8"?>
<a:theme xmlns:a="http://schemas.openxmlformats.org/drawingml/2006/main" name="2_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3040</Words>
  <Application>Microsoft Office PowerPoint</Application>
  <PresentationFormat>Widescreen</PresentationFormat>
  <Paragraphs>363</Paragraphs>
  <Slides>41</Slides>
  <Notes>41</Notes>
  <HiddenSlides>12</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41</vt:i4>
      </vt:variant>
    </vt:vector>
  </HeadingPairs>
  <TitlesOfParts>
    <vt:vector size="49" baseType="lpstr">
      <vt:lpstr>Arial</vt:lpstr>
      <vt:lpstr>Calibri</vt:lpstr>
      <vt:lpstr>Noto Sans Symbols</vt:lpstr>
      <vt:lpstr>Verdana</vt:lpstr>
      <vt:lpstr>Wingdings</vt:lpstr>
      <vt:lpstr>Office Theme</vt:lpstr>
      <vt:lpstr>1_Office Theme</vt:lpstr>
      <vt:lpstr>2_Office Theme</vt:lpstr>
      <vt:lpstr>SESSION 12</vt:lpstr>
      <vt:lpstr>Dissémination: Grandes lignes</vt:lpstr>
      <vt:lpstr>PowerPoint Presentation</vt:lpstr>
      <vt:lpstr>PowerPoint Presentation</vt:lpstr>
      <vt:lpstr>Canaux de diffusion classiques</vt:lpstr>
      <vt:lpstr>Facteurs entravant le processus de dissemination et rétroaction</vt:lpstr>
      <vt:lpstr>Cibler un processus de dissemination et retroaction approprié</vt:lpstr>
      <vt:lpstr>Quelques moyens alternatifs pour diffuser les évaluations</vt:lpstr>
      <vt:lpstr>Allez au-delà de la présentation ppt...</vt:lpstr>
      <vt:lpstr>PowerPoint Presentation</vt:lpstr>
      <vt:lpstr>Rapport sur la diffusion des évaluations (ESS 2020)</vt:lpstr>
      <vt:lpstr>Politique d'évaluation et dissémination de l'UE</vt:lpstr>
      <vt:lpstr>Les études de l'ESS sur les pratiques de dissémination</vt:lpstr>
      <vt:lpstr>PowerPoint Presentation</vt:lpstr>
      <vt:lpstr>PowerPoint Presentation</vt:lpstr>
      <vt:lpstr>Bons exemples de produits de dissemination d'évaluation </vt:lpstr>
      <vt:lpstr>PowerPoint Presentation</vt:lpstr>
      <vt:lpstr>PowerPoint Presentation</vt:lpstr>
      <vt:lpstr>Communiquer et diffuser les résultats de votre évaluation ?</vt:lpstr>
      <vt:lpstr>PowerPoint Presentation</vt:lpstr>
      <vt:lpstr>La dissémination est la clé de l'action... et du changement !</vt:lpstr>
      <vt:lpstr>PowerPoint Presentation</vt:lpstr>
      <vt:lpstr>Structure de la session</vt:lpstr>
      <vt:lpstr>PowerPoint Presentation</vt:lpstr>
      <vt:lpstr>Les acteurs clés du processus d'AQ et leurs rôles</vt:lpstr>
      <vt:lpstr>Les acteurs clés du processus d'AQ et leurs rôles</vt:lpstr>
      <vt:lpstr>PowerPoint Presentation</vt:lpstr>
      <vt:lpstr>Gérer la qualité d’une évaluation, ça commence tôt !</vt:lpstr>
      <vt:lpstr>L’assurance qualité par le gestionnaire de l’évaluation </vt:lpstr>
      <vt:lpstr>Que fait-on lorsque l’on gère la qualité ?</vt:lpstr>
      <vt:lpstr>Les étapes-clés de l’assurance qualité</vt:lpstr>
      <vt:lpstr>Quels rapports évaluer? </vt:lpstr>
      <vt:lpstr>Principaux critères de qualité du rapport de démarrage</vt:lpstr>
      <vt:lpstr>Principaux critères de qualité du rapport documentaire</vt:lpstr>
      <vt:lpstr>Evaluer la qualité du rapport final</vt:lpstr>
      <vt:lpstr>Grille d’évaluation de la qualité (QAG) (Rapport final) </vt:lpstr>
      <vt:lpstr>Grille d’évaluation de la qualité (QAG) (Rapport final) </vt:lpstr>
      <vt:lpstr>PowerPoint Presentation</vt:lpstr>
      <vt:lpstr>Un suivi pour passer de l'évaluation à l'action</vt:lpstr>
      <vt:lpstr>Répartir les responsabilités pour la dissémination &amp; le suivi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14</dc:title>
  <dc:creator>Lydienne Bifere</dc:creator>
  <cp:keywords>, docId:6782268C9FC2A30775A87B202DE148E2</cp:keywords>
  <cp:lastModifiedBy>Lydienne Bifere</cp:lastModifiedBy>
  <cp:revision>24</cp:revision>
  <dcterms:created xsi:type="dcterms:W3CDTF">2020-05-14T12:38:23Z</dcterms:created>
  <dcterms:modified xsi:type="dcterms:W3CDTF">2023-03-26T20:31:48Z</dcterms:modified>
</cp:coreProperties>
</file>