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7" r:id="rId2"/>
    <p:sldId id="889" r:id="rId3"/>
    <p:sldId id="890" r:id="rId4"/>
    <p:sldId id="891" r:id="rId5"/>
    <p:sldId id="881" r:id="rId6"/>
    <p:sldId id="886" r:id="rId7"/>
    <p:sldId id="882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99CCFF"/>
    <a:srgbClr val="2D5EC1"/>
    <a:srgbClr val="3166CF"/>
    <a:srgbClr val="3E6FD2"/>
    <a:srgbClr val="BDDE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3"/>
    <p:restoredTop sz="94686"/>
  </p:normalViewPr>
  <p:slideViewPr>
    <p:cSldViewPr>
      <p:cViewPr varScale="1">
        <p:scale>
          <a:sx n="62" d="100"/>
          <a:sy n="62" d="100"/>
        </p:scale>
        <p:origin x="102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e wyart" userId="20342bd98894e0d5" providerId="LiveId" clId="{6082E37E-9E4C-472A-B4F8-B9BA0EAA291F}"/>
    <pc:docChg chg="modSld">
      <pc:chgData name="virginie wyart" userId="20342bd98894e0d5" providerId="LiveId" clId="{6082E37E-9E4C-472A-B4F8-B9BA0EAA291F}" dt="2023-04-25T08:24:24.393" v="1" actId="20577"/>
      <pc:docMkLst>
        <pc:docMk/>
      </pc:docMkLst>
      <pc:sldChg chg="modSp mod">
        <pc:chgData name="virginie wyart" userId="20342bd98894e0d5" providerId="LiveId" clId="{6082E37E-9E4C-472A-B4F8-B9BA0EAA291F}" dt="2023-04-25T08:24:24.393" v="1" actId="20577"/>
        <pc:sldMkLst>
          <pc:docMk/>
          <pc:sldMk cId="769770236" sldId="886"/>
        </pc:sldMkLst>
        <pc:spChg chg="mod">
          <ac:chgData name="virginie wyart" userId="20342bd98894e0d5" providerId="LiveId" clId="{6082E37E-9E4C-472A-B4F8-B9BA0EAA291F}" dt="2023-04-25T08:24:24.393" v="1" actId="20577"/>
          <ac:spMkLst>
            <pc:docMk/>
            <pc:sldMk cId="769770236" sldId="886"/>
            <ac:spMk id="5" creationId="{188D03DA-A847-AD29-E618-3D7BC41032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8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1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‹N°›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‹N°›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68760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charset="0"/>
                <a:cs typeface="Calibri"/>
              </a:rPr>
              <a:t>Session 11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charset="0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93628-8588-0447-8BBF-A35C34D0F229}"/>
              </a:ext>
            </a:extLst>
          </p:cNvPr>
          <p:cNvSpPr/>
          <p:nvPr/>
        </p:nvSpPr>
        <p:spPr>
          <a:xfrm>
            <a:off x="539552" y="5877272"/>
            <a:ext cx="925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Organised by the European Commission’s DG INTPA, </a:t>
            </a: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Unit </a:t>
            </a: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G2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Local Authorities, Civil Society Organizations, Foundations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539552" y="2121336"/>
            <a:ext cx="8208912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Integrating TALD into EU Development Cooperation Programmes</a:t>
            </a:r>
          </a:p>
          <a:p>
            <a:br>
              <a:rPr lang="en-GB" dirty="0">
                <a:latin typeface="Calibri"/>
                <a:ea typeface="MS PGothic" charset="0"/>
                <a:cs typeface="Calibri"/>
              </a:rPr>
            </a:br>
            <a:br>
              <a:rPr lang="en-GB" sz="1050" dirty="0">
                <a:latin typeface="Calibri"/>
                <a:ea typeface="MS PGothic" charset="0"/>
                <a:cs typeface="Calibri"/>
              </a:rPr>
            </a:br>
            <a:r>
              <a:rPr lang="fr-BE" sz="1600" dirty="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Marco GEMMER</a:t>
            </a:r>
          </a:p>
          <a:p>
            <a:r>
              <a:rPr lang="fr-BE" sz="1600" i="1" dirty="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Head of Cooperation</a:t>
            </a:r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 </a:t>
            </a:r>
          </a:p>
          <a:p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EU Delegation to Nepal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5BD61-E0B5-A148-BDB9-884FADEC9312}"/>
              </a:ext>
            </a:extLst>
          </p:cNvPr>
          <p:cNvSpPr txBox="1"/>
          <p:nvPr/>
        </p:nvSpPr>
        <p:spPr>
          <a:xfrm>
            <a:off x="42489" y="4869160"/>
            <a:ext cx="85619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 – PACIFIC Regional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 on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 Approach to Local Development (TALD)</a:t>
            </a:r>
            <a:endParaRPr lang="fr-BE" b="1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  <a:defRPr/>
            </a:pPr>
            <a:r>
              <a:rPr lang="en-US" sz="1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26-28 April in New Delhi</a:t>
            </a:r>
            <a:endParaRPr lang="en-IE" sz="10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44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791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8B64EEE-F87B-4DE7-B5FC-3B9D5A4F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28" y="1268760"/>
            <a:ext cx="8569200" cy="792609"/>
          </a:xfrm>
        </p:spPr>
        <p:txBody>
          <a:bodyPr/>
          <a:lstStyle/>
          <a:p>
            <a:pPr algn="ctr"/>
            <a:r>
              <a:rPr lang="fr-FR" sz="2800" dirty="0" err="1"/>
              <a:t>Brief</a:t>
            </a:r>
            <a:r>
              <a:rPr lang="fr-FR" sz="2800" dirty="0"/>
              <a:t> description of the country </a:t>
            </a:r>
            <a:r>
              <a:rPr lang="fr-FR" sz="2800" dirty="0" err="1"/>
              <a:t>context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D03DA-A847-AD29-E618-3D7BC4103226}"/>
              </a:ext>
            </a:extLst>
          </p:cNvPr>
          <p:cNvSpPr txBox="1"/>
          <p:nvPr/>
        </p:nvSpPr>
        <p:spPr>
          <a:xfrm>
            <a:off x="233772" y="2204864"/>
            <a:ext cx="86764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357"/>
            <a:ext cx="91440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357"/>
            <a:ext cx="9144000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8B64EEE-F87B-4DE7-B5FC-3B9D5A4F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28" y="1268760"/>
            <a:ext cx="8569200" cy="792609"/>
          </a:xfrm>
        </p:spPr>
        <p:txBody>
          <a:bodyPr/>
          <a:lstStyle/>
          <a:p>
            <a:pPr algn="ctr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8" y="1268760"/>
            <a:ext cx="8802972" cy="5388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D03DA-A847-AD29-E618-3D7BC4103226}"/>
              </a:ext>
            </a:extLst>
          </p:cNvPr>
          <p:cNvSpPr txBox="1"/>
          <p:nvPr/>
        </p:nvSpPr>
        <p:spPr>
          <a:xfrm>
            <a:off x="4745930" y="1412776"/>
            <a:ext cx="388830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i="1" dirty="0"/>
              <a:t>Before 2015</a:t>
            </a:r>
          </a:p>
          <a:p>
            <a:endParaRPr lang="en-GB" i="1" dirty="0"/>
          </a:p>
          <a:p>
            <a:r>
              <a:rPr lang="en-GB" sz="1400" i="1" dirty="0"/>
              <a:t>5 development regions</a:t>
            </a:r>
          </a:p>
          <a:p>
            <a:r>
              <a:rPr lang="en-GB" sz="1400" i="1" dirty="0"/>
              <a:t>75 districts</a:t>
            </a:r>
          </a:p>
          <a:p>
            <a:r>
              <a:rPr lang="en-GB" sz="1400" i="1" dirty="0"/>
              <a:t>3000+ village development committees</a:t>
            </a:r>
          </a:p>
          <a:p>
            <a:r>
              <a:rPr lang="fr-FR" sz="1400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20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8B64EEE-F87B-4DE7-B5FC-3B9D5A4F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28" y="1268760"/>
            <a:ext cx="8569200" cy="792609"/>
          </a:xfrm>
        </p:spPr>
        <p:txBody>
          <a:bodyPr/>
          <a:lstStyle/>
          <a:p>
            <a:pPr algn="ctr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2749"/>
            <a:ext cx="7416824" cy="494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D03DA-A847-AD29-E618-3D7BC4103226}"/>
              </a:ext>
            </a:extLst>
          </p:cNvPr>
          <p:cNvSpPr txBox="1"/>
          <p:nvPr/>
        </p:nvSpPr>
        <p:spPr>
          <a:xfrm>
            <a:off x="4745930" y="1412776"/>
            <a:ext cx="3888308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i="1" dirty="0"/>
              <a:t>After 2015</a:t>
            </a:r>
          </a:p>
          <a:p>
            <a:endParaRPr lang="en-GB" i="1" dirty="0"/>
          </a:p>
          <a:p>
            <a:r>
              <a:rPr lang="en-GB" sz="1400" i="1" dirty="0"/>
              <a:t>7 provinces</a:t>
            </a:r>
          </a:p>
          <a:p>
            <a:r>
              <a:rPr lang="en-GB" sz="1400" i="1" dirty="0"/>
              <a:t>753 municipalities</a:t>
            </a:r>
          </a:p>
          <a:p>
            <a:r>
              <a:rPr lang="fr-FR" sz="1400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00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60990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8B64EEE-F87B-4DE7-B5FC-3B9D5A4F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2" y="1196752"/>
            <a:ext cx="8569200" cy="936625"/>
          </a:xfrm>
        </p:spPr>
        <p:txBody>
          <a:bodyPr/>
          <a:lstStyle/>
          <a:p>
            <a:pPr algn="ctr"/>
            <a:r>
              <a:rPr lang="fr-FR" sz="3200" dirty="0"/>
              <a:t>Engagement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Municiaplities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8B64EEE-F87B-4DE7-B5FC-3B9D5A4F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8" y="1592488"/>
            <a:ext cx="9073008" cy="936625"/>
          </a:xfrm>
        </p:spPr>
        <p:txBody>
          <a:bodyPr/>
          <a:lstStyle/>
          <a:p>
            <a:pPr algn="ctr"/>
            <a:r>
              <a:rPr lang="fr-FR" sz="2800" dirty="0"/>
              <a:t>Main issues, </a:t>
            </a:r>
            <a:r>
              <a:rPr lang="fr-FR" sz="2800" dirty="0" err="1"/>
              <a:t>lessons</a:t>
            </a:r>
            <a:r>
              <a:rPr lang="fr-FR" sz="2800" dirty="0"/>
              <a:t> </a:t>
            </a:r>
            <a:r>
              <a:rPr lang="fr-FR" sz="2800" dirty="0" err="1"/>
              <a:t>learned</a:t>
            </a:r>
            <a:r>
              <a:rPr lang="fr-FR" sz="2800" dirty="0"/>
              <a:t> &amp; </a:t>
            </a:r>
            <a:r>
              <a:rPr lang="fr-FR" sz="2800" dirty="0" err="1"/>
              <a:t>recommendations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D03DA-A847-AD29-E618-3D7BC4103226}"/>
              </a:ext>
            </a:extLst>
          </p:cNvPr>
          <p:cNvSpPr txBox="1"/>
          <p:nvPr/>
        </p:nvSpPr>
        <p:spPr>
          <a:xfrm>
            <a:off x="216272" y="2564904"/>
            <a:ext cx="8748340" cy="258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en-US" sz="2000" i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Devolution of budget -&gt; central skills and local budget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Role of provinces to be strengthened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Gender, RBA, conflict sensitivity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77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1115616" y="321297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Thank </a:t>
            </a:r>
            <a:r>
              <a:rPr lang="en-US" sz="5400" b="1">
                <a:solidFill>
                  <a:srgbClr val="FFFF00"/>
                </a:solidFill>
              </a:rPr>
              <a:t>you!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369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119</Words>
  <Application>Microsoft Office PowerPoint</Application>
  <PresentationFormat>Affichage à l'écran (4:3)</PresentationFormat>
  <Paragraphs>53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blank</vt:lpstr>
      <vt:lpstr>Présentation PowerPoint</vt:lpstr>
      <vt:lpstr>Brief description of the country context</vt:lpstr>
      <vt:lpstr>Présentation PowerPoint</vt:lpstr>
      <vt:lpstr>Présentation PowerPoint</vt:lpstr>
      <vt:lpstr>Engagement with Municiaplities</vt:lpstr>
      <vt:lpstr>Main issues, lessons learned &amp; recommendations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Zapata</dc:creator>
  <cp:lastModifiedBy>virginie wyart</cp:lastModifiedBy>
  <cp:revision>112</cp:revision>
  <dcterms:created xsi:type="dcterms:W3CDTF">2020-07-01T16:45:12Z</dcterms:created>
  <dcterms:modified xsi:type="dcterms:W3CDTF">2023-04-25T08:24:32Z</dcterms:modified>
</cp:coreProperties>
</file>