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8" d="100"/>
          <a:sy n="78" d="100"/>
        </p:scale>
        <p:origin x="17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7" name="Rectangle 6"/>
          <p:cNvSpPr/>
          <p:nvPr userDrawn="1"/>
        </p:nvSpPr>
        <p:spPr>
          <a:xfrm>
            <a:off x="0" y="-170121"/>
            <a:ext cx="12289744" cy="7166345"/>
          </a:xfrm>
          <a:prstGeom prst="rect">
            <a:avLst/>
          </a:prstGeom>
          <a:solidFill>
            <a:schemeClr val="accent1"/>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pic>
        <p:nvPicPr>
          <p:cNvPr id="15" name="Picture 14"/>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rot="20684484">
            <a:off x="2316312" y="-5772798"/>
            <a:ext cx="14787128" cy="10427979"/>
          </a:xfrm>
          <a:prstGeom prst="rect">
            <a:avLst/>
          </a:prstGeom>
        </p:spPr>
      </p:pic>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rot="2703400">
            <a:off x="-7001892" y="-1143078"/>
            <a:ext cx="14750546" cy="10453841"/>
          </a:xfrm>
          <a:prstGeom prst="rect">
            <a:avLst/>
          </a:prstGeom>
        </p:spPr>
      </p:pic>
      <p:sp>
        <p:nvSpPr>
          <p:cNvPr id="2" name="Title 1"/>
          <p:cNvSpPr>
            <a:spLocks noGrp="1"/>
          </p:cNvSpPr>
          <p:nvPr>
            <p:ph type="ctrTitle"/>
          </p:nvPr>
        </p:nvSpPr>
        <p:spPr>
          <a:xfrm>
            <a:off x="1524000" y="1122363"/>
            <a:ext cx="9144000" cy="2387600"/>
          </a:xfrm>
        </p:spPr>
        <p:txBody>
          <a:bodyPr anchor="b">
            <a:normAutofit/>
          </a:bodyPr>
          <a:lstStyle>
            <a:lvl1pPr algn="ctr">
              <a:defRPr sz="4800" b="1">
                <a:solidFill>
                  <a:srgbClr val="FFCC02"/>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p:cNvSpPr>
            <a:spLocks noGrp="1"/>
          </p:cNvSpPr>
          <p:nvPr>
            <p:ph type="subTitle" idx="1" hasCustomPrompt="1"/>
          </p:nvPr>
        </p:nvSpPr>
        <p:spPr>
          <a:xfrm>
            <a:off x="1524000" y="3602038"/>
            <a:ext cx="9144000" cy="1655762"/>
          </a:xfrm>
        </p:spPr>
        <p:txBody>
          <a:bodyPr>
            <a:normAutofit/>
          </a:bodyPr>
          <a:lstStyle>
            <a:lvl1pPr marL="0" indent="0" algn="ctr">
              <a:buNone/>
              <a:defRPr sz="2400">
                <a:solidFill>
                  <a:schemeClr val="bg1"/>
                </a:solidFill>
                <a:latin typeface="Arial" panose="020B0604020202020204" pitchFamily="34" charset="0"/>
                <a:cs typeface="Arial" panose="020B0604020202020204" pitchFamily="34" charset="0"/>
              </a:defRPr>
            </a:lvl1pPr>
            <a:lvl2pPr marL="456080" indent="0" algn="ctr">
              <a:buNone/>
              <a:defRPr sz="1995"/>
            </a:lvl2pPr>
            <a:lvl3pPr marL="912160" indent="0" algn="ctr">
              <a:buNone/>
              <a:defRPr sz="1795"/>
            </a:lvl3pPr>
            <a:lvl4pPr marL="1368240" indent="0" algn="ctr">
              <a:buNone/>
              <a:defRPr sz="1596"/>
            </a:lvl4pPr>
            <a:lvl5pPr marL="1824320" indent="0" algn="ctr">
              <a:buNone/>
              <a:defRPr sz="1596"/>
            </a:lvl5pPr>
            <a:lvl6pPr marL="2280400" indent="0" algn="ctr">
              <a:buNone/>
              <a:defRPr sz="1596"/>
            </a:lvl6pPr>
            <a:lvl7pPr marL="2736479" indent="0" algn="ctr">
              <a:buNone/>
              <a:defRPr sz="1596"/>
            </a:lvl7pPr>
            <a:lvl8pPr marL="3192559" indent="0" algn="ctr">
              <a:buNone/>
              <a:defRPr sz="1596"/>
            </a:lvl8pPr>
            <a:lvl9pPr marL="3648639" indent="0" algn="ctr">
              <a:buNone/>
              <a:defRPr sz="1596"/>
            </a:lvl9pPr>
          </a:lstStyle>
          <a:p>
            <a:r>
              <a:rPr lang="en-US" dirty="0"/>
              <a:t>Click to edit subtitle</a:t>
            </a:r>
          </a:p>
        </p:txBody>
      </p:sp>
      <p:sp>
        <p:nvSpPr>
          <p:cNvPr id="4" name="Date Placeholder 3"/>
          <p:cNvSpPr>
            <a:spLocks noGrp="1"/>
          </p:cNvSpPr>
          <p:nvPr>
            <p:ph type="dt" sz="half" idx="10"/>
          </p:nvPr>
        </p:nvSpPr>
        <p:spPr/>
        <p:txBody>
          <a:bodyPr/>
          <a:lstStyle/>
          <a:p>
            <a:fld id="{FE5FD864-7D01-4D6D-A999-672658A2FBDB}" type="datetimeFigureOut">
              <a:rPr lang="en-US" smtClean="0"/>
              <a:t>4/27/2023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A93CF-29B1-423F-8996-26EFEE32DDF9}" type="slidenum">
              <a:rPr lang="en-US" smtClean="0"/>
              <a:t>‹#›</a:t>
            </a:fld>
            <a:endParaRPr lang="en-US"/>
          </a:p>
        </p:txBody>
      </p:sp>
      <p:pic>
        <p:nvPicPr>
          <p:cNvPr id="9" name="Picture 8"/>
          <p:cNvPicPr>
            <a:picLocks noChangeAspect="1"/>
          </p:cNvPicPr>
          <p:nvPr userDrawn="1"/>
        </p:nvPicPr>
        <p:blipFill rotWithShape="1">
          <a:blip r:embed="rId3" cstate="print">
            <a:extLst>
              <a:ext uri="{28A0092B-C50C-407E-A947-70E740481C1C}">
                <a14:useLocalDpi xmlns:a14="http://schemas.microsoft.com/office/drawing/2010/main" val="0"/>
              </a:ext>
            </a:extLst>
          </a:blip>
          <a:srcRect l="8987" t="11124" r="11648" b="9885"/>
          <a:stretch/>
        </p:blipFill>
        <p:spPr>
          <a:xfrm>
            <a:off x="172515" y="6026487"/>
            <a:ext cx="1028835" cy="771770"/>
          </a:xfrm>
          <a:prstGeom prst="rect">
            <a:avLst/>
          </a:prstGeom>
        </p:spPr>
      </p:pic>
      <p:pic>
        <p:nvPicPr>
          <p:cNvPr id="8" name="Picture 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2516" y="6833"/>
            <a:ext cx="1994692" cy="1199306"/>
          </a:xfrm>
          <a:prstGeom prst="rect">
            <a:avLst/>
          </a:prstGeom>
        </p:spPr>
      </p:pic>
    </p:spTree>
    <p:extLst>
      <p:ext uri="{BB962C8B-B14F-4D97-AF65-F5344CB8AC3E}">
        <p14:creationId xmlns:p14="http://schemas.microsoft.com/office/powerpoint/2010/main" val="1204539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7" name="Rectangle 6"/>
          <p:cNvSpPr/>
          <p:nvPr userDrawn="1"/>
        </p:nvSpPr>
        <p:spPr>
          <a:xfrm>
            <a:off x="0" y="1"/>
            <a:ext cx="6188253" cy="6858000"/>
          </a:xfrm>
          <a:prstGeom prst="rect">
            <a:avLst/>
          </a:prstGeom>
          <a:solidFill>
            <a:srgbClr val="1A53EA"/>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sp>
        <p:nvSpPr>
          <p:cNvPr id="6" name="Slide Number Placeholder 5"/>
          <p:cNvSpPr>
            <a:spLocks noGrp="1"/>
          </p:cNvSpPr>
          <p:nvPr>
            <p:ph type="sldNum" sz="quarter" idx="12"/>
          </p:nvPr>
        </p:nvSpPr>
        <p:spPr/>
        <p:txBody>
          <a:bodyPr/>
          <a:lstStyle/>
          <a:p>
            <a:fld id="{3D9A93CF-29B1-423F-8996-26EFEE32DDF9}" type="slidenum">
              <a:rPr lang="en-US" smtClean="0"/>
              <a:t>‹#›</a:t>
            </a:fld>
            <a:endParaRPr lang="en-US"/>
          </a:p>
        </p:txBody>
      </p:sp>
      <p:sp>
        <p:nvSpPr>
          <p:cNvPr id="11" name="Picture Placeholder 4"/>
          <p:cNvSpPr>
            <a:spLocks noGrp="1"/>
          </p:cNvSpPr>
          <p:nvPr>
            <p:ph type="pic" sz="quarter" idx="13"/>
          </p:nvPr>
        </p:nvSpPr>
        <p:spPr>
          <a:xfrm>
            <a:off x="6188253" y="0"/>
            <a:ext cx="6003747" cy="6858000"/>
          </a:xfrm>
          <a:solidFill>
            <a:schemeClr val="tx1">
              <a:lumMod val="10000"/>
              <a:lumOff val="90000"/>
            </a:schemeClr>
          </a:solidFill>
          <a:ln w="28575">
            <a:noFill/>
          </a:ln>
        </p:spPr>
        <p:txBody>
          <a:bodyPr/>
          <a:lstStyle/>
          <a:p>
            <a:r>
              <a:rPr lang="en-US" dirty="0"/>
              <a:t>Click icon to add picture</a:t>
            </a:r>
            <a:endParaRPr lang="en-GB" dirty="0"/>
          </a:p>
        </p:txBody>
      </p:sp>
      <p:sp>
        <p:nvSpPr>
          <p:cNvPr id="8" name="Title 1"/>
          <p:cNvSpPr>
            <a:spLocks noGrp="1"/>
          </p:cNvSpPr>
          <p:nvPr>
            <p:ph type="title"/>
          </p:nvPr>
        </p:nvSpPr>
        <p:spPr>
          <a:xfrm>
            <a:off x="838200" y="365126"/>
            <a:ext cx="4825497" cy="1284060"/>
          </a:xfrm>
        </p:spPr>
        <p:txBody>
          <a:bodyPr>
            <a:noAutofit/>
          </a:bodyPr>
          <a:lstStyle>
            <a:lvl1pPr>
              <a:defRPr sz="2700" b="1">
                <a:solidFill>
                  <a:srgbClr val="FFCC02"/>
                </a:solidFill>
                <a:latin typeface="Arial" panose="020B0604020202020204" pitchFamily="34" charset="0"/>
                <a:ea typeface="Noto Sans" panose="020B0502040504020204" pitchFamily="34" charset="0"/>
                <a:cs typeface="Arial" panose="020B0604020202020204" pitchFamily="34" charset="0"/>
              </a:defRPr>
            </a:lvl1pPr>
          </a:lstStyle>
          <a:p>
            <a:r>
              <a:rPr lang="en-US" dirty="0"/>
              <a:t>Click to edit Master title style</a:t>
            </a:r>
          </a:p>
        </p:txBody>
      </p:sp>
      <p:sp>
        <p:nvSpPr>
          <p:cNvPr id="9" name="Content Placeholder 2"/>
          <p:cNvSpPr>
            <a:spLocks noGrp="1"/>
          </p:cNvSpPr>
          <p:nvPr>
            <p:ph sz="half" idx="1"/>
          </p:nvPr>
        </p:nvSpPr>
        <p:spPr>
          <a:xfrm>
            <a:off x="838200" y="1894114"/>
            <a:ext cx="4825498" cy="4282849"/>
          </a:xfrm>
        </p:spPr>
        <p:txBody>
          <a:bodyPr>
            <a:normAutofit/>
          </a:bodyPr>
          <a:lstStyle>
            <a:lvl1pPr marL="0" indent="0">
              <a:lnSpc>
                <a:spcPct val="100000"/>
              </a:lnSpc>
              <a:buNone/>
              <a:defRPr sz="2200">
                <a:solidFill>
                  <a:schemeClr val="bg1"/>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Tree>
    <p:extLst>
      <p:ext uri="{BB962C8B-B14F-4D97-AF65-F5344CB8AC3E}">
        <p14:creationId xmlns:p14="http://schemas.microsoft.com/office/powerpoint/2010/main" val="3217969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7" name="Rectangle 6"/>
          <p:cNvSpPr/>
          <p:nvPr userDrawn="1"/>
        </p:nvSpPr>
        <p:spPr>
          <a:xfrm>
            <a:off x="0" y="1"/>
            <a:ext cx="6188253" cy="6858000"/>
          </a:xfrm>
          <a:prstGeom prst="rect">
            <a:avLst/>
          </a:prstGeom>
          <a:solidFill>
            <a:srgbClr val="18B8A6"/>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sp>
        <p:nvSpPr>
          <p:cNvPr id="6" name="Slide Number Placeholder 5"/>
          <p:cNvSpPr>
            <a:spLocks noGrp="1"/>
          </p:cNvSpPr>
          <p:nvPr>
            <p:ph type="sldNum" sz="quarter" idx="12"/>
          </p:nvPr>
        </p:nvSpPr>
        <p:spPr/>
        <p:txBody>
          <a:bodyPr/>
          <a:lstStyle/>
          <a:p>
            <a:fld id="{3D9A93CF-29B1-423F-8996-26EFEE32DDF9}" type="slidenum">
              <a:rPr lang="en-US" smtClean="0"/>
              <a:t>‹#›</a:t>
            </a:fld>
            <a:endParaRPr lang="en-US"/>
          </a:p>
        </p:txBody>
      </p:sp>
      <p:sp>
        <p:nvSpPr>
          <p:cNvPr id="11" name="Picture Placeholder 4"/>
          <p:cNvSpPr>
            <a:spLocks noGrp="1"/>
          </p:cNvSpPr>
          <p:nvPr>
            <p:ph type="pic" sz="quarter" idx="13"/>
          </p:nvPr>
        </p:nvSpPr>
        <p:spPr>
          <a:xfrm>
            <a:off x="6188253" y="0"/>
            <a:ext cx="6003747" cy="6858000"/>
          </a:xfrm>
          <a:solidFill>
            <a:schemeClr val="tx1">
              <a:lumMod val="10000"/>
              <a:lumOff val="90000"/>
            </a:schemeClr>
          </a:solidFill>
          <a:ln w="28575">
            <a:noFill/>
          </a:ln>
        </p:spPr>
        <p:txBody>
          <a:bodyPr/>
          <a:lstStyle/>
          <a:p>
            <a:r>
              <a:rPr lang="en-US" dirty="0"/>
              <a:t>Click icon to add picture</a:t>
            </a:r>
            <a:endParaRPr lang="en-GB" dirty="0"/>
          </a:p>
        </p:txBody>
      </p:sp>
      <p:sp>
        <p:nvSpPr>
          <p:cNvPr id="8" name="Title 1"/>
          <p:cNvSpPr>
            <a:spLocks noGrp="1"/>
          </p:cNvSpPr>
          <p:nvPr>
            <p:ph type="title"/>
          </p:nvPr>
        </p:nvSpPr>
        <p:spPr>
          <a:xfrm>
            <a:off x="838200" y="365126"/>
            <a:ext cx="3941568" cy="1284060"/>
          </a:xfrm>
        </p:spPr>
        <p:txBody>
          <a:bodyPr>
            <a:noAutofit/>
          </a:bodyPr>
          <a:lstStyle>
            <a:lvl1pPr>
              <a:defRPr sz="2700" b="1">
                <a:solidFill>
                  <a:srgbClr val="1A53EA"/>
                </a:solidFill>
                <a:latin typeface="Arial" panose="020B0604020202020204" pitchFamily="34" charset="0"/>
                <a:ea typeface="Noto Sans" panose="020B0502040504020204" pitchFamily="34" charset="0"/>
                <a:cs typeface="Arial" panose="020B0604020202020204" pitchFamily="34" charset="0"/>
              </a:defRPr>
            </a:lvl1pPr>
          </a:lstStyle>
          <a:p>
            <a:r>
              <a:rPr lang="en-US" dirty="0"/>
              <a:t>Click to edit Master title style</a:t>
            </a:r>
          </a:p>
        </p:txBody>
      </p:sp>
      <p:sp>
        <p:nvSpPr>
          <p:cNvPr id="9" name="Content Placeholder 2"/>
          <p:cNvSpPr>
            <a:spLocks noGrp="1"/>
          </p:cNvSpPr>
          <p:nvPr>
            <p:ph sz="half" idx="1"/>
          </p:nvPr>
        </p:nvSpPr>
        <p:spPr>
          <a:xfrm>
            <a:off x="838200" y="1894114"/>
            <a:ext cx="3941569" cy="4282849"/>
          </a:xfrm>
        </p:spPr>
        <p:txBody>
          <a:bodyPr>
            <a:normAutofit/>
          </a:bodyPr>
          <a:lstStyle>
            <a:lvl1pPr marL="0" indent="0">
              <a:lnSpc>
                <a:spcPct val="100000"/>
              </a:lnSpc>
              <a:buNone/>
              <a:defRPr sz="2200">
                <a:solidFill>
                  <a:srgbClr val="00125C"/>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Tree>
    <p:extLst>
      <p:ext uri="{BB962C8B-B14F-4D97-AF65-F5344CB8AC3E}">
        <p14:creationId xmlns:p14="http://schemas.microsoft.com/office/powerpoint/2010/main" val="31329382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7" name="Rectangle 6"/>
          <p:cNvSpPr/>
          <p:nvPr userDrawn="1"/>
        </p:nvSpPr>
        <p:spPr>
          <a:xfrm>
            <a:off x="0" y="1"/>
            <a:ext cx="6188253" cy="6858000"/>
          </a:xfrm>
          <a:prstGeom prst="rect">
            <a:avLst/>
          </a:prstGeom>
          <a:solidFill>
            <a:srgbClr val="903F98"/>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sp>
        <p:nvSpPr>
          <p:cNvPr id="6" name="Slide Number Placeholder 5"/>
          <p:cNvSpPr>
            <a:spLocks noGrp="1"/>
          </p:cNvSpPr>
          <p:nvPr>
            <p:ph type="sldNum" sz="quarter" idx="12"/>
          </p:nvPr>
        </p:nvSpPr>
        <p:spPr/>
        <p:txBody>
          <a:bodyPr/>
          <a:lstStyle/>
          <a:p>
            <a:fld id="{3D9A93CF-29B1-423F-8996-26EFEE32DDF9}" type="slidenum">
              <a:rPr lang="en-US" smtClean="0"/>
              <a:t>‹#›</a:t>
            </a:fld>
            <a:endParaRPr lang="en-US"/>
          </a:p>
        </p:txBody>
      </p:sp>
      <p:sp>
        <p:nvSpPr>
          <p:cNvPr id="11" name="Picture Placeholder 4"/>
          <p:cNvSpPr>
            <a:spLocks noGrp="1"/>
          </p:cNvSpPr>
          <p:nvPr>
            <p:ph type="pic" sz="quarter" idx="13"/>
          </p:nvPr>
        </p:nvSpPr>
        <p:spPr>
          <a:xfrm>
            <a:off x="6188253" y="0"/>
            <a:ext cx="6003747" cy="6858000"/>
          </a:xfrm>
          <a:solidFill>
            <a:schemeClr val="tx1">
              <a:lumMod val="10000"/>
              <a:lumOff val="90000"/>
            </a:schemeClr>
          </a:solidFill>
          <a:ln w="28575">
            <a:noFill/>
          </a:ln>
        </p:spPr>
        <p:txBody>
          <a:bodyPr/>
          <a:lstStyle/>
          <a:p>
            <a:r>
              <a:rPr lang="en-US" dirty="0"/>
              <a:t>Click icon to add picture</a:t>
            </a:r>
            <a:endParaRPr lang="en-GB" dirty="0"/>
          </a:p>
        </p:txBody>
      </p:sp>
      <p:sp>
        <p:nvSpPr>
          <p:cNvPr id="8" name="Title 1"/>
          <p:cNvSpPr>
            <a:spLocks noGrp="1"/>
          </p:cNvSpPr>
          <p:nvPr>
            <p:ph type="title"/>
          </p:nvPr>
        </p:nvSpPr>
        <p:spPr>
          <a:xfrm>
            <a:off x="838200" y="365126"/>
            <a:ext cx="3941568" cy="1284060"/>
          </a:xfrm>
        </p:spPr>
        <p:txBody>
          <a:bodyPr>
            <a:noAutofit/>
          </a:bodyPr>
          <a:lstStyle>
            <a:lvl1pPr>
              <a:defRPr sz="2700" b="1">
                <a:solidFill>
                  <a:srgbClr val="FFCC02"/>
                </a:solidFill>
                <a:latin typeface="Arial" panose="020B0604020202020204" pitchFamily="34" charset="0"/>
                <a:ea typeface="Noto Sans" panose="020B0502040504020204" pitchFamily="34" charset="0"/>
                <a:cs typeface="Arial" panose="020B0604020202020204" pitchFamily="34" charset="0"/>
              </a:defRPr>
            </a:lvl1pPr>
          </a:lstStyle>
          <a:p>
            <a:r>
              <a:rPr lang="en-US" dirty="0"/>
              <a:t>Click to edit Master title style</a:t>
            </a:r>
          </a:p>
        </p:txBody>
      </p:sp>
      <p:sp>
        <p:nvSpPr>
          <p:cNvPr id="9" name="Content Placeholder 2"/>
          <p:cNvSpPr>
            <a:spLocks noGrp="1"/>
          </p:cNvSpPr>
          <p:nvPr>
            <p:ph sz="half" idx="1"/>
          </p:nvPr>
        </p:nvSpPr>
        <p:spPr>
          <a:xfrm>
            <a:off x="838200" y="1894114"/>
            <a:ext cx="3941569" cy="4282849"/>
          </a:xfrm>
        </p:spPr>
        <p:txBody>
          <a:bodyPr>
            <a:normAutofit/>
          </a:bodyPr>
          <a:lstStyle>
            <a:lvl1pPr marL="0" indent="0">
              <a:lnSpc>
                <a:spcPct val="100000"/>
              </a:lnSpc>
              <a:buNone/>
              <a:defRPr sz="2200">
                <a:solidFill>
                  <a:schemeClr val="bg1"/>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Tree>
    <p:extLst>
      <p:ext uri="{BB962C8B-B14F-4D97-AF65-F5344CB8AC3E}">
        <p14:creationId xmlns:p14="http://schemas.microsoft.com/office/powerpoint/2010/main" val="39671674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sp>
        <p:nvSpPr>
          <p:cNvPr id="7" name="Rectangle 6"/>
          <p:cNvSpPr/>
          <p:nvPr userDrawn="1"/>
        </p:nvSpPr>
        <p:spPr>
          <a:xfrm>
            <a:off x="0" y="1"/>
            <a:ext cx="6188253" cy="6858000"/>
          </a:xfrm>
          <a:prstGeom prst="rect">
            <a:avLst/>
          </a:prstGeom>
          <a:solidFill>
            <a:srgbClr val="FFCC02"/>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sp>
        <p:nvSpPr>
          <p:cNvPr id="6" name="Slide Number Placeholder 5"/>
          <p:cNvSpPr>
            <a:spLocks noGrp="1"/>
          </p:cNvSpPr>
          <p:nvPr>
            <p:ph type="sldNum" sz="quarter" idx="12"/>
          </p:nvPr>
        </p:nvSpPr>
        <p:spPr/>
        <p:txBody>
          <a:bodyPr/>
          <a:lstStyle/>
          <a:p>
            <a:fld id="{3D9A93CF-29B1-423F-8996-26EFEE32DDF9}" type="slidenum">
              <a:rPr lang="en-US" smtClean="0"/>
              <a:t>‹#›</a:t>
            </a:fld>
            <a:endParaRPr lang="en-US"/>
          </a:p>
        </p:txBody>
      </p:sp>
      <p:sp>
        <p:nvSpPr>
          <p:cNvPr id="11" name="Picture Placeholder 4"/>
          <p:cNvSpPr>
            <a:spLocks noGrp="1"/>
          </p:cNvSpPr>
          <p:nvPr>
            <p:ph type="pic" sz="quarter" idx="13"/>
          </p:nvPr>
        </p:nvSpPr>
        <p:spPr>
          <a:xfrm>
            <a:off x="6188253" y="0"/>
            <a:ext cx="6003747" cy="6858000"/>
          </a:xfrm>
          <a:solidFill>
            <a:schemeClr val="tx1">
              <a:lumMod val="10000"/>
              <a:lumOff val="90000"/>
            </a:schemeClr>
          </a:solidFill>
          <a:ln w="28575">
            <a:noFill/>
          </a:ln>
        </p:spPr>
        <p:txBody>
          <a:bodyPr/>
          <a:lstStyle/>
          <a:p>
            <a:r>
              <a:rPr lang="en-US" dirty="0"/>
              <a:t>Click icon to add picture</a:t>
            </a:r>
            <a:endParaRPr lang="en-GB" dirty="0"/>
          </a:p>
        </p:txBody>
      </p:sp>
      <p:sp>
        <p:nvSpPr>
          <p:cNvPr id="8" name="Title 1"/>
          <p:cNvSpPr>
            <a:spLocks noGrp="1"/>
          </p:cNvSpPr>
          <p:nvPr>
            <p:ph type="title"/>
          </p:nvPr>
        </p:nvSpPr>
        <p:spPr>
          <a:xfrm>
            <a:off x="838200" y="365126"/>
            <a:ext cx="3941568" cy="1284060"/>
          </a:xfrm>
        </p:spPr>
        <p:txBody>
          <a:bodyPr>
            <a:noAutofit/>
          </a:bodyPr>
          <a:lstStyle>
            <a:lvl1pPr>
              <a:defRPr sz="2700" b="1">
                <a:solidFill>
                  <a:srgbClr val="1A53EA"/>
                </a:solidFill>
                <a:latin typeface="Arial" panose="020B0604020202020204" pitchFamily="34" charset="0"/>
                <a:ea typeface="Noto Sans" panose="020B0502040504020204" pitchFamily="34" charset="0"/>
                <a:cs typeface="Arial" panose="020B0604020202020204" pitchFamily="34" charset="0"/>
              </a:defRPr>
            </a:lvl1pPr>
          </a:lstStyle>
          <a:p>
            <a:r>
              <a:rPr lang="en-US" dirty="0"/>
              <a:t>Click to edit Master title style</a:t>
            </a:r>
          </a:p>
        </p:txBody>
      </p:sp>
      <p:sp>
        <p:nvSpPr>
          <p:cNvPr id="9" name="Content Placeholder 2"/>
          <p:cNvSpPr>
            <a:spLocks noGrp="1"/>
          </p:cNvSpPr>
          <p:nvPr>
            <p:ph sz="half" idx="1"/>
          </p:nvPr>
        </p:nvSpPr>
        <p:spPr>
          <a:xfrm>
            <a:off x="838200" y="1894114"/>
            <a:ext cx="3941569" cy="4282849"/>
          </a:xfrm>
        </p:spPr>
        <p:txBody>
          <a:bodyPr>
            <a:normAutofit/>
          </a:bodyPr>
          <a:lstStyle>
            <a:lvl1pPr marL="0" indent="0">
              <a:lnSpc>
                <a:spcPct val="100000"/>
              </a:lnSpc>
              <a:buNone/>
              <a:defRPr sz="2200">
                <a:solidFill>
                  <a:srgbClr val="00125C"/>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Tree>
    <p:extLst>
      <p:ext uri="{BB962C8B-B14F-4D97-AF65-F5344CB8AC3E}">
        <p14:creationId xmlns:p14="http://schemas.microsoft.com/office/powerpoint/2010/main" val="41663403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8_Title and Content">
    <p:spTree>
      <p:nvGrpSpPr>
        <p:cNvPr id="1" name=""/>
        <p:cNvGrpSpPr/>
        <p:nvPr/>
      </p:nvGrpSpPr>
      <p:grpSpPr>
        <a:xfrm>
          <a:off x="0" y="0"/>
          <a:ext cx="0" cy="0"/>
          <a:chOff x="0" y="0"/>
          <a:chExt cx="0" cy="0"/>
        </a:xfrm>
      </p:grpSpPr>
      <p:sp>
        <p:nvSpPr>
          <p:cNvPr id="7" name="Rectangle 6"/>
          <p:cNvSpPr/>
          <p:nvPr userDrawn="1"/>
        </p:nvSpPr>
        <p:spPr>
          <a:xfrm>
            <a:off x="0" y="1"/>
            <a:ext cx="6188253" cy="6858000"/>
          </a:xfrm>
          <a:prstGeom prst="rect">
            <a:avLst/>
          </a:prstGeom>
          <a:solidFill>
            <a:schemeClr val="bg2"/>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sp>
        <p:nvSpPr>
          <p:cNvPr id="6" name="Slide Number Placeholder 5"/>
          <p:cNvSpPr>
            <a:spLocks noGrp="1"/>
          </p:cNvSpPr>
          <p:nvPr>
            <p:ph type="sldNum" sz="quarter" idx="12"/>
          </p:nvPr>
        </p:nvSpPr>
        <p:spPr/>
        <p:txBody>
          <a:bodyPr/>
          <a:lstStyle/>
          <a:p>
            <a:fld id="{3D9A93CF-29B1-423F-8996-26EFEE32DDF9}" type="slidenum">
              <a:rPr lang="en-US" smtClean="0"/>
              <a:t>‹#›</a:t>
            </a:fld>
            <a:endParaRPr lang="en-US"/>
          </a:p>
        </p:txBody>
      </p:sp>
      <p:sp>
        <p:nvSpPr>
          <p:cNvPr id="11" name="Picture Placeholder 4"/>
          <p:cNvSpPr>
            <a:spLocks noGrp="1"/>
          </p:cNvSpPr>
          <p:nvPr>
            <p:ph type="pic" sz="quarter" idx="13"/>
          </p:nvPr>
        </p:nvSpPr>
        <p:spPr>
          <a:xfrm>
            <a:off x="6188253" y="0"/>
            <a:ext cx="6003747" cy="6858000"/>
          </a:xfrm>
          <a:solidFill>
            <a:schemeClr val="tx1">
              <a:lumMod val="10000"/>
              <a:lumOff val="90000"/>
            </a:schemeClr>
          </a:solidFill>
          <a:ln w="28575">
            <a:noFill/>
          </a:ln>
        </p:spPr>
        <p:txBody>
          <a:bodyPr/>
          <a:lstStyle/>
          <a:p>
            <a:r>
              <a:rPr lang="en-US" dirty="0"/>
              <a:t>Click icon to add picture</a:t>
            </a:r>
            <a:endParaRPr lang="en-GB" dirty="0"/>
          </a:p>
        </p:txBody>
      </p:sp>
      <p:sp>
        <p:nvSpPr>
          <p:cNvPr id="8" name="Title 1"/>
          <p:cNvSpPr>
            <a:spLocks noGrp="1"/>
          </p:cNvSpPr>
          <p:nvPr>
            <p:ph type="title"/>
          </p:nvPr>
        </p:nvSpPr>
        <p:spPr>
          <a:xfrm>
            <a:off x="838200" y="365126"/>
            <a:ext cx="3941568" cy="1284060"/>
          </a:xfrm>
        </p:spPr>
        <p:txBody>
          <a:bodyPr>
            <a:noAutofit/>
          </a:bodyPr>
          <a:lstStyle>
            <a:lvl1pPr>
              <a:defRPr sz="2700" b="1">
                <a:solidFill>
                  <a:srgbClr val="00125C"/>
                </a:solidFill>
                <a:latin typeface="Arial" panose="020B0604020202020204" pitchFamily="34" charset="0"/>
                <a:ea typeface="Noto Sans" panose="020B0502040504020204" pitchFamily="34" charset="0"/>
                <a:cs typeface="Arial" panose="020B0604020202020204" pitchFamily="34" charset="0"/>
              </a:defRPr>
            </a:lvl1pPr>
          </a:lstStyle>
          <a:p>
            <a:r>
              <a:rPr lang="en-US" dirty="0"/>
              <a:t>Click to edit Master title style</a:t>
            </a:r>
          </a:p>
        </p:txBody>
      </p:sp>
      <p:sp>
        <p:nvSpPr>
          <p:cNvPr id="9" name="Content Placeholder 2"/>
          <p:cNvSpPr>
            <a:spLocks noGrp="1"/>
          </p:cNvSpPr>
          <p:nvPr>
            <p:ph sz="half" idx="1"/>
          </p:nvPr>
        </p:nvSpPr>
        <p:spPr>
          <a:xfrm>
            <a:off x="838200" y="1894114"/>
            <a:ext cx="3941569" cy="4282849"/>
          </a:xfrm>
        </p:spPr>
        <p:txBody>
          <a:bodyPr>
            <a:normAutofit/>
          </a:bodyPr>
          <a:lstStyle>
            <a:lvl1pPr marL="0" indent="0">
              <a:lnSpc>
                <a:spcPct val="100000"/>
              </a:lnSpc>
              <a:buNone/>
              <a:defRPr sz="2200">
                <a:solidFill>
                  <a:schemeClr val="bg1"/>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Tree>
    <p:extLst>
      <p:ext uri="{BB962C8B-B14F-4D97-AF65-F5344CB8AC3E}">
        <p14:creationId xmlns:p14="http://schemas.microsoft.com/office/powerpoint/2010/main" val="19383919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7_Title and Content">
    <p:spTree>
      <p:nvGrpSpPr>
        <p:cNvPr id="1" name=""/>
        <p:cNvGrpSpPr/>
        <p:nvPr/>
      </p:nvGrpSpPr>
      <p:grpSpPr>
        <a:xfrm>
          <a:off x="0" y="0"/>
          <a:ext cx="0" cy="0"/>
          <a:chOff x="0" y="0"/>
          <a:chExt cx="0" cy="0"/>
        </a:xfrm>
      </p:grpSpPr>
      <p:sp>
        <p:nvSpPr>
          <p:cNvPr id="7" name="Rectangle 6"/>
          <p:cNvSpPr/>
          <p:nvPr userDrawn="1"/>
        </p:nvSpPr>
        <p:spPr>
          <a:xfrm>
            <a:off x="0" y="1"/>
            <a:ext cx="7627986" cy="6858000"/>
          </a:xfrm>
          <a:prstGeom prst="rect">
            <a:avLst/>
          </a:prstGeom>
          <a:solidFill>
            <a:srgbClr val="1A53EA"/>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sp>
        <p:nvSpPr>
          <p:cNvPr id="6" name="Slide Number Placeholder 5"/>
          <p:cNvSpPr>
            <a:spLocks noGrp="1"/>
          </p:cNvSpPr>
          <p:nvPr>
            <p:ph type="sldNum" sz="quarter" idx="12"/>
          </p:nvPr>
        </p:nvSpPr>
        <p:spPr/>
        <p:txBody>
          <a:bodyPr/>
          <a:lstStyle/>
          <a:p>
            <a:fld id="{3D9A93CF-29B1-423F-8996-26EFEE32DDF9}" type="slidenum">
              <a:rPr lang="en-US" smtClean="0"/>
              <a:t>‹#›</a:t>
            </a:fld>
            <a:endParaRPr lang="en-US"/>
          </a:p>
        </p:txBody>
      </p:sp>
      <p:sp>
        <p:nvSpPr>
          <p:cNvPr id="11" name="Picture Placeholder 4"/>
          <p:cNvSpPr>
            <a:spLocks noGrp="1"/>
          </p:cNvSpPr>
          <p:nvPr>
            <p:ph type="pic" sz="quarter" idx="13"/>
          </p:nvPr>
        </p:nvSpPr>
        <p:spPr>
          <a:xfrm>
            <a:off x="7627986" y="0"/>
            <a:ext cx="4564014" cy="6858000"/>
          </a:xfrm>
          <a:solidFill>
            <a:schemeClr val="tx1">
              <a:lumMod val="10000"/>
              <a:lumOff val="90000"/>
            </a:schemeClr>
          </a:solidFill>
          <a:ln w="28575">
            <a:noFill/>
          </a:ln>
        </p:spPr>
        <p:txBody>
          <a:bodyPr/>
          <a:lstStyle/>
          <a:p>
            <a:r>
              <a:rPr lang="en-US" dirty="0"/>
              <a:t>Click icon to add picture</a:t>
            </a:r>
            <a:endParaRPr lang="en-GB" dirty="0"/>
          </a:p>
        </p:txBody>
      </p:sp>
      <p:sp>
        <p:nvSpPr>
          <p:cNvPr id="8" name="Title 1"/>
          <p:cNvSpPr>
            <a:spLocks noGrp="1"/>
          </p:cNvSpPr>
          <p:nvPr>
            <p:ph type="title"/>
          </p:nvPr>
        </p:nvSpPr>
        <p:spPr>
          <a:xfrm>
            <a:off x="838200" y="675369"/>
            <a:ext cx="3941568" cy="1284060"/>
          </a:xfrm>
        </p:spPr>
        <p:txBody>
          <a:bodyPr>
            <a:noAutofit/>
          </a:bodyPr>
          <a:lstStyle>
            <a:lvl1pPr>
              <a:defRPr sz="3300" b="1">
                <a:solidFill>
                  <a:srgbClr val="FFCC02"/>
                </a:solidFill>
                <a:latin typeface="Arial" panose="020B0604020202020204" pitchFamily="34" charset="0"/>
                <a:ea typeface="Noto Sans" panose="020B0502040504020204" pitchFamily="34" charset="0"/>
                <a:cs typeface="Arial" panose="020B0604020202020204" pitchFamily="34" charset="0"/>
              </a:defRPr>
            </a:lvl1pPr>
          </a:lstStyle>
          <a:p>
            <a:r>
              <a:rPr lang="en-US" dirty="0"/>
              <a:t>Click to edit Master title style</a:t>
            </a:r>
          </a:p>
        </p:txBody>
      </p:sp>
      <p:sp>
        <p:nvSpPr>
          <p:cNvPr id="9" name="Content Placeholder 2"/>
          <p:cNvSpPr>
            <a:spLocks noGrp="1"/>
          </p:cNvSpPr>
          <p:nvPr>
            <p:ph sz="half" idx="1"/>
          </p:nvPr>
        </p:nvSpPr>
        <p:spPr>
          <a:xfrm>
            <a:off x="838200" y="2302329"/>
            <a:ext cx="2580856" cy="3874634"/>
          </a:xfrm>
        </p:spPr>
        <p:txBody>
          <a:bodyPr>
            <a:normAutofit/>
          </a:bodyPr>
          <a:lstStyle>
            <a:lvl1pPr marL="0" marR="0" indent="0" algn="l" defTabSz="912160" rtl="0" eaLnBrk="1" fontAlgn="auto" latinLnBrk="0" hangingPunct="1">
              <a:lnSpc>
                <a:spcPct val="100000"/>
              </a:lnSpc>
              <a:spcBef>
                <a:spcPts val="998"/>
              </a:spcBef>
              <a:spcAft>
                <a:spcPts val="0"/>
              </a:spcAft>
              <a:buClrTx/>
              <a:buSzTx/>
              <a:buFont typeface="Arial" panose="020B0604020202020204" pitchFamily="34" charset="0"/>
              <a:buNone/>
              <a:tabLst/>
              <a:defRPr sz="2300" b="1" i="1">
                <a:solidFill>
                  <a:srgbClr val="FFCC02"/>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marL="0" marR="0" lvl="0" indent="0" algn="l" defTabSz="912160" rtl="0" eaLnBrk="1" fontAlgn="auto" latinLnBrk="0" hangingPunct="1">
              <a:lnSpc>
                <a:spcPct val="90000"/>
              </a:lnSpc>
              <a:spcBef>
                <a:spcPts val="998"/>
              </a:spcBef>
              <a:spcAft>
                <a:spcPts val="0"/>
              </a:spcAft>
              <a:buClrTx/>
              <a:buSzTx/>
              <a:buFont typeface="Arial" panose="020B0604020202020204" pitchFamily="34" charset="0"/>
              <a:buNone/>
              <a:tabLst/>
              <a:defRPr/>
            </a:pPr>
            <a:r>
              <a:rPr lang="en-US" dirty="0"/>
              <a:t>Edit Master text styles</a:t>
            </a:r>
          </a:p>
          <a:p>
            <a:pPr lvl="0"/>
            <a:endParaRPr lang="en-US" dirty="0"/>
          </a:p>
        </p:txBody>
      </p:sp>
      <p:sp>
        <p:nvSpPr>
          <p:cNvPr id="10" name="Content Placeholder 2"/>
          <p:cNvSpPr>
            <a:spLocks noGrp="1"/>
          </p:cNvSpPr>
          <p:nvPr>
            <p:ph sz="half" idx="14"/>
          </p:nvPr>
        </p:nvSpPr>
        <p:spPr>
          <a:xfrm>
            <a:off x="3666671" y="2302329"/>
            <a:ext cx="3372027" cy="3874634"/>
          </a:xfrm>
        </p:spPr>
        <p:txBody>
          <a:bodyPr>
            <a:normAutofit/>
          </a:bodyPr>
          <a:lstStyle>
            <a:lvl1pPr marL="0" indent="0">
              <a:buNone/>
              <a:defRPr sz="2200" b="0" i="0">
                <a:solidFill>
                  <a:schemeClr val="bg1"/>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Tree>
    <p:extLst>
      <p:ext uri="{BB962C8B-B14F-4D97-AF65-F5344CB8AC3E}">
        <p14:creationId xmlns:p14="http://schemas.microsoft.com/office/powerpoint/2010/main" val="12255677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3" name="Rectangle 12"/>
          <p:cNvSpPr/>
          <p:nvPr userDrawn="1"/>
        </p:nvSpPr>
        <p:spPr>
          <a:xfrm>
            <a:off x="0" y="-170121"/>
            <a:ext cx="12289744" cy="7166345"/>
          </a:xfrm>
          <a:prstGeom prst="rect">
            <a:avLst/>
          </a:prstGeom>
          <a:solidFill>
            <a:schemeClr val="bg1"/>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40592" y="-1671298"/>
            <a:ext cx="10751749" cy="3767138"/>
          </a:xfrm>
          <a:prstGeom prst="rect">
            <a:avLst/>
          </a:prstGeom>
        </p:spPr>
      </p:pic>
      <p:sp>
        <p:nvSpPr>
          <p:cNvPr id="9" name="Content Placeholder 2"/>
          <p:cNvSpPr>
            <a:spLocks noGrp="1"/>
          </p:cNvSpPr>
          <p:nvPr>
            <p:ph sz="half" idx="1"/>
          </p:nvPr>
        </p:nvSpPr>
        <p:spPr>
          <a:xfrm>
            <a:off x="6280915" y="1858736"/>
            <a:ext cx="5072397" cy="4395788"/>
          </a:xfrm>
        </p:spPr>
        <p:txBody>
          <a:bodyPr>
            <a:normAutofit/>
          </a:bodyPr>
          <a:lstStyle>
            <a:lvl1pPr marL="342900" indent="-342900">
              <a:lnSpc>
                <a:spcPct val="100000"/>
              </a:lnSpc>
              <a:buFont typeface="Arial" panose="020B0604020202020204" pitchFamily="34" charset="0"/>
              <a:buChar char="•"/>
              <a:defRPr sz="2400">
                <a:solidFill>
                  <a:srgbClr val="00125C"/>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
        <p:nvSpPr>
          <p:cNvPr id="8" name="Title 1"/>
          <p:cNvSpPr>
            <a:spLocks noGrp="1"/>
          </p:cNvSpPr>
          <p:nvPr>
            <p:ph type="title"/>
          </p:nvPr>
        </p:nvSpPr>
        <p:spPr>
          <a:xfrm>
            <a:off x="2373515" y="577397"/>
            <a:ext cx="8979797" cy="901700"/>
          </a:xfrm>
        </p:spPr>
        <p:txBody>
          <a:bodyPr>
            <a:noAutofit/>
          </a:bodyPr>
          <a:lstStyle>
            <a:lvl1pPr>
              <a:defRPr sz="3300" b="1">
                <a:solidFill>
                  <a:srgbClr val="1A53EA"/>
                </a:solidFill>
                <a:latin typeface="Arial" panose="020B0604020202020204" pitchFamily="34" charset="0"/>
                <a:ea typeface="Noto Sans" panose="020B0502040504020204" pitchFamily="34" charset="0"/>
                <a:cs typeface="Arial" panose="020B0604020202020204" pitchFamily="34" charset="0"/>
              </a:defRPr>
            </a:lvl1pPr>
          </a:lstStyle>
          <a:p>
            <a:r>
              <a:rPr lang="en-US" dirty="0"/>
              <a:t>Click to edit Master title style</a:t>
            </a:r>
          </a:p>
        </p:txBody>
      </p:sp>
      <p:sp>
        <p:nvSpPr>
          <p:cNvPr id="14" name="Content Placeholder 2"/>
          <p:cNvSpPr>
            <a:spLocks noGrp="1"/>
          </p:cNvSpPr>
          <p:nvPr>
            <p:ph sz="half" idx="10"/>
          </p:nvPr>
        </p:nvSpPr>
        <p:spPr>
          <a:xfrm>
            <a:off x="914590" y="1857375"/>
            <a:ext cx="5072397" cy="4395788"/>
          </a:xfrm>
        </p:spPr>
        <p:txBody>
          <a:bodyPr>
            <a:normAutofit/>
          </a:bodyPr>
          <a:lstStyle>
            <a:lvl1pPr marL="342900" indent="-342900">
              <a:lnSpc>
                <a:spcPct val="100000"/>
              </a:lnSpc>
              <a:buFont typeface="Arial" panose="020B0604020202020204" pitchFamily="34" charset="0"/>
              <a:buChar char="•"/>
              <a:defRPr sz="2400">
                <a:solidFill>
                  <a:srgbClr val="00125C"/>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Tree>
    <p:extLst>
      <p:ext uri="{BB962C8B-B14F-4D97-AF65-F5344CB8AC3E}">
        <p14:creationId xmlns:p14="http://schemas.microsoft.com/office/powerpoint/2010/main" val="32803344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13" name="Rectangle 12"/>
          <p:cNvSpPr/>
          <p:nvPr userDrawn="1"/>
        </p:nvSpPr>
        <p:spPr>
          <a:xfrm>
            <a:off x="0" y="-170121"/>
            <a:ext cx="12289744" cy="7166345"/>
          </a:xfrm>
          <a:prstGeom prst="rect">
            <a:avLst/>
          </a:prstGeom>
          <a:solidFill>
            <a:schemeClr val="bg1"/>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40592" y="-1671298"/>
            <a:ext cx="10751749" cy="3767138"/>
          </a:xfrm>
          <a:prstGeom prst="rect">
            <a:avLst/>
          </a:prstGeom>
        </p:spPr>
      </p:pic>
      <p:sp>
        <p:nvSpPr>
          <p:cNvPr id="8" name="Title 1"/>
          <p:cNvSpPr>
            <a:spLocks noGrp="1"/>
          </p:cNvSpPr>
          <p:nvPr>
            <p:ph type="title"/>
          </p:nvPr>
        </p:nvSpPr>
        <p:spPr>
          <a:xfrm>
            <a:off x="2373515" y="577397"/>
            <a:ext cx="8979797" cy="901700"/>
          </a:xfrm>
        </p:spPr>
        <p:txBody>
          <a:bodyPr>
            <a:noAutofit/>
          </a:bodyPr>
          <a:lstStyle>
            <a:lvl1pPr>
              <a:defRPr sz="3300" b="1">
                <a:solidFill>
                  <a:srgbClr val="1A53EA"/>
                </a:solidFill>
                <a:latin typeface="Arial" panose="020B0604020202020204" pitchFamily="34" charset="0"/>
                <a:ea typeface="Noto Sans" panose="020B0502040504020204" pitchFamily="34" charset="0"/>
                <a:cs typeface="Arial" panose="020B0604020202020204" pitchFamily="34" charset="0"/>
              </a:defRPr>
            </a:lvl1pPr>
          </a:lstStyle>
          <a:p>
            <a:r>
              <a:rPr lang="en-US" dirty="0"/>
              <a:t>Click to edit Master title style</a:t>
            </a:r>
          </a:p>
        </p:txBody>
      </p:sp>
      <p:sp>
        <p:nvSpPr>
          <p:cNvPr id="9" name="Content Placeholder 2"/>
          <p:cNvSpPr>
            <a:spLocks noGrp="1"/>
          </p:cNvSpPr>
          <p:nvPr>
            <p:ph sz="half" idx="1"/>
          </p:nvPr>
        </p:nvSpPr>
        <p:spPr>
          <a:xfrm>
            <a:off x="838200" y="1781175"/>
            <a:ext cx="3319543" cy="4395788"/>
          </a:xfrm>
        </p:spPr>
        <p:txBody>
          <a:bodyPr>
            <a:normAutofit/>
          </a:bodyPr>
          <a:lstStyle>
            <a:lvl1pPr marL="342900" indent="-342900">
              <a:lnSpc>
                <a:spcPct val="100000"/>
              </a:lnSpc>
              <a:buFont typeface="Arial" panose="020B0604020202020204" pitchFamily="34" charset="0"/>
              <a:buChar char="•"/>
              <a:defRPr sz="2400">
                <a:solidFill>
                  <a:srgbClr val="00125C"/>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
        <p:nvSpPr>
          <p:cNvPr id="15" name="Content Placeholder 2"/>
          <p:cNvSpPr>
            <a:spLocks noGrp="1"/>
          </p:cNvSpPr>
          <p:nvPr>
            <p:ph sz="half" idx="10"/>
          </p:nvPr>
        </p:nvSpPr>
        <p:spPr>
          <a:xfrm>
            <a:off x="4435993" y="1767033"/>
            <a:ext cx="3319543" cy="4395788"/>
          </a:xfrm>
        </p:spPr>
        <p:txBody>
          <a:bodyPr>
            <a:normAutofit/>
          </a:bodyPr>
          <a:lstStyle>
            <a:lvl1pPr marL="342900" indent="-342900">
              <a:lnSpc>
                <a:spcPct val="100000"/>
              </a:lnSpc>
              <a:buFont typeface="Arial" panose="020B0604020202020204" pitchFamily="34" charset="0"/>
              <a:buChar char="•"/>
              <a:defRPr sz="2400">
                <a:solidFill>
                  <a:srgbClr val="00125C"/>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
        <p:nvSpPr>
          <p:cNvPr id="16" name="Content Placeholder 2"/>
          <p:cNvSpPr>
            <a:spLocks noGrp="1"/>
          </p:cNvSpPr>
          <p:nvPr>
            <p:ph sz="half" idx="11"/>
          </p:nvPr>
        </p:nvSpPr>
        <p:spPr>
          <a:xfrm>
            <a:off x="8033769" y="1778314"/>
            <a:ext cx="3319543" cy="4395788"/>
          </a:xfrm>
        </p:spPr>
        <p:txBody>
          <a:bodyPr>
            <a:normAutofit/>
          </a:bodyPr>
          <a:lstStyle>
            <a:lvl1pPr marL="342900" indent="-342900">
              <a:lnSpc>
                <a:spcPct val="100000"/>
              </a:lnSpc>
              <a:buFont typeface="Arial" panose="020B0604020202020204" pitchFamily="34" charset="0"/>
              <a:buChar char="•"/>
              <a:defRPr sz="2400">
                <a:solidFill>
                  <a:srgbClr val="00125C"/>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Tree>
    <p:extLst>
      <p:ext uri="{BB962C8B-B14F-4D97-AF65-F5344CB8AC3E}">
        <p14:creationId xmlns:p14="http://schemas.microsoft.com/office/powerpoint/2010/main" val="28402626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13" name="Rectangle 12"/>
          <p:cNvSpPr/>
          <p:nvPr userDrawn="1"/>
        </p:nvSpPr>
        <p:spPr>
          <a:xfrm>
            <a:off x="0" y="-170121"/>
            <a:ext cx="12289744" cy="7166345"/>
          </a:xfrm>
          <a:prstGeom prst="rect">
            <a:avLst/>
          </a:prstGeom>
          <a:solidFill>
            <a:schemeClr val="bg1"/>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40592" y="-1671298"/>
            <a:ext cx="10751749" cy="3767138"/>
          </a:xfrm>
          <a:prstGeom prst="rect">
            <a:avLst/>
          </a:prstGeom>
        </p:spPr>
      </p:pic>
      <p:sp>
        <p:nvSpPr>
          <p:cNvPr id="8" name="Title 1"/>
          <p:cNvSpPr>
            <a:spLocks noGrp="1"/>
          </p:cNvSpPr>
          <p:nvPr>
            <p:ph type="title"/>
          </p:nvPr>
        </p:nvSpPr>
        <p:spPr>
          <a:xfrm>
            <a:off x="2373515" y="577397"/>
            <a:ext cx="8979797" cy="901700"/>
          </a:xfrm>
        </p:spPr>
        <p:txBody>
          <a:bodyPr>
            <a:noAutofit/>
          </a:bodyPr>
          <a:lstStyle>
            <a:lvl1pPr>
              <a:defRPr sz="3300" b="1">
                <a:solidFill>
                  <a:srgbClr val="1A53EA"/>
                </a:solidFill>
                <a:latin typeface="Arial" panose="020B0604020202020204" pitchFamily="34" charset="0"/>
                <a:ea typeface="Noto Sans" panose="020B0502040504020204" pitchFamily="34" charset="0"/>
                <a:cs typeface="Arial" panose="020B0604020202020204" pitchFamily="34" charset="0"/>
              </a:defRPr>
            </a:lvl1pPr>
          </a:lstStyle>
          <a:p>
            <a:r>
              <a:rPr lang="en-US" dirty="0"/>
              <a:t>Click to edit Master title style</a:t>
            </a:r>
          </a:p>
        </p:txBody>
      </p:sp>
      <p:sp>
        <p:nvSpPr>
          <p:cNvPr id="9" name="Content Placeholder 2"/>
          <p:cNvSpPr>
            <a:spLocks noGrp="1"/>
          </p:cNvSpPr>
          <p:nvPr>
            <p:ph sz="half" idx="1"/>
          </p:nvPr>
        </p:nvSpPr>
        <p:spPr>
          <a:xfrm>
            <a:off x="838200" y="3135086"/>
            <a:ext cx="4858236" cy="3041877"/>
          </a:xfrm>
        </p:spPr>
        <p:txBody>
          <a:bodyPr>
            <a:normAutofit/>
          </a:bodyPr>
          <a:lstStyle>
            <a:lvl1pPr marL="342900" indent="-342900">
              <a:lnSpc>
                <a:spcPct val="100000"/>
              </a:lnSpc>
              <a:buFont typeface="Arial" panose="020B0604020202020204" pitchFamily="34" charset="0"/>
              <a:buChar char="•"/>
              <a:defRPr sz="2400">
                <a:solidFill>
                  <a:srgbClr val="00125C"/>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
        <p:nvSpPr>
          <p:cNvPr id="22" name="Content Placeholder 2"/>
          <p:cNvSpPr>
            <a:spLocks noGrp="1"/>
          </p:cNvSpPr>
          <p:nvPr>
            <p:ph sz="half" idx="14"/>
          </p:nvPr>
        </p:nvSpPr>
        <p:spPr>
          <a:xfrm>
            <a:off x="838200" y="1975726"/>
            <a:ext cx="4858236" cy="930760"/>
          </a:xfrm>
        </p:spPr>
        <p:txBody>
          <a:bodyPr>
            <a:normAutofit/>
          </a:bodyPr>
          <a:lstStyle>
            <a:lvl1pPr marL="0" indent="0">
              <a:buFont typeface="Arial" panose="020B0604020202020204" pitchFamily="34" charset="0"/>
              <a:buNone/>
              <a:defRPr sz="2700" b="1">
                <a:solidFill>
                  <a:srgbClr val="00125C"/>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
        <p:nvSpPr>
          <p:cNvPr id="24" name="Content Placeholder 2"/>
          <p:cNvSpPr>
            <a:spLocks noGrp="1"/>
          </p:cNvSpPr>
          <p:nvPr>
            <p:ph sz="half" idx="15"/>
          </p:nvPr>
        </p:nvSpPr>
        <p:spPr>
          <a:xfrm>
            <a:off x="6138401" y="3120944"/>
            <a:ext cx="5214911" cy="3041877"/>
          </a:xfrm>
        </p:spPr>
        <p:txBody>
          <a:bodyPr>
            <a:normAutofit/>
          </a:bodyPr>
          <a:lstStyle>
            <a:lvl1pPr marL="342900" indent="-342900">
              <a:lnSpc>
                <a:spcPct val="100000"/>
              </a:lnSpc>
              <a:buFont typeface="Arial" panose="020B0604020202020204" pitchFamily="34" charset="0"/>
              <a:buChar char="•"/>
              <a:defRPr sz="2400">
                <a:solidFill>
                  <a:srgbClr val="00125C"/>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
        <p:nvSpPr>
          <p:cNvPr id="25" name="Content Placeholder 2"/>
          <p:cNvSpPr>
            <a:spLocks noGrp="1"/>
          </p:cNvSpPr>
          <p:nvPr>
            <p:ph sz="half" idx="16"/>
          </p:nvPr>
        </p:nvSpPr>
        <p:spPr>
          <a:xfrm>
            <a:off x="6138401" y="1961584"/>
            <a:ext cx="5214911" cy="930760"/>
          </a:xfrm>
        </p:spPr>
        <p:txBody>
          <a:bodyPr>
            <a:normAutofit/>
          </a:bodyPr>
          <a:lstStyle>
            <a:lvl1pPr marL="0" indent="0">
              <a:buFont typeface="Arial" panose="020B0604020202020204" pitchFamily="34" charset="0"/>
              <a:buNone/>
              <a:defRPr sz="2700" b="1">
                <a:solidFill>
                  <a:srgbClr val="00125C"/>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Tree>
    <p:extLst>
      <p:ext uri="{BB962C8B-B14F-4D97-AF65-F5344CB8AC3E}">
        <p14:creationId xmlns:p14="http://schemas.microsoft.com/office/powerpoint/2010/main" val="16079365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5" name="Rectangle 34"/>
          <p:cNvSpPr/>
          <p:nvPr userDrawn="1"/>
        </p:nvSpPr>
        <p:spPr>
          <a:xfrm>
            <a:off x="0" y="-170121"/>
            <a:ext cx="12289744" cy="7166345"/>
          </a:xfrm>
          <a:prstGeom prst="rect">
            <a:avLst/>
          </a:prstGeom>
          <a:solidFill>
            <a:schemeClr val="bg1"/>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sp>
        <p:nvSpPr>
          <p:cNvPr id="13" name="Picture Placeholder 2"/>
          <p:cNvSpPr>
            <a:spLocks noGrp="1"/>
          </p:cNvSpPr>
          <p:nvPr>
            <p:ph type="pic" sz="quarter" idx="11"/>
          </p:nvPr>
        </p:nvSpPr>
        <p:spPr>
          <a:xfrm>
            <a:off x="9894384" y="0"/>
            <a:ext cx="2289575" cy="2283911"/>
          </a:xfrm>
          <a:ln>
            <a:noFill/>
          </a:ln>
        </p:spPr>
      </p:sp>
      <p:sp>
        <p:nvSpPr>
          <p:cNvPr id="27" name="Picture Placeholder 2"/>
          <p:cNvSpPr>
            <a:spLocks noGrp="1"/>
          </p:cNvSpPr>
          <p:nvPr>
            <p:ph type="pic" sz="quarter" idx="15"/>
          </p:nvPr>
        </p:nvSpPr>
        <p:spPr>
          <a:xfrm>
            <a:off x="7620890" y="2283911"/>
            <a:ext cx="2289575" cy="2302712"/>
          </a:xfrm>
          <a:ln>
            <a:noFill/>
          </a:ln>
        </p:spPr>
      </p:sp>
      <p:sp>
        <p:nvSpPr>
          <p:cNvPr id="29" name="Title 1"/>
          <p:cNvSpPr>
            <a:spLocks noGrp="1"/>
          </p:cNvSpPr>
          <p:nvPr>
            <p:ph type="title"/>
          </p:nvPr>
        </p:nvSpPr>
        <p:spPr>
          <a:xfrm>
            <a:off x="838200" y="365126"/>
            <a:ext cx="5952378" cy="621464"/>
          </a:xfrm>
        </p:spPr>
        <p:txBody>
          <a:bodyPr>
            <a:noAutofit/>
          </a:bodyPr>
          <a:lstStyle>
            <a:lvl1pPr>
              <a:defRPr sz="3000" b="1">
                <a:solidFill>
                  <a:schemeClr val="accent1"/>
                </a:solidFill>
                <a:latin typeface="Arial" panose="020B0604020202020204" pitchFamily="34" charset="0"/>
                <a:ea typeface="Noto Sans" panose="020B0502040504020204" pitchFamily="34" charset="0"/>
                <a:cs typeface="Arial" panose="020B0604020202020204" pitchFamily="34" charset="0"/>
              </a:defRPr>
            </a:lvl1pPr>
          </a:lstStyle>
          <a:p>
            <a:r>
              <a:rPr lang="en-US" dirty="0"/>
              <a:t>Click to edit Master title style</a:t>
            </a:r>
          </a:p>
        </p:txBody>
      </p:sp>
      <p:sp>
        <p:nvSpPr>
          <p:cNvPr id="30" name="Content Placeholder 2"/>
          <p:cNvSpPr>
            <a:spLocks noGrp="1"/>
          </p:cNvSpPr>
          <p:nvPr>
            <p:ph sz="half" idx="1"/>
          </p:nvPr>
        </p:nvSpPr>
        <p:spPr>
          <a:xfrm>
            <a:off x="838200" y="1179095"/>
            <a:ext cx="5952378" cy="4997868"/>
          </a:xfrm>
        </p:spPr>
        <p:txBody>
          <a:bodyPr>
            <a:normAutofit/>
          </a:bodyPr>
          <a:lstStyle>
            <a:lvl1pPr marL="0" indent="0">
              <a:lnSpc>
                <a:spcPct val="100000"/>
              </a:lnSpc>
              <a:buNone/>
              <a:defRPr sz="2400">
                <a:solidFill>
                  <a:srgbClr val="00125C"/>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
        <p:nvSpPr>
          <p:cNvPr id="31" name="Rectangle 30"/>
          <p:cNvSpPr/>
          <p:nvPr userDrawn="1"/>
        </p:nvSpPr>
        <p:spPr>
          <a:xfrm>
            <a:off x="9914487" y="2283911"/>
            <a:ext cx="2289575" cy="2302712"/>
          </a:xfrm>
          <a:prstGeom prst="rect">
            <a:avLst/>
          </a:prstGeom>
          <a:solidFill>
            <a:srgbClr val="FFCC02"/>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sp>
        <p:nvSpPr>
          <p:cNvPr id="32" name="Rectangle 31"/>
          <p:cNvSpPr/>
          <p:nvPr userDrawn="1"/>
        </p:nvSpPr>
        <p:spPr>
          <a:xfrm>
            <a:off x="7612849" y="4586623"/>
            <a:ext cx="2301636" cy="2283911"/>
          </a:xfrm>
          <a:prstGeom prst="rect">
            <a:avLst/>
          </a:prstGeom>
          <a:solidFill>
            <a:srgbClr val="1A53EA"/>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sp>
        <p:nvSpPr>
          <p:cNvPr id="33" name="Rectangle 32"/>
          <p:cNvSpPr/>
          <p:nvPr userDrawn="1"/>
        </p:nvSpPr>
        <p:spPr>
          <a:xfrm>
            <a:off x="7612850" y="6769"/>
            <a:ext cx="2293595" cy="2277142"/>
          </a:xfrm>
          <a:prstGeom prst="rect">
            <a:avLst/>
          </a:prstGeom>
          <a:solidFill>
            <a:srgbClr val="18B8A6"/>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sp>
        <p:nvSpPr>
          <p:cNvPr id="34" name="Rectangle 33"/>
          <p:cNvSpPr/>
          <p:nvPr userDrawn="1"/>
        </p:nvSpPr>
        <p:spPr>
          <a:xfrm>
            <a:off x="9902425" y="4586623"/>
            <a:ext cx="2301637" cy="2283911"/>
          </a:xfrm>
          <a:prstGeom prst="rect">
            <a:avLst/>
          </a:prstGeom>
          <a:solidFill>
            <a:srgbClr val="00125C"/>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sp>
        <p:nvSpPr>
          <p:cNvPr id="37" name="Content Placeholder 2"/>
          <p:cNvSpPr>
            <a:spLocks noGrp="1"/>
          </p:cNvSpPr>
          <p:nvPr>
            <p:ph sz="half" idx="16"/>
          </p:nvPr>
        </p:nvSpPr>
        <p:spPr>
          <a:xfrm>
            <a:off x="7790823" y="254430"/>
            <a:ext cx="1933629" cy="1781820"/>
          </a:xfrm>
        </p:spPr>
        <p:txBody>
          <a:bodyPr>
            <a:normAutofit/>
          </a:bodyPr>
          <a:lstStyle>
            <a:lvl1pPr marL="0" indent="0">
              <a:buNone/>
              <a:defRPr sz="2400">
                <a:solidFill>
                  <a:srgbClr val="00125C"/>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
        <p:nvSpPr>
          <p:cNvPr id="38" name="Content Placeholder 2"/>
          <p:cNvSpPr>
            <a:spLocks noGrp="1"/>
          </p:cNvSpPr>
          <p:nvPr>
            <p:ph sz="half" idx="17"/>
          </p:nvPr>
        </p:nvSpPr>
        <p:spPr>
          <a:xfrm>
            <a:off x="10092460" y="2560685"/>
            <a:ext cx="1933629" cy="1781820"/>
          </a:xfrm>
        </p:spPr>
        <p:txBody>
          <a:bodyPr>
            <a:normAutofit/>
          </a:bodyPr>
          <a:lstStyle>
            <a:lvl1pPr marL="0" indent="0">
              <a:buNone/>
              <a:defRPr sz="2400">
                <a:solidFill>
                  <a:srgbClr val="00125C"/>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
        <p:nvSpPr>
          <p:cNvPr id="39" name="Content Placeholder 2"/>
          <p:cNvSpPr>
            <a:spLocks noGrp="1"/>
          </p:cNvSpPr>
          <p:nvPr>
            <p:ph sz="half" idx="18"/>
          </p:nvPr>
        </p:nvSpPr>
        <p:spPr>
          <a:xfrm>
            <a:off x="7790823" y="4837668"/>
            <a:ext cx="1933629" cy="1781820"/>
          </a:xfrm>
        </p:spPr>
        <p:txBody>
          <a:bodyPr>
            <a:normAutofit/>
          </a:bodyPr>
          <a:lstStyle>
            <a:lvl1pPr marL="0" indent="0">
              <a:buNone/>
              <a:defRPr sz="2400">
                <a:solidFill>
                  <a:schemeClr val="bg1"/>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
        <p:nvSpPr>
          <p:cNvPr id="40" name="Content Placeholder 2"/>
          <p:cNvSpPr>
            <a:spLocks noGrp="1"/>
          </p:cNvSpPr>
          <p:nvPr>
            <p:ph sz="half" idx="19"/>
          </p:nvPr>
        </p:nvSpPr>
        <p:spPr>
          <a:xfrm>
            <a:off x="10092460" y="4863397"/>
            <a:ext cx="1933629" cy="1781820"/>
          </a:xfrm>
        </p:spPr>
        <p:txBody>
          <a:bodyPr>
            <a:normAutofit/>
          </a:bodyPr>
          <a:lstStyle>
            <a:lvl1pPr marL="0" indent="0">
              <a:buNone/>
              <a:defRPr sz="2400">
                <a:solidFill>
                  <a:schemeClr val="bg1"/>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Tree>
    <p:extLst>
      <p:ext uri="{BB962C8B-B14F-4D97-AF65-F5344CB8AC3E}">
        <p14:creationId xmlns:p14="http://schemas.microsoft.com/office/powerpoint/2010/main" val="1978126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170121"/>
            <a:ext cx="12289744" cy="7166345"/>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rot="2892662">
            <a:off x="-2042793" y="-4546002"/>
            <a:ext cx="16277587" cy="17951840"/>
          </a:xfrm>
          <a:prstGeom prst="rect">
            <a:avLst/>
          </a:prstGeom>
        </p:spPr>
      </p:pic>
      <p:sp>
        <p:nvSpPr>
          <p:cNvPr id="2" name="Title 1"/>
          <p:cNvSpPr>
            <a:spLocks noGrp="1"/>
          </p:cNvSpPr>
          <p:nvPr>
            <p:ph type="ctrTitle"/>
          </p:nvPr>
        </p:nvSpPr>
        <p:spPr>
          <a:xfrm>
            <a:off x="1524000" y="1122363"/>
            <a:ext cx="9144000" cy="2387600"/>
          </a:xfrm>
        </p:spPr>
        <p:txBody>
          <a:bodyPr anchor="b">
            <a:normAutofit/>
          </a:bodyPr>
          <a:lstStyle>
            <a:lvl1pPr algn="ctr">
              <a:defRPr sz="4800" b="1">
                <a:solidFill>
                  <a:srgbClr val="FFCC02"/>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p:cNvSpPr>
            <a:spLocks noGrp="1"/>
          </p:cNvSpPr>
          <p:nvPr>
            <p:ph type="subTitle" idx="1" hasCustomPrompt="1"/>
          </p:nvPr>
        </p:nvSpPr>
        <p:spPr>
          <a:xfrm>
            <a:off x="1524000" y="3602038"/>
            <a:ext cx="9144000" cy="1655762"/>
          </a:xfrm>
        </p:spPr>
        <p:txBody>
          <a:bodyPr>
            <a:normAutofit/>
          </a:bodyPr>
          <a:lstStyle>
            <a:lvl1pPr marL="0" indent="0" algn="ctr">
              <a:buNone/>
              <a:defRPr sz="2400">
                <a:solidFill>
                  <a:schemeClr val="bg1"/>
                </a:solidFill>
                <a:latin typeface="Arial" panose="020B0604020202020204" pitchFamily="34" charset="0"/>
                <a:cs typeface="Arial" panose="020B0604020202020204" pitchFamily="34" charset="0"/>
              </a:defRPr>
            </a:lvl1pPr>
            <a:lvl2pPr marL="456080" indent="0" algn="ctr">
              <a:buNone/>
              <a:defRPr sz="1995"/>
            </a:lvl2pPr>
            <a:lvl3pPr marL="912160" indent="0" algn="ctr">
              <a:buNone/>
              <a:defRPr sz="1795"/>
            </a:lvl3pPr>
            <a:lvl4pPr marL="1368240" indent="0" algn="ctr">
              <a:buNone/>
              <a:defRPr sz="1596"/>
            </a:lvl4pPr>
            <a:lvl5pPr marL="1824320" indent="0" algn="ctr">
              <a:buNone/>
              <a:defRPr sz="1596"/>
            </a:lvl5pPr>
            <a:lvl6pPr marL="2280400" indent="0" algn="ctr">
              <a:buNone/>
              <a:defRPr sz="1596"/>
            </a:lvl6pPr>
            <a:lvl7pPr marL="2736479" indent="0" algn="ctr">
              <a:buNone/>
              <a:defRPr sz="1596"/>
            </a:lvl7pPr>
            <a:lvl8pPr marL="3192559" indent="0" algn="ctr">
              <a:buNone/>
              <a:defRPr sz="1596"/>
            </a:lvl8pPr>
            <a:lvl9pPr marL="3648639" indent="0" algn="ctr">
              <a:buNone/>
              <a:defRPr sz="1596"/>
            </a:lvl9pPr>
          </a:lstStyle>
          <a:p>
            <a:r>
              <a:rPr lang="en-US" dirty="0"/>
              <a:t>Click to edit subtitle</a:t>
            </a:r>
          </a:p>
        </p:txBody>
      </p:sp>
      <p:sp>
        <p:nvSpPr>
          <p:cNvPr id="4" name="Date Placeholder 3"/>
          <p:cNvSpPr>
            <a:spLocks noGrp="1"/>
          </p:cNvSpPr>
          <p:nvPr>
            <p:ph type="dt" sz="half" idx="10"/>
          </p:nvPr>
        </p:nvSpPr>
        <p:spPr/>
        <p:txBody>
          <a:bodyPr/>
          <a:lstStyle/>
          <a:p>
            <a:fld id="{FE5FD864-7D01-4D6D-A999-672658A2FBDB}" type="datetimeFigureOut">
              <a:rPr lang="en-US" smtClean="0"/>
              <a:t>4/27/2023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A93CF-29B1-423F-8996-26EFEE32DDF9}" type="slidenum">
              <a:rPr lang="en-US" smtClean="0"/>
              <a:t>‹#›</a:t>
            </a:fld>
            <a:endParaRPr lang="en-US"/>
          </a:p>
        </p:txBody>
      </p:sp>
      <p:pic>
        <p:nvPicPr>
          <p:cNvPr id="9" name="Picture 8"/>
          <p:cNvPicPr>
            <a:picLocks noChangeAspect="1"/>
          </p:cNvPicPr>
          <p:nvPr userDrawn="1"/>
        </p:nvPicPr>
        <p:blipFill rotWithShape="1">
          <a:blip r:embed="rId3" cstate="print">
            <a:extLst>
              <a:ext uri="{28A0092B-C50C-407E-A947-70E740481C1C}">
                <a14:useLocalDpi xmlns:a14="http://schemas.microsoft.com/office/drawing/2010/main" val="0"/>
              </a:ext>
            </a:extLst>
          </a:blip>
          <a:srcRect l="8987" t="11124" r="11648" b="9885"/>
          <a:stretch/>
        </p:blipFill>
        <p:spPr>
          <a:xfrm>
            <a:off x="172515" y="6026487"/>
            <a:ext cx="1028835" cy="771770"/>
          </a:xfrm>
          <a:prstGeom prst="rect">
            <a:avLst/>
          </a:prstGeom>
        </p:spPr>
      </p:pic>
      <p:pic>
        <p:nvPicPr>
          <p:cNvPr id="10" name="Picture 9"/>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109998" y="-5781"/>
            <a:ext cx="2019015" cy="1209787"/>
          </a:xfrm>
          <a:prstGeom prst="rect">
            <a:avLst/>
          </a:prstGeom>
        </p:spPr>
      </p:pic>
    </p:spTree>
    <p:extLst>
      <p:ext uri="{BB962C8B-B14F-4D97-AF65-F5344CB8AC3E}">
        <p14:creationId xmlns:p14="http://schemas.microsoft.com/office/powerpoint/2010/main" val="7022281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3" name="Rectangle 12"/>
          <p:cNvSpPr/>
          <p:nvPr userDrawn="1"/>
        </p:nvSpPr>
        <p:spPr>
          <a:xfrm>
            <a:off x="0" y="-170121"/>
            <a:ext cx="12289744" cy="7166345"/>
          </a:xfrm>
          <a:prstGeom prst="rect">
            <a:avLst/>
          </a:prstGeom>
          <a:solidFill>
            <a:schemeClr val="bg1"/>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sp>
        <p:nvSpPr>
          <p:cNvPr id="14" name="Title 1"/>
          <p:cNvSpPr>
            <a:spLocks noGrp="1"/>
          </p:cNvSpPr>
          <p:nvPr>
            <p:ph type="title"/>
          </p:nvPr>
        </p:nvSpPr>
        <p:spPr>
          <a:xfrm>
            <a:off x="838200" y="365126"/>
            <a:ext cx="3941568" cy="1284060"/>
          </a:xfrm>
        </p:spPr>
        <p:txBody>
          <a:bodyPr>
            <a:noAutofit/>
          </a:bodyPr>
          <a:lstStyle>
            <a:lvl1pPr>
              <a:defRPr sz="3000" b="1">
                <a:solidFill>
                  <a:schemeClr val="accent1"/>
                </a:solidFill>
                <a:latin typeface="Arial" panose="020B0604020202020204" pitchFamily="34" charset="0"/>
                <a:ea typeface="Noto Sans" panose="020B0502040504020204" pitchFamily="34" charset="0"/>
                <a:cs typeface="Arial" panose="020B0604020202020204" pitchFamily="34" charset="0"/>
              </a:defRPr>
            </a:lvl1pPr>
          </a:lstStyle>
          <a:p>
            <a:r>
              <a:rPr lang="en-US" dirty="0"/>
              <a:t>Click to edit Master title style</a:t>
            </a:r>
          </a:p>
        </p:txBody>
      </p:sp>
      <p:sp>
        <p:nvSpPr>
          <p:cNvPr id="15" name="Content Placeholder 2"/>
          <p:cNvSpPr>
            <a:spLocks noGrp="1"/>
          </p:cNvSpPr>
          <p:nvPr>
            <p:ph sz="half" idx="1"/>
          </p:nvPr>
        </p:nvSpPr>
        <p:spPr>
          <a:xfrm>
            <a:off x="838200" y="1894114"/>
            <a:ext cx="3941569" cy="4282849"/>
          </a:xfrm>
        </p:spPr>
        <p:txBody>
          <a:bodyPr>
            <a:normAutofit/>
          </a:bodyPr>
          <a:lstStyle>
            <a:lvl1pPr marL="0" indent="0">
              <a:lnSpc>
                <a:spcPct val="100000"/>
              </a:lnSpc>
              <a:buNone/>
              <a:defRPr sz="2400">
                <a:solidFill>
                  <a:srgbClr val="00125C"/>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
        <p:nvSpPr>
          <p:cNvPr id="10" name="Picture Placeholder 2"/>
          <p:cNvSpPr>
            <a:spLocks noGrp="1"/>
          </p:cNvSpPr>
          <p:nvPr>
            <p:ph type="pic" sz="quarter" idx="15"/>
          </p:nvPr>
        </p:nvSpPr>
        <p:spPr>
          <a:xfrm>
            <a:off x="8756589" y="3431089"/>
            <a:ext cx="3435411" cy="3426912"/>
          </a:xfrm>
        </p:spPr>
      </p:sp>
      <p:sp>
        <p:nvSpPr>
          <p:cNvPr id="11" name="Picture Placeholder 2"/>
          <p:cNvSpPr>
            <a:spLocks noGrp="1"/>
          </p:cNvSpPr>
          <p:nvPr>
            <p:ph type="pic" sz="quarter" idx="16"/>
          </p:nvPr>
        </p:nvSpPr>
        <p:spPr>
          <a:xfrm>
            <a:off x="5321179" y="6267"/>
            <a:ext cx="3435411" cy="3426912"/>
          </a:xfrm>
        </p:spPr>
      </p:sp>
      <p:sp>
        <p:nvSpPr>
          <p:cNvPr id="16" name="Rectangle 15"/>
          <p:cNvSpPr/>
          <p:nvPr userDrawn="1"/>
        </p:nvSpPr>
        <p:spPr>
          <a:xfrm>
            <a:off x="8756589" y="4177"/>
            <a:ext cx="3435411" cy="3431089"/>
          </a:xfrm>
          <a:prstGeom prst="rect">
            <a:avLst/>
          </a:prstGeom>
          <a:solidFill>
            <a:srgbClr val="1A53EA"/>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sp>
        <p:nvSpPr>
          <p:cNvPr id="17" name="Rectangle 16"/>
          <p:cNvSpPr/>
          <p:nvPr userDrawn="1"/>
        </p:nvSpPr>
        <p:spPr>
          <a:xfrm>
            <a:off x="5321364" y="3430045"/>
            <a:ext cx="3435411" cy="3431089"/>
          </a:xfrm>
          <a:prstGeom prst="rect">
            <a:avLst/>
          </a:prstGeom>
          <a:solidFill>
            <a:srgbClr val="00125C"/>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sp>
        <p:nvSpPr>
          <p:cNvPr id="18" name="Content Placeholder 2"/>
          <p:cNvSpPr>
            <a:spLocks noGrp="1"/>
          </p:cNvSpPr>
          <p:nvPr>
            <p:ph sz="half" idx="17"/>
          </p:nvPr>
        </p:nvSpPr>
        <p:spPr>
          <a:xfrm>
            <a:off x="9134133" y="358299"/>
            <a:ext cx="2700703" cy="2695145"/>
          </a:xfrm>
        </p:spPr>
        <p:txBody>
          <a:bodyPr>
            <a:normAutofit/>
          </a:bodyPr>
          <a:lstStyle>
            <a:lvl1pPr marL="0" indent="0">
              <a:buNone/>
              <a:defRPr sz="2400">
                <a:solidFill>
                  <a:srgbClr val="FFCC02"/>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
        <p:nvSpPr>
          <p:cNvPr id="20" name="Content Placeholder 2"/>
          <p:cNvSpPr>
            <a:spLocks noGrp="1"/>
          </p:cNvSpPr>
          <p:nvPr>
            <p:ph sz="half" idx="18"/>
          </p:nvPr>
        </p:nvSpPr>
        <p:spPr>
          <a:xfrm>
            <a:off x="5688532" y="3867129"/>
            <a:ext cx="2700703" cy="2695145"/>
          </a:xfrm>
        </p:spPr>
        <p:txBody>
          <a:bodyPr>
            <a:normAutofit/>
          </a:bodyPr>
          <a:lstStyle>
            <a:lvl1pPr marL="0" indent="0">
              <a:buNone/>
              <a:defRPr sz="2400">
                <a:solidFill>
                  <a:schemeClr val="bg1"/>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Tree>
    <p:extLst>
      <p:ext uri="{BB962C8B-B14F-4D97-AF65-F5344CB8AC3E}">
        <p14:creationId xmlns:p14="http://schemas.microsoft.com/office/powerpoint/2010/main" val="28032792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Rectangle 4"/>
          <p:cNvSpPr/>
          <p:nvPr userDrawn="1"/>
        </p:nvSpPr>
        <p:spPr>
          <a:xfrm>
            <a:off x="6003747" y="1"/>
            <a:ext cx="6188253" cy="6858000"/>
          </a:xfrm>
          <a:prstGeom prst="rect">
            <a:avLst/>
          </a:prstGeom>
          <a:solidFill>
            <a:srgbClr val="1A53EA"/>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sp>
        <p:nvSpPr>
          <p:cNvPr id="6" name="Slide Number Placeholder 5"/>
          <p:cNvSpPr>
            <a:spLocks noGrp="1"/>
          </p:cNvSpPr>
          <p:nvPr>
            <p:ph type="sldNum" sz="quarter" idx="12"/>
          </p:nvPr>
        </p:nvSpPr>
        <p:spPr>
          <a:xfrm>
            <a:off x="8610600" y="6356351"/>
            <a:ext cx="2743200" cy="365125"/>
          </a:xfrm>
        </p:spPr>
        <p:txBody>
          <a:bodyPr/>
          <a:lstStyle/>
          <a:p>
            <a:fld id="{3D9A93CF-29B1-423F-8996-26EFEE32DDF9}" type="slidenum">
              <a:rPr lang="en-US" smtClean="0"/>
              <a:t>‹#›</a:t>
            </a:fld>
            <a:endParaRPr lang="en-US"/>
          </a:p>
        </p:txBody>
      </p:sp>
      <p:sp>
        <p:nvSpPr>
          <p:cNvPr id="7" name="Picture Placeholder 4"/>
          <p:cNvSpPr>
            <a:spLocks noGrp="1"/>
          </p:cNvSpPr>
          <p:nvPr>
            <p:ph type="pic" sz="quarter" idx="13"/>
          </p:nvPr>
        </p:nvSpPr>
        <p:spPr>
          <a:xfrm>
            <a:off x="0" y="0"/>
            <a:ext cx="6003747" cy="6858000"/>
          </a:xfrm>
          <a:solidFill>
            <a:schemeClr val="tx1">
              <a:lumMod val="10000"/>
              <a:lumOff val="90000"/>
            </a:schemeClr>
          </a:solidFill>
          <a:ln w="28575">
            <a:noFill/>
          </a:ln>
        </p:spPr>
        <p:txBody>
          <a:bodyPr/>
          <a:lstStyle/>
          <a:p>
            <a:r>
              <a:rPr lang="en-US" dirty="0"/>
              <a:t>Click icon to add picture</a:t>
            </a:r>
            <a:endParaRPr lang="en-GB" dirty="0"/>
          </a:p>
        </p:txBody>
      </p:sp>
      <p:sp>
        <p:nvSpPr>
          <p:cNvPr id="8" name="Title 1"/>
          <p:cNvSpPr>
            <a:spLocks noGrp="1"/>
          </p:cNvSpPr>
          <p:nvPr>
            <p:ph type="title"/>
          </p:nvPr>
        </p:nvSpPr>
        <p:spPr>
          <a:xfrm>
            <a:off x="6907747" y="365126"/>
            <a:ext cx="4446053" cy="5854700"/>
          </a:xfrm>
        </p:spPr>
        <p:txBody>
          <a:bodyPr>
            <a:noAutofit/>
          </a:bodyPr>
          <a:lstStyle>
            <a:lvl1pPr>
              <a:defRPr sz="3600" b="1" i="1">
                <a:solidFill>
                  <a:srgbClr val="FFCC02"/>
                </a:solidFill>
                <a:latin typeface="Arial" panose="020B0604020202020204" pitchFamily="34" charset="0"/>
                <a:ea typeface="Noto Sans" panose="020B0502040504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2641503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Rectangle 4"/>
          <p:cNvSpPr/>
          <p:nvPr userDrawn="1"/>
        </p:nvSpPr>
        <p:spPr>
          <a:xfrm>
            <a:off x="6003747" y="1"/>
            <a:ext cx="6188253" cy="6858000"/>
          </a:xfrm>
          <a:prstGeom prst="rect">
            <a:avLst/>
          </a:prstGeom>
          <a:solidFill>
            <a:srgbClr val="18B8A6"/>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sp>
        <p:nvSpPr>
          <p:cNvPr id="6" name="Slide Number Placeholder 5"/>
          <p:cNvSpPr>
            <a:spLocks noGrp="1"/>
          </p:cNvSpPr>
          <p:nvPr>
            <p:ph type="sldNum" sz="quarter" idx="12"/>
          </p:nvPr>
        </p:nvSpPr>
        <p:spPr>
          <a:xfrm>
            <a:off x="8610600" y="6356351"/>
            <a:ext cx="2743200" cy="365125"/>
          </a:xfrm>
        </p:spPr>
        <p:txBody>
          <a:bodyPr/>
          <a:lstStyle/>
          <a:p>
            <a:fld id="{3D9A93CF-29B1-423F-8996-26EFEE32DDF9}" type="slidenum">
              <a:rPr lang="en-US" smtClean="0"/>
              <a:t>‹#›</a:t>
            </a:fld>
            <a:endParaRPr lang="en-US"/>
          </a:p>
        </p:txBody>
      </p:sp>
      <p:sp>
        <p:nvSpPr>
          <p:cNvPr id="7" name="Picture Placeholder 4"/>
          <p:cNvSpPr>
            <a:spLocks noGrp="1"/>
          </p:cNvSpPr>
          <p:nvPr>
            <p:ph type="pic" sz="quarter" idx="13"/>
          </p:nvPr>
        </p:nvSpPr>
        <p:spPr>
          <a:xfrm>
            <a:off x="0" y="0"/>
            <a:ext cx="6003747" cy="6858000"/>
          </a:xfrm>
          <a:solidFill>
            <a:schemeClr val="tx1">
              <a:lumMod val="10000"/>
              <a:lumOff val="90000"/>
            </a:schemeClr>
          </a:solidFill>
          <a:ln w="28575">
            <a:noFill/>
          </a:ln>
        </p:spPr>
        <p:txBody>
          <a:bodyPr/>
          <a:lstStyle/>
          <a:p>
            <a:r>
              <a:rPr lang="en-US" dirty="0"/>
              <a:t>Click icon to add picture</a:t>
            </a:r>
            <a:endParaRPr lang="en-GB" dirty="0"/>
          </a:p>
        </p:txBody>
      </p:sp>
      <p:sp>
        <p:nvSpPr>
          <p:cNvPr id="8" name="Title 1"/>
          <p:cNvSpPr>
            <a:spLocks noGrp="1"/>
          </p:cNvSpPr>
          <p:nvPr>
            <p:ph type="title"/>
          </p:nvPr>
        </p:nvSpPr>
        <p:spPr>
          <a:xfrm>
            <a:off x="6907747" y="365126"/>
            <a:ext cx="4446053" cy="5854700"/>
          </a:xfrm>
        </p:spPr>
        <p:txBody>
          <a:bodyPr>
            <a:noAutofit/>
          </a:bodyPr>
          <a:lstStyle>
            <a:lvl1pPr>
              <a:defRPr sz="3600" b="1" i="1">
                <a:solidFill>
                  <a:srgbClr val="00125C"/>
                </a:solidFill>
                <a:latin typeface="Arial" panose="020B0604020202020204" pitchFamily="34" charset="0"/>
                <a:ea typeface="Noto Sans" panose="020B0502040504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88962505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8" name="Picture Placeholder 2"/>
          <p:cNvSpPr>
            <a:spLocks noGrp="1"/>
          </p:cNvSpPr>
          <p:nvPr>
            <p:ph type="pic" sz="quarter" idx="11"/>
          </p:nvPr>
        </p:nvSpPr>
        <p:spPr>
          <a:xfrm>
            <a:off x="9902425" y="0"/>
            <a:ext cx="2289575" cy="2283911"/>
          </a:xfrm>
          <a:ln>
            <a:noFill/>
          </a:ln>
        </p:spPr>
      </p:sp>
      <p:sp>
        <p:nvSpPr>
          <p:cNvPr id="9" name="Picture Placeholder 2"/>
          <p:cNvSpPr>
            <a:spLocks noGrp="1"/>
          </p:cNvSpPr>
          <p:nvPr>
            <p:ph type="pic" sz="quarter" idx="12"/>
          </p:nvPr>
        </p:nvSpPr>
        <p:spPr>
          <a:xfrm>
            <a:off x="9902425" y="2283911"/>
            <a:ext cx="2289575" cy="2283911"/>
          </a:xfrm>
        </p:spPr>
      </p:sp>
      <p:sp>
        <p:nvSpPr>
          <p:cNvPr id="10" name="Picture Placeholder 2"/>
          <p:cNvSpPr>
            <a:spLocks noGrp="1"/>
          </p:cNvSpPr>
          <p:nvPr>
            <p:ph type="pic" sz="quarter" idx="13"/>
          </p:nvPr>
        </p:nvSpPr>
        <p:spPr>
          <a:xfrm>
            <a:off x="9902425" y="4567822"/>
            <a:ext cx="2289575" cy="2283911"/>
          </a:xfrm>
          <a:ln>
            <a:noFill/>
          </a:ln>
        </p:spPr>
      </p:sp>
      <p:sp>
        <p:nvSpPr>
          <p:cNvPr id="13" name="Picture Placeholder 2"/>
          <p:cNvSpPr>
            <a:spLocks noGrp="1"/>
          </p:cNvSpPr>
          <p:nvPr>
            <p:ph type="pic" sz="quarter" idx="14"/>
          </p:nvPr>
        </p:nvSpPr>
        <p:spPr>
          <a:xfrm>
            <a:off x="7612850" y="6267"/>
            <a:ext cx="2289575" cy="2283911"/>
          </a:xfrm>
        </p:spPr>
      </p:sp>
      <p:sp>
        <p:nvSpPr>
          <p:cNvPr id="14" name="Picture Placeholder 2"/>
          <p:cNvSpPr>
            <a:spLocks noGrp="1"/>
          </p:cNvSpPr>
          <p:nvPr>
            <p:ph type="pic" sz="quarter" idx="15"/>
          </p:nvPr>
        </p:nvSpPr>
        <p:spPr>
          <a:xfrm>
            <a:off x="7612850" y="2290178"/>
            <a:ext cx="2289575" cy="2283911"/>
          </a:xfrm>
          <a:ln>
            <a:noFill/>
          </a:ln>
        </p:spPr>
      </p:sp>
      <p:sp>
        <p:nvSpPr>
          <p:cNvPr id="15" name="Picture Placeholder 2"/>
          <p:cNvSpPr>
            <a:spLocks noGrp="1"/>
          </p:cNvSpPr>
          <p:nvPr>
            <p:ph type="pic" sz="quarter" idx="16"/>
          </p:nvPr>
        </p:nvSpPr>
        <p:spPr>
          <a:xfrm>
            <a:off x="7612850" y="4574089"/>
            <a:ext cx="2289575" cy="2283911"/>
          </a:xfrm>
        </p:spPr>
      </p:sp>
    </p:spTree>
    <p:extLst>
      <p:ext uri="{BB962C8B-B14F-4D97-AF65-F5344CB8AC3E}">
        <p14:creationId xmlns:p14="http://schemas.microsoft.com/office/powerpoint/2010/main" val="20517276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8" name="Picture Placeholder 2"/>
          <p:cNvSpPr>
            <a:spLocks noGrp="1"/>
          </p:cNvSpPr>
          <p:nvPr>
            <p:ph type="pic" sz="quarter" idx="14"/>
          </p:nvPr>
        </p:nvSpPr>
        <p:spPr>
          <a:xfrm>
            <a:off x="8756589" y="6267"/>
            <a:ext cx="3435411" cy="3426912"/>
          </a:xfrm>
        </p:spPr>
      </p:sp>
      <p:sp>
        <p:nvSpPr>
          <p:cNvPr id="9" name="Picture Placeholder 2"/>
          <p:cNvSpPr>
            <a:spLocks noGrp="1"/>
          </p:cNvSpPr>
          <p:nvPr>
            <p:ph type="pic" sz="quarter" idx="15"/>
          </p:nvPr>
        </p:nvSpPr>
        <p:spPr>
          <a:xfrm>
            <a:off x="8756589" y="3431089"/>
            <a:ext cx="3435411" cy="3426912"/>
          </a:xfrm>
        </p:spPr>
      </p:sp>
      <p:sp>
        <p:nvSpPr>
          <p:cNvPr id="10" name="Picture Placeholder 2"/>
          <p:cNvSpPr>
            <a:spLocks noGrp="1"/>
          </p:cNvSpPr>
          <p:nvPr>
            <p:ph type="pic" sz="quarter" idx="16"/>
          </p:nvPr>
        </p:nvSpPr>
        <p:spPr>
          <a:xfrm>
            <a:off x="5321179" y="6267"/>
            <a:ext cx="3435411" cy="3426912"/>
          </a:xfrm>
        </p:spPr>
      </p:sp>
      <p:sp>
        <p:nvSpPr>
          <p:cNvPr id="11" name="Picture Placeholder 2"/>
          <p:cNvSpPr>
            <a:spLocks noGrp="1"/>
          </p:cNvSpPr>
          <p:nvPr>
            <p:ph type="pic" sz="quarter" idx="17"/>
          </p:nvPr>
        </p:nvSpPr>
        <p:spPr>
          <a:xfrm>
            <a:off x="5321179" y="3431089"/>
            <a:ext cx="3435411" cy="3426912"/>
          </a:xfrm>
        </p:spPr>
      </p:sp>
    </p:spTree>
    <p:extLst>
      <p:ext uri="{BB962C8B-B14F-4D97-AF65-F5344CB8AC3E}">
        <p14:creationId xmlns:p14="http://schemas.microsoft.com/office/powerpoint/2010/main" val="34241532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5FD864-7D01-4D6D-A999-672658A2FBDB}" type="datetimeFigureOut">
              <a:rPr lang="en-US" smtClean="0"/>
              <a:t>4/27/2023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A93CF-29B1-423F-8996-26EFEE32DDF9}" type="slidenum">
              <a:rPr lang="en-US" smtClean="0"/>
              <a:t>‹#›</a:t>
            </a:fld>
            <a:endParaRPr lang="en-US"/>
          </a:p>
        </p:txBody>
      </p:sp>
    </p:spTree>
    <p:extLst>
      <p:ext uri="{BB962C8B-B14F-4D97-AF65-F5344CB8AC3E}">
        <p14:creationId xmlns:p14="http://schemas.microsoft.com/office/powerpoint/2010/main" val="17425072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5FD864-7D01-4D6D-A999-672658A2FBDB}" type="datetimeFigureOut">
              <a:rPr lang="en-US" smtClean="0"/>
              <a:t>4/27/2023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A93CF-29B1-423F-8996-26EFEE32DDF9}" type="slidenum">
              <a:rPr lang="en-US" smtClean="0"/>
              <a:t>‹#›</a:t>
            </a:fld>
            <a:endParaRPr lang="en-US"/>
          </a:p>
        </p:txBody>
      </p:sp>
    </p:spTree>
    <p:extLst>
      <p:ext uri="{BB962C8B-B14F-4D97-AF65-F5344CB8AC3E}">
        <p14:creationId xmlns:p14="http://schemas.microsoft.com/office/powerpoint/2010/main" val="3387915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7" name="Rectangle 6"/>
          <p:cNvSpPr/>
          <p:nvPr userDrawn="1"/>
        </p:nvSpPr>
        <p:spPr>
          <a:xfrm>
            <a:off x="0" y="-170121"/>
            <a:ext cx="12289744" cy="7166345"/>
          </a:xfrm>
          <a:prstGeom prst="rect">
            <a:avLst/>
          </a:prstGeom>
          <a:solidFill>
            <a:srgbClr val="903F98"/>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pic>
        <p:nvPicPr>
          <p:cNvPr id="23" name="Picture 22"/>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409924" y="-170121"/>
            <a:ext cx="7982649" cy="6296025"/>
          </a:xfrm>
          <a:prstGeom prst="rect">
            <a:avLst/>
          </a:prstGeom>
        </p:spPr>
      </p:pic>
      <p:sp>
        <p:nvSpPr>
          <p:cNvPr id="2" name="Title 1"/>
          <p:cNvSpPr>
            <a:spLocks noGrp="1"/>
          </p:cNvSpPr>
          <p:nvPr>
            <p:ph type="ctrTitle"/>
          </p:nvPr>
        </p:nvSpPr>
        <p:spPr>
          <a:xfrm>
            <a:off x="1524000" y="1122363"/>
            <a:ext cx="9144000" cy="2387600"/>
          </a:xfrm>
        </p:spPr>
        <p:txBody>
          <a:bodyPr anchor="b">
            <a:normAutofit/>
          </a:bodyPr>
          <a:lstStyle>
            <a:lvl1pPr algn="ctr">
              <a:defRPr sz="4800" b="1">
                <a:solidFill>
                  <a:srgbClr val="FFCC02"/>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p:cNvSpPr>
            <a:spLocks noGrp="1"/>
          </p:cNvSpPr>
          <p:nvPr>
            <p:ph type="subTitle" idx="1" hasCustomPrompt="1"/>
          </p:nvPr>
        </p:nvSpPr>
        <p:spPr>
          <a:xfrm>
            <a:off x="1524000" y="3602038"/>
            <a:ext cx="9144000" cy="1655762"/>
          </a:xfrm>
        </p:spPr>
        <p:txBody>
          <a:bodyPr>
            <a:normAutofit/>
          </a:bodyPr>
          <a:lstStyle>
            <a:lvl1pPr marL="0" indent="0" algn="ctr">
              <a:buNone/>
              <a:defRPr sz="2400">
                <a:solidFill>
                  <a:schemeClr val="bg1"/>
                </a:solidFill>
                <a:latin typeface="Arial" panose="020B0604020202020204" pitchFamily="34" charset="0"/>
                <a:cs typeface="Arial" panose="020B0604020202020204" pitchFamily="34" charset="0"/>
              </a:defRPr>
            </a:lvl1pPr>
            <a:lvl2pPr marL="456080" indent="0" algn="ctr">
              <a:buNone/>
              <a:defRPr sz="1995"/>
            </a:lvl2pPr>
            <a:lvl3pPr marL="912160" indent="0" algn="ctr">
              <a:buNone/>
              <a:defRPr sz="1795"/>
            </a:lvl3pPr>
            <a:lvl4pPr marL="1368240" indent="0" algn="ctr">
              <a:buNone/>
              <a:defRPr sz="1596"/>
            </a:lvl4pPr>
            <a:lvl5pPr marL="1824320" indent="0" algn="ctr">
              <a:buNone/>
              <a:defRPr sz="1596"/>
            </a:lvl5pPr>
            <a:lvl6pPr marL="2280400" indent="0" algn="ctr">
              <a:buNone/>
              <a:defRPr sz="1596"/>
            </a:lvl6pPr>
            <a:lvl7pPr marL="2736479" indent="0" algn="ctr">
              <a:buNone/>
              <a:defRPr sz="1596"/>
            </a:lvl7pPr>
            <a:lvl8pPr marL="3192559" indent="0" algn="ctr">
              <a:buNone/>
              <a:defRPr sz="1596"/>
            </a:lvl8pPr>
            <a:lvl9pPr marL="3648639" indent="0" algn="ctr">
              <a:buNone/>
              <a:defRPr sz="1596"/>
            </a:lvl9pPr>
          </a:lstStyle>
          <a:p>
            <a:r>
              <a:rPr lang="en-US" dirty="0"/>
              <a:t>Click to edit subtitle</a:t>
            </a:r>
          </a:p>
        </p:txBody>
      </p:sp>
      <p:sp>
        <p:nvSpPr>
          <p:cNvPr id="4" name="Date Placeholder 3"/>
          <p:cNvSpPr>
            <a:spLocks noGrp="1"/>
          </p:cNvSpPr>
          <p:nvPr>
            <p:ph type="dt" sz="half" idx="10"/>
          </p:nvPr>
        </p:nvSpPr>
        <p:spPr/>
        <p:txBody>
          <a:bodyPr/>
          <a:lstStyle/>
          <a:p>
            <a:fld id="{FE5FD864-7D01-4D6D-A999-672658A2FBDB}" type="datetimeFigureOut">
              <a:rPr lang="en-US" smtClean="0"/>
              <a:t>4/27/2023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A93CF-29B1-423F-8996-26EFEE32DDF9}" type="slidenum">
              <a:rPr lang="en-US" smtClean="0"/>
              <a:t>‹#›</a:t>
            </a:fld>
            <a:endParaRPr lang="en-US"/>
          </a:p>
        </p:txBody>
      </p:sp>
      <p:pic>
        <p:nvPicPr>
          <p:cNvPr id="9" name="Picture 8"/>
          <p:cNvPicPr>
            <a:picLocks noChangeAspect="1"/>
          </p:cNvPicPr>
          <p:nvPr userDrawn="1"/>
        </p:nvPicPr>
        <p:blipFill rotWithShape="1">
          <a:blip r:embed="rId3" cstate="print">
            <a:extLst>
              <a:ext uri="{28A0092B-C50C-407E-A947-70E740481C1C}">
                <a14:useLocalDpi xmlns:a14="http://schemas.microsoft.com/office/drawing/2010/main" val="0"/>
              </a:ext>
            </a:extLst>
          </a:blip>
          <a:srcRect l="8987" t="11124" r="11648" b="9885"/>
          <a:stretch/>
        </p:blipFill>
        <p:spPr>
          <a:xfrm>
            <a:off x="172515" y="6026487"/>
            <a:ext cx="1028835" cy="771770"/>
          </a:xfrm>
          <a:prstGeom prst="rect">
            <a:avLst/>
          </a:prstGeom>
        </p:spPr>
      </p:pic>
      <p:pic>
        <p:nvPicPr>
          <p:cNvPr id="11" name="Picture 10"/>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109998" y="-5781"/>
            <a:ext cx="2019015" cy="1209787"/>
          </a:xfrm>
          <a:prstGeom prst="rect">
            <a:avLst/>
          </a:prstGeom>
        </p:spPr>
      </p:pic>
    </p:spTree>
    <p:extLst>
      <p:ext uri="{BB962C8B-B14F-4D97-AF65-F5344CB8AC3E}">
        <p14:creationId xmlns:p14="http://schemas.microsoft.com/office/powerpoint/2010/main" val="3488892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3_Title Slide">
    <p:spTree>
      <p:nvGrpSpPr>
        <p:cNvPr id="1" name=""/>
        <p:cNvGrpSpPr/>
        <p:nvPr/>
      </p:nvGrpSpPr>
      <p:grpSpPr>
        <a:xfrm>
          <a:off x="0" y="0"/>
          <a:ext cx="0" cy="0"/>
          <a:chOff x="0" y="0"/>
          <a:chExt cx="0" cy="0"/>
        </a:xfrm>
      </p:grpSpPr>
      <p:sp>
        <p:nvSpPr>
          <p:cNvPr id="7" name="Rectangle 6"/>
          <p:cNvSpPr/>
          <p:nvPr userDrawn="1"/>
        </p:nvSpPr>
        <p:spPr>
          <a:xfrm>
            <a:off x="0" y="-170121"/>
            <a:ext cx="12289744" cy="7166345"/>
          </a:xfrm>
          <a:prstGeom prst="rect">
            <a:avLst/>
          </a:prstGeom>
          <a:solidFill>
            <a:schemeClr val="accent4"/>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pic>
        <p:nvPicPr>
          <p:cNvPr id="16" name="Picture 1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rot="20175099">
            <a:off x="621842" y="908808"/>
            <a:ext cx="13800515" cy="9732214"/>
          </a:xfrm>
          <a:prstGeom prst="rect">
            <a:avLst/>
          </a:prstGeom>
        </p:spPr>
      </p:pic>
      <p:pic>
        <p:nvPicPr>
          <p:cNvPr id="13" name="Picture 12"/>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653014" y="-5436952"/>
            <a:ext cx="13800515" cy="9732214"/>
          </a:xfrm>
          <a:prstGeom prst="rect">
            <a:avLst/>
          </a:prstGeom>
        </p:spPr>
      </p:pic>
      <p:sp>
        <p:nvSpPr>
          <p:cNvPr id="2" name="Title 1"/>
          <p:cNvSpPr>
            <a:spLocks noGrp="1"/>
          </p:cNvSpPr>
          <p:nvPr>
            <p:ph type="ctrTitle"/>
          </p:nvPr>
        </p:nvSpPr>
        <p:spPr>
          <a:xfrm>
            <a:off x="1524000" y="1122363"/>
            <a:ext cx="9144000" cy="2387600"/>
          </a:xfrm>
        </p:spPr>
        <p:txBody>
          <a:bodyPr anchor="b">
            <a:normAutofit/>
          </a:bodyPr>
          <a:lstStyle>
            <a:lvl1pPr algn="ctr">
              <a:defRPr sz="4800" b="1">
                <a:solidFill>
                  <a:srgbClr val="00125C"/>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p:cNvSpPr>
            <a:spLocks noGrp="1"/>
          </p:cNvSpPr>
          <p:nvPr>
            <p:ph type="subTitle" idx="1" hasCustomPrompt="1"/>
          </p:nvPr>
        </p:nvSpPr>
        <p:spPr>
          <a:xfrm>
            <a:off x="1524000" y="3602038"/>
            <a:ext cx="9144000" cy="1655762"/>
          </a:xfrm>
        </p:spPr>
        <p:txBody>
          <a:bodyPr>
            <a:normAutofit/>
          </a:bodyPr>
          <a:lstStyle>
            <a:lvl1pPr marL="0" indent="0" algn="ctr">
              <a:buNone/>
              <a:defRPr sz="2400">
                <a:solidFill>
                  <a:schemeClr val="bg1"/>
                </a:solidFill>
                <a:latin typeface="Arial" panose="020B0604020202020204" pitchFamily="34" charset="0"/>
                <a:cs typeface="Arial" panose="020B0604020202020204" pitchFamily="34" charset="0"/>
              </a:defRPr>
            </a:lvl1pPr>
            <a:lvl2pPr marL="456080" indent="0" algn="ctr">
              <a:buNone/>
              <a:defRPr sz="1995"/>
            </a:lvl2pPr>
            <a:lvl3pPr marL="912160" indent="0" algn="ctr">
              <a:buNone/>
              <a:defRPr sz="1795"/>
            </a:lvl3pPr>
            <a:lvl4pPr marL="1368240" indent="0" algn="ctr">
              <a:buNone/>
              <a:defRPr sz="1596"/>
            </a:lvl4pPr>
            <a:lvl5pPr marL="1824320" indent="0" algn="ctr">
              <a:buNone/>
              <a:defRPr sz="1596"/>
            </a:lvl5pPr>
            <a:lvl6pPr marL="2280400" indent="0" algn="ctr">
              <a:buNone/>
              <a:defRPr sz="1596"/>
            </a:lvl6pPr>
            <a:lvl7pPr marL="2736479" indent="0" algn="ctr">
              <a:buNone/>
              <a:defRPr sz="1596"/>
            </a:lvl7pPr>
            <a:lvl8pPr marL="3192559" indent="0" algn="ctr">
              <a:buNone/>
              <a:defRPr sz="1596"/>
            </a:lvl8pPr>
            <a:lvl9pPr marL="3648639" indent="0" algn="ctr">
              <a:buNone/>
              <a:defRPr sz="1596"/>
            </a:lvl9pPr>
          </a:lstStyle>
          <a:p>
            <a:r>
              <a:rPr lang="en-US" dirty="0"/>
              <a:t>Click to edit subtitle</a:t>
            </a:r>
          </a:p>
        </p:txBody>
      </p:sp>
      <p:sp>
        <p:nvSpPr>
          <p:cNvPr id="4" name="Date Placeholder 3"/>
          <p:cNvSpPr>
            <a:spLocks noGrp="1"/>
          </p:cNvSpPr>
          <p:nvPr>
            <p:ph type="dt" sz="half" idx="10"/>
          </p:nvPr>
        </p:nvSpPr>
        <p:spPr/>
        <p:txBody>
          <a:bodyPr/>
          <a:lstStyle/>
          <a:p>
            <a:fld id="{FE5FD864-7D01-4D6D-A999-672658A2FBDB}" type="datetimeFigureOut">
              <a:rPr lang="en-US" smtClean="0"/>
              <a:t>4/27/2023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A93CF-29B1-423F-8996-26EFEE32DDF9}" type="slidenum">
              <a:rPr lang="en-US" smtClean="0"/>
              <a:t>‹#›</a:t>
            </a:fld>
            <a:endParaRPr lang="en-US"/>
          </a:p>
        </p:txBody>
      </p:sp>
      <p:pic>
        <p:nvPicPr>
          <p:cNvPr id="9" name="Picture 8"/>
          <p:cNvPicPr>
            <a:picLocks noChangeAspect="1"/>
          </p:cNvPicPr>
          <p:nvPr userDrawn="1"/>
        </p:nvPicPr>
        <p:blipFill rotWithShape="1">
          <a:blip r:embed="rId3" cstate="print">
            <a:extLst>
              <a:ext uri="{28A0092B-C50C-407E-A947-70E740481C1C}">
                <a14:useLocalDpi xmlns:a14="http://schemas.microsoft.com/office/drawing/2010/main" val="0"/>
              </a:ext>
            </a:extLst>
          </a:blip>
          <a:srcRect l="8987" t="11124" r="11648" b="9885"/>
          <a:stretch/>
        </p:blipFill>
        <p:spPr>
          <a:xfrm>
            <a:off x="172515" y="6026487"/>
            <a:ext cx="1028835" cy="771770"/>
          </a:xfrm>
          <a:prstGeom prst="rect">
            <a:avLst/>
          </a:prstGeom>
        </p:spPr>
      </p:pic>
      <p:pic>
        <p:nvPicPr>
          <p:cNvPr id="12" name="Picture 1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9998" y="-5781"/>
            <a:ext cx="2019015" cy="1209787"/>
          </a:xfrm>
          <a:prstGeom prst="rect">
            <a:avLst/>
          </a:prstGeom>
        </p:spPr>
      </p:pic>
      <p:sp>
        <p:nvSpPr>
          <p:cNvPr id="17" name="Rectangle 16"/>
          <p:cNvSpPr/>
          <p:nvPr userDrawn="1"/>
        </p:nvSpPr>
        <p:spPr>
          <a:xfrm>
            <a:off x="1330790" y="6101501"/>
            <a:ext cx="844299" cy="59224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00"/>
          </a:p>
        </p:txBody>
      </p:sp>
      <p:sp>
        <p:nvSpPr>
          <p:cNvPr id="18" name="TextBox 17"/>
          <p:cNvSpPr txBox="1"/>
          <p:nvPr userDrawn="1"/>
        </p:nvSpPr>
        <p:spPr>
          <a:xfrm>
            <a:off x="1480180" y="6236041"/>
            <a:ext cx="615672" cy="507831"/>
          </a:xfrm>
          <a:prstGeom prst="rect">
            <a:avLst/>
          </a:prstGeom>
          <a:noFill/>
        </p:spPr>
        <p:txBody>
          <a:bodyPr wrap="square" rtlCol="0">
            <a:spAutoFit/>
          </a:bodyPr>
          <a:lstStyle/>
          <a:p>
            <a:r>
              <a:rPr lang="en-IE" sz="900" dirty="0">
                <a:solidFill>
                  <a:srgbClr val="FF0000"/>
                </a:solidFill>
                <a:latin typeface="Noto Sans" panose="020B0502040504020204" pitchFamily="34" charset="0"/>
                <a:ea typeface="Noto Sans" panose="020B0502040504020204" pitchFamily="34" charset="0"/>
                <a:cs typeface="Noto Sans" panose="020B0502040504020204" pitchFamily="34" charset="0"/>
              </a:rPr>
              <a:t>Partner logo-flag</a:t>
            </a:r>
            <a:endParaRPr lang="en-GB" sz="900" dirty="0">
              <a:solidFill>
                <a:srgbClr val="FF0000"/>
              </a:solidFill>
              <a:latin typeface="Noto Sans" panose="020B0502040504020204" pitchFamily="34" charset="0"/>
              <a:ea typeface="Noto Sans" panose="020B0502040504020204" pitchFamily="34" charset="0"/>
              <a:cs typeface="Noto Sans" panose="020B0502040504020204" pitchFamily="34" charset="0"/>
            </a:endParaRPr>
          </a:p>
        </p:txBody>
      </p:sp>
    </p:spTree>
    <p:extLst>
      <p:ext uri="{BB962C8B-B14F-4D97-AF65-F5344CB8AC3E}">
        <p14:creationId xmlns:p14="http://schemas.microsoft.com/office/powerpoint/2010/main" val="1853567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D9A93CF-29B1-423F-8996-26EFEE32DDF9}" type="slidenum">
              <a:rPr lang="en-US" smtClean="0"/>
              <a:t>‹#›</a:t>
            </a:fld>
            <a:endParaRPr lang="en-US"/>
          </a:p>
        </p:txBody>
      </p:sp>
      <p:sp>
        <p:nvSpPr>
          <p:cNvPr id="11" name="Picture Placeholder 4"/>
          <p:cNvSpPr>
            <a:spLocks noGrp="1"/>
          </p:cNvSpPr>
          <p:nvPr>
            <p:ph type="pic" sz="quarter" idx="13"/>
          </p:nvPr>
        </p:nvSpPr>
        <p:spPr>
          <a:xfrm>
            <a:off x="7026453" y="0"/>
            <a:ext cx="5165547" cy="6858000"/>
          </a:xfrm>
          <a:solidFill>
            <a:schemeClr val="tx1">
              <a:lumMod val="10000"/>
              <a:lumOff val="90000"/>
            </a:schemeClr>
          </a:solidFill>
          <a:ln w="28575">
            <a:noFill/>
          </a:ln>
        </p:spPr>
        <p:txBody>
          <a:bodyPr/>
          <a:lstStyle/>
          <a:p>
            <a:r>
              <a:rPr lang="en-US" dirty="0"/>
              <a:t>Click icon to add picture</a:t>
            </a:r>
            <a:endParaRPr lang="en-GB" dirty="0"/>
          </a:p>
        </p:txBody>
      </p:sp>
      <p:sp>
        <p:nvSpPr>
          <p:cNvPr id="15" name="Title 1"/>
          <p:cNvSpPr>
            <a:spLocks noGrp="1"/>
          </p:cNvSpPr>
          <p:nvPr>
            <p:ph type="title"/>
          </p:nvPr>
        </p:nvSpPr>
        <p:spPr>
          <a:xfrm>
            <a:off x="838200" y="365126"/>
            <a:ext cx="5181600" cy="2161506"/>
          </a:xfrm>
        </p:spPr>
        <p:txBody>
          <a:bodyPr>
            <a:noAutofit/>
          </a:bodyPr>
          <a:lstStyle>
            <a:lvl1pPr>
              <a:defRPr sz="4800" b="1">
                <a:solidFill>
                  <a:srgbClr val="18B8A6"/>
                </a:solidFill>
                <a:latin typeface="Arial" panose="020B0604020202020204" pitchFamily="34" charset="0"/>
                <a:ea typeface="Noto Sans" panose="020B0502040504020204" pitchFamily="34" charset="0"/>
                <a:cs typeface="Arial" panose="020B0604020202020204" pitchFamily="34" charset="0"/>
              </a:defRPr>
            </a:lvl1pPr>
          </a:lstStyle>
          <a:p>
            <a:r>
              <a:rPr lang="en-US" dirty="0"/>
              <a:t>Click to edit Master title style</a:t>
            </a:r>
          </a:p>
        </p:txBody>
      </p:sp>
      <p:sp>
        <p:nvSpPr>
          <p:cNvPr id="16" name="Content Placeholder 2"/>
          <p:cNvSpPr>
            <a:spLocks noGrp="1"/>
          </p:cNvSpPr>
          <p:nvPr>
            <p:ph sz="half" idx="1"/>
          </p:nvPr>
        </p:nvSpPr>
        <p:spPr>
          <a:xfrm>
            <a:off x="838200" y="2634916"/>
            <a:ext cx="5181600" cy="3542047"/>
          </a:xfrm>
        </p:spPr>
        <p:txBody>
          <a:bodyPr>
            <a:normAutofit/>
          </a:bodyPr>
          <a:lstStyle>
            <a:lvl1pPr marL="0" indent="0">
              <a:lnSpc>
                <a:spcPct val="100000"/>
              </a:lnSpc>
              <a:buNone/>
              <a:defRPr sz="3000">
                <a:solidFill>
                  <a:srgbClr val="00125C"/>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Tree>
    <p:extLst>
      <p:ext uri="{BB962C8B-B14F-4D97-AF65-F5344CB8AC3E}">
        <p14:creationId xmlns:p14="http://schemas.microsoft.com/office/powerpoint/2010/main" val="603118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D9A93CF-29B1-423F-8996-26EFEE32DDF9}" type="slidenum">
              <a:rPr lang="en-US" smtClean="0"/>
              <a:t>‹#›</a:t>
            </a:fld>
            <a:endParaRPr lang="en-US"/>
          </a:p>
        </p:txBody>
      </p:sp>
      <p:sp>
        <p:nvSpPr>
          <p:cNvPr id="11" name="Picture Placeholder 4"/>
          <p:cNvSpPr>
            <a:spLocks noGrp="1"/>
          </p:cNvSpPr>
          <p:nvPr>
            <p:ph type="pic" sz="quarter" idx="13"/>
          </p:nvPr>
        </p:nvSpPr>
        <p:spPr>
          <a:xfrm>
            <a:off x="7026453" y="0"/>
            <a:ext cx="5165547" cy="6858000"/>
          </a:xfrm>
          <a:solidFill>
            <a:schemeClr val="tx1">
              <a:lumMod val="10000"/>
              <a:lumOff val="90000"/>
            </a:schemeClr>
          </a:solidFill>
          <a:ln w="28575">
            <a:noFill/>
          </a:ln>
        </p:spPr>
        <p:txBody>
          <a:bodyPr/>
          <a:lstStyle/>
          <a:p>
            <a:r>
              <a:rPr lang="en-US" dirty="0"/>
              <a:t>Click icon to add picture</a:t>
            </a:r>
            <a:endParaRPr lang="en-GB" dirty="0"/>
          </a:p>
        </p:txBody>
      </p:sp>
      <p:sp>
        <p:nvSpPr>
          <p:cNvPr id="15" name="Title 1"/>
          <p:cNvSpPr>
            <a:spLocks noGrp="1"/>
          </p:cNvSpPr>
          <p:nvPr>
            <p:ph type="title"/>
          </p:nvPr>
        </p:nvSpPr>
        <p:spPr>
          <a:xfrm>
            <a:off x="838200" y="365126"/>
            <a:ext cx="5181600" cy="2161506"/>
          </a:xfrm>
        </p:spPr>
        <p:txBody>
          <a:bodyPr>
            <a:noAutofit/>
          </a:bodyPr>
          <a:lstStyle>
            <a:lvl1pPr>
              <a:defRPr sz="4800" b="1">
                <a:solidFill>
                  <a:srgbClr val="1A53EA"/>
                </a:solidFill>
                <a:latin typeface="Arial" panose="020B0604020202020204" pitchFamily="34" charset="0"/>
                <a:ea typeface="Noto Sans" panose="020B0502040504020204" pitchFamily="34" charset="0"/>
                <a:cs typeface="Arial" panose="020B0604020202020204" pitchFamily="34" charset="0"/>
              </a:defRPr>
            </a:lvl1pPr>
          </a:lstStyle>
          <a:p>
            <a:r>
              <a:rPr lang="en-US" dirty="0"/>
              <a:t>Click to edit Master title style</a:t>
            </a:r>
          </a:p>
        </p:txBody>
      </p:sp>
      <p:sp>
        <p:nvSpPr>
          <p:cNvPr id="16" name="Content Placeholder 2"/>
          <p:cNvSpPr>
            <a:spLocks noGrp="1"/>
          </p:cNvSpPr>
          <p:nvPr>
            <p:ph sz="half" idx="1"/>
          </p:nvPr>
        </p:nvSpPr>
        <p:spPr>
          <a:xfrm>
            <a:off x="838200" y="2634916"/>
            <a:ext cx="5181600" cy="3542047"/>
          </a:xfrm>
        </p:spPr>
        <p:txBody>
          <a:bodyPr>
            <a:normAutofit/>
          </a:bodyPr>
          <a:lstStyle>
            <a:lvl1pPr marL="0" indent="0">
              <a:lnSpc>
                <a:spcPct val="100000"/>
              </a:lnSpc>
              <a:buNone/>
              <a:defRPr sz="3000">
                <a:solidFill>
                  <a:srgbClr val="00125C"/>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Tree>
    <p:extLst>
      <p:ext uri="{BB962C8B-B14F-4D97-AF65-F5344CB8AC3E}">
        <p14:creationId xmlns:p14="http://schemas.microsoft.com/office/powerpoint/2010/main" val="1014800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1" name="Title 1"/>
          <p:cNvSpPr>
            <a:spLocks noGrp="1"/>
          </p:cNvSpPr>
          <p:nvPr>
            <p:ph type="title"/>
          </p:nvPr>
        </p:nvSpPr>
        <p:spPr>
          <a:xfrm>
            <a:off x="838200" y="4021354"/>
            <a:ext cx="5181600" cy="1649086"/>
          </a:xfrm>
        </p:spPr>
        <p:txBody>
          <a:bodyPr>
            <a:noAutofit/>
          </a:bodyPr>
          <a:lstStyle>
            <a:lvl1pPr>
              <a:defRPr sz="4800" b="1">
                <a:solidFill>
                  <a:srgbClr val="FFCC02"/>
                </a:solidFill>
                <a:latin typeface="Arial" panose="020B0604020202020204" pitchFamily="34" charset="0"/>
                <a:ea typeface="Noto Sans" panose="020B0502040504020204" pitchFamily="34" charset="0"/>
                <a:cs typeface="Arial" panose="020B0604020202020204" pitchFamily="34" charset="0"/>
              </a:defRPr>
            </a:lvl1pPr>
          </a:lstStyle>
          <a:p>
            <a:r>
              <a:rPr lang="en-US" dirty="0"/>
              <a:t>Click to edit Master title style</a:t>
            </a:r>
          </a:p>
        </p:txBody>
      </p:sp>
      <p:sp>
        <p:nvSpPr>
          <p:cNvPr id="12" name="Content Placeholder 2"/>
          <p:cNvSpPr>
            <a:spLocks noGrp="1"/>
          </p:cNvSpPr>
          <p:nvPr>
            <p:ph sz="half" idx="1"/>
          </p:nvPr>
        </p:nvSpPr>
        <p:spPr>
          <a:xfrm>
            <a:off x="838200" y="365126"/>
            <a:ext cx="5181600" cy="3542046"/>
          </a:xfrm>
        </p:spPr>
        <p:txBody>
          <a:bodyPr>
            <a:normAutofit/>
          </a:bodyPr>
          <a:lstStyle>
            <a:lvl1pPr marL="0" indent="0">
              <a:lnSpc>
                <a:spcPct val="100000"/>
              </a:lnSpc>
              <a:buNone/>
              <a:defRPr sz="3300">
                <a:solidFill>
                  <a:schemeClr val="bg1"/>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Tree>
    <p:extLst>
      <p:ext uri="{BB962C8B-B14F-4D97-AF65-F5344CB8AC3E}">
        <p14:creationId xmlns:p14="http://schemas.microsoft.com/office/powerpoint/2010/main" val="165304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6" name="Rectangle 5"/>
          <p:cNvSpPr/>
          <p:nvPr userDrawn="1"/>
        </p:nvSpPr>
        <p:spPr>
          <a:xfrm>
            <a:off x="0" y="-170121"/>
            <a:ext cx="12289744" cy="7166345"/>
          </a:xfrm>
          <a:prstGeom prst="rect">
            <a:avLst/>
          </a:prstGeom>
          <a:solidFill>
            <a:srgbClr val="FFCC02"/>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sp>
        <p:nvSpPr>
          <p:cNvPr id="11" name="Title 1"/>
          <p:cNvSpPr>
            <a:spLocks noGrp="1"/>
          </p:cNvSpPr>
          <p:nvPr>
            <p:ph type="title"/>
          </p:nvPr>
        </p:nvSpPr>
        <p:spPr>
          <a:xfrm>
            <a:off x="838200" y="4021354"/>
            <a:ext cx="5181600" cy="1619597"/>
          </a:xfrm>
        </p:spPr>
        <p:txBody>
          <a:bodyPr>
            <a:noAutofit/>
          </a:bodyPr>
          <a:lstStyle>
            <a:lvl1pPr>
              <a:defRPr sz="4800" b="1">
                <a:solidFill>
                  <a:srgbClr val="1A53EA"/>
                </a:solidFill>
                <a:latin typeface="Arial" panose="020B0604020202020204" pitchFamily="34" charset="0"/>
                <a:ea typeface="Noto Sans" panose="020B0502040504020204" pitchFamily="34" charset="0"/>
                <a:cs typeface="Arial" panose="020B0604020202020204" pitchFamily="34" charset="0"/>
              </a:defRPr>
            </a:lvl1pPr>
          </a:lstStyle>
          <a:p>
            <a:r>
              <a:rPr lang="en-US" dirty="0"/>
              <a:t>Click to edit Master title style</a:t>
            </a:r>
          </a:p>
        </p:txBody>
      </p:sp>
      <p:sp>
        <p:nvSpPr>
          <p:cNvPr id="12" name="Content Placeholder 2"/>
          <p:cNvSpPr>
            <a:spLocks noGrp="1"/>
          </p:cNvSpPr>
          <p:nvPr>
            <p:ph sz="half" idx="1"/>
          </p:nvPr>
        </p:nvSpPr>
        <p:spPr>
          <a:xfrm>
            <a:off x="838200" y="365126"/>
            <a:ext cx="5181600" cy="3542046"/>
          </a:xfrm>
        </p:spPr>
        <p:txBody>
          <a:bodyPr>
            <a:normAutofit/>
          </a:bodyPr>
          <a:lstStyle>
            <a:lvl1pPr marL="0" indent="0">
              <a:lnSpc>
                <a:spcPct val="100000"/>
              </a:lnSpc>
              <a:buNone/>
              <a:defRPr sz="3300">
                <a:solidFill>
                  <a:srgbClr val="00125C"/>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Tree>
    <p:extLst>
      <p:ext uri="{BB962C8B-B14F-4D97-AF65-F5344CB8AC3E}">
        <p14:creationId xmlns:p14="http://schemas.microsoft.com/office/powerpoint/2010/main" val="1654124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7" name="Rectangle 6"/>
          <p:cNvSpPr/>
          <p:nvPr userDrawn="1"/>
        </p:nvSpPr>
        <p:spPr>
          <a:xfrm>
            <a:off x="0" y="1"/>
            <a:ext cx="6188253" cy="6858000"/>
          </a:xfrm>
          <a:prstGeom prst="rect">
            <a:avLst/>
          </a:prstGeom>
          <a:solidFill>
            <a:srgbClr val="00125C"/>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900"/>
          </a:p>
        </p:txBody>
      </p:sp>
      <p:sp>
        <p:nvSpPr>
          <p:cNvPr id="6" name="Slide Number Placeholder 5"/>
          <p:cNvSpPr>
            <a:spLocks noGrp="1"/>
          </p:cNvSpPr>
          <p:nvPr>
            <p:ph type="sldNum" sz="quarter" idx="12"/>
          </p:nvPr>
        </p:nvSpPr>
        <p:spPr/>
        <p:txBody>
          <a:bodyPr/>
          <a:lstStyle/>
          <a:p>
            <a:fld id="{3D9A93CF-29B1-423F-8996-26EFEE32DDF9}" type="slidenum">
              <a:rPr lang="en-US" smtClean="0"/>
              <a:t>‹#›</a:t>
            </a:fld>
            <a:endParaRPr lang="en-US"/>
          </a:p>
        </p:txBody>
      </p:sp>
      <p:sp>
        <p:nvSpPr>
          <p:cNvPr id="11" name="Picture Placeholder 4"/>
          <p:cNvSpPr>
            <a:spLocks noGrp="1"/>
          </p:cNvSpPr>
          <p:nvPr>
            <p:ph type="pic" sz="quarter" idx="13"/>
          </p:nvPr>
        </p:nvSpPr>
        <p:spPr>
          <a:xfrm>
            <a:off x="6188253" y="0"/>
            <a:ext cx="6003747" cy="6858000"/>
          </a:xfrm>
          <a:solidFill>
            <a:schemeClr val="tx1">
              <a:lumMod val="10000"/>
              <a:lumOff val="90000"/>
            </a:schemeClr>
          </a:solidFill>
          <a:ln w="28575">
            <a:noFill/>
          </a:ln>
        </p:spPr>
        <p:txBody>
          <a:bodyPr/>
          <a:lstStyle/>
          <a:p>
            <a:r>
              <a:rPr lang="en-US" dirty="0"/>
              <a:t>Click icon to add picture</a:t>
            </a:r>
            <a:endParaRPr lang="en-GB" dirty="0"/>
          </a:p>
        </p:txBody>
      </p:sp>
      <p:sp>
        <p:nvSpPr>
          <p:cNvPr id="8" name="Title 1"/>
          <p:cNvSpPr>
            <a:spLocks noGrp="1"/>
          </p:cNvSpPr>
          <p:nvPr>
            <p:ph type="title"/>
          </p:nvPr>
        </p:nvSpPr>
        <p:spPr>
          <a:xfrm>
            <a:off x="838200" y="365126"/>
            <a:ext cx="4841867" cy="1284060"/>
          </a:xfrm>
        </p:spPr>
        <p:txBody>
          <a:bodyPr>
            <a:noAutofit/>
          </a:bodyPr>
          <a:lstStyle>
            <a:lvl1pPr>
              <a:defRPr sz="2700" b="1">
                <a:solidFill>
                  <a:srgbClr val="FFCC02"/>
                </a:solidFill>
                <a:latin typeface="Arial" panose="020B0604020202020204" pitchFamily="34" charset="0"/>
                <a:ea typeface="Noto Sans" panose="020B0502040504020204" pitchFamily="34" charset="0"/>
                <a:cs typeface="Arial" panose="020B0604020202020204" pitchFamily="34" charset="0"/>
              </a:defRPr>
            </a:lvl1pPr>
          </a:lstStyle>
          <a:p>
            <a:r>
              <a:rPr lang="en-US" dirty="0"/>
              <a:t>Click to edit Master title style</a:t>
            </a:r>
          </a:p>
        </p:txBody>
      </p:sp>
      <p:sp>
        <p:nvSpPr>
          <p:cNvPr id="9" name="Content Placeholder 2"/>
          <p:cNvSpPr>
            <a:spLocks noGrp="1"/>
          </p:cNvSpPr>
          <p:nvPr>
            <p:ph sz="half" idx="1"/>
          </p:nvPr>
        </p:nvSpPr>
        <p:spPr>
          <a:xfrm>
            <a:off x="838200" y="1894114"/>
            <a:ext cx="4841867" cy="4282849"/>
          </a:xfrm>
        </p:spPr>
        <p:txBody>
          <a:bodyPr>
            <a:normAutofit/>
          </a:bodyPr>
          <a:lstStyle>
            <a:lvl1pPr marL="0" indent="0">
              <a:lnSpc>
                <a:spcPct val="100000"/>
              </a:lnSpc>
              <a:buNone/>
              <a:defRPr sz="2200">
                <a:solidFill>
                  <a:schemeClr val="bg1"/>
                </a:solidFill>
                <a:latin typeface="Arial" panose="020B0604020202020204" pitchFamily="34" charset="0"/>
                <a:ea typeface="Noto Sans" panose="020B0502040504020204" pitchFamily="34" charset="0"/>
                <a:cs typeface="Arial" panose="020B0604020202020204" pitchFamily="34" charset="0"/>
              </a:defRPr>
            </a:lvl1pPr>
            <a:lvl2pPr marL="456080" indent="0">
              <a:buNone/>
              <a:defRPr sz="3000"/>
            </a:lvl2pPr>
            <a:lvl3pPr marL="912160" indent="0">
              <a:buNone/>
              <a:defRPr sz="3000"/>
            </a:lvl3pPr>
            <a:lvl4pPr marL="1368240" indent="0">
              <a:buNone/>
              <a:defRPr sz="3000"/>
            </a:lvl4pPr>
            <a:lvl5pPr marL="1824320" indent="0">
              <a:buNone/>
              <a:defRPr sz="3000"/>
            </a:lvl5pPr>
          </a:lstStyle>
          <a:p>
            <a:pPr lvl="0"/>
            <a:r>
              <a:rPr lang="en-US" dirty="0"/>
              <a:t>Edit Master text styles</a:t>
            </a:r>
          </a:p>
        </p:txBody>
      </p:sp>
    </p:spTree>
    <p:extLst>
      <p:ext uri="{BB962C8B-B14F-4D97-AF65-F5344CB8AC3E}">
        <p14:creationId xmlns:p14="http://schemas.microsoft.com/office/powerpoint/2010/main" val="1642172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197">
                <a:solidFill>
                  <a:schemeClr val="tx1">
                    <a:tint val="75000"/>
                  </a:schemeClr>
                </a:solidFill>
              </a:defRPr>
            </a:lvl1pPr>
          </a:lstStyle>
          <a:p>
            <a:fld id="{FE5FD864-7D01-4D6D-A999-672658A2FBDB}" type="datetimeFigureOut">
              <a:rPr lang="en-US" smtClean="0"/>
              <a:t>4/27/2023</a:t>
            </a:fld>
            <a:endParaRPr lang="en-US"/>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19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197">
                <a:solidFill>
                  <a:schemeClr val="tx1">
                    <a:tint val="75000"/>
                  </a:schemeClr>
                </a:solidFill>
              </a:defRPr>
            </a:lvl1pPr>
          </a:lstStyle>
          <a:p>
            <a:fld id="{3D9A93CF-29B1-423F-8996-26EFEE32DDF9}" type="slidenum">
              <a:rPr lang="en-US" smtClean="0"/>
              <a:t>‹#›</a:t>
            </a:fld>
            <a:endParaRPr lang="en-US"/>
          </a:p>
        </p:txBody>
      </p:sp>
    </p:spTree>
    <p:extLst>
      <p:ext uri="{BB962C8B-B14F-4D97-AF65-F5344CB8AC3E}">
        <p14:creationId xmlns:p14="http://schemas.microsoft.com/office/powerpoint/2010/main" val="19654913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Lst>
  <p:txStyles>
    <p:titleStyle>
      <a:lvl1pPr algn="l" defTabSz="912160" rtl="0" eaLnBrk="1" latinLnBrk="0" hangingPunct="1">
        <a:lnSpc>
          <a:spcPct val="90000"/>
        </a:lnSpc>
        <a:spcBef>
          <a:spcPct val="0"/>
        </a:spcBef>
        <a:buNone/>
        <a:defRPr sz="4389" kern="1200">
          <a:solidFill>
            <a:schemeClr val="tx1"/>
          </a:solidFill>
          <a:latin typeface="+mj-lt"/>
          <a:ea typeface="+mj-ea"/>
          <a:cs typeface="+mj-cs"/>
        </a:defRPr>
      </a:lvl1pPr>
    </p:titleStyle>
    <p:bodyStyle>
      <a:lvl1pPr marL="228040" indent="-228040" algn="l" defTabSz="912160" rtl="0" eaLnBrk="1" latinLnBrk="0" hangingPunct="1">
        <a:lnSpc>
          <a:spcPct val="90000"/>
        </a:lnSpc>
        <a:spcBef>
          <a:spcPts val="998"/>
        </a:spcBef>
        <a:buFont typeface="Arial" panose="020B0604020202020204" pitchFamily="34" charset="0"/>
        <a:buChar char="•"/>
        <a:defRPr sz="2793" kern="1200">
          <a:solidFill>
            <a:schemeClr val="tx1"/>
          </a:solidFill>
          <a:latin typeface="+mn-lt"/>
          <a:ea typeface="+mn-ea"/>
          <a:cs typeface="+mn-cs"/>
        </a:defRPr>
      </a:lvl1pPr>
      <a:lvl2pPr marL="684120" indent="-228040" algn="l" defTabSz="912160" rtl="0" eaLnBrk="1" latinLnBrk="0" hangingPunct="1">
        <a:lnSpc>
          <a:spcPct val="90000"/>
        </a:lnSpc>
        <a:spcBef>
          <a:spcPts val="499"/>
        </a:spcBef>
        <a:buFont typeface="Arial" panose="020B0604020202020204" pitchFamily="34" charset="0"/>
        <a:buChar char="•"/>
        <a:defRPr sz="2394" kern="1200">
          <a:solidFill>
            <a:schemeClr val="tx1"/>
          </a:solidFill>
          <a:latin typeface="+mn-lt"/>
          <a:ea typeface="+mn-ea"/>
          <a:cs typeface="+mn-cs"/>
        </a:defRPr>
      </a:lvl2pPr>
      <a:lvl3pPr marL="1140200" indent="-228040" algn="l" defTabSz="912160" rtl="0" eaLnBrk="1" latinLnBrk="0" hangingPunct="1">
        <a:lnSpc>
          <a:spcPct val="90000"/>
        </a:lnSpc>
        <a:spcBef>
          <a:spcPts val="499"/>
        </a:spcBef>
        <a:buFont typeface="Arial" panose="020B0604020202020204" pitchFamily="34" charset="0"/>
        <a:buChar char="•"/>
        <a:defRPr sz="1995" kern="1200">
          <a:solidFill>
            <a:schemeClr val="tx1"/>
          </a:solidFill>
          <a:latin typeface="+mn-lt"/>
          <a:ea typeface="+mn-ea"/>
          <a:cs typeface="+mn-cs"/>
        </a:defRPr>
      </a:lvl3pPr>
      <a:lvl4pPr marL="1596280" indent="-228040" algn="l" defTabSz="912160" rtl="0" eaLnBrk="1" latinLnBrk="0" hangingPunct="1">
        <a:lnSpc>
          <a:spcPct val="90000"/>
        </a:lnSpc>
        <a:spcBef>
          <a:spcPts val="499"/>
        </a:spcBef>
        <a:buFont typeface="Arial" panose="020B0604020202020204" pitchFamily="34" charset="0"/>
        <a:buChar char="•"/>
        <a:defRPr sz="1795" kern="1200">
          <a:solidFill>
            <a:schemeClr val="tx1"/>
          </a:solidFill>
          <a:latin typeface="+mn-lt"/>
          <a:ea typeface="+mn-ea"/>
          <a:cs typeface="+mn-cs"/>
        </a:defRPr>
      </a:lvl4pPr>
      <a:lvl5pPr marL="2052360" indent="-228040" algn="l" defTabSz="912160" rtl="0" eaLnBrk="1" latinLnBrk="0" hangingPunct="1">
        <a:lnSpc>
          <a:spcPct val="90000"/>
        </a:lnSpc>
        <a:spcBef>
          <a:spcPts val="499"/>
        </a:spcBef>
        <a:buFont typeface="Arial" panose="020B0604020202020204" pitchFamily="34" charset="0"/>
        <a:buChar char="•"/>
        <a:defRPr sz="1795" kern="1200">
          <a:solidFill>
            <a:schemeClr val="tx1"/>
          </a:solidFill>
          <a:latin typeface="+mn-lt"/>
          <a:ea typeface="+mn-ea"/>
          <a:cs typeface="+mn-cs"/>
        </a:defRPr>
      </a:lvl5pPr>
      <a:lvl6pPr marL="2508439" indent="-228040" algn="l" defTabSz="912160" rtl="0" eaLnBrk="1" latinLnBrk="0" hangingPunct="1">
        <a:lnSpc>
          <a:spcPct val="90000"/>
        </a:lnSpc>
        <a:spcBef>
          <a:spcPts val="499"/>
        </a:spcBef>
        <a:buFont typeface="Arial" panose="020B0604020202020204" pitchFamily="34" charset="0"/>
        <a:buChar char="•"/>
        <a:defRPr sz="1795" kern="1200">
          <a:solidFill>
            <a:schemeClr val="tx1"/>
          </a:solidFill>
          <a:latin typeface="+mn-lt"/>
          <a:ea typeface="+mn-ea"/>
          <a:cs typeface="+mn-cs"/>
        </a:defRPr>
      </a:lvl6pPr>
      <a:lvl7pPr marL="2964519" indent="-228040" algn="l" defTabSz="912160" rtl="0" eaLnBrk="1" latinLnBrk="0" hangingPunct="1">
        <a:lnSpc>
          <a:spcPct val="90000"/>
        </a:lnSpc>
        <a:spcBef>
          <a:spcPts val="499"/>
        </a:spcBef>
        <a:buFont typeface="Arial" panose="020B0604020202020204" pitchFamily="34" charset="0"/>
        <a:buChar char="•"/>
        <a:defRPr sz="1795" kern="1200">
          <a:solidFill>
            <a:schemeClr val="tx1"/>
          </a:solidFill>
          <a:latin typeface="+mn-lt"/>
          <a:ea typeface="+mn-ea"/>
          <a:cs typeface="+mn-cs"/>
        </a:defRPr>
      </a:lvl7pPr>
      <a:lvl8pPr marL="3420599" indent="-228040" algn="l" defTabSz="912160" rtl="0" eaLnBrk="1" latinLnBrk="0" hangingPunct="1">
        <a:lnSpc>
          <a:spcPct val="90000"/>
        </a:lnSpc>
        <a:spcBef>
          <a:spcPts val="499"/>
        </a:spcBef>
        <a:buFont typeface="Arial" panose="020B0604020202020204" pitchFamily="34" charset="0"/>
        <a:buChar char="•"/>
        <a:defRPr sz="1795" kern="1200">
          <a:solidFill>
            <a:schemeClr val="tx1"/>
          </a:solidFill>
          <a:latin typeface="+mn-lt"/>
          <a:ea typeface="+mn-ea"/>
          <a:cs typeface="+mn-cs"/>
        </a:defRPr>
      </a:lvl8pPr>
      <a:lvl9pPr marL="3876679" indent="-228040" algn="l" defTabSz="912160" rtl="0" eaLnBrk="1" latinLnBrk="0" hangingPunct="1">
        <a:lnSpc>
          <a:spcPct val="90000"/>
        </a:lnSpc>
        <a:spcBef>
          <a:spcPts val="499"/>
        </a:spcBef>
        <a:buFont typeface="Arial" panose="020B0604020202020204" pitchFamily="34" charset="0"/>
        <a:buChar char="•"/>
        <a:defRPr sz="1795" kern="1200">
          <a:solidFill>
            <a:schemeClr val="tx1"/>
          </a:solidFill>
          <a:latin typeface="+mn-lt"/>
          <a:ea typeface="+mn-ea"/>
          <a:cs typeface="+mn-cs"/>
        </a:defRPr>
      </a:lvl9pPr>
    </p:bodyStyle>
    <p:otherStyle>
      <a:defPPr>
        <a:defRPr lang="en-US"/>
      </a:defPPr>
      <a:lvl1pPr marL="0" algn="l" defTabSz="912160" rtl="0" eaLnBrk="1" latinLnBrk="0" hangingPunct="1">
        <a:defRPr sz="1795" kern="1200">
          <a:solidFill>
            <a:schemeClr val="tx1"/>
          </a:solidFill>
          <a:latin typeface="+mn-lt"/>
          <a:ea typeface="+mn-ea"/>
          <a:cs typeface="+mn-cs"/>
        </a:defRPr>
      </a:lvl1pPr>
      <a:lvl2pPr marL="456080" algn="l" defTabSz="912160" rtl="0" eaLnBrk="1" latinLnBrk="0" hangingPunct="1">
        <a:defRPr sz="1795" kern="1200">
          <a:solidFill>
            <a:schemeClr val="tx1"/>
          </a:solidFill>
          <a:latin typeface="+mn-lt"/>
          <a:ea typeface="+mn-ea"/>
          <a:cs typeface="+mn-cs"/>
        </a:defRPr>
      </a:lvl2pPr>
      <a:lvl3pPr marL="912160" algn="l" defTabSz="912160" rtl="0" eaLnBrk="1" latinLnBrk="0" hangingPunct="1">
        <a:defRPr sz="1795" kern="1200">
          <a:solidFill>
            <a:schemeClr val="tx1"/>
          </a:solidFill>
          <a:latin typeface="+mn-lt"/>
          <a:ea typeface="+mn-ea"/>
          <a:cs typeface="+mn-cs"/>
        </a:defRPr>
      </a:lvl3pPr>
      <a:lvl4pPr marL="1368240" algn="l" defTabSz="912160" rtl="0" eaLnBrk="1" latinLnBrk="0" hangingPunct="1">
        <a:defRPr sz="1795" kern="1200">
          <a:solidFill>
            <a:schemeClr val="tx1"/>
          </a:solidFill>
          <a:latin typeface="+mn-lt"/>
          <a:ea typeface="+mn-ea"/>
          <a:cs typeface="+mn-cs"/>
        </a:defRPr>
      </a:lvl4pPr>
      <a:lvl5pPr marL="1824320" algn="l" defTabSz="912160" rtl="0" eaLnBrk="1" latinLnBrk="0" hangingPunct="1">
        <a:defRPr sz="1795" kern="1200">
          <a:solidFill>
            <a:schemeClr val="tx1"/>
          </a:solidFill>
          <a:latin typeface="+mn-lt"/>
          <a:ea typeface="+mn-ea"/>
          <a:cs typeface="+mn-cs"/>
        </a:defRPr>
      </a:lvl5pPr>
      <a:lvl6pPr marL="2280400" algn="l" defTabSz="912160" rtl="0" eaLnBrk="1" latinLnBrk="0" hangingPunct="1">
        <a:defRPr sz="1795" kern="1200">
          <a:solidFill>
            <a:schemeClr val="tx1"/>
          </a:solidFill>
          <a:latin typeface="+mn-lt"/>
          <a:ea typeface="+mn-ea"/>
          <a:cs typeface="+mn-cs"/>
        </a:defRPr>
      </a:lvl6pPr>
      <a:lvl7pPr marL="2736479" algn="l" defTabSz="912160" rtl="0" eaLnBrk="1" latinLnBrk="0" hangingPunct="1">
        <a:defRPr sz="1795" kern="1200">
          <a:solidFill>
            <a:schemeClr val="tx1"/>
          </a:solidFill>
          <a:latin typeface="+mn-lt"/>
          <a:ea typeface="+mn-ea"/>
          <a:cs typeface="+mn-cs"/>
        </a:defRPr>
      </a:lvl7pPr>
      <a:lvl8pPr marL="3192559" algn="l" defTabSz="912160" rtl="0" eaLnBrk="1" latinLnBrk="0" hangingPunct="1">
        <a:defRPr sz="1795" kern="1200">
          <a:solidFill>
            <a:schemeClr val="tx1"/>
          </a:solidFill>
          <a:latin typeface="+mn-lt"/>
          <a:ea typeface="+mn-ea"/>
          <a:cs typeface="+mn-cs"/>
        </a:defRPr>
      </a:lvl8pPr>
      <a:lvl9pPr marL="3648639" algn="l" defTabSz="912160" rtl="0" eaLnBrk="1" latinLnBrk="0" hangingPunct="1">
        <a:defRPr sz="179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a:t>How the EU works with local governments: the Indian experience</a:t>
            </a:r>
          </a:p>
        </p:txBody>
      </p:sp>
      <p:sp>
        <p:nvSpPr>
          <p:cNvPr id="5" name="Subtitle 4"/>
          <p:cNvSpPr>
            <a:spLocks noGrp="1"/>
          </p:cNvSpPr>
          <p:nvPr>
            <p:ph type="subTitle" idx="1"/>
          </p:nvPr>
        </p:nvSpPr>
        <p:spPr>
          <a:xfrm>
            <a:off x="1524000" y="3602038"/>
            <a:ext cx="9939454" cy="1655762"/>
          </a:xfrm>
        </p:spPr>
        <p:txBody>
          <a:bodyPr/>
          <a:lstStyle/>
          <a:p>
            <a:r>
              <a:rPr lang="en-GB" dirty="0"/>
              <a:t>Regional seminar on Territorial Approach to Local Development (TALD) for Asia-Pacific countries</a:t>
            </a:r>
          </a:p>
          <a:p>
            <a:r>
              <a:rPr lang="en-GB" dirty="0"/>
              <a:t>27/04/2023</a:t>
            </a:r>
          </a:p>
        </p:txBody>
      </p:sp>
    </p:spTree>
    <p:extLst>
      <p:ext uri="{BB962C8B-B14F-4D97-AF65-F5344CB8AC3E}">
        <p14:creationId xmlns:p14="http://schemas.microsoft.com/office/powerpoint/2010/main" val="3389878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304586" y="141248"/>
            <a:ext cx="9218342" cy="646770"/>
          </a:xfrm>
          <a:prstGeom prst="rect">
            <a:avLst/>
          </a:prstGeom>
          <a:ln w="381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dirty="0">
                <a:solidFill>
                  <a:schemeClr val="accent2"/>
                </a:solidFill>
              </a:rPr>
              <a:t>Background for EU engagement</a:t>
            </a:r>
          </a:p>
        </p:txBody>
      </p:sp>
      <p:sp>
        <p:nvSpPr>
          <p:cNvPr id="6" name="Rectangle 5"/>
          <p:cNvSpPr/>
          <p:nvPr/>
        </p:nvSpPr>
        <p:spPr>
          <a:xfrm>
            <a:off x="1697367" y="1312708"/>
            <a:ext cx="9604916" cy="5092390"/>
          </a:xfrm>
          <a:prstGeom prst="rect">
            <a:avLst/>
          </a:prstGeom>
          <a:ln w="381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57200" indent="-457200">
              <a:buFont typeface="Wingdings" panose="05000000000000000000" pitchFamily="2" charset="2"/>
              <a:buChar char="§"/>
            </a:pPr>
            <a:r>
              <a:rPr lang="en-GB" sz="3200" dirty="0">
                <a:solidFill>
                  <a:schemeClr val="accent2"/>
                </a:solidFill>
              </a:rPr>
              <a:t>No multi Annual Indicative programme </a:t>
            </a:r>
            <a:r>
              <a:rPr lang="en-US" sz="3200" dirty="0">
                <a:solidFill>
                  <a:schemeClr val="accent2"/>
                </a:solidFill>
              </a:rPr>
              <a:t>for</a:t>
            </a:r>
            <a:r>
              <a:rPr lang="en-GB" sz="3200" dirty="0">
                <a:solidFill>
                  <a:schemeClr val="accent2"/>
                </a:solidFill>
              </a:rPr>
              <a:t> the period </a:t>
            </a:r>
            <a:r>
              <a:rPr lang="en-US" sz="3200" dirty="0">
                <a:solidFill>
                  <a:schemeClr val="accent2"/>
                </a:solidFill>
              </a:rPr>
              <a:t>2021 - 2027</a:t>
            </a:r>
            <a:r>
              <a:rPr lang="en-GB" sz="3200" dirty="0">
                <a:solidFill>
                  <a:schemeClr val="accent2"/>
                </a:solidFill>
              </a:rPr>
              <a:t>: mobilisation of thematic, regional and blending programmes</a:t>
            </a:r>
          </a:p>
          <a:p>
            <a:pPr marL="457200" indent="-457200">
              <a:buFont typeface="Wingdings" panose="05000000000000000000" pitchFamily="2" charset="2"/>
              <a:buChar char="§"/>
            </a:pPr>
            <a:r>
              <a:rPr lang="en-GB" sz="3200" dirty="0">
                <a:solidFill>
                  <a:schemeClr val="accent2"/>
                </a:solidFill>
              </a:rPr>
              <a:t>Limited </a:t>
            </a:r>
            <a:r>
              <a:rPr lang="en-US" sz="3200" dirty="0">
                <a:solidFill>
                  <a:schemeClr val="accent2"/>
                </a:solidFill>
              </a:rPr>
              <a:t>regional </a:t>
            </a:r>
            <a:r>
              <a:rPr lang="en-GB" sz="3200" dirty="0">
                <a:solidFill>
                  <a:schemeClr val="accent2"/>
                </a:solidFill>
              </a:rPr>
              <a:t>envelop for the period 2021-2027 </a:t>
            </a:r>
          </a:p>
          <a:p>
            <a:pPr marL="457200" indent="-457200">
              <a:buFont typeface="Wingdings" panose="05000000000000000000" pitchFamily="2" charset="2"/>
              <a:buChar char="§"/>
            </a:pPr>
            <a:r>
              <a:rPr lang="en-GB" sz="3200" dirty="0">
                <a:solidFill>
                  <a:schemeClr val="accent2"/>
                </a:solidFill>
              </a:rPr>
              <a:t>Collaboration guided by the EU-India Strategic Partnership: A Roadmap to 2025</a:t>
            </a:r>
          </a:p>
          <a:p>
            <a:pPr marL="457200" indent="-457200">
              <a:buFont typeface="Wingdings" panose="05000000000000000000" pitchFamily="2" charset="2"/>
              <a:buChar char="§"/>
            </a:pPr>
            <a:r>
              <a:rPr lang="en-GB" sz="3200" dirty="0">
                <a:solidFill>
                  <a:schemeClr val="accent2"/>
                </a:solidFill>
              </a:rPr>
              <a:t>Numerous political partnerships:</a:t>
            </a:r>
          </a:p>
          <a:p>
            <a:pPr marL="1371600" lvl="2" indent="-457200">
              <a:buFont typeface="Wingdings" panose="05000000000000000000" pitchFamily="2" charset="2"/>
              <a:buChar char="v"/>
            </a:pPr>
            <a:r>
              <a:rPr lang="en-GB" sz="1600" dirty="0">
                <a:solidFill>
                  <a:schemeClr val="accent2"/>
                </a:solidFill>
              </a:rPr>
              <a:t>Clean Energy and Climate</a:t>
            </a:r>
          </a:p>
          <a:p>
            <a:pPr marL="1371600" lvl="2" indent="-457200">
              <a:buFont typeface="Wingdings" panose="05000000000000000000" pitchFamily="2" charset="2"/>
              <a:buChar char="v"/>
            </a:pPr>
            <a:r>
              <a:rPr lang="en-GB" sz="1600" dirty="0">
                <a:solidFill>
                  <a:schemeClr val="accent2"/>
                </a:solidFill>
              </a:rPr>
              <a:t>Water </a:t>
            </a:r>
          </a:p>
          <a:p>
            <a:pPr marL="1371600" lvl="2" indent="-457200">
              <a:buFont typeface="Wingdings" panose="05000000000000000000" pitchFamily="2" charset="2"/>
              <a:buChar char="v"/>
            </a:pPr>
            <a:r>
              <a:rPr lang="en-GB" sz="1600" dirty="0">
                <a:solidFill>
                  <a:schemeClr val="accent2"/>
                </a:solidFill>
              </a:rPr>
              <a:t>Circular Economy and Resource Efficiency</a:t>
            </a:r>
          </a:p>
          <a:p>
            <a:pPr marL="1371600" lvl="2" indent="-457200">
              <a:buFont typeface="Wingdings" panose="05000000000000000000" pitchFamily="2" charset="2"/>
              <a:buChar char="v"/>
            </a:pPr>
            <a:r>
              <a:rPr lang="en-GB" sz="1600" dirty="0">
                <a:solidFill>
                  <a:schemeClr val="accent2"/>
                </a:solidFill>
              </a:rPr>
              <a:t>Smart and Sustainable Urbanisation</a:t>
            </a:r>
          </a:p>
          <a:p>
            <a:pPr marL="1371600" lvl="2" indent="-457200">
              <a:buFont typeface="Wingdings" panose="05000000000000000000" pitchFamily="2" charset="2"/>
              <a:buChar char="v"/>
            </a:pPr>
            <a:r>
              <a:rPr lang="en-GB" sz="1600" dirty="0">
                <a:solidFill>
                  <a:schemeClr val="accent2"/>
                </a:solidFill>
              </a:rPr>
              <a:t>Connectivity Partnership</a:t>
            </a:r>
          </a:p>
          <a:p>
            <a:pPr marL="1371600" lvl="2" indent="-457200">
              <a:buFont typeface="Wingdings" panose="05000000000000000000" pitchFamily="2" charset="2"/>
              <a:buChar char="v"/>
            </a:pPr>
            <a:r>
              <a:rPr lang="en-GB" sz="1600" dirty="0">
                <a:solidFill>
                  <a:schemeClr val="accent2"/>
                </a:solidFill>
              </a:rPr>
              <a:t>Science &amp; Technology Agreement </a:t>
            </a:r>
          </a:p>
          <a:p>
            <a:pPr marL="1371600" lvl="2" indent="-457200">
              <a:buFont typeface="Wingdings" panose="05000000000000000000" pitchFamily="2" charset="2"/>
              <a:buChar char="v"/>
            </a:pPr>
            <a:endParaRPr lang="en-GB" sz="1600" dirty="0">
              <a:solidFill>
                <a:schemeClr val="accent2"/>
              </a:solidFill>
            </a:endParaRPr>
          </a:p>
        </p:txBody>
      </p:sp>
    </p:spTree>
    <p:extLst>
      <p:ext uri="{BB962C8B-B14F-4D97-AF65-F5344CB8AC3E}">
        <p14:creationId xmlns:p14="http://schemas.microsoft.com/office/powerpoint/2010/main" val="1715661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Rectangle 4"/>
          <p:cNvSpPr/>
          <p:nvPr/>
        </p:nvSpPr>
        <p:spPr>
          <a:xfrm>
            <a:off x="2304586" y="141248"/>
            <a:ext cx="9604916" cy="646770"/>
          </a:xfrm>
          <a:prstGeom prst="rect">
            <a:avLst/>
          </a:prstGeom>
          <a:ln w="381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dirty="0">
                <a:solidFill>
                  <a:schemeClr val="accent2"/>
                </a:solidFill>
              </a:rPr>
              <a:t>Country Context</a:t>
            </a:r>
          </a:p>
        </p:txBody>
      </p:sp>
      <p:sp>
        <p:nvSpPr>
          <p:cNvPr id="6" name="Rectangle 5"/>
          <p:cNvSpPr/>
          <p:nvPr/>
        </p:nvSpPr>
        <p:spPr>
          <a:xfrm>
            <a:off x="2304586" y="951571"/>
            <a:ext cx="9604916" cy="5523570"/>
          </a:xfrm>
          <a:prstGeom prst="rect">
            <a:avLst/>
          </a:prstGeom>
          <a:ln w="381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57200" indent="-457200">
              <a:buFont typeface="Wingdings" panose="05000000000000000000" pitchFamily="2" charset="2"/>
              <a:buChar char="§"/>
            </a:pPr>
            <a:r>
              <a:rPr lang="en-GB" sz="2000" dirty="0">
                <a:solidFill>
                  <a:schemeClr val="accent2"/>
                </a:solidFill>
              </a:rPr>
              <a:t>1.4 billion people – growing urban population (app 500 M as of 2020 and expected to increase by 400 M by 2050)</a:t>
            </a:r>
          </a:p>
          <a:p>
            <a:pPr marL="457200" indent="-457200">
              <a:buFont typeface="Wingdings" panose="05000000000000000000" pitchFamily="2" charset="2"/>
              <a:buChar char="§"/>
            </a:pPr>
            <a:r>
              <a:rPr lang="en-GB" sz="2000" dirty="0">
                <a:solidFill>
                  <a:schemeClr val="accent2"/>
                </a:solidFill>
              </a:rPr>
              <a:t>Urban areas: challenges to create decent jobs and ensure adequate service delivery (housing, energy, water, waste management, transportation)</a:t>
            </a:r>
          </a:p>
          <a:p>
            <a:pPr marL="914400" lvl="1" indent="-457200">
              <a:buFont typeface="Arial" panose="020B0604020202020204" pitchFamily="34" charset="0"/>
              <a:buChar char="•"/>
            </a:pPr>
            <a:r>
              <a:rPr lang="en-GB" dirty="0">
                <a:solidFill>
                  <a:schemeClr val="accent2"/>
                </a:solidFill>
              </a:rPr>
              <a:t>India needs to invest $840bn in urban infrastructure over the next 15 years - $55bn/annum</a:t>
            </a:r>
          </a:p>
          <a:p>
            <a:pPr marL="914400" lvl="1" indent="-457200">
              <a:buFont typeface="Arial" panose="020B0604020202020204" pitchFamily="34" charset="0"/>
              <a:buChar char="•"/>
            </a:pPr>
            <a:r>
              <a:rPr lang="en-GB" dirty="0">
                <a:solidFill>
                  <a:schemeClr val="accent2"/>
                </a:solidFill>
              </a:rPr>
              <a:t>Current investment levels – avg. $10bn/annum – infrastructure investment gaps</a:t>
            </a:r>
          </a:p>
          <a:p>
            <a:pPr marL="457200" indent="-457200">
              <a:buFont typeface="Wingdings" panose="05000000000000000000" pitchFamily="2" charset="2"/>
              <a:buChar char="§"/>
            </a:pPr>
            <a:r>
              <a:rPr lang="en-GB" sz="2000" dirty="0">
                <a:solidFill>
                  <a:schemeClr val="accent2"/>
                </a:solidFill>
              </a:rPr>
              <a:t>Rural areas: last mile connectivity, lack of economic opportunities, education and health services</a:t>
            </a:r>
          </a:p>
          <a:p>
            <a:pPr marL="457200" indent="-457200">
              <a:buFont typeface="Wingdings" panose="05000000000000000000" pitchFamily="2" charset="2"/>
              <a:buChar char="§"/>
            </a:pPr>
            <a:r>
              <a:rPr lang="en-GB" sz="2000" dirty="0">
                <a:solidFill>
                  <a:schemeClr val="accent2"/>
                </a:solidFill>
              </a:rPr>
              <a:t>Challenge posed by Climate change impacts (require climate action both mitigation and adaptation) </a:t>
            </a:r>
          </a:p>
          <a:p>
            <a:pPr marL="457200" indent="-457200">
              <a:buFont typeface="Wingdings" panose="05000000000000000000" pitchFamily="2" charset="2"/>
              <a:buChar char="§"/>
            </a:pPr>
            <a:r>
              <a:rPr lang="en-GB" sz="2000" dirty="0">
                <a:solidFill>
                  <a:schemeClr val="accent2"/>
                </a:solidFill>
              </a:rPr>
              <a:t>Diversity on all fronts - importance of context</a:t>
            </a:r>
          </a:p>
          <a:p>
            <a:endParaRPr lang="en-GB" sz="2000" dirty="0">
              <a:solidFill>
                <a:schemeClr val="accent2"/>
              </a:solidFill>
            </a:endParaRPr>
          </a:p>
          <a:p>
            <a:r>
              <a:rPr lang="en-GB" sz="2000" b="1" dirty="0">
                <a:solidFill>
                  <a:schemeClr val="accent2"/>
                </a:solidFill>
              </a:rPr>
              <a:t>Resource mobilisation constraints:</a:t>
            </a:r>
          </a:p>
          <a:p>
            <a:pPr marL="457200" indent="-457200">
              <a:buFont typeface="Wingdings" panose="05000000000000000000" pitchFamily="2" charset="2"/>
              <a:buChar char="§"/>
            </a:pPr>
            <a:r>
              <a:rPr lang="en-GB" sz="2000" dirty="0">
                <a:solidFill>
                  <a:schemeClr val="accent2"/>
                </a:solidFill>
              </a:rPr>
              <a:t>ULBs/local government reliant on central/state level funding</a:t>
            </a:r>
          </a:p>
          <a:p>
            <a:pPr marL="457200" indent="-457200">
              <a:buFont typeface="Wingdings" panose="05000000000000000000" pitchFamily="2" charset="2"/>
              <a:buChar char="§"/>
            </a:pPr>
            <a:r>
              <a:rPr lang="en-GB" sz="2000" dirty="0">
                <a:solidFill>
                  <a:schemeClr val="accent2"/>
                </a:solidFill>
              </a:rPr>
              <a:t>Issues in local revenues mobilisation (tax)</a:t>
            </a:r>
          </a:p>
          <a:p>
            <a:pPr marL="457200" indent="-457200">
              <a:buFont typeface="Wingdings" panose="05000000000000000000" pitchFamily="2" charset="2"/>
              <a:buChar char="§"/>
            </a:pPr>
            <a:r>
              <a:rPr lang="en-GB" sz="2000" dirty="0">
                <a:solidFill>
                  <a:schemeClr val="accent2"/>
                </a:solidFill>
              </a:rPr>
              <a:t>Difficulty to attract private finance</a:t>
            </a:r>
          </a:p>
          <a:p>
            <a:endParaRPr lang="en-GB" sz="2000" dirty="0">
              <a:solidFill>
                <a:schemeClr val="accent2"/>
              </a:solidFill>
            </a:endParaRPr>
          </a:p>
          <a:p>
            <a:r>
              <a:rPr lang="en-GB" sz="2000" b="1" dirty="0">
                <a:solidFill>
                  <a:schemeClr val="accent2"/>
                </a:solidFill>
              </a:rPr>
              <a:t>Capacities of ULBs (resources mobilisation, technology, innovation)</a:t>
            </a:r>
          </a:p>
          <a:p>
            <a:pPr marL="457200" indent="-457200">
              <a:buFont typeface="Wingdings" panose="05000000000000000000" pitchFamily="2" charset="2"/>
              <a:buChar char="§"/>
            </a:pPr>
            <a:endParaRPr lang="en-GB" sz="2000" dirty="0">
              <a:solidFill>
                <a:schemeClr val="accent2"/>
              </a:solidFill>
            </a:endParaRPr>
          </a:p>
          <a:p>
            <a:endParaRPr lang="en-GB" sz="2000" dirty="0">
              <a:solidFill>
                <a:schemeClr val="accent2"/>
              </a:solidFill>
            </a:endParaRPr>
          </a:p>
        </p:txBody>
      </p:sp>
    </p:spTree>
    <p:extLst>
      <p:ext uri="{BB962C8B-B14F-4D97-AF65-F5344CB8AC3E}">
        <p14:creationId xmlns:p14="http://schemas.microsoft.com/office/powerpoint/2010/main" val="184628808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304586" y="141248"/>
            <a:ext cx="9218342" cy="646770"/>
          </a:xfrm>
          <a:prstGeom prst="rect">
            <a:avLst/>
          </a:prstGeom>
          <a:ln w="381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dirty="0">
                <a:solidFill>
                  <a:schemeClr val="accent2"/>
                </a:solidFill>
              </a:rPr>
              <a:t>Smart and Sustainable Urbanisation partnership</a:t>
            </a:r>
          </a:p>
        </p:txBody>
      </p:sp>
      <p:sp>
        <p:nvSpPr>
          <p:cNvPr id="6" name="Rectangle 5"/>
          <p:cNvSpPr/>
          <p:nvPr/>
        </p:nvSpPr>
        <p:spPr>
          <a:xfrm>
            <a:off x="2304586" y="1219201"/>
            <a:ext cx="9731297" cy="5092390"/>
          </a:xfrm>
          <a:prstGeom prst="rect">
            <a:avLst/>
          </a:prstGeom>
          <a:ln w="381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600" dirty="0">
                <a:solidFill>
                  <a:schemeClr val="accent2"/>
                </a:solidFill>
              </a:rPr>
              <a:t>Political dialogue </a:t>
            </a:r>
          </a:p>
          <a:p>
            <a:pPr marL="285750" indent="-285750">
              <a:buFont typeface="Wingdings" panose="05000000000000000000" pitchFamily="2" charset="2"/>
              <a:buChar char="q"/>
            </a:pPr>
            <a:endParaRPr lang="en-GB" sz="1600" dirty="0">
              <a:solidFill>
                <a:schemeClr val="accent2"/>
              </a:solidFill>
            </a:endParaRPr>
          </a:p>
          <a:p>
            <a:pPr marL="342900" indent="-342900">
              <a:buFont typeface="Wingdings" panose="05000000000000000000" pitchFamily="2" charset="2"/>
              <a:buChar char="§"/>
            </a:pPr>
            <a:r>
              <a:rPr lang="en-GB" sz="1600" dirty="0">
                <a:solidFill>
                  <a:schemeClr val="accent2"/>
                </a:solidFill>
              </a:rPr>
              <a:t> To promote and strengthen:</a:t>
            </a:r>
          </a:p>
          <a:p>
            <a:pPr marL="457200" indent="-457200">
              <a:buAutoNum type="arabicParenR"/>
            </a:pPr>
            <a:r>
              <a:rPr lang="en-GB" sz="1600" dirty="0">
                <a:solidFill>
                  <a:schemeClr val="accent2"/>
                </a:solidFill>
              </a:rPr>
              <a:t>Cooperation and dialogue between the EU and India on sustainable urban development; </a:t>
            </a:r>
          </a:p>
          <a:p>
            <a:pPr marL="457200" indent="-457200">
              <a:buAutoNum type="arabicParenR"/>
            </a:pPr>
            <a:r>
              <a:rPr lang="en-GB" sz="1600" dirty="0">
                <a:solidFill>
                  <a:schemeClr val="accent2"/>
                </a:solidFill>
              </a:rPr>
              <a:t>Respective capabilities of India and the EU for implementing global commitments in the framework of the United Nations Sustainable Developments Goals (SDGs), the United Nations New Urban Agenda (NUA) and the Paris Climate Agreement as well as in the framework of national level policies; </a:t>
            </a:r>
          </a:p>
          <a:p>
            <a:pPr marL="457200" indent="-457200">
              <a:buAutoNum type="arabicParenR"/>
            </a:pPr>
            <a:r>
              <a:rPr lang="en-GB" sz="1600" dirty="0">
                <a:solidFill>
                  <a:schemeClr val="accent2"/>
                </a:solidFill>
              </a:rPr>
              <a:t>Dissemination of policies, technologies, business solutions, financing mechanisms for sustainable urban development and </a:t>
            </a:r>
          </a:p>
          <a:p>
            <a:pPr marL="342900" indent="-342900">
              <a:buAutoNum type="arabicParenR" startAt="4"/>
            </a:pPr>
            <a:r>
              <a:rPr lang="en-GB" sz="1600" dirty="0">
                <a:solidFill>
                  <a:schemeClr val="accent2"/>
                </a:solidFill>
              </a:rPr>
              <a:t>Cooperation on research and innovation in support of smart and sustainable urbanisation</a:t>
            </a:r>
          </a:p>
          <a:p>
            <a:endParaRPr lang="en-GB" sz="1600" dirty="0">
              <a:solidFill>
                <a:schemeClr val="accent2"/>
              </a:solidFill>
            </a:endParaRPr>
          </a:p>
          <a:p>
            <a:pPr marL="342900" indent="-342900">
              <a:buFont typeface="Wingdings" panose="05000000000000000000" pitchFamily="2" charset="2"/>
              <a:buChar char="§"/>
            </a:pPr>
            <a:r>
              <a:rPr lang="en-GB" sz="1600" dirty="0">
                <a:solidFill>
                  <a:schemeClr val="accent2"/>
                </a:solidFill>
              </a:rPr>
              <a:t> Deals with very practical challenges such as effective solid waste management, developing effective water supply &amp; sewage system, mainstreaming urban resilience into metropolitan planning</a:t>
            </a:r>
          </a:p>
          <a:p>
            <a:pPr marL="285750" indent="-285750">
              <a:buFont typeface="Wingdings" panose="05000000000000000000" pitchFamily="2" charset="2"/>
              <a:buChar char="q"/>
            </a:pPr>
            <a:endParaRPr lang="en-GB" sz="1600" dirty="0">
              <a:solidFill>
                <a:schemeClr val="accent2"/>
              </a:solidFill>
            </a:endParaRPr>
          </a:p>
          <a:p>
            <a:pPr marL="342900" indent="-342900">
              <a:buFont typeface="Wingdings" panose="05000000000000000000" pitchFamily="2" charset="2"/>
              <a:buChar char="§"/>
            </a:pPr>
            <a:r>
              <a:rPr lang="en-GB" sz="1600" dirty="0">
                <a:solidFill>
                  <a:schemeClr val="accent2"/>
                </a:solidFill>
              </a:rPr>
              <a:t>Promotes investments</a:t>
            </a:r>
          </a:p>
          <a:p>
            <a:endParaRPr lang="en-GB" sz="1600" dirty="0">
              <a:solidFill>
                <a:schemeClr val="accent2"/>
              </a:solidFill>
            </a:endParaRPr>
          </a:p>
        </p:txBody>
      </p:sp>
    </p:spTree>
    <p:extLst>
      <p:ext uri="{BB962C8B-B14F-4D97-AF65-F5344CB8AC3E}">
        <p14:creationId xmlns:p14="http://schemas.microsoft.com/office/powerpoint/2010/main" val="146201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Rectangle 4"/>
          <p:cNvSpPr/>
          <p:nvPr/>
        </p:nvSpPr>
        <p:spPr>
          <a:xfrm>
            <a:off x="2304586" y="141248"/>
            <a:ext cx="9218342" cy="646770"/>
          </a:xfrm>
          <a:prstGeom prst="rect">
            <a:avLst/>
          </a:prstGeom>
          <a:ln w="381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dirty="0">
                <a:solidFill>
                  <a:schemeClr val="accent2"/>
                </a:solidFill>
              </a:rPr>
              <a:t>Collaboration via blending</a:t>
            </a:r>
          </a:p>
        </p:txBody>
      </p:sp>
      <p:sp>
        <p:nvSpPr>
          <p:cNvPr id="6" name="Rectangle 5"/>
          <p:cNvSpPr/>
          <p:nvPr/>
        </p:nvSpPr>
        <p:spPr>
          <a:xfrm>
            <a:off x="2304586" y="1479395"/>
            <a:ext cx="9604916" cy="5092390"/>
          </a:xfrm>
          <a:prstGeom prst="rect">
            <a:avLst/>
          </a:prstGeom>
          <a:ln w="381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371600" lvl="2" indent="-457200">
              <a:buFont typeface="Wingdings" panose="05000000000000000000" pitchFamily="2" charset="2"/>
              <a:buChar char="v"/>
            </a:pPr>
            <a:endParaRPr lang="en-GB" sz="1600" dirty="0">
              <a:solidFill>
                <a:schemeClr val="accent2"/>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423364362"/>
              </p:ext>
            </p:extLst>
          </p:nvPr>
        </p:nvGraphicFramePr>
        <p:xfrm>
          <a:off x="3731942" y="1754244"/>
          <a:ext cx="6750205" cy="3196899"/>
        </p:xfrm>
        <a:graphic>
          <a:graphicData uri="http://schemas.openxmlformats.org/drawingml/2006/table">
            <a:tbl>
              <a:tblPr/>
              <a:tblGrid>
                <a:gridCol w="3339274">
                  <a:extLst>
                    <a:ext uri="{9D8B030D-6E8A-4147-A177-3AD203B41FA5}">
                      <a16:colId xmlns:a16="http://schemas.microsoft.com/office/drawing/2014/main" val="3916811260"/>
                    </a:ext>
                  </a:extLst>
                </a:gridCol>
                <a:gridCol w="1261185">
                  <a:extLst>
                    <a:ext uri="{9D8B030D-6E8A-4147-A177-3AD203B41FA5}">
                      <a16:colId xmlns:a16="http://schemas.microsoft.com/office/drawing/2014/main" val="3467409108"/>
                    </a:ext>
                  </a:extLst>
                </a:gridCol>
                <a:gridCol w="974551">
                  <a:extLst>
                    <a:ext uri="{9D8B030D-6E8A-4147-A177-3AD203B41FA5}">
                      <a16:colId xmlns:a16="http://schemas.microsoft.com/office/drawing/2014/main" val="911753380"/>
                    </a:ext>
                  </a:extLst>
                </a:gridCol>
                <a:gridCol w="1175195">
                  <a:extLst>
                    <a:ext uri="{9D8B030D-6E8A-4147-A177-3AD203B41FA5}">
                      <a16:colId xmlns:a16="http://schemas.microsoft.com/office/drawing/2014/main" val="911187815"/>
                    </a:ext>
                  </a:extLst>
                </a:gridCol>
              </a:tblGrid>
              <a:tr h="948705">
                <a:tc>
                  <a:txBody>
                    <a:bodyPr/>
                    <a:lstStyle/>
                    <a:p>
                      <a:pPr algn="l" fontAlgn="ctr"/>
                      <a:r>
                        <a:rPr lang="en-GB" sz="1800" b="1" i="0" u="none" strike="noStrike">
                          <a:solidFill>
                            <a:schemeClr val="accent2"/>
                          </a:solidFill>
                          <a:effectLst/>
                          <a:latin typeface="Calibri" panose="020F0502020204030204" pitchFamily="34" charset="0"/>
                        </a:rPr>
                        <a:t>Project Name</a:t>
                      </a:r>
                    </a:p>
                  </a:txBody>
                  <a:tcPr marL="6350" marR="6350" marT="6350" marB="0" anchor="ctr">
                    <a:lnL>
                      <a:noFill/>
                    </a:lnL>
                    <a:lnR>
                      <a:noFill/>
                    </a:lnR>
                    <a:lnT>
                      <a:noFill/>
                    </a:lnT>
                    <a:lnB>
                      <a:noFill/>
                    </a:lnB>
                  </a:tcPr>
                </a:tc>
                <a:tc>
                  <a:txBody>
                    <a:bodyPr/>
                    <a:lstStyle/>
                    <a:p>
                      <a:pPr algn="l" fontAlgn="ctr"/>
                      <a:r>
                        <a:rPr lang="en-GB" sz="1800" b="1" i="0" u="none" strike="noStrike">
                          <a:solidFill>
                            <a:schemeClr val="accent2"/>
                          </a:solidFill>
                          <a:effectLst/>
                          <a:latin typeface="Calibri" panose="020F0502020204030204" pitchFamily="34" charset="0"/>
                        </a:rPr>
                        <a:t>Partner</a:t>
                      </a:r>
                    </a:p>
                  </a:txBody>
                  <a:tcPr marL="6350" marR="6350" marT="6350" marB="0" anchor="ctr">
                    <a:lnL>
                      <a:noFill/>
                    </a:lnL>
                    <a:lnR>
                      <a:noFill/>
                    </a:lnR>
                    <a:lnT>
                      <a:noFill/>
                    </a:lnT>
                    <a:lnB>
                      <a:noFill/>
                    </a:lnB>
                  </a:tcPr>
                </a:tc>
                <a:tc>
                  <a:txBody>
                    <a:bodyPr/>
                    <a:lstStyle/>
                    <a:p>
                      <a:pPr algn="l" fontAlgn="ctr"/>
                      <a:r>
                        <a:rPr lang="en-GB" sz="1800" b="1" i="0" u="none" strike="noStrike">
                          <a:solidFill>
                            <a:schemeClr val="accent2"/>
                          </a:solidFill>
                          <a:effectLst/>
                          <a:latin typeface="Calibri" panose="020F0502020204030204" pitchFamily="34" charset="0"/>
                        </a:rPr>
                        <a:t>Loan</a:t>
                      </a:r>
                      <a:br>
                        <a:rPr lang="en-GB" sz="1800" b="1" i="0" u="none" strike="noStrike">
                          <a:solidFill>
                            <a:schemeClr val="accent2"/>
                          </a:solidFill>
                          <a:effectLst/>
                          <a:latin typeface="Calibri" panose="020F0502020204030204" pitchFamily="34" charset="0"/>
                        </a:rPr>
                      </a:br>
                      <a:r>
                        <a:rPr lang="en-GB" sz="1800" b="1" i="0" u="none" strike="noStrike">
                          <a:solidFill>
                            <a:schemeClr val="accent2"/>
                          </a:solidFill>
                          <a:effectLst/>
                          <a:latin typeface="Calibri" panose="020F0502020204030204" pitchFamily="34" charset="0"/>
                        </a:rPr>
                        <a:t>(M EUR)</a:t>
                      </a:r>
                    </a:p>
                  </a:txBody>
                  <a:tcPr marL="6350" marR="6350" marT="6350" marB="0" anchor="ctr">
                    <a:lnL>
                      <a:noFill/>
                    </a:lnL>
                    <a:lnR>
                      <a:noFill/>
                    </a:lnR>
                    <a:lnT>
                      <a:noFill/>
                    </a:lnT>
                    <a:lnB>
                      <a:noFill/>
                    </a:lnB>
                  </a:tcPr>
                </a:tc>
                <a:tc>
                  <a:txBody>
                    <a:bodyPr/>
                    <a:lstStyle/>
                    <a:p>
                      <a:pPr algn="l" fontAlgn="ctr"/>
                      <a:r>
                        <a:rPr lang="en-GB" sz="1800" b="1" i="0" u="none" strike="noStrike">
                          <a:solidFill>
                            <a:schemeClr val="accent2"/>
                          </a:solidFill>
                          <a:effectLst/>
                          <a:latin typeface="Calibri" panose="020F0502020204030204" pitchFamily="34" charset="0"/>
                        </a:rPr>
                        <a:t>EU Grant</a:t>
                      </a:r>
                      <a:br>
                        <a:rPr lang="en-GB" sz="1800" b="1" i="0" u="none" strike="noStrike">
                          <a:solidFill>
                            <a:schemeClr val="accent2"/>
                          </a:solidFill>
                          <a:effectLst/>
                          <a:latin typeface="Calibri" panose="020F0502020204030204" pitchFamily="34" charset="0"/>
                        </a:rPr>
                      </a:br>
                      <a:r>
                        <a:rPr lang="en-GB" sz="1800" b="1" i="0" u="none" strike="noStrike">
                          <a:solidFill>
                            <a:schemeClr val="accent2"/>
                          </a:solidFill>
                          <a:effectLst/>
                          <a:latin typeface="Calibri" panose="020F0502020204030204" pitchFamily="34" charset="0"/>
                        </a:rPr>
                        <a:t>(M EUR)</a:t>
                      </a:r>
                    </a:p>
                  </a:txBody>
                  <a:tcPr marL="6350" marR="6350" marT="6350" marB="0" anchor="ctr">
                    <a:lnL>
                      <a:noFill/>
                    </a:lnL>
                    <a:lnR>
                      <a:noFill/>
                    </a:lnR>
                    <a:lnT>
                      <a:noFill/>
                    </a:lnT>
                    <a:lnB>
                      <a:noFill/>
                    </a:lnB>
                  </a:tcPr>
                </a:tc>
                <a:extLst>
                  <a:ext uri="{0D108BD9-81ED-4DB2-BD59-A6C34878D82A}">
                    <a16:rowId xmlns:a16="http://schemas.microsoft.com/office/drawing/2014/main" val="1949083132"/>
                  </a:ext>
                </a:extLst>
              </a:tr>
              <a:tr h="374699">
                <a:tc>
                  <a:txBody>
                    <a:bodyPr/>
                    <a:lstStyle/>
                    <a:p>
                      <a:pPr algn="l" fontAlgn="b"/>
                      <a:r>
                        <a:rPr lang="en-GB" sz="1800" b="0" i="0" u="none" strike="noStrike">
                          <a:solidFill>
                            <a:schemeClr val="accent2"/>
                          </a:solidFill>
                          <a:effectLst/>
                          <a:latin typeface="Calibri" panose="020F0502020204030204" pitchFamily="34" charset="0"/>
                        </a:rPr>
                        <a:t>Sunref India Housing</a:t>
                      </a:r>
                    </a:p>
                  </a:txBody>
                  <a:tcPr marL="6350" marR="6350" marT="6350" marB="0" anchor="b">
                    <a:lnL>
                      <a:noFill/>
                    </a:lnL>
                    <a:lnR>
                      <a:noFill/>
                    </a:lnR>
                    <a:lnT>
                      <a:noFill/>
                    </a:lnT>
                    <a:lnB>
                      <a:noFill/>
                    </a:lnB>
                  </a:tcPr>
                </a:tc>
                <a:tc>
                  <a:txBody>
                    <a:bodyPr/>
                    <a:lstStyle/>
                    <a:p>
                      <a:pPr algn="l" fontAlgn="b"/>
                      <a:r>
                        <a:rPr lang="en-GB" sz="1800" b="0" i="0" u="none" strike="noStrike">
                          <a:solidFill>
                            <a:schemeClr val="accent2"/>
                          </a:solidFill>
                          <a:effectLst/>
                          <a:latin typeface="Calibri" panose="020F0502020204030204" pitchFamily="34" charset="0"/>
                        </a:rPr>
                        <a:t>AFD</a:t>
                      </a:r>
                    </a:p>
                  </a:txBody>
                  <a:tcPr marL="6350" marR="6350" marT="6350" marB="0" anchor="b">
                    <a:lnL>
                      <a:noFill/>
                    </a:lnL>
                    <a:lnR>
                      <a:noFill/>
                    </a:lnR>
                    <a:lnT>
                      <a:noFill/>
                    </a:lnT>
                    <a:lnB>
                      <a:noFill/>
                    </a:lnB>
                  </a:tcPr>
                </a:tc>
                <a:tc>
                  <a:txBody>
                    <a:bodyPr/>
                    <a:lstStyle/>
                    <a:p>
                      <a:pPr algn="r" fontAlgn="b"/>
                      <a:r>
                        <a:rPr lang="en-GB" sz="1800" b="0" i="0" u="none" strike="noStrike">
                          <a:solidFill>
                            <a:schemeClr val="accent2"/>
                          </a:solidFill>
                          <a:effectLst/>
                          <a:latin typeface="Calibri" panose="020F0502020204030204" pitchFamily="34" charset="0"/>
                        </a:rPr>
                        <a:t>100</a:t>
                      </a:r>
                    </a:p>
                  </a:txBody>
                  <a:tcPr marL="6350" marR="6350" marT="6350" marB="0" anchor="b">
                    <a:lnL>
                      <a:noFill/>
                    </a:lnL>
                    <a:lnR>
                      <a:noFill/>
                    </a:lnR>
                    <a:lnT>
                      <a:noFill/>
                    </a:lnT>
                    <a:lnB>
                      <a:noFill/>
                    </a:lnB>
                  </a:tcPr>
                </a:tc>
                <a:tc>
                  <a:txBody>
                    <a:bodyPr/>
                    <a:lstStyle/>
                    <a:p>
                      <a:pPr algn="r" fontAlgn="b"/>
                      <a:r>
                        <a:rPr lang="en-GB" sz="1800" b="0" i="0" u="none" strike="noStrike">
                          <a:solidFill>
                            <a:schemeClr val="accent2"/>
                          </a:solidFill>
                          <a:effectLst/>
                          <a:latin typeface="Calibri" panose="020F0502020204030204" pitchFamily="34" charset="0"/>
                        </a:rPr>
                        <a:t>12.35</a:t>
                      </a:r>
                    </a:p>
                  </a:txBody>
                  <a:tcPr marL="6350" marR="6350" marT="6350" marB="0" anchor="b">
                    <a:lnL>
                      <a:noFill/>
                    </a:lnL>
                    <a:lnR>
                      <a:noFill/>
                    </a:lnR>
                    <a:lnT>
                      <a:noFill/>
                    </a:lnT>
                    <a:lnB>
                      <a:noFill/>
                    </a:lnB>
                  </a:tcPr>
                </a:tc>
                <a:extLst>
                  <a:ext uri="{0D108BD9-81ED-4DB2-BD59-A6C34878D82A}">
                    <a16:rowId xmlns:a16="http://schemas.microsoft.com/office/drawing/2014/main" val="864127304"/>
                  </a:ext>
                </a:extLst>
              </a:tr>
              <a:tr h="374699">
                <a:tc>
                  <a:txBody>
                    <a:bodyPr/>
                    <a:lstStyle/>
                    <a:p>
                      <a:pPr algn="l" fontAlgn="b"/>
                      <a:r>
                        <a:rPr lang="en-GB" sz="1800" b="0" i="0" u="none" strike="noStrike">
                          <a:solidFill>
                            <a:schemeClr val="accent2"/>
                          </a:solidFill>
                          <a:effectLst/>
                          <a:latin typeface="Calibri" panose="020F0502020204030204" pitchFamily="34" charset="0"/>
                        </a:rPr>
                        <a:t>Mobilise Your City (MYC)</a:t>
                      </a:r>
                    </a:p>
                  </a:txBody>
                  <a:tcPr marL="6350" marR="6350" marT="6350" marB="0" anchor="b">
                    <a:lnL>
                      <a:noFill/>
                    </a:lnL>
                    <a:lnR>
                      <a:noFill/>
                    </a:lnR>
                    <a:lnT>
                      <a:noFill/>
                    </a:lnT>
                    <a:lnB>
                      <a:noFill/>
                    </a:lnB>
                  </a:tcPr>
                </a:tc>
                <a:tc>
                  <a:txBody>
                    <a:bodyPr/>
                    <a:lstStyle/>
                    <a:p>
                      <a:pPr algn="l" fontAlgn="b"/>
                      <a:r>
                        <a:rPr lang="en-GB" sz="1800" b="0" i="0" u="none" strike="noStrike">
                          <a:solidFill>
                            <a:schemeClr val="accent2"/>
                          </a:solidFill>
                          <a:effectLst/>
                          <a:latin typeface="Calibri" panose="020F0502020204030204" pitchFamily="34" charset="0"/>
                        </a:rPr>
                        <a:t>AFD</a:t>
                      </a:r>
                    </a:p>
                  </a:txBody>
                  <a:tcPr marL="6350" marR="6350" marT="6350" marB="0" anchor="b">
                    <a:lnL>
                      <a:noFill/>
                    </a:lnL>
                    <a:lnR>
                      <a:noFill/>
                    </a:lnR>
                    <a:lnT>
                      <a:noFill/>
                    </a:lnT>
                    <a:lnB>
                      <a:noFill/>
                    </a:lnB>
                  </a:tcPr>
                </a:tc>
                <a:tc>
                  <a:txBody>
                    <a:bodyPr/>
                    <a:lstStyle/>
                    <a:p>
                      <a:pPr algn="r" fontAlgn="b"/>
                      <a:r>
                        <a:rPr lang="en-GB" sz="1800" b="0" i="0" u="none" strike="noStrike">
                          <a:solidFill>
                            <a:schemeClr val="accent2"/>
                          </a:solidFill>
                          <a:effectLst/>
                          <a:latin typeface="Calibri" panose="020F0502020204030204" pitchFamily="34" charset="0"/>
                        </a:rPr>
                        <a:t>130</a:t>
                      </a:r>
                    </a:p>
                  </a:txBody>
                  <a:tcPr marL="6350" marR="6350" marT="6350" marB="0" anchor="b">
                    <a:lnL>
                      <a:noFill/>
                    </a:lnL>
                    <a:lnR>
                      <a:noFill/>
                    </a:lnR>
                    <a:lnT>
                      <a:noFill/>
                    </a:lnT>
                    <a:lnB>
                      <a:noFill/>
                    </a:lnB>
                  </a:tcPr>
                </a:tc>
                <a:tc>
                  <a:txBody>
                    <a:bodyPr/>
                    <a:lstStyle/>
                    <a:p>
                      <a:pPr algn="r" fontAlgn="b"/>
                      <a:r>
                        <a:rPr lang="en-GB" sz="1800" b="0" i="0" u="none" strike="noStrike">
                          <a:solidFill>
                            <a:schemeClr val="accent2"/>
                          </a:solidFill>
                          <a:effectLst/>
                          <a:latin typeface="Calibri" panose="020F0502020204030204" pitchFamily="34" charset="0"/>
                        </a:rPr>
                        <a:t>3.65</a:t>
                      </a:r>
                    </a:p>
                  </a:txBody>
                  <a:tcPr marL="6350" marR="6350" marT="6350" marB="0" anchor="b">
                    <a:lnL>
                      <a:noFill/>
                    </a:lnL>
                    <a:lnR>
                      <a:noFill/>
                    </a:lnR>
                    <a:lnT>
                      <a:noFill/>
                    </a:lnT>
                    <a:lnB>
                      <a:noFill/>
                    </a:lnB>
                  </a:tcPr>
                </a:tc>
                <a:extLst>
                  <a:ext uri="{0D108BD9-81ED-4DB2-BD59-A6C34878D82A}">
                    <a16:rowId xmlns:a16="http://schemas.microsoft.com/office/drawing/2014/main" val="3930085408"/>
                  </a:ext>
                </a:extLst>
              </a:tr>
              <a:tr h="374699">
                <a:tc>
                  <a:txBody>
                    <a:bodyPr/>
                    <a:lstStyle/>
                    <a:p>
                      <a:pPr algn="l" fontAlgn="b"/>
                      <a:r>
                        <a:rPr lang="en-GB" sz="1800" b="1" i="0" u="none" strike="noStrike" dirty="0">
                          <a:solidFill>
                            <a:schemeClr val="accent2"/>
                          </a:solidFill>
                          <a:effectLst/>
                          <a:latin typeface="Calibri" panose="020F0502020204030204" pitchFamily="34" charset="0"/>
                        </a:rPr>
                        <a:t>CITIIS 1.0</a:t>
                      </a:r>
                    </a:p>
                  </a:txBody>
                  <a:tcPr marL="6350" marR="6350" marT="6350" marB="0" anchor="b">
                    <a:lnL>
                      <a:noFill/>
                    </a:lnL>
                    <a:lnR>
                      <a:noFill/>
                    </a:lnR>
                    <a:lnT>
                      <a:noFill/>
                    </a:lnT>
                    <a:lnB>
                      <a:noFill/>
                    </a:lnB>
                  </a:tcPr>
                </a:tc>
                <a:tc>
                  <a:txBody>
                    <a:bodyPr/>
                    <a:lstStyle/>
                    <a:p>
                      <a:pPr algn="l" fontAlgn="b"/>
                      <a:r>
                        <a:rPr lang="en-GB" sz="1800" b="0" i="0" u="none" strike="noStrike">
                          <a:solidFill>
                            <a:schemeClr val="accent2"/>
                          </a:solidFill>
                          <a:effectLst/>
                          <a:latin typeface="Calibri" panose="020F0502020204030204" pitchFamily="34" charset="0"/>
                        </a:rPr>
                        <a:t>AFD</a:t>
                      </a:r>
                    </a:p>
                  </a:txBody>
                  <a:tcPr marL="6350" marR="6350" marT="6350" marB="0" anchor="b">
                    <a:lnL>
                      <a:noFill/>
                    </a:lnL>
                    <a:lnR>
                      <a:noFill/>
                    </a:lnR>
                    <a:lnT>
                      <a:noFill/>
                    </a:lnT>
                    <a:lnB>
                      <a:noFill/>
                    </a:lnB>
                  </a:tcPr>
                </a:tc>
                <a:tc>
                  <a:txBody>
                    <a:bodyPr/>
                    <a:lstStyle/>
                    <a:p>
                      <a:pPr algn="r" fontAlgn="b"/>
                      <a:r>
                        <a:rPr lang="en-GB" sz="1800" b="0" i="0" u="none" strike="noStrike">
                          <a:solidFill>
                            <a:schemeClr val="accent2"/>
                          </a:solidFill>
                          <a:effectLst/>
                          <a:latin typeface="Calibri" panose="020F0502020204030204" pitchFamily="34" charset="0"/>
                        </a:rPr>
                        <a:t>100</a:t>
                      </a:r>
                    </a:p>
                  </a:txBody>
                  <a:tcPr marL="6350" marR="6350" marT="6350" marB="0" anchor="b">
                    <a:lnL>
                      <a:noFill/>
                    </a:lnL>
                    <a:lnR>
                      <a:noFill/>
                    </a:lnR>
                    <a:lnT>
                      <a:noFill/>
                    </a:lnT>
                    <a:lnB>
                      <a:noFill/>
                    </a:lnB>
                  </a:tcPr>
                </a:tc>
                <a:tc>
                  <a:txBody>
                    <a:bodyPr/>
                    <a:lstStyle/>
                    <a:p>
                      <a:pPr algn="r" fontAlgn="b"/>
                      <a:r>
                        <a:rPr lang="en-GB" sz="1800" b="0" i="0" u="none" strike="noStrike">
                          <a:solidFill>
                            <a:schemeClr val="accent2"/>
                          </a:solidFill>
                          <a:effectLst/>
                          <a:latin typeface="Calibri" panose="020F0502020204030204" pitchFamily="34" charset="0"/>
                        </a:rPr>
                        <a:t>6.24</a:t>
                      </a:r>
                    </a:p>
                  </a:txBody>
                  <a:tcPr marL="6350" marR="6350" marT="6350" marB="0" anchor="b">
                    <a:lnL>
                      <a:noFill/>
                    </a:lnL>
                    <a:lnR>
                      <a:noFill/>
                    </a:lnR>
                    <a:lnT>
                      <a:noFill/>
                    </a:lnT>
                    <a:lnB>
                      <a:noFill/>
                    </a:lnB>
                  </a:tcPr>
                </a:tc>
                <a:extLst>
                  <a:ext uri="{0D108BD9-81ED-4DB2-BD59-A6C34878D82A}">
                    <a16:rowId xmlns:a16="http://schemas.microsoft.com/office/drawing/2014/main" val="3498017046"/>
                  </a:ext>
                </a:extLst>
              </a:tr>
              <a:tr h="374699">
                <a:tc>
                  <a:txBody>
                    <a:bodyPr/>
                    <a:lstStyle/>
                    <a:p>
                      <a:pPr algn="l" fontAlgn="b"/>
                      <a:r>
                        <a:rPr lang="en-GB" sz="1800" b="0" i="0" u="none" strike="noStrike">
                          <a:solidFill>
                            <a:schemeClr val="accent2"/>
                          </a:solidFill>
                          <a:effectLst/>
                          <a:latin typeface="Calibri" panose="020F0502020204030204" pitchFamily="34" charset="0"/>
                        </a:rPr>
                        <a:t>CITIIS 2.0</a:t>
                      </a:r>
                    </a:p>
                  </a:txBody>
                  <a:tcPr marL="6350" marR="6350" marT="6350" marB="0" anchor="b">
                    <a:lnL>
                      <a:noFill/>
                    </a:lnL>
                    <a:lnR>
                      <a:noFill/>
                    </a:lnR>
                    <a:lnT>
                      <a:noFill/>
                    </a:lnT>
                    <a:lnB>
                      <a:noFill/>
                    </a:lnB>
                  </a:tcPr>
                </a:tc>
                <a:tc>
                  <a:txBody>
                    <a:bodyPr/>
                    <a:lstStyle/>
                    <a:p>
                      <a:pPr algn="l" fontAlgn="b"/>
                      <a:r>
                        <a:rPr lang="en-GB" sz="1800" b="0" i="0" u="none" strike="noStrike">
                          <a:solidFill>
                            <a:schemeClr val="accent2"/>
                          </a:solidFill>
                          <a:effectLst/>
                          <a:latin typeface="Calibri" panose="020F0502020204030204" pitchFamily="34" charset="0"/>
                        </a:rPr>
                        <a:t>AFD, KfW</a:t>
                      </a:r>
                    </a:p>
                  </a:txBody>
                  <a:tcPr marL="6350" marR="6350" marT="6350" marB="0" anchor="b">
                    <a:lnL>
                      <a:noFill/>
                    </a:lnL>
                    <a:lnR>
                      <a:noFill/>
                    </a:lnR>
                    <a:lnT>
                      <a:noFill/>
                    </a:lnT>
                    <a:lnB>
                      <a:noFill/>
                    </a:lnB>
                  </a:tcPr>
                </a:tc>
                <a:tc>
                  <a:txBody>
                    <a:bodyPr/>
                    <a:lstStyle/>
                    <a:p>
                      <a:pPr algn="r" fontAlgn="b"/>
                      <a:r>
                        <a:rPr lang="en-GB" sz="1800" b="0" i="0" u="none" strike="noStrike">
                          <a:solidFill>
                            <a:schemeClr val="accent2"/>
                          </a:solidFill>
                          <a:effectLst/>
                          <a:latin typeface="Calibri" panose="020F0502020204030204" pitchFamily="34" charset="0"/>
                        </a:rPr>
                        <a:t>200</a:t>
                      </a:r>
                    </a:p>
                  </a:txBody>
                  <a:tcPr marL="6350" marR="6350" marT="6350" marB="0" anchor="b">
                    <a:lnL>
                      <a:noFill/>
                    </a:lnL>
                    <a:lnR>
                      <a:noFill/>
                    </a:lnR>
                    <a:lnT>
                      <a:noFill/>
                    </a:lnT>
                    <a:lnB>
                      <a:noFill/>
                    </a:lnB>
                  </a:tcPr>
                </a:tc>
                <a:tc>
                  <a:txBody>
                    <a:bodyPr/>
                    <a:lstStyle/>
                    <a:p>
                      <a:pPr algn="r" fontAlgn="b"/>
                      <a:r>
                        <a:rPr lang="en-GB" sz="1800" b="0" i="0" u="none" strike="noStrike">
                          <a:solidFill>
                            <a:schemeClr val="accent2"/>
                          </a:solidFill>
                          <a:effectLst/>
                          <a:latin typeface="Calibri" panose="020F0502020204030204" pitchFamily="34" charset="0"/>
                        </a:rPr>
                        <a:t>12.48</a:t>
                      </a:r>
                    </a:p>
                  </a:txBody>
                  <a:tcPr marL="6350" marR="6350" marT="6350" marB="0" anchor="b">
                    <a:lnL>
                      <a:noFill/>
                    </a:lnL>
                    <a:lnR>
                      <a:noFill/>
                    </a:lnR>
                    <a:lnT>
                      <a:noFill/>
                    </a:lnT>
                    <a:lnB>
                      <a:noFill/>
                    </a:lnB>
                  </a:tcPr>
                </a:tc>
                <a:extLst>
                  <a:ext uri="{0D108BD9-81ED-4DB2-BD59-A6C34878D82A}">
                    <a16:rowId xmlns:a16="http://schemas.microsoft.com/office/drawing/2014/main" val="3444786752"/>
                  </a:ext>
                </a:extLst>
              </a:tr>
              <a:tr h="374699">
                <a:tc>
                  <a:txBody>
                    <a:bodyPr/>
                    <a:lstStyle/>
                    <a:p>
                      <a:pPr algn="l" fontAlgn="b"/>
                      <a:r>
                        <a:rPr lang="en-GB" sz="1800" b="1" i="0" u="none" strike="noStrike" dirty="0">
                          <a:solidFill>
                            <a:schemeClr val="accent2"/>
                          </a:solidFill>
                          <a:effectLst/>
                          <a:latin typeface="Calibri" panose="020F0502020204030204" pitchFamily="34" charset="0"/>
                        </a:rPr>
                        <a:t>Chandigarh 24/7 water supply</a:t>
                      </a:r>
                    </a:p>
                  </a:txBody>
                  <a:tcPr marL="6350" marR="6350" marT="6350" marB="0" anchor="b">
                    <a:lnL>
                      <a:noFill/>
                    </a:lnL>
                    <a:lnR>
                      <a:noFill/>
                    </a:lnR>
                    <a:lnT>
                      <a:noFill/>
                    </a:lnT>
                    <a:lnB>
                      <a:noFill/>
                    </a:lnB>
                  </a:tcPr>
                </a:tc>
                <a:tc>
                  <a:txBody>
                    <a:bodyPr/>
                    <a:lstStyle/>
                    <a:p>
                      <a:pPr algn="l" fontAlgn="b"/>
                      <a:r>
                        <a:rPr lang="en-GB" sz="1800" b="0" i="0" u="none" strike="noStrike">
                          <a:solidFill>
                            <a:schemeClr val="accent2"/>
                          </a:solidFill>
                          <a:effectLst/>
                          <a:latin typeface="Calibri" panose="020F0502020204030204" pitchFamily="34" charset="0"/>
                        </a:rPr>
                        <a:t>AFD</a:t>
                      </a:r>
                    </a:p>
                  </a:txBody>
                  <a:tcPr marL="6350" marR="6350" marT="6350" marB="0" anchor="b">
                    <a:lnL>
                      <a:noFill/>
                    </a:lnL>
                    <a:lnR>
                      <a:noFill/>
                    </a:lnR>
                    <a:lnT>
                      <a:noFill/>
                    </a:lnT>
                    <a:lnB>
                      <a:noFill/>
                    </a:lnB>
                  </a:tcPr>
                </a:tc>
                <a:tc>
                  <a:txBody>
                    <a:bodyPr/>
                    <a:lstStyle/>
                    <a:p>
                      <a:pPr algn="r" fontAlgn="b"/>
                      <a:r>
                        <a:rPr lang="en-GB" sz="1800" b="0" i="0" u="none" strike="noStrike">
                          <a:solidFill>
                            <a:schemeClr val="accent2"/>
                          </a:solidFill>
                          <a:effectLst/>
                          <a:latin typeface="Calibri" panose="020F0502020204030204" pitchFamily="34" charset="0"/>
                        </a:rPr>
                        <a:t>48</a:t>
                      </a:r>
                    </a:p>
                  </a:txBody>
                  <a:tcPr marL="6350" marR="6350" marT="6350" marB="0" anchor="b">
                    <a:lnL>
                      <a:noFill/>
                    </a:lnL>
                    <a:lnR>
                      <a:noFill/>
                    </a:lnR>
                    <a:lnT>
                      <a:noFill/>
                    </a:lnT>
                    <a:lnB>
                      <a:noFill/>
                    </a:lnB>
                  </a:tcPr>
                </a:tc>
                <a:tc>
                  <a:txBody>
                    <a:bodyPr/>
                    <a:lstStyle/>
                    <a:p>
                      <a:pPr algn="r" fontAlgn="b"/>
                      <a:r>
                        <a:rPr lang="en-GB" sz="1800" b="0" i="0" u="none" strike="noStrike">
                          <a:solidFill>
                            <a:schemeClr val="accent2"/>
                          </a:solidFill>
                          <a:effectLst/>
                          <a:latin typeface="Calibri" panose="020F0502020204030204" pitchFamily="34" charset="0"/>
                        </a:rPr>
                        <a:t>11.9</a:t>
                      </a:r>
                    </a:p>
                  </a:txBody>
                  <a:tcPr marL="6350" marR="6350" marT="6350" marB="0" anchor="b">
                    <a:lnL>
                      <a:noFill/>
                    </a:lnL>
                    <a:lnR>
                      <a:noFill/>
                    </a:lnR>
                    <a:lnT>
                      <a:noFill/>
                    </a:lnT>
                    <a:lnB>
                      <a:noFill/>
                    </a:lnB>
                  </a:tcPr>
                </a:tc>
                <a:extLst>
                  <a:ext uri="{0D108BD9-81ED-4DB2-BD59-A6C34878D82A}">
                    <a16:rowId xmlns:a16="http://schemas.microsoft.com/office/drawing/2014/main" val="1486695663"/>
                  </a:ext>
                </a:extLst>
              </a:tr>
              <a:tr h="374699">
                <a:tc>
                  <a:txBody>
                    <a:bodyPr/>
                    <a:lstStyle/>
                    <a:p>
                      <a:pPr algn="l" fontAlgn="b"/>
                      <a:r>
                        <a:rPr lang="en-GB" sz="1800" b="1" i="0" u="none" strike="noStrike" dirty="0">
                          <a:solidFill>
                            <a:schemeClr val="accent2"/>
                          </a:solidFill>
                          <a:effectLst/>
                          <a:latin typeface="Calibri" panose="020F0502020204030204" pitchFamily="34" charset="0"/>
                        </a:rPr>
                        <a:t>Total</a:t>
                      </a:r>
                    </a:p>
                  </a:txBody>
                  <a:tcPr marL="6350" marR="6350" marT="6350" marB="0" anchor="b">
                    <a:lnL>
                      <a:noFill/>
                    </a:lnL>
                    <a:lnR>
                      <a:noFill/>
                    </a:lnR>
                    <a:lnT>
                      <a:noFill/>
                    </a:lnT>
                    <a:lnB>
                      <a:noFill/>
                    </a:lnB>
                  </a:tcPr>
                </a:tc>
                <a:tc>
                  <a:txBody>
                    <a:bodyPr/>
                    <a:lstStyle/>
                    <a:p>
                      <a:pPr algn="l" fontAlgn="b"/>
                      <a:endParaRPr lang="en-GB" sz="1800" b="0" i="0" u="none" strike="noStrike">
                        <a:solidFill>
                          <a:schemeClr val="accent2"/>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r" fontAlgn="b"/>
                      <a:r>
                        <a:rPr lang="en-GB" sz="1800" b="1" i="0" u="none" strike="noStrike">
                          <a:solidFill>
                            <a:schemeClr val="accent2"/>
                          </a:solidFill>
                          <a:effectLst/>
                          <a:latin typeface="Calibri" panose="020F0502020204030204" pitchFamily="34" charset="0"/>
                        </a:rPr>
                        <a:t>578</a:t>
                      </a:r>
                    </a:p>
                  </a:txBody>
                  <a:tcPr marL="6350" marR="6350" marT="6350" marB="0" anchor="b">
                    <a:lnL>
                      <a:noFill/>
                    </a:lnL>
                    <a:lnR>
                      <a:noFill/>
                    </a:lnR>
                    <a:lnT>
                      <a:noFill/>
                    </a:lnT>
                    <a:lnB>
                      <a:noFill/>
                    </a:lnB>
                  </a:tcPr>
                </a:tc>
                <a:tc>
                  <a:txBody>
                    <a:bodyPr/>
                    <a:lstStyle/>
                    <a:p>
                      <a:pPr algn="r" fontAlgn="b"/>
                      <a:r>
                        <a:rPr lang="en-GB" sz="1800" b="1" i="0" u="none" strike="noStrike" dirty="0">
                          <a:solidFill>
                            <a:schemeClr val="accent2"/>
                          </a:solidFill>
                          <a:effectLst/>
                          <a:latin typeface="Calibri" panose="020F0502020204030204" pitchFamily="34" charset="0"/>
                        </a:rPr>
                        <a:t>46.62</a:t>
                      </a:r>
                    </a:p>
                  </a:txBody>
                  <a:tcPr marL="6350" marR="6350" marT="6350" marB="0" anchor="b">
                    <a:lnL>
                      <a:noFill/>
                    </a:lnL>
                    <a:lnR>
                      <a:noFill/>
                    </a:lnR>
                    <a:lnT>
                      <a:noFill/>
                    </a:lnT>
                    <a:lnB>
                      <a:noFill/>
                    </a:lnB>
                  </a:tcPr>
                </a:tc>
                <a:extLst>
                  <a:ext uri="{0D108BD9-81ED-4DB2-BD59-A6C34878D82A}">
                    <a16:rowId xmlns:a16="http://schemas.microsoft.com/office/drawing/2014/main" val="2969992801"/>
                  </a:ext>
                </a:extLst>
              </a:tr>
            </a:tbl>
          </a:graphicData>
        </a:graphic>
      </p:graphicFrame>
      <p:sp>
        <p:nvSpPr>
          <p:cNvPr id="4" name="Right Arrow 3"/>
          <p:cNvSpPr/>
          <p:nvPr/>
        </p:nvSpPr>
        <p:spPr>
          <a:xfrm>
            <a:off x="2549912" y="5545873"/>
            <a:ext cx="743415" cy="371707"/>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GB"/>
          </a:p>
        </p:txBody>
      </p:sp>
      <p:sp>
        <p:nvSpPr>
          <p:cNvPr id="7" name="Rectangle 6"/>
          <p:cNvSpPr/>
          <p:nvPr/>
        </p:nvSpPr>
        <p:spPr>
          <a:xfrm>
            <a:off x="3806282" y="5456663"/>
            <a:ext cx="7961972" cy="6170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accent2"/>
                </a:solidFill>
              </a:rPr>
              <a:t>All projects foresee engagement with local authorities (municipalities or state level)</a:t>
            </a:r>
          </a:p>
        </p:txBody>
      </p:sp>
    </p:spTree>
    <p:extLst>
      <p:ext uri="{BB962C8B-B14F-4D97-AF65-F5344CB8AC3E}">
        <p14:creationId xmlns:p14="http://schemas.microsoft.com/office/powerpoint/2010/main" val="4059985907"/>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304586" y="141248"/>
            <a:ext cx="9218342" cy="646770"/>
          </a:xfrm>
          <a:prstGeom prst="rect">
            <a:avLst/>
          </a:prstGeom>
          <a:ln w="381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dirty="0">
                <a:solidFill>
                  <a:schemeClr val="accent2"/>
                </a:solidFill>
              </a:rPr>
              <a:t>Lessons learnt from CITIIS </a:t>
            </a:r>
          </a:p>
        </p:txBody>
      </p:sp>
      <p:sp>
        <p:nvSpPr>
          <p:cNvPr id="6" name="Rectangle 5"/>
          <p:cNvSpPr/>
          <p:nvPr/>
        </p:nvSpPr>
        <p:spPr>
          <a:xfrm>
            <a:off x="2304586" y="1479395"/>
            <a:ext cx="9604916" cy="5092390"/>
          </a:xfrm>
          <a:prstGeom prst="rect">
            <a:avLst/>
          </a:prstGeom>
          <a:ln w="381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GB" sz="2400" dirty="0">
                <a:solidFill>
                  <a:schemeClr val="accent2"/>
                </a:solidFill>
              </a:rPr>
              <a:t>Handholding of Local Authorities/Municipalities is key to ensure quality outputs and meet project timelines</a:t>
            </a:r>
          </a:p>
          <a:p>
            <a:pPr marL="285750" indent="-285750">
              <a:buFont typeface="Arial" panose="020B0604020202020204" pitchFamily="34" charset="0"/>
              <a:buChar char="•"/>
            </a:pPr>
            <a:r>
              <a:rPr lang="en-GB" sz="2400" dirty="0">
                <a:solidFill>
                  <a:schemeClr val="accent2"/>
                </a:solidFill>
              </a:rPr>
              <a:t>EU’s </a:t>
            </a:r>
            <a:r>
              <a:rPr lang="en-GB" sz="2400" dirty="0" err="1">
                <a:solidFill>
                  <a:schemeClr val="accent2"/>
                </a:solidFill>
              </a:rPr>
              <a:t>additionality</a:t>
            </a:r>
            <a:r>
              <a:rPr lang="en-GB" sz="2400" dirty="0">
                <a:solidFill>
                  <a:schemeClr val="accent2"/>
                </a:solidFill>
              </a:rPr>
              <a:t> is bringing in best practices from European Member States, especially on ESG standards and monitoring aspects</a:t>
            </a:r>
          </a:p>
          <a:p>
            <a:pPr marL="285750" indent="-285750">
              <a:buFont typeface="Arial" panose="020B0604020202020204" pitchFamily="34" charset="0"/>
              <a:buChar char="•"/>
            </a:pPr>
            <a:r>
              <a:rPr lang="en-GB" sz="2400" dirty="0">
                <a:solidFill>
                  <a:schemeClr val="accent2"/>
                </a:solidFill>
              </a:rPr>
              <a:t>Anchoring the project at national level has helped in scaling up of the action and inspiring other cities to identify investment needs to upgrade existing municipal assets or build new ones</a:t>
            </a:r>
          </a:p>
          <a:p>
            <a:pPr marL="285750" indent="-285750">
              <a:buFont typeface="Arial" panose="020B0604020202020204" pitchFamily="34" charset="0"/>
              <a:buChar char="•"/>
            </a:pPr>
            <a:r>
              <a:rPr lang="en-GB" sz="2400" dirty="0">
                <a:solidFill>
                  <a:schemeClr val="accent2"/>
                </a:solidFill>
              </a:rPr>
              <a:t>Knowledge capitalisation should not be ignored to foster replication potential</a:t>
            </a:r>
          </a:p>
          <a:p>
            <a:pPr marL="285750" indent="-285750">
              <a:buFont typeface="Arial" panose="020B0604020202020204" pitchFamily="34" charset="0"/>
              <a:buChar char="•"/>
            </a:pPr>
            <a:r>
              <a:rPr lang="en-GB" sz="2400" dirty="0">
                <a:solidFill>
                  <a:schemeClr val="accent2"/>
                </a:solidFill>
              </a:rPr>
              <a:t>Recognition of Champion projects helps in healthy competition among peers</a:t>
            </a:r>
          </a:p>
        </p:txBody>
      </p:sp>
    </p:spTree>
    <p:extLst>
      <p:ext uri="{BB962C8B-B14F-4D97-AF65-F5344CB8AC3E}">
        <p14:creationId xmlns:p14="http://schemas.microsoft.com/office/powerpoint/2010/main" val="4245524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Rectangle 4"/>
          <p:cNvSpPr/>
          <p:nvPr/>
        </p:nvSpPr>
        <p:spPr>
          <a:xfrm>
            <a:off x="2304586" y="141248"/>
            <a:ext cx="9218342" cy="646770"/>
          </a:xfrm>
          <a:prstGeom prst="rect">
            <a:avLst/>
          </a:prstGeom>
          <a:ln w="381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dirty="0">
                <a:solidFill>
                  <a:schemeClr val="accent2"/>
                </a:solidFill>
              </a:rPr>
              <a:t>Grants to </a:t>
            </a:r>
            <a:r>
              <a:rPr lang="en-GB" sz="3200" smtClean="0">
                <a:solidFill>
                  <a:schemeClr val="accent2"/>
                </a:solidFill>
              </a:rPr>
              <a:t>and for local </a:t>
            </a:r>
            <a:r>
              <a:rPr lang="en-GB" sz="3200" dirty="0">
                <a:solidFill>
                  <a:schemeClr val="accent2"/>
                </a:solidFill>
              </a:rPr>
              <a:t>authorities</a:t>
            </a:r>
          </a:p>
        </p:txBody>
      </p:sp>
      <p:sp>
        <p:nvSpPr>
          <p:cNvPr id="6" name="Rectangle 5"/>
          <p:cNvSpPr/>
          <p:nvPr/>
        </p:nvSpPr>
        <p:spPr>
          <a:xfrm>
            <a:off x="2304586" y="1232808"/>
            <a:ext cx="9604916" cy="5445578"/>
          </a:xfrm>
          <a:prstGeom prst="rect">
            <a:avLst/>
          </a:prstGeom>
          <a:ln w="381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400" dirty="0">
                <a:solidFill>
                  <a:schemeClr val="accent2"/>
                </a:solidFill>
              </a:rPr>
              <a:t>• The EU provided </a:t>
            </a:r>
            <a:r>
              <a:rPr lang="en-GB" sz="2400" b="1" dirty="0">
                <a:solidFill>
                  <a:schemeClr val="accent2"/>
                </a:solidFill>
              </a:rPr>
              <a:t>direct support to cities</a:t>
            </a:r>
            <a:r>
              <a:rPr lang="en-GB" sz="2400" dirty="0">
                <a:solidFill>
                  <a:schemeClr val="accent2"/>
                </a:solidFill>
              </a:rPr>
              <a:t>, as well as through </a:t>
            </a:r>
            <a:r>
              <a:rPr lang="en-GB" sz="2400" b="1" dirty="0">
                <a:solidFill>
                  <a:schemeClr val="accent2"/>
                </a:solidFill>
              </a:rPr>
              <a:t>civil society organisations and local authorities </a:t>
            </a:r>
            <a:r>
              <a:rPr lang="en-GB" sz="2400" dirty="0">
                <a:solidFill>
                  <a:schemeClr val="accent2"/>
                </a:solidFill>
              </a:rPr>
              <a:t>associations, for improving basic municipal services such as water supply, sanitation and solid waste management. </a:t>
            </a:r>
            <a:r>
              <a:rPr lang="en-GB" sz="2400" dirty="0">
                <a:solidFill>
                  <a:schemeClr val="accent2"/>
                </a:solidFill>
              </a:rPr>
              <a:t>Support has focused </a:t>
            </a:r>
            <a:r>
              <a:rPr lang="en-GB" sz="2400" dirty="0" smtClean="0">
                <a:solidFill>
                  <a:schemeClr val="accent2"/>
                </a:solidFill>
              </a:rPr>
              <a:t>on: </a:t>
            </a:r>
            <a:endParaRPr lang="en-GB" sz="2400" dirty="0">
              <a:solidFill>
                <a:schemeClr val="accent2"/>
              </a:solidFill>
            </a:endParaRPr>
          </a:p>
          <a:p>
            <a:pPr marL="342900" indent="-342900">
              <a:buFont typeface="Wingdings" panose="05000000000000000000" pitchFamily="2" charset="2"/>
              <a:buChar char="§"/>
            </a:pPr>
            <a:r>
              <a:rPr lang="en-GB" sz="2400" dirty="0">
                <a:solidFill>
                  <a:schemeClr val="accent2"/>
                </a:solidFill>
              </a:rPr>
              <a:t>-</a:t>
            </a:r>
            <a:r>
              <a:rPr lang="en-GB" sz="2400" dirty="0" smtClean="0">
                <a:solidFill>
                  <a:schemeClr val="accent2"/>
                </a:solidFill>
              </a:rPr>
              <a:t>capacity </a:t>
            </a:r>
            <a:r>
              <a:rPr lang="en-GB" sz="2400" dirty="0">
                <a:solidFill>
                  <a:schemeClr val="accent2"/>
                </a:solidFill>
              </a:rPr>
              <a:t>building of officials and staff, </a:t>
            </a:r>
            <a:r>
              <a:rPr lang="en-GB" sz="2400" dirty="0" smtClean="0">
                <a:solidFill>
                  <a:schemeClr val="accent2"/>
                </a:solidFill>
              </a:rPr>
              <a:t/>
            </a:r>
            <a:br>
              <a:rPr lang="en-GB" sz="2400" dirty="0" smtClean="0">
                <a:solidFill>
                  <a:schemeClr val="accent2"/>
                </a:solidFill>
              </a:rPr>
            </a:br>
            <a:r>
              <a:rPr lang="en-GB" sz="2400" dirty="0" smtClean="0">
                <a:solidFill>
                  <a:schemeClr val="accent2"/>
                </a:solidFill>
              </a:rPr>
              <a:t>-innovative </a:t>
            </a:r>
            <a:r>
              <a:rPr lang="en-GB" sz="2400" dirty="0">
                <a:solidFill>
                  <a:schemeClr val="accent2"/>
                </a:solidFill>
              </a:rPr>
              <a:t>solutions to sanitation in urban slums, </a:t>
            </a:r>
            <a:r>
              <a:rPr lang="en-GB" sz="2400" dirty="0">
                <a:solidFill>
                  <a:schemeClr val="accent2"/>
                </a:solidFill>
              </a:rPr>
              <a:t>decentralised toilets, </a:t>
            </a:r>
            <a:r>
              <a:rPr lang="en-GB" sz="2400" dirty="0" smtClean="0">
                <a:solidFill>
                  <a:schemeClr val="accent2"/>
                </a:solidFill>
              </a:rPr>
              <a:t/>
            </a:r>
            <a:br>
              <a:rPr lang="en-GB" sz="2400" dirty="0" smtClean="0">
                <a:solidFill>
                  <a:schemeClr val="accent2"/>
                </a:solidFill>
              </a:rPr>
            </a:br>
            <a:r>
              <a:rPr lang="en-GB" sz="2400" dirty="0" smtClean="0">
                <a:solidFill>
                  <a:schemeClr val="accent2"/>
                </a:solidFill>
              </a:rPr>
              <a:t>-construction </a:t>
            </a:r>
            <a:r>
              <a:rPr lang="en-GB" sz="2400" dirty="0">
                <a:solidFill>
                  <a:schemeClr val="accent2"/>
                </a:solidFill>
              </a:rPr>
              <a:t>of two wastewater treatment </a:t>
            </a:r>
            <a:r>
              <a:rPr lang="en-GB" sz="2400" dirty="0" smtClean="0">
                <a:solidFill>
                  <a:schemeClr val="accent2"/>
                </a:solidFill>
              </a:rPr>
              <a:t>plants,</a:t>
            </a:r>
            <a:br>
              <a:rPr lang="en-GB" sz="2400" dirty="0" smtClean="0">
                <a:solidFill>
                  <a:schemeClr val="accent2"/>
                </a:solidFill>
              </a:rPr>
            </a:br>
            <a:r>
              <a:rPr lang="en-GB" sz="2400" dirty="0" smtClean="0">
                <a:solidFill>
                  <a:schemeClr val="accent2"/>
                </a:solidFill>
              </a:rPr>
              <a:t>-faecal sludge treatment </a:t>
            </a:r>
            <a:br>
              <a:rPr lang="en-GB" sz="2400" dirty="0" smtClean="0">
                <a:solidFill>
                  <a:schemeClr val="accent2"/>
                </a:solidFill>
              </a:rPr>
            </a:br>
            <a:r>
              <a:rPr lang="en-GB" sz="2400" dirty="0" smtClean="0">
                <a:solidFill>
                  <a:schemeClr val="accent2"/>
                </a:solidFill>
              </a:rPr>
              <a:t>-municipal </a:t>
            </a:r>
            <a:r>
              <a:rPr lang="en-GB" sz="2400" dirty="0">
                <a:solidFill>
                  <a:schemeClr val="accent2"/>
                </a:solidFill>
              </a:rPr>
              <a:t>solid waste management (waste solutions for a circular economy), </a:t>
            </a:r>
            <a:r>
              <a:rPr lang="en-GB" sz="2400" dirty="0" smtClean="0">
                <a:solidFill>
                  <a:schemeClr val="accent2"/>
                </a:solidFill>
              </a:rPr>
              <a:t/>
            </a:r>
            <a:br>
              <a:rPr lang="en-GB" sz="2400" dirty="0" smtClean="0">
                <a:solidFill>
                  <a:schemeClr val="accent2"/>
                </a:solidFill>
              </a:rPr>
            </a:br>
            <a:r>
              <a:rPr lang="en-GB" sz="2400" dirty="0" smtClean="0">
                <a:solidFill>
                  <a:schemeClr val="accent2"/>
                </a:solidFill>
              </a:rPr>
              <a:t>-low </a:t>
            </a:r>
            <a:r>
              <a:rPr lang="en-GB" sz="2400" dirty="0">
                <a:solidFill>
                  <a:schemeClr val="accent2"/>
                </a:solidFill>
              </a:rPr>
              <a:t>emission development strategies, </a:t>
            </a:r>
            <a:r>
              <a:rPr lang="en-GB" sz="2400" dirty="0" smtClean="0">
                <a:solidFill>
                  <a:schemeClr val="accent2"/>
                </a:solidFill>
              </a:rPr>
              <a:t/>
            </a:r>
            <a:br>
              <a:rPr lang="en-GB" sz="2400" dirty="0" smtClean="0">
                <a:solidFill>
                  <a:schemeClr val="accent2"/>
                </a:solidFill>
              </a:rPr>
            </a:br>
            <a:r>
              <a:rPr lang="en-GB" sz="2400" dirty="0" smtClean="0">
                <a:solidFill>
                  <a:schemeClr val="accent2"/>
                </a:solidFill>
              </a:rPr>
              <a:t>-toolkit </a:t>
            </a:r>
            <a:r>
              <a:rPr lang="en-GB" sz="2400" dirty="0">
                <a:solidFill>
                  <a:schemeClr val="accent2"/>
                </a:solidFill>
              </a:rPr>
              <a:t>for integrated urban water management, water quality, </a:t>
            </a:r>
            <a:r>
              <a:rPr lang="en-GB" sz="2400" dirty="0" smtClean="0">
                <a:solidFill>
                  <a:schemeClr val="accent2"/>
                </a:solidFill>
              </a:rPr>
              <a:t/>
            </a:r>
            <a:br>
              <a:rPr lang="en-GB" sz="2400" dirty="0" smtClean="0">
                <a:solidFill>
                  <a:schemeClr val="accent2"/>
                </a:solidFill>
              </a:rPr>
            </a:br>
            <a:r>
              <a:rPr lang="en-GB" sz="2400" dirty="0" smtClean="0">
                <a:solidFill>
                  <a:schemeClr val="accent2"/>
                </a:solidFill>
              </a:rPr>
              <a:t>-inclusive </a:t>
            </a:r>
            <a:r>
              <a:rPr lang="en-GB" sz="2400" dirty="0">
                <a:solidFill>
                  <a:schemeClr val="accent2"/>
                </a:solidFill>
              </a:rPr>
              <a:t>and participative planning, </a:t>
            </a:r>
            <a:r>
              <a:rPr lang="en-GB" sz="2400" dirty="0" smtClean="0">
                <a:solidFill>
                  <a:schemeClr val="accent2"/>
                </a:solidFill>
              </a:rPr>
              <a:t/>
            </a:r>
            <a:br>
              <a:rPr lang="en-GB" sz="2400" dirty="0" smtClean="0">
                <a:solidFill>
                  <a:schemeClr val="accent2"/>
                </a:solidFill>
              </a:rPr>
            </a:br>
            <a:r>
              <a:rPr lang="en-GB" sz="2400" dirty="0" smtClean="0">
                <a:solidFill>
                  <a:schemeClr val="accent2"/>
                </a:solidFill>
              </a:rPr>
              <a:t>-strengthening </a:t>
            </a:r>
            <a:r>
              <a:rPr lang="en-GB" sz="2400" dirty="0">
                <a:solidFill>
                  <a:schemeClr val="accent2"/>
                </a:solidFill>
              </a:rPr>
              <a:t>technical data systems</a:t>
            </a:r>
          </a:p>
        </p:txBody>
      </p:sp>
    </p:spTree>
    <p:extLst>
      <p:ext uri="{BB962C8B-B14F-4D97-AF65-F5344CB8AC3E}">
        <p14:creationId xmlns:p14="http://schemas.microsoft.com/office/powerpoint/2010/main" val="3336200751"/>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304586" y="141248"/>
            <a:ext cx="9218342" cy="877230"/>
          </a:xfrm>
          <a:prstGeom prst="rect">
            <a:avLst/>
          </a:prstGeom>
          <a:ln w="381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dirty="0">
                <a:solidFill>
                  <a:schemeClr val="accent2"/>
                </a:solidFill>
              </a:rPr>
              <a:t>Mobilisation of private sector financing for urban infrastructure</a:t>
            </a:r>
          </a:p>
        </p:txBody>
      </p:sp>
      <p:sp>
        <p:nvSpPr>
          <p:cNvPr id="6" name="Rectangle 5"/>
          <p:cNvSpPr/>
          <p:nvPr/>
        </p:nvSpPr>
        <p:spPr>
          <a:xfrm>
            <a:off x="1918012" y="1262120"/>
            <a:ext cx="9604916" cy="5092390"/>
          </a:xfrm>
          <a:prstGeom prst="rect">
            <a:avLst/>
          </a:prstGeom>
          <a:ln w="381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400" dirty="0">
                <a:solidFill>
                  <a:schemeClr val="accent2"/>
                </a:solidFill>
              </a:rPr>
              <a:t>ECOCITIES/ACSIIS project with IFC:</a:t>
            </a:r>
          </a:p>
          <a:p>
            <a:r>
              <a:rPr lang="en-GB" sz="2400" dirty="0">
                <a:solidFill>
                  <a:schemeClr val="accent2"/>
                </a:solidFill>
              </a:rPr>
              <a:t>Grant to support to upstream work: scoping of investment opportunities, Handholding to local authorities for:</a:t>
            </a:r>
          </a:p>
          <a:p>
            <a:pPr marL="800100" lvl="1" indent="-342900">
              <a:buFont typeface="Wingdings" panose="05000000000000000000" pitchFamily="2" charset="2"/>
              <a:buChar char="§"/>
            </a:pPr>
            <a:r>
              <a:rPr lang="en-GB" sz="2400" dirty="0">
                <a:solidFill>
                  <a:schemeClr val="accent2"/>
                </a:solidFill>
              </a:rPr>
              <a:t>Mobilisation of private sector investments (PPPs)</a:t>
            </a:r>
          </a:p>
          <a:p>
            <a:pPr marL="800100" lvl="1" indent="-342900">
              <a:buFont typeface="Wingdings" panose="05000000000000000000" pitchFamily="2" charset="2"/>
              <a:buChar char="§"/>
            </a:pPr>
            <a:r>
              <a:rPr lang="en-GB" sz="2400" dirty="0">
                <a:solidFill>
                  <a:schemeClr val="accent2"/>
                </a:solidFill>
              </a:rPr>
              <a:t>Mobilisation of </a:t>
            </a:r>
            <a:r>
              <a:rPr lang="en-GB" sz="2400" dirty="0" smtClean="0">
                <a:solidFill>
                  <a:schemeClr val="accent2"/>
                </a:solidFill>
              </a:rPr>
              <a:t>commercial </a:t>
            </a:r>
            <a:r>
              <a:rPr lang="en-GB" sz="2400" dirty="0">
                <a:solidFill>
                  <a:schemeClr val="accent2"/>
                </a:solidFill>
              </a:rPr>
              <a:t>finance (working with domestic financing </a:t>
            </a:r>
            <a:r>
              <a:rPr lang="en-GB" sz="2400" dirty="0" smtClean="0">
                <a:solidFill>
                  <a:schemeClr val="accent2"/>
                </a:solidFill>
              </a:rPr>
              <a:t>institutions)</a:t>
            </a:r>
            <a:endParaRPr lang="en-GB" sz="2400" dirty="0">
              <a:solidFill>
                <a:schemeClr val="accent2"/>
              </a:solidFill>
            </a:endParaRPr>
          </a:p>
          <a:p>
            <a:pPr marL="800100" lvl="1" indent="-342900">
              <a:buFont typeface="Wingdings" panose="05000000000000000000" pitchFamily="2" charset="2"/>
              <a:buChar char="§"/>
            </a:pPr>
            <a:r>
              <a:rPr lang="en-GB" sz="2400" dirty="0">
                <a:solidFill>
                  <a:schemeClr val="accent2"/>
                </a:solidFill>
              </a:rPr>
              <a:t>Capacity building</a:t>
            </a:r>
            <a:r>
              <a:rPr lang="en-US" sz="2400" dirty="0">
                <a:solidFill>
                  <a:schemeClr val="accent2"/>
                </a:solidFill>
              </a:rPr>
              <a:t> at city level</a:t>
            </a:r>
          </a:p>
          <a:p>
            <a:pPr marL="800100" lvl="1" indent="-342900">
              <a:buFont typeface="Wingdings" panose="05000000000000000000" pitchFamily="2" charset="2"/>
              <a:buChar char="§"/>
            </a:pPr>
            <a:r>
              <a:rPr lang="en-US" sz="2400" dirty="0">
                <a:solidFill>
                  <a:schemeClr val="accent2"/>
                </a:solidFill>
              </a:rPr>
              <a:t>Building a pipeline of bankable climate action projects for off take by EUFIs .</a:t>
            </a:r>
            <a:endParaRPr lang="en-GB" sz="2400" dirty="0">
              <a:solidFill>
                <a:schemeClr val="accent2"/>
              </a:solidFill>
            </a:endParaRPr>
          </a:p>
          <a:p>
            <a:pPr marL="285750" indent="-285750">
              <a:buFont typeface="Arial" panose="020B0604020202020204" pitchFamily="34" charset="0"/>
              <a:buChar char="•"/>
            </a:pPr>
            <a:r>
              <a:rPr lang="en-GB" sz="2400" dirty="0">
                <a:solidFill>
                  <a:schemeClr val="accent2"/>
                </a:solidFill>
              </a:rPr>
              <a:t> </a:t>
            </a:r>
          </a:p>
        </p:txBody>
      </p:sp>
    </p:spTree>
    <p:extLst>
      <p:ext uri="{BB962C8B-B14F-4D97-AF65-F5344CB8AC3E}">
        <p14:creationId xmlns:p14="http://schemas.microsoft.com/office/powerpoint/2010/main" val="54599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Rectangle 5"/>
          <p:cNvSpPr/>
          <p:nvPr/>
        </p:nvSpPr>
        <p:spPr>
          <a:xfrm>
            <a:off x="1999785" y="2564781"/>
            <a:ext cx="9604916" cy="877229"/>
          </a:xfrm>
          <a:prstGeom prst="rect">
            <a:avLst/>
          </a:prstGeom>
          <a:ln w="381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4800" dirty="0">
                <a:solidFill>
                  <a:schemeClr val="accent2"/>
                </a:solidFill>
              </a:rPr>
              <a:t>Thank you !</a:t>
            </a:r>
          </a:p>
        </p:txBody>
      </p:sp>
    </p:spTree>
    <p:extLst>
      <p:ext uri="{BB962C8B-B14F-4D97-AF65-F5344CB8AC3E}">
        <p14:creationId xmlns:p14="http://schemas.microsoft.com/office/powerpoint/2010/main" val="1768249601"/>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1_Office Theme">
  <a:themeElements>
    <a:clrScheme name="Custom 2">
      <a:dk1>
        <a:srgbClr val="171616"/>
      </a:dk1>
      <a:lt1>
        <a:sysClr val="window" lastClr="FFFFFF"/>
      </a:lt1>
      <a:dk2>
        <a:srgbClr val="44546A"/>
      </a:dk2>
      <a:lt2>
        <a:srgbClr val="FF5C55"/>
      </a:lt2>
      <a:accent1>
        <a:srgbClr val="1A54EB"/>
      </a:accent1>
      <a:accent2>
        <a:srgbClr val="FFCC03"/>
      </a:accent2>
      <a:accent3>
        <a:srgbClr val="8F4099"/>
      </a:accent3>
      <a:accent4>
        <a:srgbClr val="18BAA8"/>
      </a:accent4>
      <a:accent5>
        <a:srgbClr val="404042"/>
      </a:accent5>
      <a:accent6>
        <a:srgbClr val="00125C"/>
      </a:accent6>
      <a:hlink>
        <a:srgbClr val="0563C1"/>
      </a:hlink>
      <a:folHlink>
        <a:srgbClr val="FF5C55"/>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2">
    <a:dk1>
      <a:srgbClr val="171616"/>
    </a:dk1>
    <a:lt1>
      <a:sysClr val="window" lastClr="FFFFFF"/>
    </a:lt1>
    <a:dk2>
      <a:srgbClr val="44546A"/>
    </a:dk2>
    <a:lt2>
      <a:srgbClr val="FF5C55"/>
    </a:lt2>
    <a:accent1>
      <a:srgbClr val="1A54EB"/>
    </a:accent1>
    <a:accent2>
      <a:srgbClr val="FFCC03"/>
    </a:accent2>
    <a:accent3>
      <a:srgbClr val="8F4099"/>
    </a:accent3>
    <a:accent4>
      <a:srgbClr val="18BAA8"/>
    </a:accent4>
    <a:accent5>
      <a:srgbClr val="404042"/>
    </a:accent5>
    <a:accent6>
      <a:srgbClr val="00125C"/>
    </a:accent6>
    <a:hlink>
      <a:srgbClr val="0563C1"/>
    </a:hlink>
    <a:folHlink>
      <a:srgbClr val="FF5C55"/>
    </a:folHlink>
  </a:clrScheme>
</a:themeOverride>
</file>

<file path=ppt/theme/themeOverride2.xml><?xml version="1.0" encoding="utf-8"?>
<a:themeOverride xmlns:a="http://schemas.openxmlformats.org/drawingml/2006/main">
  <a:clrScheme name="Custom 2">
    <a:dk1>
      <a:srgbClr val="171616"/>
    </a:dk1>
    <a:lt1>
      <a:sysClr val="window" lastClr="FFFFFF"/>
    </a:lt1>
    <a:dk2>
      <a:srgbClr val="44546A"/>
    </a:dk2>
    <a:lt2>
      <a:srgbClr val="FF5C55"/>
    </a:lt2>
    <a:accent1>
      <a:srgbClr val="1A54EB"/>
    </a:accent1>
    <a:accent2>
      <a:srgbClr val="FFCC03"/>
    </a:accent2>
    <a:accent3>
      <a:srgbClr val="8F4099"/>
    </a:accent3>
    <a:accent4>
      <a:srgbClr val="18BAA8"/>
    </a:accent4>
    <a:accent5>
      <a:srgbClr val="404042"/>
    </a:accent5>
    <a:accent6>
      <a:srgbClr val="00125C"/>
    </a:accent6>
    <a:hlink>
      <a:srgbClr val="0563C1"/>
    </a:hlink>
    <a:folHlink>
      <a:srgbClr val="FF5C55"/>
    </a:folHlink>
  </a:clrScheme>
</a:themeOverride>
</file>

<file path=ppt/theme/themeOverride3.xml><?xml version="1.0" encoding="utf-8"?>
<a:themeOverride xmlns:a="http://schemas.openxmlformats.org/drawingml/2006/main">
  <a:clrScheme name="Custom 2">
    <a:dk1>
      <a:srgbClr val="171616"/>
    </a:dk1>
    <a:lt1>
      <a:sysClr val="window" lastClr="FFFFFF"/>
    </a:lt1>
    <a:dk2>
      <a:srgbClr val="44546A"/>
    </a:dk2>
    <a:lt2>
      <a:srgbClr val="FF5C55"/>
    </a:lt2>
    <a:accent1>
      <a:srgbClr val="1A54EB"/>
    </a:accent1>
    <a:accent2>
      <a:srgbClr val="FFCC03"/>
    </a:accent2>
    <a:accent3>
      <a:srgbClr val="8F4099"/>
    </a:accent3>
    <a:accent4>
      <a:srgbClr val="18BAA8"/>
    </a:accent4>
    <a:accent5>
      <a:srgbClr val="404042"/>
    </a:accent5>
    <a:accent6>
      <a:srgbClr val="00125C"/>
    </a:accent6>
    <a:hlink>
      <a:srgbClr val="0563C1"/>
    </a:hlink>
    <a:folHlink>
      <a:srgbClr val="FF5C55"/>
    </a:folHlink>
  </a:clrScheme>
</a:themeOverride>
</file>

<file path=ppt/theme/themeOverride4.xml><?xml version="1.0" encoding="utf-8"?>
<a:themeOverride xmlns:a="http://schemas.openxmlformats.org/drawingml/2006/main">
  <a:clrScheme name="Custom 2">
    <a:dk1>
      <a:srgbClr val="171616"/>
    </a:dk1>
    <a:lt1>
      <a:sysClr val="window" lastClr="FFFFFF"/>
    </a:lt1>
    <a:dk2>
      <a:srgbClr val="44546A"/>
    </a:dk2>
    <a:lt2>
      <a:srgbClr val="FF5C55"/>
    </a:lt2>
    <a:accent1>
      <a:srgbClr val="1A54EB"/>
    </a:accent1>
    <a:accent2>
      <a:srgbClr val="FFCC03"/>
    </a:accent2>
    <a:accent3>
      <a:srgbClr val="8F4099"/>
    </a:accent3>
    <a:accent4>
      <a:srgbClr val="18BAA8"/>
    </a:accent4>
    <a:accent5>
      <a:srgbClr val="404042"/>
    </a:accent5>
    <a:accent6>
      <a:srgbClr val="00125C"/>
    </a:accent6>
    <a:hlink>
      <a:srgbClr val="0563C1"/>
    </a:hlink>
    <a:folHlink>
      <a:srgbClr val="FF5C55"/>
    </a:folHlink>
  </a:clrScheme>
</a:themeOverride>
</file>

<file path=docProps/app.xml><?xml version="1.0" encoding="utf-8"?>
<Properties xmlns="http://schemas.openxmlformats.org/officeDocument/2006/extended-properties" xmlns:vt="http://schemas.openxmlformats.org/officeDocument/2006/docPropsVTypes">
  <Template/>
  <TotalTime>98</TotalTime>
  <Words>738</Words>
  <Application>Microsoft Office PowerPoint</Application>
  <PresentationFormat>Widescreen</PresentationFormat>
  <Paragraphs>88</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Noto Sans</vt:lpstr>
      <vt:lpstr>Wingdings</vt:lpstr>
      <vt:lpstr>1_Office Theme</vt:lpstr>
      <vt:lpstr>How the EU works with local governments: the Indian experience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EEAS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SINGH Smita (EEAS-NEW DELHI)</dc:creator>
  <cp:lastModifiedBy>DATTA Shouvik (EEAS-NEW DELHI)</cp:lastModifiedBy>
  <cp:revision>38</cp:revision>
  <dcterms:created xsi:type="dcterms:W3CDTF">2023-04-25T10:17:04Z</dcterms:created>
  <dcterms:modified xsi:type="dcterms:W3CDTF">2023-04-27T02:39:28Z</dcterms:modified>
</cp:coreProperties>
</file>