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48" r:id="rId2"/>
    <p:sldId id="806" r:id="rId3"/>
    <p:sldId id="807" r:id="rId4"/>
    <p:sldId id="319" r:id="rId5"/>
    <p:sldId id="849" r:id="rId6"/>
    <p:sldId id="851" r:id="rId7"/>
    <p:sldId id="847" r:id="rId8"/>
    <p:sldId id="850" r:id="rId9"/>
    <p:sldId id="266" r:id="rId10"/>
    <p:sldId id="419" r:id="rId11"/>
    <p:sldId id="420" r:id="rId12"/>
    <p:sldId id="690" r:id="rId13"/>
    <p:sldId id="696" r:id="rId14"/>
    <p:sldId id="846" r:id="rId15"/>
    <p:sldId id="852" r:id="rId16"/>
    <p:sldId id="848" r:id="rId17"/>
    <p:sldId id="853" r:id="rId18"/>
    <p:sldId id="855" r:id="rId19"/>
    <p:sldId id="85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94" d="100"/>
          <a:sy n="94" d="100"/>
        </p:scale>
        <p:origin x="208" y="79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E4AA71-A747-2F4D-9ADC-0AA8178D640D}"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GB"/>
        </a:p>
      </dgm:t>
    </dgm:pt>
    <dgm:pt modelId="{D61E4057-3C8D-B343-AD89-FBA8377D52FE}">
      <dgm:prSet phldrT="[Text]"/>
      <dgm:spPr>
        <a:solidFill>
          <a:srgbClr val="92D050"/>
        </a:solidFill>
      </dgm:spPr>
      <dgm:t>
        <a:bodyPr/>
        <a:lstStyle/>
        <a:p>
          <a:r>
            <a:rPr lang="en-GB" dirty="0"/>
            <a:t>Success</a:t>
          </a:r>
        </a:p>
      </dgm:t>
    </dgm:pt>
    <dgm:pt modelId="{C4157410-FCAF-074D-A15D-7171C7F018FC}" type="parTrans" cxnId="{B3567A81-0111-C040-A279-001849F6FEB9}">
      <dgm:prSet/>
      <dgm:spPr/>
      <dgm:t>
        <a:bodyPr/>
        <a:lstStyle/>
        <a:p>
          <a:endParaRPr lang="en-GB"/>
        </a:p>
      </dgm:t>
    </dgm:pt>
    <dgm:pt modelId="{E6A32094-DB67-9844-9AE7-39D218E7AF8B}" type="sibTrans" cxnId="{B3567A81-0111-C040-A279-001849F6FEB9}">
      <dgm:prSet/>
      <dgm:spPr/>
      <dgm:t>
        <a:bodyPr/>
        <a:lstStyle/>
        <a:p>
          <a:endParaRPr lang="en-GB"/>
        </a:p>
      </dgm:t>
    </dgm:pt>
    <dgm:pt modelId="{2E18EA12-4DD2-9343-BFC9-D93C72CEB564}">
      <dgm:prSet phldrT="[Text]" custT="1"/>
      <dgm:spPr/>
      <dgm:t>
        <a:bodyPr/>
        <a:lstStyle/>
        <a:p>
          <a:r>
            <a:rPr lang="en-US" sz="1600" dirty="0">
              <a:solidFill>
                <a:schemeClr val="bg1"/>
              </a:solidFill>
              <a:latin typeface="Arial" panose="020B0604020202020204" pitchFamily="34" charset="0"/>
              <a:cs typeface="Arial" panose="020B0604020202020204" pitchFamily="34" charset="0"/>
            </a:rPr>
            <a:t>Local champion</a:t>
          </a:r>
          <a:endParaRPr lang="en-GB" sz="1600" dirty="0">
            <a:solidFill>
              <a:schemeClr val="bg1"/>
            </a:solidFill>
          </a:endParaRPr>
        </a:p>
      </dgm:t>
    </dgm:pt>
    <dgm:pt modelId="{0CF6C6FE-D759-E04D-BF99-7D999644B2B5}" type="parTrans" cxnId="{221918CA-90F4-6640-BD4E-58222827674B}">
      <dgm:prSet/>
      <dgm:spPr/>
      <dgm:t>
        <a:bodyPr/>
        <a:lstStyle/>
        <a:p>
          <a:endParaRPr lang="en-GB"/>
        </a:p>
      </dgm:t>
    </dgm:pt>
    <dgm:pt modelId="{5F1E5CE6-280B-EA42-8158-EA8DE201E31C}" type="sibTrans" cxnId="{221918CA-90F4-6640-BD4E-58222827674B}">
      <dgm:prSet/>
      <dgm:spPr/>
      <dgm:t>
        <a:bodyPr/>
        <a:lstStyle/>
        <a:p>
          <a:endParaRPr lang="en-GB"/>
        </a:p>
      </dgm:t>
    </dgm:pt>
    <dgm:pt modelId="{5ED11C61-05F5-944F-AC17-472376BDDA2C}">
      <dgm:prSet phldrT="[Text]" custT="1"/>
      <dgm:spPr/>
      <dgm:t>
        <a:bodyPr/>
        <a:lstStyle/>
        <a:p>
          <a:r>
            <a:rPr lang="en-US" sz="1600" dirty="0">
              <a:solidFill>
                <a:schemeClr val="bg1"/>
              </a:solidFill>
              <a:latin typeface="Arial" panose="020B0604020202020204" pitchFamily="34" charset="0"/>
              <a:cs typeface="Arial" panose="020B0604020202020204" pitchFamily="34" charset="0"/>
            </a:rPr>
            <a:t>Pilot/demo project</a:t>
          </a:r>
          <a:endParaRPr lang="en-GB" sz="1600" dirty="0">
            <a:solidFill>
              <a:schemeClr val="bg1"/>
            </a:solidFill>
          </a:endParaRPr>
        </a:p>
      </dgm:t>
    </dgm:pt>
    <dgm:pt modelId="{C9E7B5C9-4FCA-E848-BF82-F0E230CAEE39}" type="parTrans" cxnId="{31F8C5C1-1096-874E-B696-6CC9A81904F5}">
      <dgm:prSet/>
      <dgm:spPr/>
      <dgm:t>
        <a:bodyPr/>
        <a:lstStyle/>
        <a:p>
          <a:endParaRPr lang="en-GB"/>
        </a:p>
      </dgm:t>
    </dgm:pt>
    <dgm:pt modelId="{31AE3D7F-5BC5-7C45-8B59-3B9D99835F29}" type="sibTrans" cxnId="{31F8C5C1-1096-874E-B696-6CC9A81904F5}">
      <dgm:prSet/>
      <dgm:spPr/>
      <dgm:t>
        <a:bodyPr/>
        <a:lstStyle/>
        <a:p>
          <a:endParaRPr lang="en-GB"/>
        </a:p>
      </dgm:t>
    </dgm:pt>
    <dgm:pt modelId="{FB1F39D3-0FD9-0543-B894-FB6DE25CCC45}">
      <dgm:prSet phldrT="[Text]" custT="1"/>
      <dgm:spPr/>
      <dgm:t>
        <a:bodyPr/>
        <a:lstStyle/>
        <a:p>
          <a:r>
            <a:rPr lang="en-US" sz="1600" dirty="0">
              <a:solidFill>
                <a:schemeClr val="bg1"/>
              </a:solidFill>
              <a:latin typeface="Arial" panose="020B0604020202020204" pitchFamily="34" charset="0"/>
              <a:cs typeface="Arial" panose="020B0604020202020204" pitchFamily="34" charset="0"/>
            </a:rPr>
            <a:t>Small funding</a:t>
          </a:r>
          <a:endParaRPr lang="en-GB" sz="1600" dirty="0">
            <a:solidFill>
              <a:schemeClr val="bg1"/>
            </a:solidFill>
          </a:endParaRPr>
        </a:p>
      </dgm:t>
    </dgm:pt>
    <dgm:pt modelId="{D33F84E8-C0A5-734F-A7D0-4C3B154FD914}" type="parTrans" cxnId="{6E5F5822-CC03-4C4B-A43A-47A14A853B1B}">
      <dgm:prSet/>
      <dgm:spPr/>
      <dgm:t>
        <a:bodyPr/>
        <a:lstStyle/>
        <a:p>
          <a:endParaRPr lang="en-GB"/>
        </a:p>
      </dgm:t>
    </dgm:pt>
    <dgm:pt modelId="{F7756910-9491-D249-8236-7CC53252A905}" type="sibTrans" cxnId="{6E5F5822-CC03-4C4B-A43A-47A14A853B1B}">
      <dgm:prSet/>
      <dgm:spPr/>
      <dgm:t>
        <a:bodyPr/>
        <a:lstStyle/>
        <a:p>
          <a:endParaRPr lang="en-GB"/>
        </a:p>
      </dgm:t>
    </dgm:pt>
    <dgm:pt modelId="{4A78C6A6-895D-1D40-A7B5-5EB0DCAF2C9E}">
      <dgm:prSet phldrT="[Text]" custT="1"/>
      <dgm:spPr/>
      <dgm:t>
        <a:bodyPr/>
        <a:lstStyle/>
        <a:p>
          <a:r>
            <a:rPr lang="en-US" sz="1600" dirty="0">
              <a:solidFill>
                <a:schemeClr val="bg1"/>
              </a:solidFill>
              <a:latin typeface="Arial" panose="020B0604020202020204" pitchFamily="34" charset="0"/>
              <a:cs typeface="Arial" panose="020B0604020202020204" pitchFamily="34" charset="0"/>
            </a:rPr>
            <a:t>Time/</a:t>
          </a:r>
        </a:p>
        <a:p>
          <a:r>
            <a:rPr lang="en-US" sz="1600" dirty="0">
              <a:solidFill>
                <a:schemeClr val="bg1"/>
              </a:solidFill>
              <a:latin typeface="Arial" panose="020B0604020202020204" pitchFamily="34" charset="0"/>
              <a:cs typeface="Arial" panose="020B0604020202020204" pitchFamily="34" charset="0"/>
            </a:rPr>
            <a:t>Continuity</a:t>
          </a:r>
          <a:endParaRPr lang="en-GB" sz="1600" dirty="0">
            <a:solidFill>
              <a:schemeClr val="bg1"/>
            </a:solidFill>
          </a:endParaRPr>
        </a:p>
      </dgm:t>
    </dgm:pt>
    <dgm:pt modelId="{A01D4177-9F06-094B-9EBC-432804FB55BF}" type="parTrans" cxnId="{A130790A-A2F0-454D-811B-580A2F31995B}">
      <dgm:prSet/>
      <dgm:spPr/>
      <dgm:t>
        <a:bodyPr/>
        <a:lstStyle/>
        <a:p>
          <a:endParaRPr lang="en-GB"/>
        </a:p>
      </dgm:t>
    </dgm:pt>
    <dgm:pt modelId="{A24A31EE-3A7A-7642-962A-11F832E82E0E}" type="sibTrans" cxnId="{A130790A-A2F0-454D-811B-580A2F31995B}">
      <dgm:prSet/>
      <dgm:spPr/>
      <dgm:t>
        <a:bodyPr/>
        <a:lstStyle/>
        <a:p>
          <a:endParaRPr lang="en-GB"/>
        </a:p>
      </dgm:t>
    </dgm:pt>
    <dgm:pt modelId="{8DC90995-598A-9445-B4FC-B8CCE7159F98}">
      <dgm:prSet phldrT="[Text]" custT="1"/>
      <dgm:spPr/>
      <dgm:t>
        <a:bodyPr/>
        <a:lstStyle/>
        <a:p>
          <a:r>
            <a:rPr lang="en-US" sz="1600" dirty="0">
              <a:solidFill>
                <a:schemeClr val="bg1"/>
              </a:solidFill>
              <a:latin typeface="Arial" panose="020B0604020202020204" pitchFamily="34" charset="0"/>
              <a:cs typeface="Arial" panose="020B0604020202020204" pitchFamily="34" charset="0"/>
            </a:rPr>
            <a:t>Patience</a:t>
          </a:r>
          <a:endParaRPr lang="en-GB" sz="1600" dirty="0">
            <a:solidFill>
              <a:schemeClr val="bg1"/>
            </a:solidFill>
          </a:endParaRPr>
        </a:p>
      </dgm:t>
    </dgm:pt>
    <dgm:pt modelId="{639E5C4D-7963-9E49-9B5D-9062867373A6}" type="parTrans" cxnId="{27D6BCC1-8514-4C40-95A0-6AF209EC024A}">
      <dgm:prSet/>
      <dgm:spPr/>
      <dgm:t>
        <a:bodyPr/>
        <a:lstStyle/>
        <a:p>
          <a:endParaRPr lang="en-GB"/>
        </a:p>
      </dgm:t>
    </dgm:pt>
    <dgm:pt modelId="{71E695B9-925D-5242-83C0-0D77EE13DFC6}" type="sibTrans" cxnId="{27D6BCC1-8514-4C40-95A0-6AF209EC024A}">
      <dgm:prSet/>
      <dgm:spPr/>
      <dgm:t>
        <a:bodyPr/>
        <a:lstStyle/>
        <a:p>
          <a:endParaRPr lang="en-GB"/>
        </a:p>
      </dgm:t>
    </dgm:pt>
    <dgm:pt modelId="{BAE96D10-4F41-5748-84D0-D7B930F9115A}" type="pres">
      <dgm:prSet presAssocID="{F6E4AA71-A747-2F4D-9ADC-0AA8178D640D}" presName="Name0" presStyleCnt="0">
        <dgm:presLayoutVars>
          <dgm:chMax val="1"/>
          <dgm:dir/>
          <dgm:animLvl val="ctr"/>
          <dgm:resizeHandles val="exact"/>
        </dgm:presLayoutVars>
      </dgm:prSet>
      <dgm:spPr/>
    </dgm:pt>
    <dgm:pt modelId="{477E0556-20F8-1F47-9153-E160DD0F20F9}" type="pres">
      <dgm:prSet presAssocID="{D61E4057-3C8D-B343-AD89-FBA8377D52FE}" presName="centerShape" presStyleLbl="node0" presStyleIdx="0" presStyleCnt="1"/>
      <dgm:spPr/>
    </dgm:pt>
    <dgm:pt modelId="{240884E9-DF37-BF42-914D-8A876E65960D}" type="pres">
      <dgm:prSet presAssocID="{2E18EA12-4DD2-9343-BFC9-D93C72CEB564}" presName="node" presStyleLbl="node1" presStyleIdx="0" presStyleCnt="5">
        <dgm:presLayoutVars>
          <dgm:bulletEnabled val="1"/>
        </dgm:presLayoutVars>
      </dgm:prSet>
      <dgm:spPr/>
    </dgm:pt>
    <dgm:pt modelId="{AD48C868-41E5-EE41-844E-3BAE3FB28D12}" type="pres">
      <dgm:prSet presAssocID="{2E18EA12-4DD2-9343-BFC9-D93C72CEB564}" presName="dummy" presStyleCnt="0"/>
      <dgm:spPr/>
    </dgm:pt>
    <dgm:pt modelId="{6D860054-B0D7-CB41-B7D4-273BE97D1737}" type="pres">
      <dgm:prSet presAssocID="{5F1E5CE6-280B-EA42-8158-EA8DE201E31C}" presName="sibTrans" presStyleLbl="sibTrans2D1" presStyleIdx="0" presStyleCnt="5"/>
      <dgm:spPr/>
    </dgm:pt>
    <dgm:pt modelId="{497D1CB7-42BA-284E-8BA4-363407531B21}" type="pres">
      <dgm:prSet presAssocID="{5ED11C61-05F5-944F-AC17-472376BDDA2C}" presName="node" presStyleLbl="node1" presStyleIdx="1" presStyleCnt="5">
        <dgm:presLayoutVars>
          <dgm:bulletEnabled val="1"/>
        </dgm:presLayoutVars>
      </dgm:prSet>
      <dgm:spPr/>
    </dgm:pt>
    <dgm:pt modelId="{3E1EFCBB-BBAD-D143-B58F-C1EA13E40DF6}" type="pres">
      <dgm:prSet presAssocID="{5ED11C61-05F5-944F-AC17-472376BDDA2C}" presName="dummy" presStyleCnt="0"/>
      <dgm:spPr/>
    </dgm:pt>
    <dgm:pt modelId="{519A3299-0010-DB45-A240-C0F28B2EF229}" type="pres">
      <dgm:prSet presAssocID="{31AE3D7F-5BC5-7C45-8B59-3B9D99835F29}" presName="sibTrans" presStyleLbl="sibTrans2D1" presStyleIdx="1" presStyleCnt="5"/>
      <dgm:spPr/>
    </dgm:pt>
    <dgm:pt modelId="{116247E6-2CFD-F14A-A3AC-10FB502C4572}" type="pres">
      <dgm:prSet presAssocID="{FB1F39D3-0FD9-0543-B894-FB6DE25CCC45}" presName="node" presStyleLbl="node1" presStyleIdx="2" presStyleCnt="5">
        <dgm:presLayoutVars>
          <dgm:bulletEnabled val="1"/>
        </dgm:presLayoutVars>
      </dgm:prSet>
      <dgm:spPr/>
    </dgm:pt>
    <dgm:pt modelId="{88CBC9C4-AA0F-3445-8CD8-5F74CF57FA3E}" type="pres">
      <dgm:prSet presAssocID="{FB1F39D3-0FD9-0543-B894-FB6DE25CCC45}" presName="dummy" presStyleCnt="0"/>
      <dgm:spPr/>
    </dgm:pt>
    <dgm:pt modelId="{13ADC62D-4397-3249-BDA6-48465C98624E}" type="pres">
      <dgm:prSet presAssocID="{F7756910-9491-D249-8236-7CC53252A905}" presName="sibTrans" presStyleLbl="sibTrans2D1" presStyleIdx="2" presStyleCnt="5"/>
      <dgm:spPr/>
    </dgm:pt>
    <dgm:pt modelId="{2944C348-EE88-1548-8F00-8FC6C94EE88A}" type="pres">
      <dgm:prSet presAssocID="{4A78C6A6-895D-1D40-A7B5-5EB0DCAF2C9E}" presName="node" presStyleLbl="node1" presStyleIdx="3" presStyleCnt="5">
        <dgm:presLayoutVars>
          <dgm:bulletEnabled val="1"/>
        </dgm:presLayoutVars>
      </dgm:prSet>
      <dgm:spPr/>
    </dgm:pt>
    <dgm:pt modelId="{F79AAB61-C868-C647-A03C-BB5263F9B387}" type="pres">
      <dgm:prSet presAssocID="{4A78C6A6-895D-1D40-A7B5-5EB0DCAF2C9E}" presName="dummy" presStyleCnt="0"/>
      <dgm:spPr/>
    </dgm:pt>
    <dgm:pt modelId="{B54F8282-0840-D345-88B0-88C6AD121494}" type="pres">
      <dgm:prSet presAssocID="{A24A31EE-3A7A-7642-962A-11F832E82E0E}" presName="sibTrans" presStyleLbl="sibTrans2D1" presStyleIdx="3" presStyleCnt="5"/>
      <dgm:spPr/>
    </dgm:pt>
    <dgm:pt modelId="{FC36E3E8-1839-6544-9C75-87A0224FD3A4}" type="pres">
      <dgm:prSet presAssocID="{8DC90995-598A-9445-B4FC-B8CCE7159F98}" presName="node" presStyleLbl="node1" presStyleIdx="4" presStyleCnt="5">
        <dgm:presLayoutVars>
          <dgm:bulletEnabled val="1"/>
        </dgm:presLayoutVars>
      </dgm:prSet>
      <dgm:spPr/>
    </dgm:pt>
    <dgm:pt modelId="{FB780C74-65D7-DF41-9DFE-0B86131D65A5}" type="pres">
      <dgm:prSet presAssocID="{8DC90995-598A-9445-B4FC-B8CCE7159F98}" presName="dummy" presStyleCnt="0"/>
      <dgm:spPr/>
    </dgm:pt>
    <dgm:pt modelId="{70540918-7566-514B-BF8E-B14CADF6C1E0}" type="pres">
      <dgm:prSet presAssocID="{71E695B9-925D-5242-83C0-0D77EE13DFC6}" presName="sibTrans" presStyleLbl="sibTrans2D1" presStyleIdx="4" presStyleCnt="5"/>
      <dgm:spPr/>
    </dgm:pt>
  </dgm:ptLst>
  <dgm:cxnLst>
    <dgm:cxn modelId="{A130790A-A2F0-454D-811B-580A2F31995B}" srcId="{D61E4057-3C8D-B343-AD89-FBA8377D52FE}" destId="{4A78C6A6-895D-1D40-A7B5-5EB0DCAF2C9E}" srcOrd="3" destOrd="0" parTransId="{A01D4177-9F06-094B-9EBC-432804FB55BF}" sibTransId="{A24A31EE-3A7A-7642-962A-11F832E82E0E}"/>
    <dgm:cxn modelId="{6E5F5822-CC03-4C4B-A43A-47A14A853B1B}" srcId="{D61E4057-3C8D-B343-AD89-FBA8377D52FE}" destId="{FB1F39D3-0FD9-0543-B894-FB6DE25CCC45}" srcOrd="2" destOrd="0" parTransId="{D33F84E8-C0A5-734F-A7D0-4C3B154FD914}" sibTransId="{F7756910-9491-D249-8236-7CC53252A905}"/>
    <dgm:cxn modelId="{62F72D27-EF4F-5F4D-BA44-60FE29C21636}" type="presOf" srcId="{2E18EA12-4DD2-9343-BFC9-D93C72CEB564}" destId="{240884E9-DF37-BF42-914D-8A876E65960D}" srcOrd="0" destOrd="0" presId="urn:microsoft.com/office/officeart/2005/8/layout/radial6"/>
    <dgm:cxn modelId="{80B97849-584B-6942-82BF-484830B87E33}" type="presOf" srcId="{4A78C6A6-895D-1D40-A7B5-5EB0DCAF2C9E}" destId="{2944C348-EE88-1548-8F00-8FC6C94EE88A}" srcOrd="0" destOrd="0" presId="urn:microsoft.com/office/officeart/2005/8/layout/radial6"/>
    <dgm:cxn modelId="{D78A426A-7C1C-EF4E-A96D-E4A7CDE22E00}" type="presOf" srcId="{FB1F39D3-0FD9-0543-B894-FB6DE25CCC45}" destId="{116247E6-2CFD-F14A-A3AC-10FB502C4572}" srcOrd="0" destOrd="0" presId="urn:microsoft.com/office/officeart/2005/8/layout/radial6"/>
    <dgm:cxn modelId="{CD46CC6C-1C0E-3946-AFD6-84BDB6FED2F6}" type="presOf" srcId="{A24A31EE-3A7A-7642-962A-11F832E82E0E}" destId="{B54F8282-0840-D345-88B0-88C6AD121494}" srcOrd="0" destOrd="0" presId="urn:microsoft.com/office/officeart/2005/8/layout/radial6"/>
    <dgm:cxn modelId="{CFABF177-D9B7-1949-BDFA-A68A54284A98}" type="presOf" srcId="{5F1E5CE6-280B-EA42-8158-EA8DE201E31C}" destId="{6D860054-B0D7-CB41-B7D4-273BE97D1737}" srcOrd="0" destOrd="0" presId="urn:microsoft.com/office/officeart/2005/8/layout/radial6"/>
    <dgm:cxn modelId="{0F88877E-4ED8-3E4B-9006-EB25467CCAE5}" type="presOf" srcId="{31AE3D7F-5BC5-7C45-8B59-3B9D99835F29}" destId="{519A3299-0010-DB45-A240-C0F28B2EF229}" srcOrd="0" destOrd="0" presId="urn:microsoft.com/office/officeart/2005/8/layout/radial6"/>
    <dgm:cxn modelId="{B3567A81-0111-C040-A279-001849F6FEB9}" srcId="{F6E4AA71-A747-2F4D-9ADC-0AA8178D640D}" destId="{D61E4057-3C8D-B343-AD89-FBA8377D52FE}" srcOrd="0" destOrd="0" parTransId="{C4157410-FCAF-074D-A15D-7171C7F018FC}" sibTransId="{E6A32094-DB67-9844-9AE7-39D218E7AF8B}"/>
    <dgm:cxn modelId="{576C4385-2CA4-D242-BBC6-FBE183AA6616}" type="presOf" srcId="{8DC90995-598A-9445-B4FC-B8CCE7159F98}" destId="{FC36E3E8-1839-6544-9C75-87A0224FD3A4}" srcOrd="0" destOrd="0" presId="urn:microsoft.com/office/officeart/2005/8/layout/radial6"/>
    <dgm:cxn modelId="{EB7EFCA0-8B43-3048-BE0A-4BEB1CFAD40F}" type="presOf" srcId="{F6E4AA71-A747-2F4D-9ADC-0AA8178D640D}" destId="{BAE96D10-4F41-5748-84D0-D7B930F9115A}" srcOrd="0" destOrd="0" presId="urn:microsoft.com/office/officeart/2005/8/layout/radial6"/>
    <dgm:cxn modelId="{E5032CB1-628F-C441-9A7D-07364013C393}" type="presOf" srcId="{D61E4057-3C8D-B343-AD89-FBA8377D52FE}" destId="{477E0556-20F8-1F47-9153-E160DD0F20F9}" srcOrd="0" destOrd="0" presId="urn:microsoft.com/office/officeart/2005/8/layout/radial6"/>
    <dgm:cxn modelId="{27D6BCC1-8514-4C40-95A0-6AF209EC024A}" srcId="{D61E4057-3C8D-B343-AD89-FBA8377D52FE}" destId="{8DC90995-598A-9445-B4FC-B8CCE7159F98}" srcOrd="4" destOrd="0" parTransId="{639E5C4D-7963-9E49-9B5D-9062867373A6}" sibTransId="{71E695B9-925D-5242-83C0-0D77EE13DFC6}"/>
    <dgm:cxn modelId="{31F8C5C1-1096-874E-B696-6CC9A81904F5}" srcId="{D61E4057-3C8D-B343-AD89-FBA8377D52FE}" destId="{5ED11C61-05F5-944F-AC17-472376BDDA2C}" srcOrd="1" destOrd="0" parTransId="{C9E7B5C9-4FCA-E848-BF82-F0E230CAEE39}" sibTransId="{31AE3D7F-5BC5-7C45-8B59-3B9D99835F29}"/>
    <dgm:cxn modelId="{364BE3C3-1486-0E4C-85F8-5C11FF5790D4}" type="presOf" srcId="{F7756910-9491-D249-8236-7CC53252A905}" destId="{13ADC62D-4397-3249-BDA6-48465C98624E}" srcOrd="0" destOrd="0" presId="urn:microsoft.com/office/officeart/2005/8/layout/radial6"/>
    <dgm:cxn modelId="{221918CA-90F4-6640-BD4E-58222827674B}" srcId="{D61E4057-3C8D-B343-AD89-FBA8377D52FE}" destId="{2E18EA12-4DD2-9343-BFC9-D93C72CEB564}" srcOrd="0" destOrd="0" parTransId="{0CF6C6FE-D759-E04D-BF99-7D999644B2B5}" sibTransId="{5F1E5CE6-280B-EA42-8158-EA8DE201E31C}"/>
    <dgm:cxn modelId="{8B3F8ACF-3102-6F4E-929E-F98DCA37327F}" type="presOf" srcId="{5ED11C61-05F5-944F-AC17-472376BDDA2C}" destId="{497D1CB7-42BA-284E-8BA4-363407531B21}" srcOrd="0" destOrd="0" presId="urn:microsoft.com/office/officeart/2005/8/layout/radial6"/>
    <dgm:cxn modelId="{C75DC0FB-7700-534B-AA9F-1A6A0CC95A11}" type="presOf" srcId="{71E695B9-925D-5242-83C0-0D77EE13DFC6}" destId="{70540918-7566-514B-BF8E-B14CADF6C1E0}" srcOrd="0" destOrd="0" presId="urn:microsoft.com/office/officeart/2005/8/layout/radial6"/>
    <dgm:cxn modelId="{1B74E477-AF29-4B44-A4AD-FEFBCC8FF8B6}" type="presParOf" srcId="{BAE96D10-4F41-5748-84D0-D7B930F9115A}" destId="{477E0556-20F8-1F47-9153-E160DD0F20F9}" srcOrd="0" destOrd="0" presId="urn:microsoft.com/office/officeart/2005/8/layout/radial6"/>
    <dgm:cxn modelId="{582BC23B-4C4B-3A47-9EEA-9FE44F80808A}" type="presParOf" srcId="{BAE96D10-4F41-5748-84D0-D7B930F9115A}" destId="{240884E9-DF37-BF42-914D-8A876E65960D}" srcOrd="1" destOrd="0" presId="urn:microsoft.com/office/officeart/2005/8/layout/radial6"/>
    <dgm:cxn modelId="{1DC77B7C-983B-CA49-B744-F0910C3409C2}" type="presParOf" srcId="{BAE96D10-4F41-5748-84D0-D7B930F9115A}" destId="{AD48C868-41E5-EE41-844E-3BAE3FB28D12}" srcOrd="2" destOrd="0" presId="urn:microsoft.com/office/officeart/2005/8/layout/radial6"/>
    <dgm:cxn modelId="{4EFDDF13-E49F-8A46-9495-83806E2839D9}" type="presParOf" srcId="{BAE96D10-4F41-5748-84D0-D7B930F9115A}" destId="{6D860054-B0D7-CB41-B7D4-273BE97D1737}" srcOrd="3" destOrd="0" presId="urn:microsoft.com/office/officeart/2005/8/layout/radial6"/>
    <dgm:cxn modelId="{C2BF748A-6B2F-D742-BA74-9BA1A7C5A9E3}" type="presParOf" srcId="{BAE96D10-4F41-5748-84D0-D7B930F9115A}" destId="{497D1CB7-42BA-284E-8BA4-363407531B21}" srcOrd="4" destOrd="0" presId="urn:microsoft.com/office/officeart/2005/8/layout/radial6"/>
    <dgm:cxn modelId="{5916B893-A498-A74F-A577-64CF40FC5044}" type="presParOf" srcId="{BAE96D10-4F41-5748-84D0-D7B930F9115A}" destId="{3E1EFCBB-BBAD-D143-B58F-C1EA13E40DF6}" srcOrd="5" destOrd="0" presId="urn:microsoft.com/office/officeart/2005/8/layout/radial6"/>
    <dgm:cxn modelId="{0F3AF30B-BA1E-4145-A14D-10426095982C}" type="presParOf" srcId="{BAE96D10-4F41-5748-84D0-D7B930F9115A}" destId="{519A3299-0010-DB45-A240-C0F28B2EF229}" srcOrd="6" destOrd="0" presId="urn:microsoft.com/office/officeart/2005/8/layout/radial6"/>
    <dgm:cxn modelId="{AE77BF33-2EB2-764E-9B33-86AB42CD9031}" type="presParOf" srcId="{BAE96D10-4F41-5748-84D0-D7B930F9115A}" destId="{116247E6-2CFD-F14A-A3AC-10FB502C4572}" srcOrd="7" destOrd="0" presId="urn:microsoft.com/office/officeart/2005/8/layout/radial6"/>
    <dgm:cxn modelId="{14189F79-DC6C-9748-B7E6-4117C192BCBC}" type="presParOf" srcId="{BAE96D10-4F41-5748-84D0-D7B930F9115A}" destId="{88CBC9C4-AA0F-3445-8CD8-5F74CF57FA3E}" srcOrd="8" destOrd="0" presId="urn:microsoft.com/office/officeart/2005/8/layout/radial6"/>
    <dgm:cxn modelId="{715E4E25-7B67-1A48-91B7-C88042DCAE2F}" type="presParOf" srcId="{BAE96D10-4F41-5748-84D0-D7B930F9115A}" destId="{13ADC62D-4397-3249-BDA6-48465C98624E}" srcOrd="9" destOrd="0" presId="urn:microsoft.com/office/officeart/2005/8/layout/radial6"/>
    <dgm:cxn modelId="{586937BB-A8A7-6946-8049-AD08CE5485C6}" type="presParOf" srcId="{BAE96D10-4F41-5748-84D0-D7B930F9115A}" destId="{2944C348-EE88-1548-8F00-8FC6C94EE88A}" srcOrd="10" destOrd="0" presId="urn:microsoft.com/office/officeart/2005/8/layout/radial6"/>
    <dgm:cxn modelId="{50E541E7-B01E-3443-BA4D-AB001DD6E3F7}" type="presParOf" srcId="{BAE96D10-4F41-5748-84D0-D7B930F9115A}" destId="{F79AAB61-C868-C647-A03C-BB5263F9B387}" srcOrd="11" destOrd="0" presId="urn:microsoft.com/office/officeart/2005/8/layout/radial6"/>
    <dgm:cxn modelId="{9E9DFB54-6667-3D4B-912E-C9E19B68CA65}" type="presParOf" srcId="{BAE96D10-4F41-5748-84D0-D7B930F9115A}" destId="{B54F8282-0840-D345-88B0-88C6AD121494}" srcOrd="12" destOrd="0" presId="urn:microsoft.com/office/officeart/2005/8/layout/radial6"/>
    <dgm:cxn modelId="{5F56E836-EA3E-684F-B528-B734A6450BE4}" type="presParOf" srcId="{BAE96D10-4F41-5748-84D0-D7B930F9115A}" destId="{FC36E3E8-1839-6544-9C75-87A0224FD3A4}" srcOrd="13" destOrd="0" presId="urn:microsoft.com/office/officeart/2005/8/layout/radial6"/>
    <dgm:cxn modelId="{15DCC5B6-608B-9A4C-A9AD-72C8070800BB}" type="presParOf" srcId="{BAE96D10-4F41-5748-84D0-D7B930F9115A}" destId="{FB780C74-65D7-DF41-9DFE-0B86131D65A5}" srcOrd="14" destOrd="0" presId="urn:microsoft.com/office/officeart/2005/8/layout/radial6"/>
    <dgm:cxn modelId="{47F44B19-20AB-FA46-88A6-BC8405B22C8A}" type="presParOf" srcId="{BAE96D10-4F41-5748-84D0-D7B930F9115A}" destId="{70540918-7566-514B-BF8E-B14CADF6C1E0}" srcOrd="15"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40918-7566-514B-BF8E-B14CADF6C1E0}">
      <dsp:nvSpPr>
        <dsp:cNvPr id="0" name=""/>
        <dsp:cNvSpPr/>
      </dsp:nvSpPr>
      <dsp:spPr>
        <a:xfrm>
          <a:off x="1947337" y="737348"/>
          <a:ext cx="4923294" cy="4923294"/>
        </a:xfrm>
        <a:prstGeom prst="blockArc">
          <a:avLst>
            <a:gd name="adj1" fmla="val 11880000"/>
            <a:gd name="adj2" fmla="val 1620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4F8282-0840-D345-88B0-88C6AD121494}">
      <dsp:nvSpPr>
        <dsp:cNvPr id="0" name=""/>
        <dsp:cNvSpPr/>
      </dsp:nvSpPr>
      <dsp:spPr>
        <a:xfrm>
          <a:off x="1947337" y="737348"/>
          <a:ext cx="4923294" cy="4923294"/>
        </a:xfrm>
        <a:prstGeom prst="blockArc">
          <a:avLst>
            <a:gd name="adj1" fmla="val 7560000"/>
            <a:gd name="adj2" fmla="val 1188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ADC62D-4397-3249-BDA6-48465C98624E}">
      <dsp:nvSpPr>
        <dsp:cNvPr id="0" name=""/>
        <dsp:cNvSpPr/>
      </dsp:nvSpPr>
      <dsp:spPr>
        <a:xfrm>
          <a:off x="1947337" y="737348"/>
          <a:ext cx="4923294" cy="4923294"/>
        </a:xfrm>
        <a:prstGeom prst="blockArc">
          <a:avLst>
            <a:gd name="adj1" fmla="val 3240000"/>
            <a:gd name="adj2" fmla="val 756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9A3299-0010-DB45-A240-C0F28B2EF229}">
      <dsp:nvSpPr>
        <dsp:cNvPr id="0" name=""/>
        <dsp:cNvSpPr/>
      </dsp:nvSpPr>
      <dsp:spPr>
        <a:xfrm>
          <a:off x="1947337" y="737348"/>
          <a:ext cx="4923294" cy="4923294"/>
        </a:xfrm>
        <a:prstGeom prst="blockArc">
          <a:avLst>
            <a:gd name="adj1" fmla="val 20520000"/>
            <a:gd name="adj2" fmla="val 324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860054-B0D7-CB41-B7D4-273BE97D1737}">
      <dsp:nvSpPr>
        <dsp:cNvPr id="0" name=""/>
        <dsp:cNvSpPr/>
      </dsp:nvSpPr>
      <dsp:spPr>
        <a:xfrm>
          <a:off x="1947337" y="737348"/>
          <a:ext cx="4923294" cy="4923294"/>
        </a:xfrm>
        <a:prstGeom prst="blockArc">
          <a:avLst>
            <a:gd name="adj1" fmla="val 16200000"/>
            <a:gd name="adj2" fmla="val 2052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7E0556-20F8-1F47-9153-E160DD0F20F9}">
      <dsp:nvSpPr>
        <dsp:cNvPr id="0" name=""/>
        <dsp:cNvSpPr/>
      </dsp:nvSpPr>
      <dsp:spPr>
        <a:xfrm>
          <a:off x="3276599" y="2066610"/>
          <a:ext cx="2264771" cy="2264771"/>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GB" sz="3800" kern="1200" dirty="0"/>
            <a:t>Success</a:t>
          </a:r>
        </a:p>
      </dsp:txBody>
      <dsp:txXfrm>
        <a:off x="3608267" y="2398278"/>
        <a:ext cx="1601435" cy="1601435"/>
      </dsp:txXfrm>
    </dsp:sp>
    <dsp:sp modelId="{240884E9-DF37-BF42-914D-8A876E65960D}">
      <dsp:nvSpPr>
        <dsp:cNvPr id="0" name=""/>
        <dsp:cNvSpPr/>
      </dsp:nvSpPr>
      <dsp:spPr>
        <a:xfrm>
          <a:off x="3616314" y="1751"/>
          <a:ext cx="1585340" cy="1585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Local champion</a:t>
          </a:r>
          <a:endParaRPr lang="en-GB" sz="1600" kern="1200" dirty="0">
            <a:solidFill>
              <a:schemeClr val="bg1"/>
            </a:solidFill>
          </a:endParaRPr>
        </a:p>
      </dsp:txBody>
      <dsp:txXfrm>
        <a:off x="3848482" y="233919"/>
        <a:ext cx="1121004" cy="1121004"/>
      </dsp:txXfrm>
    </dsp:sp>
    <dsp:sp modelId="{497D1CB7-42BA-284E-8BA4-363407531B21}">
      <dsp:nvSpPr>
        <dsp:cNvPr id="0" name=""/>
        <dsp:cNvSpPr/>
      </dsp:nvSpPr>
      <dsp:spPr>
        <a:xfrm>
          <a:off x="5903201" y="1663271"/>
          <a:ext cx="1585340" cy="1585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Pilot/demo project</a:t>
          </a:r>
          <a:endParaRPr lang="en-GB" sz="1600" kern="1200" dirty="0">
            <a:solidFill>
              <a:schemeClr val="bg1"/>
            </a:solidFill>
          </a:endParaRPr>
        </a:p>
      </dsp:txBody>
      <dsp:txXfrm>
        <a:off x="6135369" y="1895439"/>
        <a:ext cx="1121004" cy="1121004"/>
      </dsp:txXfrm>
    </dsp:sp>
    <dsp:sp modelId="{116247E6-2CFD-F14A-A3AC-10FB502C4572}">
      <dsp:nvSpPr>
        <dsp:cNvPr id="0" name=""/>
        <dsp:cNvSpPr/>
      </dsp:nvSpPr>
      <dsp:spPr>
        <a:xfrm>
          <a:off x="5029688" y="4351668"/>
          <a:ext cx="1585340" cy="1585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Small funding</a:t>
          </a:r>
          <a:endParaRPr lang="en-GB" sz="1600" kern="1200" dirty="0">
            <a:solidFill>
              <a:schemeClr val="bg1"/>
            </a:solidFill>
          </a:endParaRPr>
        </a:p>
      </dsp:txBody>
      <dsp:txXfrm>
        <a:off x="5261856" y="4583836"/>
        <a:ext cx="1121004" cy="1121004"/>
      </dsp:txXfrm>
    </dsp:sp>
    <dsp:sp modelId="{2944C348-EE88-1548-8F00-8FC6C94EE88A}">
      <dsp:nvSpPr>
        <dsp:cNvPr id="0" name=""/>
        <dsp:cNvSpPr/>
      </dsp:nvSpPr>
      <dsp:spPr>
        <a:xfrm>
          <a:off x="2202941" y="4351668"/>
          <a:ext cx="1585340" cy="1585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Time/</a:t>
          </a:r>
        </a:p>
        <a:p>
          <a:pPr marL="0" lvl="0" indent="0" algn="ctr" defTabSz="7112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Continuity</a:t>
          </a:r>
          <a:endParaRPr lang="en-GB" sz="1600" kern="1200" dirty="0">
            <a:solidFill>
              <a:schemeClr val="bg1"/>
            </a:solidFill>
          </a:endParaRPr>
        </a:p>
      </dsp:txBody>
      <dsp:txXfrm>
        <a:off x="2435109" y="4583836"/>
        <a:ext cx="1121004" cy="1121004"/>
      </dsp:txXfrm>
    </dsp:sp>
    <dsp:sp modelId="{FC36E3E8-1839-6544-9C75-87A0224FD3A4}">
      <dsp:nvSpPr>
        <dsp:cNvPr id="0" name=""/>
        <dsp:cNvSpPr/>
      </dsp:nvSpPr>
      <dsp:spPr>
        <a:xfrm>
          <a:off x="1329428" y="1663271"/>
          <a:ext cx="1585340" cy="1585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Patience</a:t>
          </a:r>
          <a:endParaRPr lang="en-GB" sz="1600" kern="1200" dirty="0">
            <a:solidFill>
              <a:schemeClr val="bg1"/>
            </a:solidFill>
          </a:endParaRPr>
        </a:p>
      </dsp:txBody>
      <dsp:txXfrm>
        <a:off x="1561596" y="1895439"/>
        <a:ext cx="1121004" cy="112100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0E874-12F2-4851-9FF0-4915E1DFAC94}" type="datetimeFigureOut">
              <a:rPr lang="en-GB" smtClean="0"/>
              <a:t>26/04/2023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00CB32-094C-44F6-B5C4-AA96974F09D3}" type="slidenum">
              <a:rPr lang="en-GB" smtClean="0"/>
              <a:t>‹#›</a:t>
            </a:fld>
            <a:endParaRPr lang="en-GB"/>
          </a:p>
        </p:txBody>
      </p:sp>
    </p:spTree>
    <p:extLst>
      <p:ext uri="{BB962C8B-B14F-4D97-AF65-F5344CB8AC3E}">
        <p14:creationId xmlns:p14="http://schemas.microsoft.com/office/powerpoint/2010/main" val="3235505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9B2C5D-5DEF-A342-ABFA-D59D2F6C23B9}" type="slidenum">
              <a:rPr lang="es-ES" smtClean="0"/>
              <a:pPr/>
              <a:t>2</a:t>
            </a:fld>
            <a:endParaRPr lang="es-ES" dirty="0"/>
          </a:p>
        </p:txBody>
      </p:sp>
    </p:spTree>
    <p:extLst>
      <p:ext uri="{BB962C8B-B14F-4D97-AF65-F5344CB8AC3E}">
        <p14:creationId xmlns:p14="http://schemas.microsoft.com/office/powerpoint/2010/main" val="1635385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9B2C5D-5DEF-A342-ABFA-D59D2F6C23B9}" type="slidenum">
              <a:rPr lang="es-ES" smtClean="0"/>
              <a:pPr/>
              <a:t>6</a:t>
            </a:fld>
            <a:endParaRPr lang="es-ES" dirty="0"/>
          </a:p>
        </p:txBody>
      </p:sp>
    </p:spTree>
    <p:extLst>
      <p:ext uri="{BB962C8B-B14F-4D97-AF65-F5344CB8AC3E}">
        <p14:creationId xmlns:p14="http://schemas.microsoft.com/office/powerpoint/2010/main" val="528191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jdelijke aanduiding voor dia-afbeelding 1">
            <a:extLst>
              <a:ext uri="{FF2B5EF4-FFF2-40B4-BE49-F238E27FC236}">
                <a16:creationId xmlns:a16="http://schemas.microsoft.com/office/drawing/2014/main" id="{FC5D041B-FF8C-4ABD-A01F-976B65DE87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Tijdelijke aanduiding voor notities 2">
            <a:extLst>
              <a:ext uri="{FF2B5EF4-FFF2-40B4-BE49-F238E27FC236}">
                <a16:creationId xmlns:a16="http://schemas.microsoft.com/office/drawing/2014/main" id="{75CA2737-44F5-47B3-9EFE-B39DAD3A61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24579" name="Tijdelijke aanduiding voor dianummer 3">
            <a:extLst>
              <a:ext uri="{FF2B5EF4-FFF2-40B4-BE49-F238E27FC236}">
                <a16:creationId xmlns:a16="http://schemas.microsoft.com/office/drawing/2014/main" id="{23F471ED-912D-4D3D-91B2-D0539D929B55}"/>
              </a:ext>
            </a:extLst>
          </p:cNvPr>
          <p:cNvSpPr txBox="1">
            <a:spLocks noGrp="1"/>
          </p:cNvSpPr>
          <p:nvPr/>
        </p:nvSpPr>
        <p:spPr bwMode="auto">
          <a:xfrm>
            <a:off x="4022725" y="9720263"/>
            <a:ext cx="3078163" cy="512762"/>
          </a:xfrm>
          <a:prstGeom prst="rect">
            <a:avLst/>
          </a:prstGeom>
          <a:noFill/>
          <a:ln>
            <a:miter lim="800000"/>
            <a:headEnd/>
            <a:tailEnd/>
          </a:ln>
        </p:spPr>
        <p:txBody>
          <a:bodyPr anchor="b"/>
          <a:lstStyle/>
          <a:p>
            <a:pPr algn="r">
              <a:defRPr/>
            </a:pPr>
            <a:fld id="{67F654FE-B72A-4B9B-A658-FFA77D3CB676}" type="slidenum">
              <a:rPr lang="nl-NL" sz="1200">
                <a:latin typeface="+mn-lt"/>
              </a:rPr>
              <a:pPr algn="r">
                <a:defRPr/>
              </a:pPr>
              <a:t>10</a:t>
            </a:fld>
            <a:endParaRPr lang="nl-NL" sz="1200">
              <a:latin typeface="+mn-l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9B2C5D-5DEF-A342-ABFA-D59D2F6C23B9}" type="slidenum">
              <a:rPr lang="es-ES" smtClean="0"/>
              <a:pPr/>
              <a:t>14</a:t>
            </a:fld>
            <a:endParaRPr lang="es-ES" dirty="0"/>
          </a:p>
        </p:txBody>
      </p:sp>
    </p:spTree>
    <p:extLst>
      <p:ext uri="{BB962C8B-B14F-4D97-AF65-F5344CB8AC3E}">
        <p14:creationId xmlns:p14="http://schemas.microsoft.com/office/powerpoint/2010/main" val="3106137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9B2C5D-5DEF-A342-ABFA-D59D2F6C23B9}" type="slidenum">
              <a:rPr lang="es-ES" smtClean="0"/>
              <a:pPr/>
              <a:t>16</a:t>
            </a:fld>
            <a:endParaRPr lang="es-ES" dirty="0"/>
          </a:p>
        </p:txBody>
      </p:sp>
    </p:spTree>
    <p:extLst>
      <p:ext uri="{BB962C8B-B14F-4D97-AF65-F5344CB8AC3E}">
        <p14:creationId xmlns:p14="http://schemas.microsoft.com/office/powerpoint/2010/main" val="2514273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9B2C5D-5DEF-A342-ABFA-D59D2F6C23B9}" type="slidenum">
              <a:rPr lang="es-ES" smtClean="0"/>
              <a:pPr/>
              <a:t>18</a:t>
            </a:fld>
            <a:endParaRPr lang="es-ES" dirty="0"/>
          </a:p>
        </p:txBody>
      </p:sp>
    </p:spTree>
    <p:extLst>
      <p:ext uri="{BB962C8B-B14F-4D97-AF65-F5344CB8AC3E}">
        <p14:creationId xmlns:p14="http://schemas.microsoft.com/office/powerpoint/2010/main" val="38292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9B2C5D-5DEF-A342-ABFA-D59D2F6C23B9}" type="slidenum">
              <a:rPr lang="es-ES" smtClean="0"/>
              <a:pPr/>
              <a:t>19</a:t>
            </a:fld>
            <a:endParaRPr lang="es-ES" dirty="0"/>
          </a:p>
        </p:txBody>
      </p:sp>
    </p:spTree>
    <p:extLst>
      <p:ext uri="{BB962C8B-B14F-4D97-AF65-F5344CB8AC3E}">
        <p14:creationId xmlns:p14="http://schemas.microsoft.com/office/powerpoint/2010/main" val="848011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BEA90-67FD-4442-AB1C-D6145EF124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2490CA7-D1CF-4C0A-8291-68ACC7E7AD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239E6E-9B12-4D51-B11B-34665BAAC7F1}"/>
              </a:ext>
            </a:extLst>
          </p:cNvPr>
          <p:cNvSpPr>
            <a:spLocks noGrp="1"/>
          </p:cNvSpPr>
          <p:nvPr>
            <p:ph type="dt" sz="half" idx="10"/>
          </p:nvPr>
        </p:nvSpPr>
        <p:spPr/>
        <p:txBody>
          <a:bodyPr/>
          <a:lstStyle/>
          <a:p>
            <a:fld id="{5F25F2CD-069C-4A97-AAA1-348D6256D953}" type="datetimeFigureOut">
              <a:rPr lang="en-GB" smtClean="0"/>
              <a:t>26/04/2023</a:t>
            </a:fld>
            <a:endParaRPr lang="en-GB"/>
          </a:p>
        </p:txBody>
      </p:sp>
      <p:sp>
        <p:nvSpPr>
          <p:cNvPr id="5" name="Footer Placeholder 4">
            <a:extLst>
              <a:ext uri="{FF2B5EF4-FFF2-40B4-BE49-F238E27FC236}">
                <a16:creationId xmlns:a16="http://schemas.microsoft.com/office/drawing/2014/main" id="{9177C8AB-4A56-40CD-84F8-DEBCDBB84A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315D43-C61F-4DE3-9DBC-D8CF01D8C93A}"/>
              </a:ext>
            </a:extLst>
          </p:cNvPr>
          <p:cNvSpPr>
            <a:spLocks noGrp="1"/>
          </p:cNvSpPr>
          <p:nvPr>
            <p:ph type="sldNum" sz="quarter" idx="12"/>
          </p:nvPr>
        </p:nvSpPr>
        <p:spPr/>
        <p:txBody>
          <a:bodyPr/>
          <a:lstStyle/>
          <a:p>
            <a:fld id="{BB6427FA-D4D4-4AD1-BC60-2AEFFBA4B2B2}" type="slidenum">
              <a:rPr lang="en-GB" smtClean="0"/>
              <a:t>‹#›</a:t>
            </a:fld>
            <a:endParaRPr lang="en-GB"/>
          </a:p>
        </p:txBody>
      </p:sp>
    </p:spTree>
    <p:extLst>
      <p:ext uri="{BB962C8B-B14F-4D97-AF65-F5344CB8AC3E}">
        <p14:creationId xmlns:p14="http://schemas.microsoft.com/office/powerpoint/2010/main" val="3625186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43A75-65CD-4E17-8510-7C18DCD9AE3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DFF8D2-40E3-4999-BC43-5B1B4E35E4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0863A0-D42D-4C8C-A464-1929D8E278DF}"/>
              </a:ext>
            </a:extLst>
          </p:cNvPr>
          <p:cNvSpPr>
            <a:spLocks noGrp="1"/>
          </p:cNvSpPr>
          <p:nvPr>
            <p:ph type="dt" sz="half" idx="10"/>
          </p:nvPr>
        </p:nvSpPr>
        <p:spPr/>
        <p:txBody>
          <a:bodyPr/>
          <a:lstStyle/>
          <a:p>
            <a:fld id="{5F25F2CD-069C-4A97-AAA1-348D6256D953}" type="datetimeFigureOut">
              <a:rPr lang="en-GB" smtClean="0"/>
              <a:t>26/04/2023</a:t>
            </a:fld>
            <a:endParaRPr lang="en-GB"/>
          </a:p>
        </p:txBody>
      </p:sp>
      <p:sp>
        <p:nvSpPr>
          <p:cNvPr id="5" name="Footer Placeholder 4">
            <a:extLst>
              <a:ext uri="{FF2B5EF4-FFF2-40B4-BE49-F238E27FC236}">
                <a16:creationId xmlns:a16="http://schemas.microsoft.com/office/drawing/2014/main" id="{E62A1A0B-D8DA-4190-9843-EE9A3D57C8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E69A2C-DE05-42FE-9218-C5156B314E89}"/>
              </a:ext>
            </a:extLst>
          </p:cNvPr>
          <p:cNvSpPr>
            <a:spLocks noGrp="1"/>
          </p:cNvSpPr>
          <p:nvPr>
            <p:ph type="sldNum" sz="quarter" idx="12"/>
          </p:nvPr>
        </p:nvSpPr>
        <p:spPr/>
        <p:txBody>
          <a:bodyPr/>
          <a:lstStyle/>
          <a:p>
            <a:fld id="{BB6427FA-D4D4-4AD1-BC60-2AEFFBA4B2B2}" type="slidenum">
              <a:rPr lang="en-GB" smtClean="0"/>
              <a:t>‹#›</a:t>
            </a:fld>
            <a:endParaRPr lang="en-GB"/>
          </a:p>
        </p:txBody>
      </p:sp>
    </p:spTree>
    <p:extLst>
      <p:ext uri="{BB962C8B-B14F-4D97-AF65-F5344CB8AC3E}">
        <p14:creationId xmlns:p14="http://schemas.microsoft.com/office/powerpoint/2010/main" val="1945668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C544BE-7579-4BCB-A5CB-8C85CF5808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A7BD2D-2329-4302-A473-479E87C9CC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213C3E-78F4-446B-B578-115BB232F749}"/>
              </a:ext>
            </a:extLst>
          </p:cNvPr>
          <p:cNvSpPr>
            <a:spLocks noGrp="1"/>
          </p:cNvSpPr>
          <p:nvPr>
            <p:ph type="dt" sz="half" idx="10"/>
          </p:nvPr>
        </p:nvSpPr>
        <p:spPr/>
        <p:txBody>
          <a:bodyPr/>
          <a:lstStyle/>
          <a:p>
            <a:fld id="{5F25F2CD-069C-4A97-AAA1-348D6256D953}" type="datetimeFigureOut">
              <a:rPr lang="en-GB" smtClean="0"/>
              <a:t>26/04/2023</a:t>
            </a:fld>
            <a:endParaRPr lang="en-GB"/>
          </a:p>
        </p:txBody>
      </p:sp>
      <p:sp>
        <p:nvSpPr>
          <p:cNvPr id="5" name="Footer Placeholder 4">
            <a:extLst>
              <a:ext uri="{FF2B5EF4-FFF2-40B4-BE49-F238E27FC236}">
                <a16:creationId xmlns:a16="http://schemas.microsoft.com/office/drawing/2014/main" id="{19471662-72BD-4381-B3B9-F7483EB2DC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81D696-E52D-49CF-A561-665D8E661ACB}"/>
              </a:ext>
            </a:extLst>
          </p:cNvPr>
          <p:cNvSpPr>
            <a:spLocks noGrp="1"/>
          </p:cNvSpPr>
          <p:nvPr>
            <p:ph type="sldNum" sz="quarter" idx="12"/>
          </p:nvPr>
        </p:nvSpPr>
        <p:spPr/>
        <p:txBody>
          <a:bodyPr/>
          <a:lstStyle/>
          <a:p>
            <a:fld id="{BB6427FA-D4D4-4AD1-BC60-2AEFFBA4B2B2}" type="slidenum">
              <a:rPr lang="en-GB" smtClean="0"/>
              <a:t>‹#›</a:t>
            </a:fld>
            <a:endParaRPr lang="en-GB"/>
          </a:p>
        </p:txBody>
      </p:sp>
    </p:spTree>
    <p:extLst>
      <p:ext uri="{BB962C8B-B14F-4D97-AF65-F5344CB8AC3E}">
        <p14:creationId xmlns:p14="http://schemas.microsoft.com/office/powerpoint/2010/main" val="3787551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pening slide">
    <p:spTree>
      <p:nvGrpSpPr>
        <p:cNvPr id="1" name=""/>
        <p:cNvGrpSpPr/>
        <p:nvPr/>
      </p:nvGrpSpPr>
      <p:grpSpPr>
        <a:xfrm>
          <a:off x="0" y="0"/>
          <a:ext cx="0" cy="0"/>
          <a:chOff x="0" y="0"/>
          <a:chExt cx="0" cy="0"/>
        </a:xfrm>
      </p:grpSpPr>
      <p:pic>
        <p:nvPicPr>
          <p:cNvPr id="11" name="Picture 10" descr="Diagram&#10;&#10;Description automatically generated">
            <a:extLst>
              <a:ext uri="{FF2B5EF4-FFF2-40B4-BE49-F238E27FC236}">
                <a16:creationId xmlns:a16="http://schemas.microsoft.com/office/drawing/2014/main" id="{00AA0DF8-D50C-41C3-B074-FB61C697E5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269" y="2162182"/>
            <a:ext cx="7491960" cy="4695818"/>
          </a:xfrm>
          <a:prstGeom prst="rect">
            <a:avLst/>
          </a:prstGeom>
        </p:spPr>
      </p:pic>
      <p:sp>
        <p:nvSpPr>
          <p:cNvPr id="14" name="Text Placeholder 9">
            <a:extLst>
              <a:ext uri="{FF2B5EF4-FFF2-40B4-BE49-F238E27FC236}">
                <a16:creationId xmlns:a16="http://schemas.microsoft.com/office/drawing/2014/main" id="{6079D774-199B-4234-A294-E09365F3B860}"/>
              </a:ext>
            </a:extLst>
          </p:cNvPr>
          <p:cNvSpPr>
            <a:spLocks noGrp="1"/>
          </p:cNvSpPr>
          <p:nvPr>
            <p:ph type="body" sz="quarter" idx="11" hasCustomPrompt="1"/>
          </p:nvPr>
        </p:nvSpPr>
        <p:spPr>
          <a:xfrm>
            <a:off x="7211626" y="4247597"/>
            <a:ext cx="4255362" cy="708362"/>
          </a:xfrm>
        </p:spPr>
        <p:txBody>
          <a:bodyPr/>
          <a:lstStyle>
            <a:lvl1pPr>
              <a:buNone/>
              <a:defRPr sz="1800">
                <a:solidFill>
                  <a:schemeClr val="accent1"/>
                </a:solidFill>
                <a:latin typeface="+mn-lt"/>
              </a:defRPr>
            </a:lvl1pPr>
            <a:lvl2pPr>
              <a:buNone/>
              <a:defRPr/>
            </a:lvl2pPr>
          </a:lstStyle>
          <a:p>
            <a:pPr lvl="0"/>
            <a:r>
              <a:rPr lang="en-US" dirty="0"/>
              <a:t>Presenter: Name (</a:t>
            </a:r>
            <a:r>
              <a:rPr lang="en-US" dirty="0" err="1"/>
              <a:t>Organisation</a:t>
            </a:r>
            <a:r>
              <a:rPr lang="en-US" dirty="0"/>
              <a:t>)</a:t>
            </a:r>
          </a:p>
          <a:p>
            <a:pPr lvl="0"/>
            <a:r>
              <a:rPr lang="en-US" dirty="0"/>
              <a:t>Date: XXXXXXXX </a:t>
            </a:r>
            <a:endParaRPr lang="en-BE" dirty="0"/>
          </a:p>
        </p:txBody>
      </p:sp>
      <p:sp>
        <p:nvSpPr>
          <p:cNvPr id="9" name="Title 1">
            <a:extLst>
              <a:ext uri="{FF2B5EF4-FFF2-40B4-BE49-F238E27FC236}">
                <a16:creationId xmlns:a16="http://schemas.microsoft.com/office/drawing/2014/main" id="{37ED825B-5FEA-474E-80AB-55B28813905E}"/>
              </a:ext>
            </a:extLst>
          </p:cNvPr>
          <p:cNvSpPr>
            <a:spLocks noGrp="1"/>
          </p:cNvSpPr>
          <p:nvPr>
            <p:ph type="title" hasCustomPrompt="1"/>
          </p:nvPr>
        </p:nvSpPr>
        <p:spPr>
          <a:xfrm>
            <a:off x="6096000" y="1680754"/>
            <a:ext cx="5177899" cy="1650251"/>
          </a:xfrm>
        </p:spPr>
        <p:txBody>
          <a:bodyPr/>
          <a:lstStyle>
            <a:lvl1pPr>
              <a:defRPr>
                <a:latin typeface="Raleway" panose="020B0003030101060003" pitchFamily="34" charset="0"/>
              </a:defRPr>
            </a:lvl1pPr>
          </a:lstStyle>
          <a:p>
            <a:r>
              <a:rPr lang="en-US" dirty="0"/>
              <a:t>Title</a:t>
            </a:r>
          </a:p>
        </p:txBody>
      </p:sp>
      <p:pic>
        <p:nvPicPr>
          <p:cNvPr id="6" name="Picture 5" descr="Logo&#10;&#10;Description automatically generated with medium confidence">
            <a:extLst>
              <a:ext uri="{FF2B5EF4-FFF2-40B4-BE49-F238E27FC236}">
                <a16:creationId xmlns:a16="http://schemas.microsoft.com/office/drawing/2014/main" id="{8EC34A33-BCD7-094C-9095-BFFA00CFB1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6052" y="201748"/>
            <a:ext cx="5229699" cy="1155997"/>
          </a:xfrm>
          <a:prstGeom prst="rect">
            <a:avLst/>
          </a:prstGeom>
        </p:spPr>
      </p:pic>
    </p:spTree>
    <p:extLst>
      <p:ext uri="{BB962C8B-B14F-4D97-AF65-F5344CB8AC3E}">
        <p14:creationId xmlns:p14="http://schemas.microsoft.com/office/powerpoint/2010/main" val="523496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text slide_top banner">
    <p:spTree>
      <p:nvGrpSpPr>
        <p:cNvPr id="1" name=""/>
        <p:cNvGrpSpPr/>
        <p:nvPr/>
      </p:nvGrpSpPr>
      <p:grpSpPr>
        <a:xfrm>
          <a:off x="0" y="0"/>
          <a:ext cx="0" cy="0"/>
          <a:chOff x="0" y="0"/>
          <a:chExt cx="0" cy="0"/>
        </a:xfrm>
      </p:grpSpPr>
      <p:pic>
        <p:nvPicPr>
          <p:cNvPr id="6" name="Picture 5" descr="A picture containing weapon&#10;&#10;Description automatically generated">
            <a:extLst>
              <a:ext uri="{FF2B5EF4-FFF2-40B4-BE49-F238E27FC236}">
                <a16:creationId xmlns:a16="http://schemas.microsoft.com/office/drawing/2014/main" id="{A09E2868-E6EE-42B9-A292-6A9A560A32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1242252" y="0"/>
            <a:ext cx="12192000" cy="2917938"/>
          </a:xfrm>
          <a:prstGeom prst="rect">
            <a:avLst/>
          </a:prstGeom>
        </p:spPr>
      </p:pic>
      <p:sp>
        <p:nvSpPr>
          <p:cNvPr id="4" name="Title 3">
            <a:extLst>
              <a:ext uri="{FF2B5EF4-FFF2-40B4-BE49-F238E27FC236}">
                <a16:creationId xmlns:a16="http://schemas.microsoft.com/office/drawing/2014/main" id="{6AA78BEE-48F5-48F8-A1D9-84C00797BBA5}"/>
              </a:ext>
            </a:extLst>
          </p:cNvPr>
          <p:cNvSpPr>
            <a:spLocks noGrp="1"/>
          </p:cNvSpPr>
          <p:nvPr>
            <p:ph type="title" hasCustomPrompt="1"/>
          </p:nvPr>
        </p:nvSpPr>
        <p:spPr/>
        <p:txBody>
          <a:bodyPr/>
          <a:lstStyle>
            <a:lvl1pPr>
              <a:defRPr>
                <a:latin typeface="Raleway" panose="020B0003030101060003" pitchFamily="34" charset="0"/>
              </a:defRPr>
            </a:lvl1pPr>
          </a:lstStyle>
          <a:p>
            <a:r>
              <a:rPr lang="en-US" dirty="0"/>
              <a:t>Title</a:t>
            </a:r>
            <a:endParaRPr lang="en-BE" dirty="0"/>
          </a:p>
        </p:txBody>
      </p:sp>
      <p:sp>
        <p:nvSpPr>
          <p:cNvPr id="3" name="Slide Number Placeholder 2">
            <a:extLst>
              <a:ext uri="{FF2B5EF4-FFF2-40B4-BE49-F238E27FC236}">
                <a16:creationId xmlns:a16="http://schemas.microsoft.com/office/drawing/2014/main" id="{64838C4D-53EC-4FDE-B714-04480A6A4FE2}"/>
              </a:ext>
            </a:extLst>
          </p:cNvPr>
          <p:cNvSpPr>
            <a:spLocks noGrp="1"/>
          </p:cNvSpPr>
          <p:nvPr>
            <p:ph type="sldNum" sz="quarter" idx="14"/>
          </p:nvPr>
        </p:nvSpPr>
        <p:spPr/>
        <p:txBody>
          <a:bodyPr/>
          <a:lstStyle/>
          <a:p>
            <a:fld id="{8FA0DE17-FA7F-0D47-8243-7FCB73F01656}" type="slidenum">
              <a:rPr lang="en-US" smtClean="0"/>
              <a:pPr/>
              <a:t>‹#›</a:t>
            </a:fld>
            <a:endParaRPr lang="en-US" sz="1100" dirty="0"/>
          </a:p>
        </p:txBody>
      </p:sp>
      <p:sp>
        <p:nvSpPr>
          <p:cNvPr id="5" name="Date Placeholder 4">
            <a:extLst>
              <a:ext uri="{FF2B5EF4-FFF2-40B4-BE49-F238E27FC236}">
                <a16:creationId xmlns:a16="http://schemas.microsoft.com/office/drawing/2014/main" id="{4C6DBAAC-B093-49E6-9548-ECF11749E6D1}"/>
              </a:ext>
            </a:extLst>
          </p:cNvPr>
          <p:cNvSpPr>
            <a:spLocks noGrp="1"/>
          </p:cNvSpPr>
          <p:nvPr>
            <p:ph type="dt" sz="half" idx="15"/>
          </p:nvPr>
        </p:nvSpPr>
        <p:spPr/>
        <p:txBody>
          <a:bodyPr/>
          <a:lstStyle/>
          <a:p>
            <a:r>
              <a:rPr lang="en-US"/>
              <a:t>Event - Date (DD/MM/YYYY) - Place - Presenter</a:t>
            </a:r>
            <a:endParaRPr lang="en-US" sz="1200" dirty="0"/>
          </a:p>
        </p:txBody>
      </p:sp>
      <p:sp>
        <p:nvSpPr>
          <p:cNvPr id="8" name="Content Placeholder 2">
            <a:extLst>
              <a:ext uri="{FF2B5EF4-FFF2-40B4-BE49-F238E27FC236}">
                <a16:creationId xmlns:a16="http://schemas.microsoft.com/office/drawing/2014/main" id="{99A09A68-4C8C-42FC-912D-413BED641ADB}"/>
              </a:ext>
            </a:extLst>
          </p:cNvPr>
          <p:cNvSpPr>
            <a:spLocks noGrp="1"/>
          </p:cNvSpPr>
          <p:nvPr>
            <p:ph idx="1"/>
          </p:nvPr>
        </p:nvSpPr>
        <p:spPr>
          <a:xfrm>
            <a:off x="838200" y="1313895"/>
            <a:ext cx="10515600" cy="48630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5698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851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930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42DD64-0003-44D9-84BA-D8D1EE2026BB}"/>
              </a:ext>
            </a:extLst>
          </p:cNvPr>
          <p:cNvSpPr>
            <a:spLocks noGrp="1"/>
          </p:cNvSpPr>
          <p:nvPr>
            <p:ph type="title" hasCustomPrompt="1"/>
          </p:nvPr>
        </p:nvSpPr>
        <p:spPr/>
        <p:txBody>
          <a:bodyPr/>
          <a:lstStyle>
            <a:lvl1pPr>
              <a:defRPr/>
            </a:lvl1pPr>
          </a:lstStyle>
          <a:p>
            <a:r>
              <a:rPr lang="nl-NL" dirty="0"/>
              <a:t>Type hier de titel.</a:t>
            </a:r>
          </a:p>
        </p:txBody>
      </p:sp>
      <p:sp>
        <p:nvSpPr>
          <p:cNvPr id="5" name="Tijdelijke aanduiding voor voettekst 4">
            <a:extLst>
              <a:ext uri="{FF2B5EF4-FFF2-40B4-BE49-F238E27FC236}">
                <a16:creationId xmlns:a16="http://schemas.microsoft.com/office/drawing/2014/main" id="{8F6AF439-70B1-4833-98E8-D81A6CDFB6F7}"/>
              </a:ext>
            </a:extLst>
          </p:cNvPr>
          <p:cNvSpPr>
            <a:spLocks noGrp="1"/>
          </p:cNvSpPr>
          <p:nvPr>
            <p:ph type="ftr" sz="quarter" idx="11"/>
          </p:nvPr>
        </p:nvSpPr>
        <p:spPr/>
        <p:txBody>
          <a:bodyPr/>
          <a:lstStyle/>
          <a:p>
            <a:r>
              <a:rPr lang="nl-NL"/>
              <a:t>Titel van deze presentatie | Naam Achternaam | Datum Plaats.</a:t>
            </a:r>
            <a:endParaRPr lang="nl-NL" dirty="0"/>
          </a:p>
        </p:txBody>
      </p:sp>
      <p:sp>
        <p:nvSpPr>
          <p:cNvPr id="6" name="Tijdelijke aanduiding voor dianummer 5">
            <a:extLst>
              <a:ext uri="{FF2B5EF4-FFF2-40B4-BE49-F238E27FC236}">
                <a16:creationId xmlns:a16="http://schemas.microsoft.com/office/drawing/2014/main" id="{9D069166-6918-4B61-B0A5-D592956342BA}"/>
              </a:ext>
            </a:extLst>
          </p:cNvPr>
          <p:cNvSpPr>
            <a:spLocks noGrp="1"/>
          </p:cNvSpPr>
          <p:nvPr>
            <p:ph type="sldNum" sz="quarter" idx="12"/>
          </p:nvPr>
        </p:nvSpPr>
        <p:spPr>
          <a:xfrm>
            <a:off x="11186850" y="6221795"/>
            <a:ext cx="611449" cy="307777"/>
          </a:xfrm>
        </p:spPr>
        <p:txBody>
          <a:bodyPr/>
          <a:lstStyle/>
          <a:p>
            <a:fld id="{F8A5FB6D-53CD-49E6-B4E2-6C5827CD4B69}" type="slidenum">
              <a:rPr lang="nl-NL" smtClean="0"/>
              <a:t>‹#›</a:t>
            </a:fld>
            <a:endParaRPr lang="nl-NL" dirty="0"/>
          </a:p>
        </p:txBody>
      </p:sp>
      <p:sp>
        <p:nvSpPr>
          <p:cNvPr id="7" name="Tijdelijke aanduiding voor tekst 20">
            <a:extLst>
              <a:ext uri="{FF2B5EF4-FFF2-40B4-BE49-F238E27FC236}">
                <a16:creationId xmlns:a16="http://schemas.microsoft.com/office/drawing/2014/main" id="{02B4FB70-BC91-43F6-BF53-093B9565B0BF}"/>
              </a:ext>
            </a:extLst>
          </p:cNvPr>
          <p:cNvSpPr>
            <a:spLocks noGrp="1"/>
          </p:cNvSpPr>
          <p:nvPr>
            <p:ph type="body" sz="quarter" idx="13" hasCustomPrompt="1"/>
          </p:nvPr>
        </p:nvSpPr>
        <p:spPr>
          <a:xfrm>
            <a:off x="803275" y="1412875"/>
            <a:ext cx="4644653" cy="1508618"/>
          </a:xfrm>
        </p:spPr>
        <p:txBody>
          <a:bodyPr/>
          <a:lstStyle>
            <a:lvl1pPr marL="361950" indent="-361950">
              <a:lnSpc>
                <a:spcPts val="2400"/>
              </a:lnSpc>
              <a:spcBef>
                <a:spcPts val="0"/>
              </a:spcBef>
              <a:buClr>
                <a:schemeClr val="tx1"/>
              </a:buClr>
              <a:buFont typeface="+mj-lt"/>
              <a:buAutoNum type="arabicPeriod"/>
              <a:defRPr sz="1600">
                <a:solidFill>
                  <a:schemeClr val="tx2"/>
                </a:solidFill>
                <a:latin typeface="+mn-lt"/>
              </a:defRPr>
            </a:lvl1pPr>
            <a:lvl2pPr marL="714375" indent="-361950">
              <a:lnSpc>
                <a:spcPts val="2400"/>
              </a:lnSpc>
              <a:spcBef>
                <a:spcPts val="0"/>
              </a:spcBef>
              <a:buClr>
                <a:schemeClr val="tx2"/>
              </a:buClr>
              <a:buSzPct val="100000"/>
              <a:buFont typeface="+mj-lt"/>
              <a:buAutoNum type="arabicPeriod"/>
              <a:defRPr>
                <a:solidFill>
                  <a:schemeClr val="tx2"/>
                </a:solidFill>
              </a:defRPr>
            </a:lvl2pPr>
            <a:lvl3pPr marL="1076325" indent="-223838">
              <a:lnSpc>
                <a:spcPts val="2400"/>
              </a:lnSpc>
              <a:spcBef>
                <a:spcPts val="0"/>
              </a:spcBef>
              <a:defRPr>
                <a:solidFill>
                  <a:schemeClr val="tx2"/>
                </a:solidFill>
              </a:defRPr>
            </a:lvl3pPr>
            <a:lvl4pPr marL="1971675" indent="-180975">
              <a:lnSpc>
                <a:spcPts val="2400"/>
              </a:lnSpc>
              <a:spcBef>
                <a:spcPts val="0"/>
              </a:spcBef>
              <a:defRPr>
                <a:solidFill>
                  <a:schemeClr val="tx2"/>
                </a:solidFill>
              </a:defRPr>
            </a:lvl4pPr>
            <a:lvl5pPr marL="2600325" indent="0">
              <a:lnSpc>
                <a:spcPts val="2400"/>
              </a:lnSpc>
              <a:spcBef>
                <a:spcPts val="0"/>
              </a:spcBef>
              <a:defRPr sz="1600" b="0">
                <a:solidFill>
                  <a:schemeClr val="tx2"/>
                </a:solidFill>
              </a:defRPr>
            </a:lvl5pPr>
          </a:lstStyle>
          <a:p>
            <a:pPr lvl="0"/>
            <a:r>
              <a:rPr lang="nl-NL" dirty="0"/>
              <a:t>Klikken om de tekststijl te bewerken.</a:t>
            </a:r>
          </a:p>
          <a:p>
            <a:pPr lvl="1"/>
            <a:r>
              <a:rPr lang="nl-NL" dirty="0"/>
              <a:t> Tweede niveau</a:t>
            </a:r>
          </a:p>
          <a:p>
            <a:pPr lvl="2"/>
            <a:r>
              <a:rPr lang="nl-NL" dirty="0"/>
              <a:t>Derde niveau</a:t>
            </a:r>
          </a:p>
          <a:p>
            <a:pPr lvl="3"/>
            <a:r>
              <a:rPr lang="nl-NL" dirty="0"/>
              <a:t>Vierde niveau</a:t>
            </a:r>
          </a:p>
          <a:p>
            <a:pPr lvl="4"/>
            <a:r>
              <a:rPr lang="nl-NL" dirty="0"/>
              <a:t>Vijfde niveau</a:t>
            </a:r>
          </a:p>
        </p:txBody>
      </p:sp>
      <p:sp>
        <p:nvSpPr>
          <p:cNvPr id="8" name="Tijdelijke aanduiding voor tekst 20">
            <a:extLst>
              <a:ext uri="{FF2B5EF4-FFF2-40B4-BE49-F238E27FC236}">
                <a16:creationId xmlns:a16="http://schemas.microsoft.com/office/drawing/2014/main" id="{F8C2FADA-18B4-4ADB-88EE-EA2F16EFB5AE}"/>
              </a:ext>
            </a:extLst>
          </p:cNvPr>
          <p:cNvSpPr>
            <a:spLocks noGrp="1"/>
          </p:cNvSpPr>
          <p:nvPr>
            <p:ph type="body" sz="quarter" idx="14" hasCustomPrompt="1"/>
          </p:nvPr>
        </p:nvSpPr>
        <p:spPr>
          <a:xfrm>
            <a:off x="5447928" y="1393830"/>
            <a:ext cx="395661" cy="307777"/>
          </a:xfrm>
        </p:spPr>
        <p:txBody>
          <a:bodyPr/>
          <a:lstStyle>
            <a:lvl1pPr marL="361950" indent="-361950" algn="r">
              <a:lnSpc>
                <a:spcPts val="2400"/>
              </a:lnSpc>
              <a:spcBef>
                <a:spcPts val="0"/>
              </a:spcBef>
              <a:buFont typeface="+mj-lt"/>
              <a:buNone/>
              <a:defRPr sz="2000" b="1">
                <a:solidFill>
                  <a:schemeClr val="bg2"/>
                </a:solidFill>
                <a:latin typeface="+mn-lt"/>
              </a:defRPr>
            </a:lvl1pPr>
            <a:lvl2pPr marL="714375" indent="-361950" algn="r">
              <a:lnSpc>
                <a:spcPct val="125000"/>
              </a:lnSpc>
              <a:spcBef>
                <a:spcPts val="0"/>
              </a:spcBef>
              <a:buClr>
                <a:schemeClr val="bg1"/>
              </a:buClr>
              <a:buSzPct val="100000"/>
              <a:buFont typeface="+mj-lt"/>
              <a:buNone/>
              <a:defRPr>
                <a:solidFill>
                  <a:schemeClr val="bg1"/>
                </a:solidFill>
              </a:defRPr>
            </a:lvl2pPr>
            <a:lvl3pPr marL="1076325" indent="-223838" algn="r">
              <a:lnSpc>
                <a:spcPct val="125000"/>
              </a:lnSpc>
              <a:spcBef>
                <a:spcPts val="0"/>
              </a:spcBef>
              <a:buNone/>
              <a:defRPr>
                <a:solidFill>
                  <a:schemeClr val="bg1"/>
                </a:solidFill>
              </a:defRPr>
            </a:lvl3pPr>
            <a:lvl4pPr marL="1971675" indent="-180975" algn="r">
              <a:lnSpc>
                <a:spcPct val="125000"/>
              </a:lnSpc>
              <a:spcBef>
                <a:spcPts val="0"/>
              </a:spcBef>
              <a:buNone/>
              <a:defRPr>
                <a:solidFill>
                  <a:schemeClr val="bg1"/>
                </a:solidFill>
              </a:defRPr>
            </a:lvl4pPr>
            <a:lvl5pPr marL="2600325" indent="0" algn="r">
              <a:lnSpc>
                <a:spcPct val="125000"/>
              </a:lnSpc>
              <a:spcBef>
                <a:spcPts val="0"/>
              </a:spcBef>
              <a:defRPr>
                <a:solidFill>
                  <a:schemeClr val="bg1"/>
                </a:solidFill>
              </a:defRPr>
            </a:lvl5pPr>
          </a:lstStyle>
          <a:p>
            <a:pPr lvl="0"/>
            <a:r>
              <a:rPr lang="nl-NL" dirty="0" err="1"/>
              <a:t>Nr</a:t>
            </a:r>
            <a:endParaRPr lang="nl-NL" dirty="0"/>
          </a:p>
        </p:txBody>
      </p:sp>
      <p:sp>
        <p:nvSpPr>
          <p:cNvPr id="9" name="Tijdelijke aanduiding voor tekst 20">
            <a:extLst>
              <a:ext uri="{FF2B5EF4-FFF2-40B4-BE49-F238E27FC236}">
                <a16:creationId xmlns:a16="http://schemas.microsoft.com/office/drawing/2014/main" id="{DF3A78EE-60E5-4831-96A7-1F4F74BFF2D3}"/>
              </a:ext>
            </a:extLst>
          </p:cNvPr>
          <p:cNvSpPr>
            <a:spLocks noGrp="1"/>
          </p:cNvSpPr>
          <p:nvPr>
            <p:ph type="body" sz="quarter" idx="15" hasCustomPrompt="1"/>
          </p:nvPr>
        </p:nvSpPr>
        <p:spPr>
          <a:xfrm>
            <a:off x="6348413" y="1412875"/>
            <a:ext cx="4644653" cy="1508618"/>
          </a:xfrm>
        </p:spPr>
        <p:txBody>
          <a:bodyPr/>
          <a:lstStyle>
            <a:lvl1pPr marL="361950" indent="-361950">
              <a:lnSpc>
                <a:spcPts val="2400"/>
              </a:lnSpc>
              <a:spcBef>
                <a:spcPts val="0"/>
              </a:spcBef>
              <a:buClr>
                <a:schemeClr val="tx1"/>
              </a:buClr>
              <a:buFont typeface="+mj-lt"/>
              <a:buAutoNum type="arabicPeriod"/>
              <a:defRPr sz="1600">
                <a:solidFill>
                  <a:schemeClr val="tx2"/>
                </a:solidFill>
                <a:latin typeface="+mn-lt"/>
              </a:defRPr>
            </a:lvl1pPr>
            <a:lvl2pPr marL="714375" indent="-361950">
              <a:lnSpc>
                <a:spcPts val="2400"/>
              </a:lnSpc>
              <a:spcBef>
                <a:spcPts val="0"/>
              </a:spcBef>
              <a:buClr>
                <a:schemeClr val="tx1"/>
              </a:buClr>
              <a:buSzPct val="100000"/>
              <a:buFont typeface="+mj-lt"/>
              <a:buAutoNum type="arabicPeriod"/>
              <a:defRPr>
                <a:solidFill>
                  <a:schemeClr val="tx2"/>
                </a:solidFill>
              </a:defRPr>
            </a:lvl2pPr>
            <a:lvl3pPr marL="1076325" indent="-223838">
              <a:lnSpc>
                <a:spcPts val="2400"/>
              </a:lnSpc>
              <a:spcBef>
                <a:spcPts val="0"/>
              </a:spcBef>
              <a:defRPr>
                <a:solidFill>
                  <a:schemeClr val="tx2"/>
                </a:solidFill>
              </a:defRPr>
            </a:lvl3pPr>
            <a:lvl4pPr marL="1971675" indent="-180975">
              <a:lnSpc>
                <a:spcPts val="2400"/>
              </a:lnSpc>
              <a:spcBef>
                <a:spcPts val="0"/>
              </a:spcBef>
              <a:defRPr>
                <a:solidFill>
                  <a:schemeClr val="tx2"/>
                </a:solidFill>
              </a:defRPr>
            </a:lvl4pPr>
            <a:lvl5pPr marL="2600325" indent="0">
              <a:lnSpc>
                <a:spcPts val="2400"/>
              </a:lnSpc>
              <a:spcBef>
                <a:spcPts val="0"/>
              </a:spcBef>
              <a:defRPr sz="1600" b="0">
                <a:solidFill>
                  <a:schemeClr val="tx2"/>
                </a:solidFill>
              </a:defRPr>
            </a:lvl5pPr>
          </a:lstStyle>
          <a:p>
            <a:pPr lvl="0"/>
            <a:r>
              <a:rPr lang="nl-NL" dirty="0"/>
              <a:t>Klikken om de tekststijl te bewerken.</a:t>
            </a:r>
          </a:p>
          <a:p>
            <a:pPr lvl="1"/>
            <a:r>
              <a:rPr lang="nl-NL" dirty="0"/>
              <a:t> Tweede niveau</a:t>
            </a:r>
          </a:p>
          <a:p>
            <a:pPr lvl="2"/>
            <a:r>
              <a:rPr lang="nl-NL" dirty="0"/>
              <a:t>Derde niveau</a:t>
            </a:r>
          </a:p>
          <a:p>
            <a:pPr lvl="3"/>
            <a:r>
              <a:rPr lang="nl-NL" dirty="0"/>
              <a:t>Vierde niveau</a:t>
            </a:r>
          </a:p>
          <a:p>
            <a:pPr lvl="4"/>
            <a:r>
              <a:rPr lang="nl-NL" dirty="0"/>
              <a:t>Vijfde niveau</a:t>
            </a:r>
          </a:p>
        </p:txBody>
      </p:sp>
      <p:sp>
        <p:nvSpPr>
          <p:cNvPr id="10" name="Tijdelijke aanduiding voor tekst 20">
            <a:extLst>
              <a:ext uri="{FF2B5EF4-FFF2-40B4-BE49-F238E27FC236}">
                <a16:creationId xmlns:a16="http://schemas.microsoft.com/office/drawing/2014/main" id="{04D2F707-27EA-4DBB-8CC5-A984DCFE89BF}"/>
              </a:ext>
            </a:extLst>
          </p:cNvPr>
          <p:cNvSpPr>
            <a:spLocks noGrp="1"/>
          </p:cNvSpPr>
          <p:nvPr>
            <p:ph type="body" sz="quarter" idx="16" hasCustomPrompt="1"/>
          </p:nvPr>
        </p:nvSpPr>
        <p:spPr>
          <a:xfrm>
            <a:off x="10993066" y="1393830"/>
            <a:ext cx="395661" cy="307777"/>
          </a:xfrm>
        </p:spPr>
        <p:txBody>
          <a:bodyPr/>
          <a:lstStyle>
            <a:lvl1pPr marL="361950" indent="-361950" algn="r">
              <a:lnSpc>
                <a:spcPts val="2400"/>
              </a:lnSpc>
              <a:spcBef>
                <a:spcPts val="0"/>
              </a:spcBef>
              <a:buFont typeface="+mj-lt"/>
              <a:buNone/>
              <a:defRPr sz="2000" b="1">
                <a:solidFill>
                  <a:schemeClr val="bg2"/>
                </a:solidFill>
                <a:latin typeface="+mn-lt"/>
              </a:defRPr>
            </a:lvl1pPr>
            <a:lvl2pPr marL="714375" indent="-361950" algn="r">
              <a:lnSpc>
                <a:spcPct val="125000"/>
              </a:lnSpc>
              <a:spcBef>
                <a:spcPts val="0"/>
              </a:spcBef>
              <a:buClr>
                <a:schemeClr val="bg1"/>
              </a:buClr>
              <a:buSzPct val="100000"/>
              <a:buFont typeface="+mj-lt"/>
              <a:buNone/>
              <a:defRPr>
                <a:solidFill>
                  <a:schemeClr val="bg1"/>
                </a:solidFill>
              </a:defRPr>
            </a:lvl2pPr>
            <a:lvl3pPr marL="1076325" indent="-223838" algn="r">
              <a:lnSpc>
                <a:spcPct val="125000"/>
              </a:lnSpc>
              <a:spcBef>
                <a:spcPts val="0"/>
              </a:spcBef>
              <a:buNone/>
              <a:defRPr>
                <a:solidFill>
                  <a:schemeClr val="bg1"/>
                </a:solidFill>
              </a:defRPr>
            </a:lvl3pPr>
            <a:lvl4pPr marL="1971675" indent="-180975" algn="r">
              <a:lnSpc>
                <a:spcPct val="125000"/>
              </a:lnSpc>
              <a:spcBef>
                <a:spcPts val="0"/>
              </a:spcBef>
              <a:buNone/>
              <a:defRPr>
                <a:solidFill>
                  <a:schemeClr val="bg1"/>
                </a:solidFill>
              </a:defRPr>
            </a:lvl4pPr>
            <a:lvl5pPr marL="2600325" indent="0" algn="r">
              <a:lnSpc>
                <a:spcPct val="125000"/>
              </a:lnSpc>
              <a:spcBef>
                <a:spcPts val="0"/>
              </a:spcBef>
              <a:defRPr>
                <a:solidFill>
                  <a:schemeClr val="bg1"/>
                </a:solidFill>
              </a:defRPr>
            </a:lvl5pPr>
          </a:lstStyle>
          <a:p>
            <a:pPr lvl="0"/>
            <a:r>
              <a:rPr lang="nl-NL" dirty="0" err="1"/>
              <a:t>Nr</a:t>
            </a:r>
            <a:endParaRPr lang="nl-NL" dirty="0"/>
          </a:p>
        </p:txBody>
      </p:sp>
    </p:spTree>
    <p:extLst>
      <p:ext uri="{BB962C8B-B14F-4D97-AF65-F5344CB8AC3E}">
        <p14:creationId xmlns:p14="http://schemas.microsoft.com/office/powerpoint/2010/main" val="2431546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1401A-9F71-40CA-99D9-CFEF5FF7D7E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CEFD47-D388-4930-A8C7-4A0E4D8CF5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A21BB6-22F8-45F3-855D-973B5EB1A3DE}"/>
              </a:ext>
            </a:extLst>
          </p:cNvPr>
          <p:cNvSpPr>
            <a:spLocks noGrp="1"/>
          </p:cNvSpPr>
          <p:nvPr>
            <p:ph type="dt" sz="half" idx="10"/>
          </p:nvPr>
        </p:nvSpPr>
        <p:spPr/>
        <p:txBody>
          <a:bodyPr/>
          <a:lstStyle/>
          <a:p>
            <a:fld id="{5F25F2CD-069C-4A97-AAA1-348D6256D953}" type="datetimeFigureOut">
              <a:rPr lang="en-GB" smtClean="0"/>
              <a:t>26/04/2023</a:t>
            </a:fld>
            <a:endParaRPr lang="en-GB"/>
          </a:p>
        </p:txBody>
      </p:sp>
      <p:sp>
        <p:nvSpPr>
          <p:cNvPr id="5" name="Footer Placeholder 4">
            <a:extLst>
              <a:ext uri="{FF2B5EF4-FFF2-40B4-BE49-F238E27FC236}">
                <a16:creationId xmlns:a16="http://schemas.microsoft.com/office/drawing/2014/main" id="{6F22D265-56E5-4EFC-99E7-4982F50B00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0185F6-4FF4-49C1-AA23-E8918AE4BF2B}"/>
              </a:ext>
            </a:extLst>
          </p:cNvPr>
          <p:cNvSpPr>
            <a:spLocks noGrp="1"/>
          </p:cNvSpPr>
          <p:nvPr>
            <p:ph type="sldNum" sz="quarter" idx="12"/>
          </p:nvPr>
        </p:nvSpPr>
        <p:spPr/>
        <p:txBody>
          <a:bodyPr/>
          <a:lstStyle/>
          <a:p>
            <a:fld id="{BB6427FA-D4D4-4AD1-BC60-2AEFFBA4B2B2}" type="slidenum">
              <a:rPr lang="en-GB" smtClean="0"/>
              <a:t>‹#›</a:t>
            </a:fld>
            <a:endParaRPr lang="en-GB"/>
          </a:p>
        </p:txBody>
      </p:sp>
    </p:spTree>
    <p:extLst>
      <p:ext uri="{BB962C8B-B14F-4D97-AF65-F5344CB8AC3E}">
        <p14:creationId xmlns:p14="http://schemas.microsoft.com/office/powerpoint/2010/main" val="2545226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6C602-E20F-4FDB-A88F-6EB7F5849B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20D011F-6AEB-4983-8554-EC6AF0B505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606870-F373-4101-B27D-2764A7CED155}"/>
              </a:ext>
            </a:extLst>
          </p:cNvPr>
          <p:cNvSpPr>
            <a:spLocks noGrp="1"/>
          </p:cNvSpPr>
          <p:nvPr>
            <p:ph type="dt" sz="half" idx="10"/>
          </p:nvPr>
        </p:nvSpPr>
        <p:spPr/>
        <p:txBody>
          <a:bodyPr/>
          <a:lstStyle/>
          <a:p>
            <a:fld id="{5F25F2CD-069C-4A97-AAA1-348D6256D953}" type="datetimeFigureOut">
              <a:rPr lang="en-GB" smtClean="0"/>
              <a:t>26/04/2023</a:t>
            </a:fld>
            <a:endParaRPr lang="en-GB"/>
          </a:p>
        </p:txBody>
      </p:sp>
      <p:sp>
        <p:nvSpPr>
          <p:cNvPr id="5" name="Footer Placeholder 4">
            <a:extLst>
              <a:ext uri="{FF2B5EF4-FFF2-40B4-BE49-F238E27FC236}">
                <a16:creationId xmlns:a16="http://schemas.microsoft.com/office/drawing/2014/main" id="{C1AB9FB7-EE62-4718-BB99-2067BB9062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FD2666-5ED7-4782-8EFE-ECF50CABD637}"/>
              </a:ext>
            </a:extLst>
          </p:cNvPr>
          <p:cNvSpPr>
            <a:spLocks noGrp="1"/>
          </p:cNvSpPr>
          <p:nvPr>
            <p:ph type="sldNum" sz="quarter" idx="12"/>
          </p:nvPr>
        </p:nvSpPr>
        <p:spPr/>
        <p:txBody>
          <a:bodyPr/>
          <a:lstStyle/>
          <a:p>
            <a:fld id="{BB6427FA-D4D4-4AD1-BC60-2AEFFBA4B2B2}" type="slidenum">
              <a:rPr lang="en-GB" smtClean="0"/>
              <a:t>‹#›</a:t>
            </a:fld>
            <a:endParaRPr lang="en-GB"/>
          </a:p>
        </p:txBody>
      </p:sp>
    </p:spTree>
    <p:extLst>
      <p:ext uri="{BB962C8B-B14F-4D97-AF65-F5344CB8AC3E}">
        <p14:creationId xmlns:p14="http://schemas.microsoft.com/office/powerpoint/2010/main" val="3208868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2328E-95F9-4010-A9C3-2169561541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937663-D23D-4558-8DB5-049C6A1137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6788C9E-4A7D-44AD-8CF3-061026B75E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090B642-06D5-4C21-B1B3-6E8BCA73D28F}"/>
              </a:ext>
            </a:extLst>
          </p:cNvPr>
          <p:cNvSpPr>
            <a:spLocks noGrp="1"/>
          </p:cNvSpPr>
          <p:nvPr>
            <p:ph type="dt" sz="half" idx="10"/>
          </p:nvPr>
        </p:nvSpPr>
        <p:spPr/>
        <p:txBody>
          <a:bodyPr/>
          <a:lstStyle/>
          <a:p>
            <a:fld id="{5F25F2CD-069C-4A97-AAA1-348D6256D953}" type="datetimeFigureOut">
              <a:rPr lang="en-GB" smtClean="0"/>
              <a:t>26/04/2023</a:t>
            </a:fld>
            <a:endParaRPr lang="en-GB"/>
          </a:p>
        </p:txBody>
      </p:sp>
      <p:sp>
        <p:nvSpPr>
          <p:cNvPr id="6" name="Footer Placeholder 5">
            <a:extLst>
              <a:ext uri="{FF2B5EF4-FFF2-40B4-BE49-F238E27FC236}">
                <a16:creationId xmlns:a16="http://schemas.microsoft.com/office/drawing/2014/main" id="{D776A60E-3D40-4300-A864-56EDE64FFD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10210F-8A96-49F3-BE02-86380DA57C2C}"/>
              </a:ext>
            </a:extLst>
          </p:cNvPr>
          <p:cNvSpPr>
            <a:spLocks noGrp="1"/>
          </p:cNvSpPr>
          <p:nvPr>
            <p:ph type="sldNum" sz="quarter" idx="12"/>
          </p:nvPr>
        </p:nvSpPr>
        <p:spPr/>
        <p:txBody>
          <a:bodyPr/>
          <a:lstStyle/>
          <a:p>
            <a:fld id="{BB6427FA-D4D4-4AD1-BC60-2AEFFBA4B2B2}" type="slidenum">
              <a:rPr lang="en-GB" smtClean="0"/>
              <a:t>‹#›</a:t>
            </a:fld>
            <a:endParaRPr lang="en-GB"/>
          </a:p>
        </p:txBody>
      </p:sp>
    </p:spTree>
    <p:extLst>
      <p:ext uri="{BB962C8B-B14F-4D97-AF65-F5344CB8AC3E}">
        <p14:creationId xmlns:p14="http://schemas.microsoft.com/office/powerpoint/2010/main" val="3779518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38B0A-566E-4C4D-89CC-9502E643E8C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0D6E7A-85A8-4768-B5D4-3F8144E3E6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487BF9-A54A-4E3A-ACDD-94D216D93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74CA607-1CD3-4ED2-84C3-7A999E9B07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48549-3A16-48B4-9B65-C0BE2F930E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57DDB51-5958-4D57-BF0A-F3652E0F9A3F}"/>
              </a:ext>
            </a:extLst>
          </p:cNvPr>
          <p:cNvSpPr>
            <a:spLocks noGrp="1"/>
          </p:cNvSpPr>
          <p:nvPr>
            <p:ph type="dt" sz="half" idx="10"/>
          </p:nvPr>
        </p:nvSpPr>
        <p:spPr/>
        <p:txBody>
          <a:bodyPr/>
          <a:lstStyle/>
          <a:p>
            <a:fld id="{5F25F2CD-069C-4A97-AAA1-348D6256D953}" type="datetimeFigureOut">
              <a:rPr lang="en-GB" smtClean="0"/>
              <a:t>26/04/2023</a:t>
            </a:fld>
            <a:endParaRPr lang="en-GB"/>
          </a:p>
        </p:txBody>
      </p:sp>
      <p:sp>
        <p:nvSpPr>
          <p:cNvPr id="8" name="Footer Placeholder 7">
            <a:extLst>
              <a:ext uri="{FF2B5EF4-FFF2-40B4-BE49-F238E27FC236}">
                <a16:creationId xmlns:a16="http://schemas.microsoft.com/office/drawing/2014/main" id="{C903AC68-D81E-4ECC-ABF9-47AEFF412EB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12E1F93-2DD6-4793-B9AD-80229B3F0322}"/>
              </a:ext>
            </a:extLst>
          </p:cNvPr>
          <p:cNvSpPr>
            <a:spLocks noGrp="1"/>
          </p:cNvSpPr>
          <p:nvPr>
            <p:ph type="sldNum" sz="quarter" idx="12"/>
          </p:nvPr>
        </p:nvSpPr>
        <p:spPr/>
        <p:txBody>
          <a:bodyPr/>
          <a:lstStyle/>
          <a:p>
            <a:fld id="{BB6427FA-D4D4-4AD1-BC60-2AEFFBA4B2B2}" type="slidenum">
              <a:rPr lang="en-GB" smtClean="0"/>
              <a:t>‹#›</a:t>
            </a:fld>
            <a:endParaRPr lang="en-GB"/>
          </a:p>
        </p:txBody>
      </p:sp>
    </p:spTree>
    <p:extLst>
      <p:ext uri="{BB962C8B-B14F-4D97-AF65-F5344CB8AC3E}">
        <p14:creationId xmlns:p14="http://schemas.microsoft.com/office/powerpoint/2010/main" val="2095630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9CD12-A101-4C50-89A9-049E8BE3C5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984C6F1-6465-4532-A027-E3B9D0A512DE}"/>
              </a:ext>
            </a:extLst>
          </p:cNvPr>
          <p:cNvSpPr>
            <a:spLocks noGrp="1"/>
          </p:cNvSpPr>
          <p:nvPr>
            <p:ph type="dt" sz="half" idx="10"/>
          </p:nvPr>
        </p:nvSpPr>
        <p:spPr/>
        <p:txBody>
          <a:bodyPr/>
          <a:lstStyle/>
          <a:p>
            <a:fld id="{5F25F2CD-069C-4A97-AAA1-348D6256D953}" type="datetimeFigureOut">
              <a:rPr lang="en-GB" smtClean="0"/>
              <a:t>26/04/2023</a:t>
            </a:fld>
            <a:endParaRPr lang="en-GB"/>
          </a:p>
        </p:txBody>
      </p:sp>
      <p:sp>
        <p:nvSpPr>
          <p:cNvPr id="4" name="Footer Placeholder 3">
            <a:extLst>
              <a:ext uri="{FF2B5EF4-FFF2-40B4-BE49-F238E27FC236}">
                <a16:creationId xmlns:a16="http://schemas.microsoft.com/office/drawing/2014/main" id="{9B8AA621-9976-48B7-99C1-5D17D373B87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5164FF-C8F4-47D8-A4DC-56870EFA2422}"/>
              </a:ext>
            </a:extLst>
          </p:cNvPr>
          <p:cNvSpPr>
            <a:spLocks noGrp="1"/>
          </p:cNvSpPr>
          <p:nvPr>
            <p:ph type="sldNum" sz="quarter" idx="12"/>
          </p:nvPr>
        </p:nvSpPr>
        <p:spPr/>
        <p:txBody>
          <a:bodyPr/>
          <a:lstStyle/>
          <a:p>
            <a:fld id="{BB6427FA-D4D4-4AD1-BC60-2AEFFBA4B2B2}" type="slidenum">
              <a:rPr lang="en-GB" smtClean="0"/>
              <a:t>‹#›</a:t>
            </a:fld>
            <a:endParaRPr lang="en-GB"/>
          </a:p>
        </p:txBody>
      </p:sp>
    </p:spTree>
    <p:extLst>
      <p:ext uri="{BB962C8B-B14F-4D97-AF65-F5344CB8AC3E}">
        <p14:creationId xmlns:p14="http://schemas.microsoft.com/office/powerpoint/2010/main" val="3077542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7E3BEC-5EB7-45BE-A3EE-71D283166236}"/>
              </a:ext>
            </a:extLst>
          </p:cNvPr>
          <p:cNvSpPr>
            <a:spLocks noGrp="1"/>
          </p:cNvSpPr>
          <p:nvPr>
            <p:ph type="dt" sz="half" idx="10"/>
          </p:nvPr>
        </p:nvSpPr>
        <p:spPr/>
        <p:txBody>
          <a:bodyPr/>
          <a:lstStyle/>
          <a:p>
            <a:fld id="{5F25F2CD-069C-4A97-AAA1-348D6256D953}" type="datetimeFigureOut">
              <a:rPr lang="en-GB" smtClean="0"/>
              <a:t>26/04/2023</a:t>
            </a:fld>
            <a:endParaRPr lang="en-GB"/>
          </a:p>
        </p:txBody>
      </p:sp>
      <p:sp>
        <p:nvSpPr>
          <p:cNvPr id="3" name="Footer Placeholder 2">
            <a:extLst>
              <a:ext uri="{FF2B5EF4-FFF2-40B4-BE49-F238E27FC236}">
                <a16:creationId xmlns:a16="http://schemas.microsoft.com/office/drawing/2014/main" id="{B6A78516-1D24-4E5F-9F7E-DFA28B1250C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EA22F30-DC29-4526-A82E-6987EF255D1A}"/>
              </a:ext>
            </a:extLst>
          </p:cNvPr>
          <p:cNvSpPr>
            <a:spLocks noGrp="1"/>
          </p:cNvSpPr>
          <p:nvPr>
            <p:ph type="sldNum" sz="quarter" idx="12"/>
          </p:nvPr>
        </p:nvSpPr>
        <p:spPr/>
        <p:txBody>
          <a:bodyPr/>
          <a:lstStyle/>
          <a:p>
            <a:fld id="{BB6427FA-D4D4-4AD1-BC60-2AEFFBA4B2B2}" type="slidenum">
              <a:rPr lang="en-GB" smtClean="0"/>
              <a:t>‹#›</a:t>
            </a:fld>
            <a:endParaRPr lang="en-GB"/>
          </a:p>
        </p:txBody>
      </p:sp>
    </p:spTree>
    <p:extLst>
      <p:ext uri="{BB962C8B-B14F-4D97-AF65-F5344CB8AC3E}">
        <p14:creationId xmlns:p14="http://schemas.microsoft.com/office/powerpoint/2010/main" val="2900904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DF48C-850E-4E5A-8EC0-1DCCA8C534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47E2D6F-DCB8-4531-9BFD-C2F75D9D2D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9630BA2-1D8A-4860-9774-9C0FF80893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59EB07-6186-44E1-8A92-8311825CD9C1}"/>
              </a:ext>
            </a:extLst>
          </p:cNvPr>
          <p:cNvSpPr>
            <a:spLocks noGrp="1"/>
          </p:cNvSpPr>
          <p:nvPr>
            <p:ph type="dt" sz="half" idx="10"/>
          </p:nvPr>
        </p:nvSpPr>
        <p:spPr/>
        <p:txBody>
          <a:bodyPr/>
          <a:lstStyle/>
          <a:p>
            <a:fld id="{5F25F2CD-069C-4A97-AAA1-348D6256D953}" type="datetimeFigureOut">
              <a:rPr lang="en-GB" smtClean="0"/>
              <a:t>26/04/2023</a:t>
            </a:fld>
            <a:endParaRPr lang="en-GB"/>
          </a:p>
        </p:txBody>
      </p:sp>
      <p:sp>
        <p:nvSpPr>
          <p:cNvPr id="6" name="Footer Placeholder 5">
            <a:extLst>
              <a:ext uri="{FF2B5EF4-FFF2-40B4-BE49-F238E27FC236}">
                <a16:creationId xmlns:a16="http://schemas.microsoft.com/office/drawing/2014/main" id="{DEA311A0-9B8B-4763-910E-F5A6DFB9C9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9C8894-CE3E-4F2C-940E-1E2F3E1D7508}"/>
              </a:ext>
            </a:extLst>
          </p:cNvPr>
          <p:cNvSpPr>
            <a:spLocks noGrp="1"/>
          </p:cNvSpPr>
          <p:nvPr>
            <p:ph type="sldNum" sz="quarter" idx="12"/>
          </p:nvPr>
        </p:nvSpPr>
        <p:spPr/>
        <p:txBody>
          <a:bodyPr/>
          <a:lstStyle/>
          <a:p>
            <a:fld id="{BB6427FA-D4D4-4AD1-BC60-2AEFFBA4B2B2}" type="slidenum">
              <a:rPr lang="en-GB" smtClean="0"/>
              <a:t>‹#›</a:t>
            </a:fld>
            <a:endParaRPr lang="en-GB"/>
          </a:p>
        </p:txBody>
      </p:sp>
    </p:spTree>
    <p:extLst>
      <p:ext uri="{BB962C8B-B14F-4D97-AF65-F5344CB8AC3E}">
        <p14:creationId xmlns:p14="http://schemas.microsoft.com/office/powerpoint/2010/main" val="1079375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5836-32CF-4D23-AEDB-7F8C0B48D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FBEDA8-DAB1-4A37-AE9C-AB7188B77E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22ECF0B-02C3-43A9-9041-B70BB02E5A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B2F948-67D9-434B-A009-6047013040EB}"/>
              </a:ext>
            </a:extLst>
          </p:cNvPr>
          <p:cNvSpPr>
            <a:spLocks noGrp="1"/>
          </p:cNvSpPr>
          <p:nvPr>
            <p:ph type="dt" sz="half" idx="10"/>
          </p:nvPr>
        </p:nvSpPr>
        <p:spPr/>
        <p:txBody>
          <a:bodyPr/>
          <a:lstStyle/>
          <a:p>
            <a:fld id="{5F25F2CD-069C-4A97-AAA1-348D6256D953}" type="datetimeFigureOut">
              <a:rPr lang="en-GB" smtClean="0"/>
              <a:t>26/04/2023</a:t>
            </a:fld>
            <a:endParaRPr lang="en-GB"/>
          </a:p>
        </p:txBody>
      </p:sp>
      <p:sp>
        <p:nvSpPr>
          <p:cNvPr id="6" name="Footer Placeholder 5">
            <a:extLst>
              <a:ext uri="{FF2B5EF4-FFF2-40B4-BE49-F238E27FC236}">
                <a16:creationId xmlns:a16="http://schemas.microsoft.com/office/drawing/2014/main" id="{54FAFBB3-DBB8-4C9D-9CE0-95D0D39D5F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AE461C-440C-4B86-AA22-065506EDBDE5}"/>
              </a:ext>
            </a:extLst>
          </p:cNvPr>
          <p:cNvSpPr>
            <a:spLocks noGrp="1"/>
          </p:cNvSpPr>
          <p:nvPr>
            <p:ph type="sldNum" sz="quarter" idx="12"/>
          </p:nvPr>
        </p:nvSpPr>
        <p:spPr/>
        <p:txBody>
          <a:bodyPr/>
          <a:lstStyle/>
          <a:p>
            <a:fld id="{BB6427FA-D4D4-4AD1-BC60-2AEFFBA4B2B2}" type="slidenum">
              <a:rPr lang="en-GB" smtClean="0"/>
              <a:t>‹#›</a:t>
            </a:fld>
            <a:endParaRPr lang="en-GB"/>
          </a:p>
        </p:txBody>
      </p:sp>
    </p:spTree>
    <p:extLst>
      <p:ext uri="{BB962C8B-B14F-4D97-AF65-F5344CB8AC3E}">
        <p14:creationId xmlns:p14="http://schemas.microsoft.com/office/powerpoint/2010/main" val="245334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F0AA2-FD77-4CD5-A10A-E98FC10237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484D38-1588-41E9-814E-7B0C4E3F57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C07DA5-77F7-4F69-AF51-9B5A587331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25F2CD-069C-4A97-AAA1-348D6256D953}" type="datetimeFigureOut">
              <a:rPr lang="en-GB" smtClean="0"/>
              <a:t>26/04/2023</a:t>
            </a:fld>
            <a:endParaRPr lang="en-GB"/>
          </a:p>
        </p:txBody>
      </p:sp>
      <p:sp>
        <p:nvSpPr>
          <p:cNvPr id="5" name="Footer Placeholder 4">
            <a:extLst>
              <a:ext uri="{FF2B5EF4-FFF2-40B4-BE49-F238E27FC236}">
                <a16:creationId xmlns:a16="http://schemas.microsoft.com/office/drawing/2014/main" id="{E3A0FB56-2453-4A3D-9AEF-3FAC58284B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246848-D1DF-46E0-BD3D-2E4DAED7B0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6427FA-D4D4-4AD1-BC60-2AEFFBA4B2B2}" type="slidenum">
              <a:rPr lang="en-GB" smtClean="0"/>
              <a:t>‹#›</a:t>
            </a:fld>
            <a:endParaRPr lang="en-GB"/>
          </a:p>
        </p:txBody>
      </p:sp>
    </p:spTree>
    <p:extLst>
      <p:ext uri="{BB962C8B-B14F-4D97-AF65-F5344CB8AC3E}">
        <p14:creationId xmlns:p14="http://schemas.microsoft.com/office/powerpoint/2010/main" val="719633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0" r:id="rId12"/>
    <p:sldLayoutId id="2147483725" r:id="rId13"/>
    <p:sldLayoutId id="2147483726" r:id="rId14"/>
    <p:sldLayoutId id="2147483727" r:id="rId15"/>
    <p:sldLayoutId id="214748372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19.jpeg"/><Relationship Id="rId4" Type="http://schemas.openxmlformats.org/officeDocument/2006/relationships/image" Target="../media/image21.jpeg"/><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gapminder.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tif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tiff"/><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7.tiff"/></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56BC1B-4BDE-45E0-8337-2823FF84512A}"/>
              </a:ext>
            </a:extLst>
          </p:cNvPr>
          <p:cNvSpPr>
            <a:spLocks noGrp="1"/>
          </p:cNvSpPr>
          <p:nvPr>
            <p:ph type="title"/>
          </p:nvPr>
        </p:nvSpPr>
        <p:spPr>
          <a:xfrm>
            <a:off x="6463862" y="1957563"/>
            <a:ext cx="5796232" cy="1650251"/>
          </a:xfrm>
        </p:spPr>
        <p:txBody>
          <a:bodyPr>
            <a:noAutofit/>
          </a:bodyPr>
          <a:lstStyle/>
          <a:p>
            <a:r>
              <a:rPr lang="en-GB" sz="2400" b="1" dirty="0">
                <a:solidFill>
                  <a:srgbClr val="002060"/>
                </a:solidFill>
                <a:latin typeface="Arial" panose="020B0604020202020204" pitchFamily="34" charset="0"/>
                <a:cs typeface="Arial" panose="020B0604020202020204" pitchFamily="34" charset="0"/>
              </a:rPr>
              <a:t>Regional Seminar on the</a:t>
            </a:r>
            <a:br>
              <a:rPr lang="en-GB" sz="2400" b="1" dirty="0">
                <a:solidFill>
                  <a:srgbClr val="002060"/>
                </a:solidFill>
                <a:latin typeface="Arial" panose="020B0604020202020204" pitchFamily="34" charset="0"/>
                <a:cs typeface="Arial" panose="020B0604020202020204" pitchFamily="34" charset="0"/>
              </a:rPr>
            </a:br>
            <a:r>
              <a:rPr lang="en-GB" sz="2400" b="1" dirty="0">
                <a:solidFill>
                  <a:srgbClr val="002060"/>
                </a:solidFill>
                <a:latin typeface="Arial" panose="020B0604020202020204" pitchFamily="34" charset="0"/>
                <a:cs typeface="Arial" panose="020B0604020202020204" pitchFamily="34" charset="0"/>
              </a:rPr>
              <a:t>Territorial Approach to Local Development (TALD)</a:t>
            </a:r>
            <a:br>
              <a:rPr lang="en-GB" sz="2400" b="1" dirty="0">
                <a:solidFill>
                  <a:srgbClr val="002060"/>
                </a:solidFill>
                <a:latin typeface="Arial" panose="020B0604020202020204" pitchFamily="34" charset="0"/>
                <a:cs typeface="Arial" panose="020B0604020202020204" pitchFamily="34" charset="0"/>
              </a:rPr>
            </a:br>
            <a:r>
              <a:rPr lang="en-GB" sz="2400" b="1" dirty="0">
                <a:solidFill>
                  <a:srgbClr val="002060"/>
                </a:solidFill>
                <a:latin typeface="Arial" panose="020B0604020202020204" pitchFamily="34" charset="0"/>
                <a:cs typeface="Arial" panose="020B0604020202020204" pitchFamily="34" charset="0"/>
              </a:rPr>
              <a:t>for Asia-Pacific countries</a:t>
            </a:r>
            <a:br>
              <a:rPr lang="en-GB" sz="2400" b="1" dirty="0">
                <a:solidFill>
                  <a:srgbClr val="002060"/>
                </a:solidFill>
                <a:latin typeface="Arial" panose="020B0604020202020204" pitchFamily="34" charset="0"/>
                <a:ea typeface="Times New Roman" panose="02020603050405020304" pitchFamily="18" charset="0"/>
                <a:cs typeface="Arial" panose="020B0604020202020204" pitchFamily="34" charset="0"/>
              </a:rPr>
            </a:br>
            <a:br>
              <a:rPr lang="en-GB" sz="2400" b="1" dirty="0">
                <a:solidFill>
                  <a:srgbClr val="002060"/>
                </a:solidFill>
                <a:latin typeface="Arial" panose="020B0604020202020204" pitchFamily="34" charset="0"/>
                <a:ea typeface="Times New Roman" panose="02020603050405020304" pitchFamily="18" charset="0"/>
                <a:cs typeface="Arial" panose="020B0604020202020204" pitchFamily="34" charset="0"/>
              </a:rPr>
            </a:br>
            <a:br>
              <a:rPr lang="en-GB" sz="2400" b="1" dirty="0">
                <a:solidFill>
                  <a:srgbClr val="002060"/>
                </a:solidFill>
                <a:latin typeface="Arial" panose="020B0604020202020204" pitchFamily="34" charset="0"/>
                <a:ea typeface="Times New Roman" panose="02020603050405020304" pitchFamily="18" charset="0"/>
                <a:cs typeface="Arial" panose="020B0604020202020204" pitchFamily="34" charset="0"/>
              </a:rPr>
            </a:br>
            <a:r>
              <a:rPr lang="en-GB" sz="2400" b="1" dirty="0">
                <a:solidFill>
                  <a:srgbClr val="002060"/>
                </a:solidFill>
                <a:latin typeface="Arial" panose="020B0604020202020204" pitchFamily="34" charset="0"/>
                <a:ea typeface="Times New Roman" panose="02020603050405020304" pitchFamily="18" charset="0"/>
                <a:cs typeface="Arial" panose="020B0604020202020204" pitchFamily="34" charset="0"/>
              </a:rPr>
              <a:t>How the EU works with local governments: The Indian experience</a:t>
            </a:r>
            <a:br>
              <a:rPr lang="en-GB" sz="2400" b="1" dirty="0">
                <a:solidFill>
                  <a:srgbClr val="002060"/>
                </a:solidFill>
                <a:latin typeface="Arial" panose="020B0604020202020204" pitchFamily="34" charset="0"/>
                <a:ea typeface="Times New Roman" panose="02020603050405020304" pitchFamily="18" charset="0"/>
                <a:cs typeface="Arial" panose="020B0604020202020204" pitchFamily="34" charset="0"/>
              </a:rPr>
            </a:br>
            <a:br>
              <a:rPr lang="en-GB" sz="2400" b="1" dirty="0">
                <a:solidFill>
                  <a:srgbClr val="002060"/>
                </a:solidFill>
                <a:latin typeface="Arial" panose="020B0604020202020204" pitchFamily="34" charset="0"/>
                <a:ea typeface="Times New Roman" panose="02020603050405020304" pitchFamily="18" charset="0"/>
                <a:cs typeface="Arial" panose="020B0604020202020204" pitchFamily="34" charset="0"/>
              </a:rPr>
            </a:br>
            <a:br>
              <a:rPr lang="en-GB" sz="2400" b="1" dirty="0">
                <a:solidFill>
                  <a:srgbClr val="002060"/>
                </a:solidFill>
                <a:latin typeface="Arial" panose="020B0604020202020204" pitchFamily="34" charset="0"/>
                <a:ea typeface="Times New Roman" panose="02020603050405020304" pitchFamily="18" charset="0"/>
                <a:cs typeface="Arial" panose="020B0604020202020204" pitchFamily="34" charset="0"/>
              </a:rPr>
            </a:br>
            <a:r>
              <a:rPr lang="en-GB" sz="2400" b="1" dirty="0">
                <a:solidFill>
                  <a:srgbClr val="00B050"/>
                </a:solidFill>
                <a:latin typeface="Arial" panose="020B0604020202020204" pitchFamily="34" charset="0"/>
                <a:ea typeface="Times New Roman" panose="02020603050405020304" pitchFamily="18" charset="0"/>
                <a:cs typeface="Arial" panose="020B0604020202020204" pitchFamily="34" charset="0"/>
              </a:rPr>
              <a:t>The International Urban &amp; Regional Cooperation (IURC) perspective </a:t>
            </a:r>
            <a:br>
              <a:rPr lang="en-GB" sz="2400" b="1" dirty="0">
                <a:solidFill>
                  <a:srgbClr val="00B050"/>
                </a:solidFill>
                <a:latin typeface="Arial" panose="020B0604020202020204" pitchFamily="34" charset="0"/>
                <a:cs typeface="Arial" panose="020B0604020202020204" pitchFamily="34" charset="0"/>
              </a:rPr>
            </a:br>
            <a:br>
              <a:rPr lang="en-GB" sz="2400" b="1" dirty="0">
                <a:solidFill>
                  <a:srgbClr val="002060"/>
                </a:solidFill>
                <a:latin typeface="Arial" panose="020B0604020202020204" pitchFamily="34" charset="0"/>
                <a:cs typeface="Arial" panose="020B0604020202020204" pitchFamily="34" charset="0"/>
              </a:rPr>
            </a:br>
            <a:br>
              <a:rPr lang="en-GB" sz="2400" b="1" dirty="0">
                <a:solidFill>
                  <a:srgbClr val="002060"/>
                </a:solidFill>
                <a:latin typeface="Arial" panose="020B0604020202020204" pitchFamily="34" charset="0"/>
                <a:cs typeface="Arial" panose="020B0604020202020204" pitchFamily="34" charset="0"/>
              </a:rPr>
            </a:br>
            <a:r>
              <a:rPr lang="en-GB" sz="2400" b="1" dirty="0">
                <a:solidFill>
                  <a:srgbClr val="00B050"/>
                </a:solidFill>
                <a:latin typeface="Arial" panose="020B0604020202020204" pitchFamily="34" charset="0"/>
                <a:cs typeface="Arial" panose="020B0604020202020204" pitchFamily="34" charset="0"/>
              </a:rPr>
              <a:t>Panagiotis Karamanos</a:t>
            </a:r>
            <a:br>
              <a:rPr lang="en-GB" sz="2400" b="1" dirty="0">
                <a:solidFill>
                  <a:srgbClr val="00B050"/>
                </a:solidFill>
                <a:latin typeface="Arial" panose="020B0604020202020204" pitchFamily="34" charset="0"/>
                <a:cs typeface="Arial" panose="020B0604020202020204" pitchFamily="34" charset="0"/>
              </a:rPr>
            </a:br>
            <a:r>
              <a:rPr lang="en-GB" sz="2400" b="1" dirty="0">
                <a:solidFill>
                  <a:srgbClr val="00B050"/>
                </a:solidFill>
                <a:latin typeface="Arial" panose="020B0604020202020204" pitchFamily="34" charset="0"/>
                <a:cs typeface="Arial" panose="020B0604020202020204" pitchFamily="34" charset="0"/>
              </a:rPr>
              <a:t>27</a:t>
            </a:r>
            <a:r>
              <a:rPr lang="en-GB" sz="2400" b="1" baseline="30000" dirty="0">
                <a:solidFill>
                  <a:srgbClr val="00B050"/>
                </a:solidFill>
                <a:latin typeface="Arial" panose="020B0604020202020204" pitchFamily="34" charset="0"/>
                <a:cs typeface="Arial" panose="020B0604020202020204" pitchFamily="34" charset="0"/>
              </a:rPr>
              <a:t>th</a:t>
            </a:r>
            <a:r>
              <a:rPr lang="en-GB" sz="2400" b="1" dirty="0">
                <a:solidFill>
                  <a:srgbClr val="00B050"/>
                </a:solidFill>
                <a:latin typeface="Arial" panose="020B0604020202020204" pitchFamily="34" charset="0"/>
                <a:cs typeface="Arial" panose="020B0604020202020204" pitchFamily="34" charset="0"/>
              </a:rPr>
              <a:t> April, 2023</a:t>
            </a:r>
          </a:p>
        </p:txBody>
      </p:sp>
    </p:spTree>
    <p:extLst>
      <p:ext uri="{BB962C8B-B14F-4D97-AF65-F5344CB8AC3E}">
        <p14:creationId xmlns:p14="http://schemas.microsoft.com/office/powerpoint/2010/main" val="1750033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64BB3FFA-732E-4D2E-8F74-DE1DEBD0EDF2}"/>
              </a:ext>
            </a:extLst>
          </p:cNvPr>
          <p:cNvSpPr/>
          <p:nvPr/>
        </p:nvSpPr>
        <p:spPr>
          <a:xfrm>
            <a:off x="1524000" y="0"/>
            <a:ext cx="9144000" cy="6429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94211" name="Afbeelding 93" descr="RCI_logoDef09-05-07.eps">
            <a:extLst>
              <a:ext uri="{FF2B5EF4-FFF2-40B4-BE49-F238E27FC236}">
                <a16:creationId xmlns:a16="http://schemas.microsoft.com/office/drawing/2014/main" id="{6FBBA9D2-DB59-4AF1-B284-042682475F13}"/>
              </a:ext>
            </a:extLst>
          </p:cNvPr>
          <p:cNvPicPr>
            <a:picLocks noChangeAspect="1"/>
          </p:cNvPicPr>
          <p:nvPr/>
        </p:nvPicPr>
        <p:blipFill>
          <a:blip r:embed="rId3">
            <a:extLst>
              <a:ext uri="{28A0092B-C50C-407E-A947-70E740481C1C}">
                <a14:useLocalDpi xmlns:a14="http://schemas.microsoft.com/office/drawing/2010/main" val="0"/>
              </a:ext>
            </a:extLst>
          </a:blip>
          <a:srcRect r="54176" b="55431"/>
          <a:stretch>
            <a:fillRect/>
          </a:stretch>
        </p:blipFill>
        <p:spPr bwMode="auto">
          <a:xfrm>
            <a:off x="9551988" y="6294438"/>
            <a:ext cx="1116012"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4" descr="benthemplein-11.jpg">
            <a:extLst>
              <a:ext uri="{FF2B5EF4-FFF2-40B4-BE49-F238E27FC236}">
                <a16:creationId xmlns:a16="http://schemas.microsoft.com/office/drawing/2014/main" id="{CD7F7B4C-B786-4218-8938-EC56C92746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76213" y="3455988"/>
            <a:ext cx="4535487"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11" descr="01Benthemplein-OvD-LR">
            <a:extLst>
              <a:ext uri="{FF2B5EF4-FFF2-40B4-BE49-F238E27FC236}">
                <a16:creationId xmlns:a16="http://schemas.microsoft.com/office/drawing/2014/main" id="{27AD4209-F39A-4369-AABA-C3234C97A1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002" r="-7242" b="-2998"/>
          <a:stretch>
            <a:fillRect/>
          </a:stretch>
        </p:blipFill>
        <p:spPr bwMode="auto">
          <a:xfrm>
            <a:off x="-127490" y="16318"/>
            <a:ext cx="5831830" cy="721786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4213" name="Picture 14" descr="Benthemplein_p-a11-LR">
            <a:extLst>
              <a:ext uri="{FF2B5EF4-FFF2-40B4-BE49-F238E27FC236}">
                <a16:creationId xmlns:a16="http://schemas.microsoft.com/office/drawing/2014/main" id="{7E7DA966-7FAE-42B3-999A-DCBE9A054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8956"/>
          <a:stretch>
            <a:fillRect/>
          </a:stretch>
        </p:blipFill>
        <p:spPr bwMode="auto">
          <a:xfrm>
            <a:off x="5089272" y="-53996"/>
            <a:ext cx="3019392" cy="2765061"/>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 name="Afbeelding 4">
            <a:extLst>
              <a:ext uri="{FF2B5EF4-FFF2-40B4-BE49-F238E27FC236}">
                <a16:creationId xmlns:a16="http://schemas.microsoft.com/office/drawing/2014/main" id="{D17C2655-ACD9-4342-AC2C-B4A19B2004AD}"/>
              </a:ext>
            </a:extLst>
          </p:cNvPr>
          <p:cNvPicPr>
            <a:picLocks noChangeAspect="1"/>
          </p:cNvPicPr>
          <p:nvPr/>
        </p:nvPicPr>
        <p:blipFill>
          <a:blip r:embed="rId7">
            <a:extLst>
              <a:ext uri="{28A0092B-C50C-407E-A947-70E740481C1C}">
                <a14:useLocalDpi xmlns:a14="http://schemas.microsoft.com/office/drawing/2010/main" val="0"/>
              </a:ext>
            </a:extLst>
          </a:blip>
          <a:srcRect t="14244"/>
          <a:stretch>
            <a:fillRect/>
          </a:stretch>
        </p:blipFill>
        <p:spPr bwMode="auto">
          <a:xfrm>
            <a:off x="7960498" y="-598059"/>
            <a:ext cx="4135819" cy="5391774"/>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 name="Afbeelding 2">
            <a:extLst>
              <a:ext uri="{FF2B5EF4-FFF2-40B4-BE49-F238E27FC236}">
                <a16:creationId xmlns:a16="http://schemas.microsoft.com/office/drawing/2014/main" id="{B4464CEF-BB44-4066-8F2C-095E10F564C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05507" y="2731124"/>
            <a:ext cx="4680793" cy="4208356"/>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 name="Afbeelding 3">
            <a:extLst>
              <a:ext uri="{FF2B5EF4-FFF2-40B4-BE49-F238E27FC236}">
                <a16:creationId xmlns:a16="http://schemas.microsoft.com/office/drawing/2014/main" id="{F73D0E2D-EC2B-4EB5-BC87-59ECBA6B8A7D}"/>
              </a:ext>
            </a:extLst>
          </p:cNvPr>
          <p:cNvPicPr>
            <a:picLocks noChangeAspect="1"/>
          </p:cNvPicPr>
          <p:nvPr/>
        </p:nvPicPr>
        <p:blipFill>
          <a:blip r:embed="rId9">
            <a:extLst>
              <a:ext uri="{28A0092B-C50C-407E-A947-70E740481C1C}">
                <a14:useLocalDpi xmlns:a14="http://schemas.microsoft.com/office/drawing/2010/main" val="0"/>
              </a:ext>
            </a:extLst>
          </a:blip>
          <a:srcRect l="589" t="11363" r="-589" b="11525"/>
          <a:stretch>
            <a:fillRect/>
          </a:stretch>
        </p:blipFill>
        <p:spPr bwMode="auto">
          <a:xfrm>
            <a:off x="9010203" y="4308198"/>
            <a:ext cx="3146872" cy="2631282"/>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4216" name="Tekstvak 8">
            <a:extLst>
              <a:ext uri="{FF2B5EF4-FFF2-40B4-BE49-F238E27FC236}">
                <a16:creationId xmlns:a16="http://schemas.microsoft.com/office/drawing/2014/main" id="{47A5A049-719A-47C2-A178-05DD8E20E281}"/>
              </a:ext>
            </a:extLst>
          </p:cNvPr>
          <p:cNvSpPr txBox="1">
            <a:spLocks noChangeArrowheads="1"/>
          </p:cNvSpPr>
          <p:nvPr/>
        </p:nvSpPr>
        <p:spPr bwMode="auto">
          <a:xfrm>
            <a:off x="-78847" y="5950367"/>
            <a:ext cx="7524750" cy="95410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2800" dirty="0">
                <a:solidFill>
                  <a:schemeClr val="bg1"/>
                </a:solidFill>
                <a:latin typeface="Arial" panose="020B0604020202020204" pitchFamily="34" charset="0"/>
              </a:rPr>
              <a:t>Water </a:t>
            </a:r>
            <a:r>
              <a:rPr lang="nl-NL" altLang="nl-NL" sz="2800" dirty="0" err="1">
                <a:solidFill>
                  <a:schemeClr val="bg1"/>
                </a:solidFill>
                <a:latin typeface="Arial" panose="020B0604020202020204" pitchFamily="34" charset="0"/>
              </a:rPr>
              <a:t>plaza</a:t>
            </a:r>
            <a:r>
              <a:rPr lang="nl-NL" altLang="nl-NL" sz="2800" dirty="0">
                <a:solidFill>
                  <a:schemeClr val="bg1"/>
                </a:solidFill>
                <a:latin typeface="Arial" panose="020B0604020202020204" pitchFamily="34" charset="0"/>
              </a:rPr>
              <a:t> Benthemplein</a:t>
            </a:r>
          </a:p>
          <a:p>
            <a:pPr>
              <a:spcBef>
                <a:spcPct val="0"/>
              </a:spcBef>
              <a:buFontTx/>
              <a:buNone/>
            </a:pPr>
            <a:r>
              <a:rPr lang="nl-NL" altLang="nl-NL" sz="2800" dirty="0">
                <a:solidFill>
                  <a:schemeClr val="bg1"/>
                </a:solidFill>
                <a:latin typeface="Arial" panose="020B0604020202020204" pitchFamily="34" charset="0"/>
              </a:rPr>
              <a:t> (City center)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Afbeelding 4">
            <a:extLst>
              <a:ext uri="{FF2B5EF4-FFF2-40B4-BE49-F238E27FC236}">
                <a16:creationId xmlns:a16="http://schemas.microsoft.com/office/drawing/2014/main" id="{E0DD81E8-00E8-4271-B56D-BDA73153BB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0092" y="-504967"/>
            <a:ext cx="14783155" cy="835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duse"/>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000" contrast="-63000"/>
                    </a14:imgEffect>
                  </a14:imgLayer>
                </a14:imgProps>
              </a:ext>
            </a:extLst>
          </a:blip>
          <a:srcRect r="7488"/>
          <a:stretch>
            <a:fillRect/>
          </a:stretch>
        </p:blipFill>
        <p:spPr>
          <a:xfrm>
            <a:off x="299077" y="846059"/>
            <a:ext cx="8468043" cy="4733925"/>
          </a:xfrm>
          <a:prstGeom prst="rect">
            <a:avLst/>
          </a:prstGeom>
        </p:spPr>
      </p:pic>
      <p:sp>
        <p:nvSpPr>
          <p:cNvPr id="8" name="Text Box 7"/>
          <p:cNvSpPr txBox="1"/>
          <p:nvPr/>
        </p:nvSpPr>
        <p:spPr>
          <a:xfrm>
            <a:off x="3202099" y="1400672"/>
            <a:ext cx="1174951" cy="276999"/>
          </a:xfrm>
          <a:prstGeom prst="rect">
            <a:avLst/>
          </a:prstGeom>
          <a:noFill/>
        </p:spPr>
        <p:txBody>
          <a:bodyPr wrap="square" rtlCol="0">
            <a:spAutoFit/>
          </a:bodyPr>
          <a:lstStyle/>
          <a:p>
            <a:r>
              <a:rPr lang="en-US" sz="1200" dirty="0"/>
              <a:t>PROPOSED SITE</a:t>
            </a:r>
          </a:p>
        </p:txBody>
      </p:sp>
      <p:sp>
        <p:nvSpPr>
          <p:cNvPr id="3" name="Rectangle 2"/>
          <p:cNvSpPr/>
          <p:nvPr/>
        </p:nvSpPr>
        <p:spPr>
          <a:xfrm>
            <a:off x="3464664" y="1637853"/>
            <a:ext cx="107211" cy="139700"/>
          </a:xfrm>
          <a:prstGeom prst="rect">
            <a:avLst/>
          </a:prstGeom>
          <a:solidFill>
            <a:srgbClr val="FF0000"/>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1509184" y="5601660"/>
            <a:ext cx="286349" cy="534288"/>
            <a:chOff x="13517" y="8393"/>
            <a:chExt cx="856" cy="1597"/>
          </a:xfrm>
        </p:grpSpPr>
        <p:sp>
          <p:nvSpPr>
            <p:cNvPr id="2" name="Oval 1"/>
            <p:cNvSpPr/>
            <p:nvPr/>
          </p:nvSpPr>
          <p:spPr>
            <a:xfrm>
              <a:off x="13523" y="9140"/>
              <a:ext cx="850" cy="850"/>
            </a:xfrm>
            <a:prstGeom prst="ellipse">
              <a:avLst/>
            </a:prstGeom>
            <a:noFill/>
            <a:ln w="28575">
              <a:solidFill>
                <a:schemeClr val="tx1">
                  <a:lumMod val="95000"/>
                  <a:lumOff val="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5" name="Straight Connector 4"/>
            <p:cNvCxnSpPr/>
            <p:nvPr/>
          </p:nvCxnSpPr>
          <p:spPr>
            <a:xfrm>
              <a:off x="13948" y="9140"/>
              <a:ext cx="0" cy="423"/>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3" name="Text Box 12"/>
            <p:cNvSpPr txBox="1"/>
            <p:nvPr/>
          </p:nvSpPr>
          <p:spPr>
            <a:xfrm>
              <a:off x="13517" y="8393"/>
              <a:ext cx="680" cy="672"/>
            </a:xfrm>
            <a:prstGeom prst="rect">
              <a:avLst/>
            </a:prstGeom>
            <a:noFill/>
          </p:spPr>
          <p:txBody>
            <a:bodyPr wrap="square" rtlCol="0">
              <a:spAutoFit/>
            </a:bodyPr>
            <a:lstStyle/>
            <a:p>
              <a:r>
                <a:rPr lang="en-US" sz="1400" dirty="0"/>
                <a:t>N</a:t>
              </a:r>
            </a:p>
          </p:txBody>
        </p:sp>
      </p:gr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7803" r="40413"/>
          <a:stretch>
            <a:fillRect/>
          </a:stretch>
        </p:blipFill>
        <p:spPr>
          <a:xfrm>
            <a:off x="9514205" y="2818681"/>
            <a:ext cx="1189990" cy="1710774"/>
          </a:xfrm>
          <a:prstGeom prst="rect">
            <a:avLst/>
          </a:prstGeom>
        </p:spPr>
      </p:pic>
      <p:grpSp>
        <p:nvGrpSpPr>
          <p:cNvPr id="6" name="Group 5"/>
          <p:cNvGrpSpPr/>
          <p:nvPr/>
        </p:nvGrpSpPr>
        <p:grpSpPr>
          <a:xfrm>
            <a:off x="8786561" y="853342"/>
            <a:ext cx="3166535" cy="4719359"/>
            <a:chOff x="9039583" y="1209512"/>
            <a:chExt cx="2880427" cy="4292948"/>
          </a:xfrm>
        </p:grpSpPr>
        <p:pic>
          <p:nvPicPr>
            <p:cNvPr id="16" name="Picture 15" descr="E:\work\aangan work\water plaza\water plaza dwg\i\WhatsApp Image 2020-02-26 at 11.21.16.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39583" y="1209512"/>
              <a:ext cx="2880427" cy="2160778"/>
            </a:xfrm>
            <a:prstGeom prst="rect">
              <a:avLst/>
            </a:prstGeom>
            <a:noFill/>
            <a:ln>
              <a:noFill/>
            </a:ln>
          </p:spPr>
        </p:pic>
        <p:pic>
          <p:nvPicPr>
            <p:cNvPr id="17" name="Picture 16" descr="E:\work\aangan work\water plaza\water plaza dwg\i\WhatsApp Image 2020-02-26 at 11.21.04.jpeg"/>
            <p:cNvPicPr/>
            <p:nvPr/>
          </p:nvPicPr>
          <p:blipFill rotWithShape="1">
            <a:blip r:embed="rId6" cstate="print">
              <a:extLst>
                <a:ext uri="{28A0092B-C50C-407E-A947-70E740481C1C}">
                  <a14:useLocalDpi xmlns:a14="http://schemas.microsoft.com/office/drawing/2010/main" val="0"/>
                </a:ext>
              </a:extLst>
            </a:blip>
            <a:srcRect l="6650" r="2233"/>
            <a:stretch>
              <a:fillRect/>
            </a:stretch>
          </p:blipFill>
          <p:spPr bwMode="auto">
            <a:xfrm>
              <a:off x="9039584" y="3388842"/>
              <a:ext cx="2880426" cy="2113618"/>
            </a:xfrm>
            <a:prstGeom prst="rect">
              <a:avLst/>
            </a:prstGeom>
            <a:noFill/>
            <a:ln>
              <a:noFill/>
            </a:ln>
          </p:spPr>
        </p:pic>
      </p:grpSp>
    </p:spTree>
    <p:extLst>
      <p:ext uri="{BB962C8B-B14F-4D97-AF65-F5344CB8AC3E}">
        <p14:creationId xmlns:p14="http://schemas.microsoft.com/office/powerpoint/2010/main" val="1768315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987" r="10466"/>
          <a:stretch>
            <a:fillRect/>
          </a:stretch>
        </p:blipFill>
        <p:spPr>
          <a:xfrm>
            <a:off x="292099" y="763856"/>
            <a:ext cx="8968015" cy="5828665"/>
          </a:xfrm>
          <a:prstGeom prst="rect">
            <a:avLst/>
          </a:prstGeom>
        </p:spPr>
      </p:pic>
      <p:pic>
        <p:nvPicPr>
          <p:cNvPr id="2050" name="Picture 2" descr="futsal court &amp; other lines | Futsal court, Architecture, Sports training  facil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1715" y="750207"/>
            <a:ext cx="2558505" cy="19188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ulti-Sport Game Courts - Chattanooga Concrete C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61714" y="2945763"/>
            <a:ext cx="2558505" cy="189222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Outdoor Volleyball Court Synthetic Sports Flooring at Rs 75/square feet |  outdoor volleyball court flooring, volleyball court construction, indoor  volleyball court flooring, वॉलीबॉल कोर्ट फ्लोरिंग | indoor sports pvc vinyl  flooring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 name="Picture 5"/>
          <p:cNvPicPr>
            <a:picLocks noChangeAspect="1"/>
          </p:cNvPicPr>
          <p:nvPr/>
        </p:nvPicPr>
        <p:blipFill>
          <a:blip r:embed="rId5"/>
          <a:stretch>
            <a:fillRect/>
          </a:stretch>
        </p:blipFill>
        <p:spPr>
          <a:xfrm>
            <a:off x="9361715" y="5114668"/>
            <a:ext cx="2558505" cy="1464205"/>
          </a:xfrm>
          <a:prstGeom prst="rect">
            <a:avLst/>
          </a:prstGeom>
        </p:spPr>
      </p:pic>
      <p:sp>
        <p:nvSpPr>
          <p:cNvPr id="7" name="Rectangle 6"/>
          <p:cNvSpPr/>
          <p:nvPr/>
        </p:nvSpPr>
        <p:spPr>
          <a:xfrm>
            <a:off x="9361715" y="5954913"/>
            <a:ext cx="2558504" cy="276999"/>
          </a:xfrm>
          <a:prstGeom prst="rect">
            <a:avLst/>
          </a:prstGeom>
        </p:spPr>
        <p:txBody>
          <a:bodyPr wrap="square">
            <a:spAutoFit/>
          </a:bodyPr>
          <a:lstStyle/>
          <a:p>
            <a:pPr algn="ctr"/>
            <a:r>
              <a:rPr lang="en-US" sz="1200" dirty="0"/>
              <a:t>Volley Ball court</a:t>
            </a:r>
          </a:p>
        </p:txBody>
      </p:sp>
      <p:sp>
        <p:nvSpPr>
          <p:cNvPr id="11" name="Rectangle 10"/>
          <p:cNvSpPr/>
          <p:nvPr/>
        </p:nvSpPr>
        <p:spPr>
          <a:xfrm>
            <a:off x="9361714" y="4455124"/>
            <a:ext cx="2558504" cy="276999"/>
          </a:xfrm>
          <a:prstGeom prst="rect">
            <a:avLst/>
          </a:prstGeom>
        </p:spPr>
        <p:txBody>
          <a:bodyPr wrap="square">
            <a:spAutoFit/>
          </a:bodyPr>
          <a:lstStyle/>
          <a:p>
            <a:pPr algn="ctr"/>
            <a:r>
              <a:rPr lang="en-US" sz="1200" dirty="0"/>
              <a:t>Multi Sports court</a:t>
            </a:r>
          </a:p>
        </p:txBody>
      </p:sp>
      <p:sp>
        <p:nvSpPr>
          <p:cNvPr id="12" name="Rectangle 11"/>
          <p:cNvSpPr/>
          <p:nvPr/>
        </p:nvSpPr>
        <p:spPr>
          <a:xfrm>
            <a:off x="9350828" y="2257333"/>
            <a:ext cx="2558504" cy="276999"/>
          </a:xfrm>
          <a:prstGeom prst="rect">
            <a:avLst/>
          </a:prstGeom>
        </p:spPr>
        <p:txBody>
          <a:bodyPr wrap="square">
            <a:spAutoFit/>
          </a:bodyPr>
          <a:lstStyle/>
          <a:p>
            <a:pPr algn="ctr"/>
            <a:r>
              <a:rPr lang="en-US" sz="1200" dirty="0"/>
              <a:t>Futsal</a:t>
            </a:r>
          </a:p>
        </p:txBody>
      </p:sp>
      <p:sp>
        <p:nvSpPr>
          <p:cNvPr id="3" name="iuc/india: the scope">
            <a:extLst>
              <a:ext uri="{FF2B5EF4-FFF2-40B4-BE49-F238E27FC236}">
                <a16:creationId xmlns:a16="http://schemas.microsoft.com/office/drawing/2014/main" id="{CB7526DA-BE82-46F7-77F9-BBF7181165C7}"/>
              </a:ext>
            </a:extLst>
          </p:cNvPr>
          <p:cNvSpPr txBox="1">
            <a:spLocks/>
          </p:cNvSpPr>
          <p:nvPr/>
        </p:nvSpPr>
        <p:spPr>
          <a:xfrm>
            <a:off x="123469" y="88848"/>
            <a:ext cx="12068531" cy="7090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sz="2900"/>
            </a:pPr>
            <a:r>
              <a:rPr lang="en-US" sz="2800" dirty="0">
                <a:solidFill>
                  <a:srgbClr val="002060"/>
                </a:solidFill>
                <a:latin typeface="Arial" panose="020B0604020202020204" pitchFamily="34" charset="0"/>
                <a:cs typeface="Arial" panose="020B0604020202020204" pitchFamily="34" charset="0"/>
              </a:rPr>
              <a:t>Pilot water plaza</a:t>
            </a:r>
          </a:p>
        </p:txBody>
      </p:sp>
    </p:spTree>
    <p:extLst>
      <p:ext uri="{BB962C8B-B14F-4D97-AF65-F5344CB8AC3E}">
        <p14:creationId xmlns:p14="http://schemas.microsoft.com/office/powerpoint/2010/main" val="38535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uc/india: the scope">
            <a:extLst>
              <a:ext uri="{FF2B5EF4-FFF2-40B4-BE49-F238E27FC236}">
                <a16:creationId xmlns:a16="http://schemas.microsoft.com/office/drawing/2014/main" id="{5E6AB24B-D083-504C-87EA-983E3AA0DEA3}"/>
              </a:ext>
            </a:extLst>
          </p:cNvPr>
          <p:cNvSpPr txBox="1">
            <a:spLocks noGrp="1"/>
          </p:cNvSpPr>
          <p:nvPr>
            <p:ph type="title"/>
          </p:nvPr>
        </p:nvSpPr>
        <p:spPr>
          <a:xfrm>
            <a:off x="123469" y="88848"/>
            <a:ext cx="9046245" cy="709073"/>
          </a:xfrm>
          <a:prstGeom prst="rect">
            <a:avLst/>
          </a:prstGeom>
        </p:spPr>
        <p:txBody>
          <a:bodyPr>
            <a:noAutofit/>
          </a:bodyPr>
          <a:lstStyle/>
          <a:p>
            <a:pPr algn="ctr">
              <a:defRPr sz="2900"/>
            </a:pPr>
            <a:r>
              <a:rPr lang="en-US" sz="2800" cap="none" dirty="0">
                <a:solidFill>
                  <a:srgbClr val="002060"/>
                </a:solidFill>
                <a:latin typeface="Arial" panose="020B0604020202020204" pitchFamily="34" charset="0"/>
                <a:cs typeface="Arial" panose="020B0604020202020204" pitchFamily="34" charset="0"/>
              </a:rPr>
              <a:t>Rotterdam Statement on cooperation benefits</a:t>
            </a:r>
            <a:endParaRPr sz="2800" cap="none" dirty="0">
              <a:solidFill>
                <a:srgbClr val="00206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BC8A798-FC61-CF40-9F5D-8DEE380B3306}"/>
              </a:ext>
            </a:extLst>
          </p:cNvPr>
          <p:cNvSpPr txBox="1"/>
          <p:nvPr/>
        </p:nvSpPr>
        <p:spPr>
          <a:xfrm>
            <a:off x="332063" y="625368"/>
            <a:ext cx="11110808" cy="7940635"/>
          </a:xfrm>
          <a:prstGeom prst="rect">
            <a:avLst/>
          </a:prstGeom>
          <a:noFill/>
        </p:spPr>
        <p:txBody>
          <a:bodyPr wrap="square" rtlCol="0">
            <a:spAutoFit/>
          </a:bodyPr>
          <a:lstStyle/>
          <a:p>
            <a:pPr marL="342900" indent="-342900">
              <a:buFont typeface="Arial" panose="020B0604020202020204" pitchFamily="34" charset="0"/>
              <a:buChar char="•"/>
            </a:pPr>
            <a:endParaRPr lang="en-US" sz="2400" dirty="0"/>
          </a:p>
          <a:p>
            <a:endParaRPr lang="en-US" sz="2400" dirty="0"/>
          </a:p>
          <a:p>
            <a:pPr marL="342900" indent="-342900">
              <a:buFont typeface="Arial" panose="020B0604020202020204" pitchFamily="34" charset="0"/>
              <a:buChar char="•"/>
            </a:pPr>
            <a:endParaRPr lang="en-US" sz="2400" dirty="0"/>
          </a:p>
          <a:p>
            <a:pPr algn="just"/>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8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cooperation and exchange visits gave Rotterdam several new insights. We learned that the context of a water management solution like a water plaza opens up ideas to new functions of such a water plaza. In Surat the Ganesha festival is related to the use of the plaza in a wholly different way. This is inspiring. Also the thinking about potential revenues and business models regarding the exploitation of the water plaza’s is on a different track than in Rotterdam. There is a lot of experience in Surat on public-private partnerships and this is also projected on the new water plaza. Rotterdam can learn from this approach and translate it to it’s own context. Not at the least Rotterdam learned that there are more challenges related to water in Surat in which we can open and coordinate support upon from Dutch counterparts. We think the hands-on mentality of both Rotterdam and Surat helps us both to understand each other and feel comfortable with this cooperation.</a:t>
            </a:r>
          </a:p>
          <a:p>
            <a:pPr algn="just"/>
            <a:endPar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gn="just"/>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gn="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Corjan Gebraad, City of Rotterdam Advisor</a:t>
            </a:r>
            <a:endParaRPr lang="en-G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a:p>
            <a:endParaRPr lang="en-US" sz="2400" dirty="0"/>
          </a:p>
          <a:p>
            <a:pPr marL="342900" indent="-342900">
              <a:buFont typeface="Arial" panose="020B0604020202020204" pitchFamily="34" charset="0"/>
              <a:buChar char="•"/>
            </a:pPr>
            <a:endParaRPr lang="en-US" sz="2400" dirty="0"/>
          </a:p>
          <a:p>
            <a:endParaRPr lang="en-US" sz="2400" dirty="0"/>
          </a:p>
          <a:p>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pic>
        <p:nvPicPr>
          <p:cNvPr id="5" name="Picture 4" descr="Logo&#10;&#10;Description automatically generated with medium confidence">
            <a:extLst>
              <a:ext uri="{FF2B5EF4-FFF2-40B4-BE49-F238E27FC236}">
                <a16:creationId xmlns:a16="http://schemas.microsoft.com/office/drawing/2014/main" id="{D1DBEBEE-1B61-8C4F-B33D-DFA509E3D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120" y="157153"/>
            <a:ext cx="2898817" cy="640768"/>
          </a:xfrm>
          <a:prstGeom prst="rect">
            <a:avLst/>
          </a:prstGeom>
        </p:spPr>
      </p:pic>
    </p:spTree>
    <p:extLst>
      <p:ext uri="{BB962C8B-B14F-4D97-AF65-F5344CB8AC3E}">
        <p14:creationId xmlns:p14="http://schemas.microsoft.com/office/powerpoint/2010/main" val="2531062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CEE0E1-D47B-4158-A68A-7ADDF1A5E342}"/>
              </a:ext>
            </a:extLst>
          </p:cNvPr>
          <p:cNvSpPr>
            <a:spLocks noGrp="1"/>
          </p:cNvSpPr>
          <p:nvPr>
            <p:ph type="title"/>
          </p:nvPr>
        </p:nvSpPr>
        <p:spPr>
          <a:xfrm>
            <a:off x="-3588" y="-330708"/>
            <a:ext cx="10515600" cy="1325563"/>
          </a:xfrm>
        </p:spPr>
        <p:txBody>
          <a:bodyPr>
            <a:normAutofit/>
          </a:bodyPr>
          <a:lstStyle/>
          <a:p>
            <a:pPr algn="ctr"/>
            <a:r>
              <a:rPr lang="de-DE" sz="2800" dirty="0">
                <a:solidFill>
                  <a:srgbClr val="002060"/>
                </a:solidFill>
                <a:latin typeface="Arial" panose="020B0604020202020204" pitchFamily="34" charset="0"/>
                <a:cs typeface="Arial" panose="020B0604020202020204" pitchFamily="34" charset="0"/>
              </a:rPr>
              <a:t>Case 2: Leuven-Gwalior Cooperation</a:t>
            </a:r>
            <a:endParaRPr lang="en-GB" sz="2800" dirty="0">
              <a:solidFill>
                <a:srgbClr val="002060"/>
              </a:solidFill>
              <a:latin typeface="Arial" panose="020B0604020202020204" pitchFamily="34" charset="0"/>
              <a:cs typeface="Arial" panose="020B0604020202020204" pitchFamily="34" charset="0"/>
            </a:endParaRPr>
          </a:p>
        </p:txBody>
      </p:sp>
      <p:sp>
        <p:nvSpPr>
          <p:cNvPr id="3" name="Foliennummernplatzhalter 2">
            <a:extLst>
              <a:ext uri="{FF2B5EF4-FFF2-40B4-BE49-F238E27FC236}">
                <a16:creationId xmlns:a16="http://schemas.microsoft.com/office/drawing/2014/main" id="{E11828FB-84D9-4A01-AFA7-75D49D72F6CF}"/>
              </a:ext>
            </a:extLst>
          </p:cNvPr>
          <p:cNvSpPr>
            <a:spLocks noGrp="1"/>
          </p:cNvSpPr>
          <p:nvPr>
            <p:ph type="sldNum" sz="quarter" idx="14"/>
          </p:nvPr>
        </p:nvSpPr>
        <p:spPr/>
        <p:txBody>
          <a:bodyPr/>
          <a:lstStyle/>
          <a:p>
            <a:fld id="{8FA0DE17-FA7F-0D47-8243-7FCB73F01656}" type="slidenum">
              <a:rPr lang="en-US" smtClean="0"/>
              <a:pPr/>
              <a:t>15</a:t>
            </a:fld>
            <a:endParaRPr lang="en-US" sz="1100" dirty="0"/>
          </a:p>
        </p:txBody>
      </p:sp>
      <p:sp>
        <p:nvSpPr>
          <p:cNvPr id="5" name="Inhaltsplatzhalter 4">
            <a:extLst>
              <a:ext uri="{FF2B5EF4-FFF2-40B4-BE49-F238E27FC236}">
                <a16:creationId xmlns:a16="http://schemas.microsoft.com/office/drawing/2014/main" id="{FD85E7D2-BFAB-48DE-94DF-8BE169C2FC90}"/>
              </a:ext>
            </a:extLst>
          </p:cNvPr>
          <p:cNvSpPr>
            <a:spLocks noGrp="1"/>
          </p:cNvSpPr>
          <p:nvPr>
            <p:ph idx="1"/>
          </p:nvPr>
        </p:nvSpPr>
        <p:spPr>
          <a:xfrm>
            <a:off x="2579778" y="1879601"/>
            <a:ext cx="8187802" cy="4425980"/>
          </a:xfrm>
        </p:spPr>
        <p:txBody>
          <a:bodyPr>
            <a:normAutofit/>
          </a:bodyPr>
          <a:lstStyle/>
          <a:p>
            <a:pPr algn="just">
              <a:lnSpc>
                <a:spcPct val="100000"/>
              </a:lnSpc>
              <a:spcBef>
                <a:spcPts val="0"/>
              </a:spcBef>
            </a:pPr>
            <a:r>
              <a:rPr lang="en-GB" sz="2400" dirty="0">
                <a:latin typeface="Arial" panose="020B0604020202020204" pitchFamily="34" charset="0"/>
                <a:cs typeface="Arial" panose="020B0604020202020204" pitchFamily="34" charset="0"/>
              </a:rPr>
              <a:t>Cooperation since 2017</a:t>
            </a:r>
          </a:p>
          <a:p>
            <a:pPr algn="just">
              <a:lnSpc>
                <a:spcPct val="100000"/>
              </a:lnSpc>
              <a:spcBef>
                <a:spcPts val="0"/>
              </a:spcBef>
            </a:pPr>
            <a:endParaRPr lang="en-GB" sz="2400" dirty="0">
              <a:latin typeface="Arial" panose="020B0604020202020204" pitchFamily="34" charset="0"/>
              <a:cs typeface="Arial" panose="020B0604020202020204" pitchFamily="34" charset="0"/>
            </a:endParaRPr>
          </a:p>
          <a:p>
            <a:pPr algn="just">
              <a:lnSpc>
                <a:spcPct val="100000"/>
              </a:lnSpc>
              <a:spcBef>
                <a:spcPts val="0"/>
              </a:spcBef>
            </a:pPr>
            <a:r>
              <a:rPr lang="en-GB" sz="2400" dirty="0">
                <a:latin typeface="Arial" panose="020B0604020202020204" pitchFamily="34" charset="0"/>
                <a:cs typeface="Arial" panose="020B0604020202020204" pitchFamily="34" charset="0"/>
              </a:rPr>
              <a:t>Focus on start-up business promotion</a:t>
            </a:r>
          </a:p>
          <a:p>
            <a:pPr algn="just">
              <a:lnSpc>
                <a:spcPct val="100000"/>
              </a:lnSpc>
              <a:spcBef>
                <a:spcPts val="0"/>
              </a:spcBef>
            </a:pPr>
            <a:endParaRPr lang="en-GB" sz="2400" dirty="0">
              <a:latin typeface="Arial" panose="020B0604020202020204" pitchFamily="34" charset="0"/>
              <a:cs typeface="Arial" panose="020B0604020202020204" pitchFamily="34" charset="0"/>
            </a:endParaRPr>
          </a:p>
          <a:p>
            <a:pPr algn="just">
              <a:lnSpc>
                <a:spcPct val="100000"/>
              </a:lnSpc>
              <a:spcBef>
                <a:spcPts val="0"/>
              </a:spcBef>
            </a:pPr>
            <a:r>
              <a:rPr lang="en-GB" sz="2400" dirty="0">
                <a:latin typeface="Arial" panose="020B0604020202020204" pitchFamily="34" charset="0"/>
                <a:cs typeface="Arial" panose="020B0604020202020204" pitchFamily="34" charset="0"/>
              </a:rPr>
              <a:t>Exchange visits</a:t>
            </a:r>
          </a:p>
          <a:p>
            <a:pPr marL="0" indent="0" algn="just">
              <a:lnSpc>
                <a:spcPct val="100000"/>
              </a:lnSpc>
              <a:spcBef>
                <a:spcPts val="0"/>
              </a:spcBef>
              <a:buNone/>
            </a:pPr>
            <a:endParaRPr lang="en-GB" sz="2400" dirty="0">
              <a:latin typeface="Arial" panose="020B0604020202020204" pitchFamily="34" charset="0"/>
              <a:cs typeface="Arial" panose="020B0604020202020204" pitchFamily="34" charset="0"/>
            </a:endParaRPr>
          </a:p>
          <a:p>
            <a:pPr algn="just">
              <a:lnSpc>
                <a:spcPct val="100000"/>
              </a:lnSpc>
              <a:spcBef>
                <a:spcPts val="0"/>
              </a:spcBef>
            </a:pPr>
            <a:r>
              <a:rPr lang="en-GB" sz="2400" dirty="0">
                <a:latin typeface="Arial" panose="020B0604020202020204" pitchFamily="34" charset="0"/>
                <a:cs typeface="Arial" panose="020B0604020202020204" pitchFamily="34" charset="0"/>
              </a:rPr>
              <a:t>Development of Urban Cooperation Action Plan</a:t>
            </a:r>
          </a:p>
          <a:p>
            <a:pPr algn="just">
              <a:lnSpc>
                <a:spcPct val="100000"/>
              </a:lnSpc>
              <a:spcBef>
                <a:spcPts val="0"/>
              </a:spcBef>
            </a:pPr>
            <a:endParaRPr lang="en-GB" sz="2400" dirty="0">
              <a:latin typeface="Arial" panose="020B0604020202020204" pitchFamily="34" charset="0"/>
              <a:cs typeface="Arial" panose="020B0604020202020204" pitchFamily="34" charset="0"/>
            </a:endParaRPr>
          </a:p>
          <a:p>
            <a:pPr algn="just">
              <a:lnSpc>
                <a:spcPct val="100000"/>
              </a:lnSpc>
              <a:spcBef>
                <a:spcPts val="0"/>
              </a:spcBef>
            </a:pPr>
            <a:r>
              <a:rPr lang="en-GB" sz="2400" dirty="0">
                <a:latin typeface="Arial" panose="020B0604020202020204" pitchFamily="34" charset="0"/>
                <a:cs typeface="Arial" panose="020B0604020202020204" pitchFamily="34" charset="0"/>
              </a:rPr>
              <a:t>Workshops</a:t>
            </a:r>
          </a:p>
          <a:p>
            <a:pPr algn="just">
              <a:lnSpc>
                <a:spcPct val="100000"/>
              </a:lnSpc>
              <a:spcBef>
                <a:spcPts val="0"/>
              </a:spcBef>
            </a:pPr>
            <a:endParaRPr lang="en-GB" sz="2400" dirty="0">
              <a:latin typeface="Arial" panose="020B0604020202020204" pitchFamily="34" charset="0"/>
              <a:cs typeface="Arial" panose="020B0604020202020204" pitchFamily="34" charset="0"/>
            </a:endParaRPr>
          </a:p>
          <a:p>
            <a:pPr algn="just">
              <a:lnSpc>
                <a:spcPct val="100000"/>
              </a:lnSpc>
              <a:spcBef>
                <a:spcPts val="0"/>
              </a:spcBef>
            </a:pPr>
            <a:r>
              <a:rPr lang="en-GB" sz="2400" dirty="0">
                <a:latin typeface="Arial" panose="020B0604020202020204" pitchFamily="34" charset="0"/>
                <a:cs typeface="Arial" panose="020B0604020202020204" pitchFamily="34" charset="0"/>
              </a:rPr>
              <a:t>Competitive fund champion</a:t>
            </a:r>
          </a:p>
          <a:p>
            <a:pPr algn="just">
              <a:lnSpc>
                <a:spcPct val="100000"/>
              </a:lnSpc>
              <a:spcBef>
                <a:spcPts val="0"/>
              </a:spcBef>
            </a:pPr>
            <a:endParaRPr lang="en-GB" sz="2400" dirty="0">
              <a:latin typeface="Arial" panose="020B0604020202020204" pitchFamily="34" charset="0"/>
              <a:cs typeface="Arial" panose="020B0604020202020204" pitchFamily="34" charset="0"/>
            </a:endParaRPr>
          </a:p>
          <a:p>
            <a:pPr algn="just">
              <a:lnSpc>
                <a:spcPct val="100000"/>
              </a:lnSpc>
              <a:spcBef>
                <a:spcPts val="0"/>
              </a:spcBef>
            </a:pPr>
            <a:endParaRPr lang="en-GB" sz="2400" dirty="0">
              <a:latin typeface="Arial" panose="020B0604020202020204" pitchFamily="34" charset="0"/>
              <a:cs typeface="Arial" panose="020B0604020202020204" pitchFamily="34" charset="0"/>
            </a:endParaRPr>
          </a:p>
          <a:p>
            <a:pPr algn="just">
              <a:lnSpc>
                <a:spcPct val="100000"/>
              </a:lnSpc>
              <a:spcBef>
                <a:spcPts val="0"/>
              </a:spcBef>
            </a:pPr>
            <a:endParaRPr lang="en-GB" sz="2400" dirty="0">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F07F34C8-5796-3E4A-9161-B85E8F7AA929}"/>
              </a:ext>
            </a:extLst>
          </p:cNvPr>
          <p:cNvSpPr>
            <a:spLocks noChangeArrowheads="1"/>
          </p:cNvSpPr>
          <p:nvPr/>
        </p:nvSpPr>
        <p:spPr bwMode="auto">
          <a:xfrm>
            <a:off x="-2230127" y="1504205"/>
            <a:ext cx="2566970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8" name="Rectangle 6">
            <a:extLst>
              <a:ext uri="{FF2B5EF4-FFF2-40B4-BE49-F238E27FC236}">
                <a16:creationId xmlns:a16="http://schemas.microsoft.com/office/drawing/2014/main" id="{F9BE145D-D8AD-CD41-971E-C3F1D9D51B9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Rectangle 7">
            <a:extLst>
              <a:ext uri="{FF2B5EF4-FFF2-40B4-BE49-F238E27FC236}">
                <a16:creationId xmlns:a16="http://schemas.microsoft.com/office/drawing/2014/main" id="{BBFD992F-06C5-2A4C-A7A8-17A40B6308F2}"/>
              </a:ext>
            </a:extLst>
          </p:cNvPr>
          <p:cNvSpPr>
            <a:spLocks noChangeArrowheads="1"/>
          </p:cNvSpPr>
          <p:nvPr/>
        </p:nvSpPr>
        <p:spPr bwMode="auto">
          <a:xfrm>
            <a:off x="-269875" y="1168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en-GR" sz="12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de-DE" altLang="en-GR" sz="1800" b="0" i="0" u="none" strike="noStrike" cap="none" normalizeH="0" baseline="0">
              <a:ln>
                <a:noFill/>
              </a:ln>
              <a:solidFill>
                <a:schemeClr val="tx1"/>
              </a:solidFill>
              <a:effectLst/>
              <a:latin typeface="Arial" panose="020B0604020202020204" pitchFamily="34" charset="0"/>
            </a:endParaRPr>
          </a:p>
        </p:txBody>
      </p:sp>
      <p:sp>
        <p:nvSpPr>
          <p:cNvPr id="10" name="Rectangle 8">
            <a:extLst>
              <a:ext uri="{FF2B5EF4-FFF2-40B4-BE49-F238E27FC236}">
                <a16:creationId xmlns:a16="http://schemas.microsoft.com/office/drawing/2014/main" id="{B08B87B4-A026-2942-9105-35181ACB4CC2}"/>
              </a:ext>
            </a:extLst>
          </p:cNvPr>
          <p:cNvSpPr>
            <a:spLocks noChangeArrowheads="1"/>
          </p:cNvSpPr>
          <p:nvPr/>
        </p:nvSpPr>
        <p:spPr bwMode="auto">
          <a:xfrm>
            <a:off x="-269875" y="157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en-GR" sz="12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de-DE" altLang="en-GR" sz="1800" b="0" i="0" u="none" strike="noStrike" cap="none" normalizeH="0" baseline="0">
              <a:ln>
                <a:noFill/>
              </a:ln>
              <a:solidFill>
                <a:schemeClr val="tx1"/>
              </a:solidFill>
              <a:effectLst/>
              <a:latin typeface="Arial" panose="020B0604020202020204" pitchFamily="34" charset="0"/>
            </a:endParaRPr>
          </a:p>
        </p:txBody>
      </p:sp>
      <p:sp>
        <p:nvSpPr>
          <p:cNvPr id="11" name="Rectangle 9">
            <a:extLst>
              <a:ext uri="{FF2B5EF4-FFF2-40B4-BE49-F238E27FC236}">
                <a16:creationId xmlns:a16="http://schemas.microsoft.com/office/drawing/2014/main" id="{77B9E6A8-CDE4-A744-911C-278BEEFECC2F}"/>
              </a:ext>
            </a:extLst>
          </p:cNvPr>
          <p:cNvSpPr>
            <a:spLocks noChangeArrowheads="1"/>
          </p:cNvSpPr>
          <p:nvPr/>
        </p:nvSpPr>
        <p:spPr bwMode="auto">
          <a:xfrm>
            <a:off x="-269875" y="2971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9" name="Picture 18" descr="Logo&#10;&#10;Description automatically generated with medium confidence">
            <a:extLst>
              <a:ext uri="{FF2B5EF4-FFF2-40B4-BE49-F238E27FC236}">
                <a16:creationId xmlns:a16="http://schemas.microsoft.com/office/drawing/2014/main" id="{C1561DC1-D7BF-D64F-8BB2-43FF8B487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5467" y="34989"/>
            <a:ext cx="2422049" cy="535381"/>
          </a:xfrm>
          <a:prstGeom prst="rect">
            <a:avLst/>
          </a:prstGeom>
        </p:spPr>
      </p:pic>
      <p:pic>
        <p:nvPicPr>
          <p:cNvPr id="1026" name="Picture 2" descr="Nagar Nigam Gwalior | Gwalior">
            <a:extLst>
              <a:ext uri="{FF2B5EF4-FFF2-40B4-BE49-F238E27FC236}">
                <a16:creationId xmlns:a16="http://schemas.microsoft.com/office/drawing/2014/main" id="{E66DA87A-49DE-1F5F-DAC6-50219AF3D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7614" y="804305"/>
            <a:ext cx="1148796" cy="11487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student city of Leuven has changed its identity">
            <a:extLst>
              <a:ext uri="{FF2B5EF4-FFF2-40B4-BE49-F238E27FC236}">
                <a16:creationId xmlns:a16="http://schemas.microsoft.com/office/drawing/2014/main" id="{D999A155-BC3D-9735-A019-9EF9BDF82F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179" y="855205"/>
            <a:ext cx="1869638" cy="1046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693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D1DBEBEE-1B61-8C4F-B33D-DFA509E3D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120" y="157153"/>
            <a:ext cx="2898817" cy="640768"/>
          </a:xfrm>
          <a:prstGeom prst="rect">
            <a:avLst/>
          </a:prstGeom>
        </p:spPr>
      </p:pic>
      <p:pic>
        <p:nvPicPr>
          <p:cNvPr id="8" name="Picture 7">
            <a:extLst>
              <a:ext uri="{FF2B5EF4-FFF2-40B4-BE49-F238E27FC236}">
                <a16:creationId xmlns:a16="http://schemas.microsoft.com/office/drawing/2014/main" id="{91BF486E-91C6-E0E2-5D5D-53585EF1C0F4}"/>
              </a:ext>
            </a:extLst>
          </p:cNvPr>
          <p:cNvPicPr>
            <a:picLocks noChangeAspect="1"/>
          </p:cNvPicPr>
          <p:nvPr/>
        </p:nvPicPr>
        <p:blipFill>
          <a:blip r:embed="rId4"/>
          <a:stretch>
            <a:fillRect/>
          </a:stretch>
        </p:blipFill>
        <p:spPr>
          <a:xfrm>
            <a:off x="4299045" y="1366936"/>
            <a:ext cx="7741839" cy="5215964"/>
          </a:xfrm>
          <a:prstGeom prst="rect">
            <a:avLst/>
          </a:prstGeom>
        </p:spPr>
      </p:pic>
      <p:sp>
        <p:nvSpPr>
          <p:cNvPr id="10" name="TextBox 9">
            <a:extLst>
              <a:ext uri="{FF2B5EF4-FFF2-40B4-BE49-F238E27FC236}">
                <a16:creationId xmlns:a16="http://schemas.microsoft.com/office/drawing/2014/main" id="{06EDB4EC-2F04-03CB-AF24-3C7F977759BE}"/>
              </a:ext>
            </a:extLst>
          </p:cNvPr>
          <p:cNvSpPr txBox="1"/>
          <p:nvPr/>
        </p:nvSpPr>
        <p:spPr>
          <a:xfrm>
            <a:off x="332064" y="797921"/>
            <a:ext cx="3516606" cy="6498382"/>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endParaRPr lang="en-US" sz="2400" dirty="0"/>
          </a:p>
          <a:p>
            <a:pPr algn="just">
              <a:lnSpc>
                <a:spcPct val="150000"/>
              </a:lnSpc>
            </a:pPr>
            <a:endParaRPr lang="en-US" sz="2400" dirty="0"/>
          </a:p>
          <a:p>
            <a:pPr algn="just"/>
            <a:r>
              <a:rPr lang="en-US" sz="2400" dirty="0">
                <a:solidFill>
                  <a:srgbClr val="002060"/>
                </a:solidFill>
                <a:latin typeface="Arial" panose="020B0604020202020204" pitchFamily="34" charset="0"/>
                <a:cs typeface="Arial" panose="020B0604020202020204" pitchFamily="34" charset="0"/>
              </a:rPr>
              <a:t>3 startups &amp; 1 mentor from Gwalior to visit Leuven for networking and development work at start up event, 1-5 May, 2023</a:t>
            </a:r>
          </a:p>
          <a:p>
            <a:pPr marL="457200" indent="-457200" algn="just">
              <a:buAutoNum type="alphaLcPeriod"/>
            </a:pPr>
            <a:endParaRPr lang="en-US" sz="2400" dirty="0"/>
          </a:p>
          <a:p>
            <a:pPr algn="just">
              <a:lnSpc>
                <a:spcPct val="150000"/>
              </a:lnSpc>
            </a:pPr>
            <a:endParaRPr lang="en-US" sz="2400" dirty="0"/>
          </a:p>
          <a:p>
            <a:pPr algn="just">
              <a:lnSpc>
                <a:spcPct val="150000"/>
              </a:lnSpc>
            </a:pPr>
            <a:endParaRPr lang="en-US" sz="2400" dirty="0"/>
          </a:p>
          <a:p>
            <a:pPr algn="just">
              <a:lnSpc>
                <a:spcPct val="150000"/>
              </a:lnSpc>
            </a:pPr>
            <a:endParaRPr lang="en-US" sz="2400" dirty="0"/>
          </a:p>
          <a:p>
            <a:pPr marL="342900" indent="-342900" algn="just">
              <a:lnSpc>
                <a:spcPct val="150000"/>
              </a:lnSpc>
              <a:buFont typeface="Arial" panose="020B0604020202020204" pitchFamily="34" charset="0"/>
              <a:buChar char="•"/>
            </a:pPr>
            <a:endParaRPr lang="en-US" sz="2400" dirty="0"/>
          </a:p>
          <a:p>
            <a:pPr marL="342900" indent="-342900" algn="just">
              <a:lnSpc>
                <a:spcPct val="150000"/>
              </a:lnSpc>
              <a:buFont typeface="Arial" panose="020B0604020202020204" pitchFamily="34" charset="0"/>
              <a:buChar char="•"/>
            </a:pPr>
            <a:endParaRPr lang="en-US" sz="2400" dirty="0"/>
          </a:p>
        </p:txBody>
      </p:sp>
      <p:sp>
        <p:nvSpPr>
          <p:cNvPr id="4" name="Titel 1">
            <a:extLst>
              <a:ext uri="{FF2B5EF4-FFF2-40B4-BE49-F238E27FC236}">
                <a16:creationId xmlns:a16="http://schemas.microsoft.com/office/drawing/2014/main" id="{7968583B-F17C-1516-C459-D87177550771}"/>
              </a:ext>
            </a:extLst>
          </p:cNvPr>
          <p:cNvSpPr>
            <a:spLocks noGrp="1"/>
          </p:cNvSpPr>
          <p:nvPr>
            <p:ph type="title"/>
          </p:nvPr>
        </p:nvSpPr>
        <p:spPr>
          <a:xfrm>
            <a:off x="-444689" y="-243135"/>
            <a:ext cx="10515600" cy="1325563"/>
          </a:xfrm>
        </p:spPr>
        <p:txBody>
          <a:bodyPr>
            <a:normAutofit/>
          </a:bodyPr>
          <a:lstStyle/>
          <a:p>
            <a:pPr algn="ctr"/>
            <a:r>
              <a:rPr lang="de-DE" sz="2800" dirty="0" err="1">
                <a:solidFill>
                  <a:srgbClr val="002060"/>
                </a:solidFill>
                <a:latin typeface="Arial" panose="020B0604020202020204" pitchFamily="34" charset="0"/>
                <a:cs typeface="Arial" panose="020B0604020202020204" pitchFamily="34" charset="0"/>
              </a:rPr>
              <a:t>Competitive</a:t>
            </a:r>
            <a:r>
              <a:rPr lang="de-DE" sz="2800" dirty="0">
                <a:solidFill>
                  <a:srgbClr val="002060"/>
                </a:solidFill>
                <a:latin typeface="Arial" panose="020B0604020202020204" pitchFamily="34" charset="0"/>
                <a:cs typeface="Arial" panose="020B0604020202020204" pitchFamily="34" charset="0"/>
              </a:rPr>
              <a:t> </a:t>
            </a:r>
            <a:r>
              <a:rPr lang="de-DE" sz="2800" dirty="0" err="1">
                <a:solidFill>
                  <a:srgbClr val="002060"/>
                </a:solidFill>
                <a:latin typeface="Arial" panose="020B0604020202020204" pitchFamily="34" charset="0"/>
                <a:cs typeface="Arial" panose="020B0604020202020204" pitchFamily="34" charset="0"/>
              </a:rPr>
              <a:t>fund</a:t>
            </a:r>
            <a:r>
              <a:rPr lang="de-DE" sz="2800" dirty="0">
                <a:solidFill>
                  <a:srgbClr val="002060"/>
                </a:solidFill>
                <a:latin typeface="Arial" panose="020B0604020202020204" pitchFamily="34" charset="0"/>
                <a:cs typeface="Arial" panose="020B0604020202020204" pitchFamily="34" charset="0"/>
              </a:rPr>
              <a:t> </a:t>
            </a:r>
            <a:r>
              <a:rPr lang="de-DE" sz="2800" dirty="0" err="1">
                <a:solidFill>
                  <a:srgbClr val="002060"/>
                </a:solidFill>
                <a:latin typeface="Arial" panose="020B0604020202020204" pitchFamily="34" charset="0"/>
                <a:cs typeface="Arial" panose="020B0604020202020204" pitchFamily="34" charset="0"/>
              </a:rPr>
              <a:t>champion</a:t>
            </a:r>
            <a:endParaRPr lang="en-GB"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6565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CEE0E1-D47B-4158-A68A-7ADDF1A5E342}"/>
              </a:ext>
            </a:extLst>
          </p:cNvPr>
          <p:cNvSpPr>
            <a:spLocks noGrp="1"/>
          </p:cNvSpPr>
          <p:nvPr>
            <p:ph type="title"/>
          </p:nvPr>
        </p:nvSpPr>
        <p:spPr>
          <a:xfrm>
            <a:off x="-3588" y="-330708"/>
            <a:ext cx="10515600" cy="1325563"/>
          </a:xfrm>
        </p:spPr>
        <p:txBody>
          <a:bodyPr>
            <a:normAutofit/>
          </a:bodyPr>
          <a:lstStyle/>
          <a:p>
            <a:pPr algn="ctr"/>
            <a:r>
              <a:rPr lang="de-DE" sz="2800" dirty="0">
                <a:solidFill>
                  <a:srgbClr val="002060"/>
                </a:solidFill>
                <a:latin typeface="Arial" panose="020B0604020202020204" pitchFamily="34" charset="0"/>
                <a:cs typeface="Arial" panose="020B0604020202020204" pitchFamily="34" charset="0"/>
              </a:rPr>
              <a:t>Case 3: Messina-Kochi Cooperation</a:t>
            </a:r>
            <a:endParaRPr lang="en-GB" sz="2800" dirty="0">
              <a:solidFill>
                <a:srgbClr val="002060"/>
              </a:solidFill>
              <a:latin typeface="Arial" panose="020B0604020202020204" pitchFamily="34" charset="0"/>
              <a:cs typeface="Arial" panose="020B0604020202020204" pitchFamily="34" charset="0"/>
            </a:endParaRPr>
          </a:p>
        </p:txBody>
      </p:sp>
      <p:sp>
        <p:nvSpPr>
          <p:cNvPr id="3" name="Foliennummernplatzhalter 2">
            <a:extLst>
              <a:ext uri="{FF2B5EF4-FFF2-40B4-BE49-F238E27FC236}">
                <a16:creationId xmlns:a16="http://schemas.microsoft.com/office/drawing/2014/main" id="{E11828FB-84D9-4A01-AFA7-75D49D72F6CF}"/>
              </a:ext>
            </a:extLst>
          </p:cNvPr>
          <p:cNvSpPr>
            <a:spLocks noGrp="1"/>
          </p:cNvSpPr>
          <p:nvPr>
            <p:ph type="sldNum" sz="quarter" idx="14"/>
          </p:nvPr>
        </p:nvSpPr>
        <p:spPr/>
        <p:txBody>
          <a:bodyPr/>
          <a:lstStyle/>
          <a:p>
            <a:fld id="{8FA0DE17-FA7F-0D47-8243-7FCB73F01656}" type="slidenum">
              <a:rPr lang="en-US" smtClean="0"/>
              <a:pPr/>
              <a:t>17</a:t>
            </a:fld>
            <a:endParaRPr lang="en-US" sz="1100" dirty="0"/>
          </a:p>
        </p:txBody>
      </p:sp>
      <p:sp>
        <p:nvSpPr>
          <p:cNvPr id="5" name="Inhaltsplatzhalter 4">
            <a:extLst>
              <a:ext uri="{FF2B5EF4-FFF2-40B4-BE49-F238E27FC236}">
                <a16:creationId xmlns:a16="http://schemas.microsoft.com/office/drawing/2014/main" id="{FD85E7D2-BFAB-48DE-94DF-8BE169C2FC90}"/>
              </a:ext>
            </a:extLst>
          </p:cNvPr>
          <p:cNvSpPr>
            <a:spLocks noGrp="1"/>
          </p:cNvSpPr>
          <p:nvPr>
            <p:ph idx="1"/>
          </p:nvPr>
        </p:nvSpPr>
        <p:spPr>
          <a:xfrm>
            <a:off x="2579778" y="1879601"/>
            <a:ext cx="8187802" cy="4425980"/>
          </a:xfrm>
        </p:spPr>
        <p:txBody>
          <a:bodyPr>
            <a:normAutofit/>
          </a:bodyPr>
          <a:lstStyle/>
          <a:p>
            <a:pPr algn="just">
              <a:lnSpc>
                <a:spcPct val="100000"/>
              </a:lnSpc>
              <a:spcBef>
                <a:spcPts val="0"/>
              </a:spcBef>
            </a:pPr>
            <a:r>
              <a:rPr lang="en-GB" sz="2400" dirty="0">
                <a:latin typeface="Arial" panose="020B0604020202020204" pitchFamily="34" charset="0"/>
                <a:cs typeface="Arial" panose="020B0604020202020204" pitchFamily="34" charset="0"/>
              </a:rPr>
              <a:t>Cooperation since in 2021</a:t>
            </a:r>
          </a:p>
          <a:p>
            <a:pPr algn="just">
              <a:lnSpc>
                <a:spcPct val="100000"/>
              </a:lnSpc>
              <a:spcBef>
                <a:spcPts val="0"/>
              </a:spcBef>
            </a:pPr>
            <a:endParaRPr lang="en-GB" sz="2400" dirty="0">
              <a:latin typeface="Arial" panose="020B0604020202020204" pitchFamily="34" charset="0"/>
              <a:cs typeface="Arial" panose="020B0604020202020204" pitchFamily="34" charset="0"/>
            </a:endParaRPr>
          </a:p>
          <a:p>
            <a:pPr algn="just">
              <a:lnSpc>
                <a:spcPct val="100000"/>
              </a:lnSpc>
              <a:spcBef>
                <a:spcPts val="0"/>
              </a:spcBef>
            </a:pPr>
            <a:r>
              <a:rPr lang="en-GB" sz="2400" dirty="0">
                <a:latin typeface="Arial" panose="020B0604020202020204" pitchFamily="34" charset="0"/>
                <a:cs typeface="Arial" panose="020B0604020202020204" pitchFamily="34" charset="0"/>
              </a:rPr>
              <a:t>Focus on water management</a:t>
            </a:r>
          </a:p>
          <a:p>
            <a:pPr algn="just">
              <a:lnSpc>
                <a:spcPct val="100000"/>
              </a:lnSpc>
              <a:spcBef>
                <a:spcPts val="0"/>
              </a:spcBef>
            </a:pPr>
            <a:endParaRPr lang="en-GB" sz="2400" dirty="0">
              <a:latin typeface="Arial" panose="020B0604020202020204" pitchFamily="34" charset="0"/>
              <a:cs typeface="Arial" panose="020B0604020202020204" pitchFamily="34" charset="0"/>
            </a:endParaRPr>
          </a:p>
          <a:p>
            <a:pPr algn="just">
              <a:lnSpc>
                <a:spcPct val="100000"/>
              </a:lnSpc>
              <a:spcBef>
                <a:spcPts val="0"/>
              </a:spcBef>
            </a:pPr>
            <a:r>
              <a:rPr lang="en-GB" sz="2400" dirty="0">
                <a:latin typeface="Arial" panose="020B0604020202020204" pitchFamily="34" charset="0"/>
                <a:cs typeface="Arial" panose="020B0604020202020204" pitchFamily="34" charset="0"/>
              </a:rPr>
              <a:t>Exchange visits</a:t>
            </a:r>
          </a:p>
          <a:p>
            <a:pPr marL="0" indent="0" algn="just">
              <a:lnSpc>
                <a:spcPct val="100000"/>
              </a:lnSpc>
              <a:spcBef>
                <a:spcPts val="0"/>
              </a:spcBef>
              <a:buNone/>
            </a:pPr>
            <a:endParaRPr lang="en-GB" sz="2400" dirty="0">
              <a:latin typeface="Arial" panose="020B0604020202020204" pitchFamily="34" charset="0"/>
              <a:cs typeface="Arial" panose="020B0604020202020204" pitchFamily="34" charset="0"/>
            </a:endParaRPr>
          </a:p>
          <a:p>
            <a:pPr algn="just">
              <a:lnSpc>
                <a:spcPct val="100000"/>
              </a:lnSpc>
              <a:spcBef>
                <a:spcPts val="0"/>
              </a:spcBef>
            </a:pPr>
            <a:r>
              <a:rPr lang="en-GB" sz="2400" dirty="0">
                <a:latin typeface="Arial" panose="020B0604020202020204" pitchFamily="34" charset="0"/>
                <a:cs typeface="Arial" panose="020B0604020202020204" pitchFamily="34" charset="0"/>
              </a:rPr>
              <a:t>Development of Urban Cooperation Action Plan</a:t>
            </a:r>
          </a:p>
          <a:p>
            <a:pPr algn="just">
              <a:lnSpc>
                <a:spcPct val="100000"/>
              </a:lnSpc>
              <a:spcBef>
                <a:spcPts val="0"/>
              </a:spcBef>
            </a:pPr>
            <a:endParaRPr lang="en-GB" sz="2400" dirty="0">
              <a:latin typeface="Arial" panose="020B0604020202020204" pitchFamily="34" charset="0"/>
              <a:cs typeface="Arial" panose="020B0604020202020204" pitchFamily="34" charset="0"/>
            </a:endParaRPr>
          </a:p>
          <a:p>
            <a:pPr algn="just">
              <a:lnSpc>
                <a:spcPct val="100000"/>
              </a:lnSpc>
              <a:spcBef>
                <a:spcPts val="0"/>
              </a:spcBef>
            </a:pPr>
            <a:r>
              <a:rPr lang="en-GB" sz="2400" dirty="0">
                <a:latin typeface="Arial" panose="020B0604020202020204" pitchFamily="34" charset="0"/>
                <a:cs typeface="Arial" panose="020B0604020202020204" pitchFamily="34" charset="0"/>
              </a:rPr>
              <a:t>Workshops</a:t>
            </a:r>
          </a:p>
          <a:p>
            <a:pPr algn="just">
              <a:lnSpc>
                <a:spcPct val="100000"/>
              </a:lnSpc>
              <a:spcBef>
                <a:spcPts val="0"/>
              </a:spcBef>
            </a:pPr>
            <a:endParaRPr lang="en-GB" sz="2400" dirty="0">
              <a:latin typeface="Arial" panose="020B0604020202020204" pitchFamily="34" charset="0"/>
              <a:cs typeface="Arial" panose="020B0604020202020204" pitchFamily="34" charset="0"/>
            </a:endParaRPr>
          </a:p>
          <a:p>
            <a:pPr algn="just">
              <a:lnSpc>
                <a:spcPct val="100000"/>
              </a:lnSpc>
              <a:spcBef>
                <a:spcPts val="0"/>
              </a:spcBef>
            </a:pPr>
            <a:r>
              <a:rPr lang="en-GB" sz="2400" dirty="0">
                <a:latin typeface="Arial" panose="020B0604020202020204" pitchFamily="34" charset="0"/>
                <a:cs typeface="Arial" panose="020B0604020202020204" pitchFamily="34" charset="0"/>
              </a:rPr>
              <a:t>Competitive fund champion</a:t>
            </a:r>
          </a:p>
          <a:p>
            <a:pPr algn="just">
              <a:lnSpc>
                <a:spcPct val="100000"/>
              </a:lnSpc>
              <a:spcBef>
                <a:spcPts val="0"/>
              </a:spcBef>
            </a:pPr>
            <a:endParaRPr lang="en-GB" sz="2400" dirty="0">
              <a:latin typeface="Arial" panose="020B0604020202020204" pitchFamily="34" charset="0"/>
              <a:cs typeface="Arial" panose="020B0604020202020204" pitchFamily="34" charset="0"/>
            </a:endParaRPr>
          </a:p>
          <a:p>
            <a:pPr algn="just">
              <a:lnSpc>
                <a:spcPct val="100000"/>
              </a:lnSpc>
              <a:spcBef>
                <a:spcPts val="0"/>
              </a:spcBef>
            </a:pPr>
            <a:endParaRPr lang="en-GB" sz="2400" dirty="0">
              <a:latin typeface="Arial" panose="020B0604020202020204" pitchFamily="34" charset="0"/>
              <a:cs typeface="Arial" panose="020B0604020202020204" pitchFamily="34" charset="0"/>
            </a:endParaRPr>
          </a:p>
          <a:p>
            <a:pPr algn="just">
              <a:lnSpc>
                <a:spcPct val="100000"/>
              </a:lnSpc>
              <a:spcBef>
                <a:spcPts val="0"/>
              </a:spcBef>
            </a:pPr>
            <a:endParaRPr lang="en-GB" sz="2400" dirty="0">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F07F34C8-5796-3E4A-9161-B85E8F7AA929}"/>
              </a:ext>
            </a:extLst>
          </p:cNvPr>
          <p:cNvSpPr>
            <a:spLocks noChangeArrowheads="1"/>
          </p:cNvSpPr>
          <p:nvPr/>
        </p:nvSpPr>
        <p:spPr bwMode="auto">
          <a:xfrm>
            <a:off x="-2230127" y="1504205"/>
            <a:ext cx="2566970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8" name="Rectangle 6">
            <a:extLst>
              <a:ext uri="{FF2B5EF4-FFF2-40B4-BE49-F238E27FC236}">
                <a16:creationId xmlns:a16="http://schemas.microsoft.com/office/drawing/2014/main" id="{F9BE145D-D8AD-CD41-971E-C3F1D9D51B9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Rectangle 7">
            <a:extLst>
              <a:ext uri="{FF2B5EF4-FFF2-40B4-BE49-F238E27FC236}">
                <a16:creationId xmlns:a16="http://schemas.microsoft.com/office/drawing/2014/main" id="{BBFD992F-06C5-2A4C-A7A8-17A40B6308F2}"/>
              </a:ext>
            </a:extLst>
          </p:cNvPr>
          <p:cNvSpPr>
            <a:spLocks noChangeArrowheads="1"/>
          </p:cNvSpPr>
          <p:nvPr/>
        </p:nvSpPr>
        <p:spPr bwMode="auto">
          <a:xfrm>
            <a:off x="-269875" y="1168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en-GR" sz="12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de-DE" altLang="en-GR" sz="1800" b="0" i="0" u="none" strike="noStrike" cap="none" normalizeH="0" baseline="0">
              <a:ln>
                <a:noFill/>
              </a:ln>
              <a:solidFill>
                <a:schemeClr val="tx1"/>
              </a:solidFill>
              <a:effectLst/>
              <a:latin typeface="Arial" panose="020B0604020202020204" pitchFamily="34" charset="0"/>
            </a:endParaRPr>
          </a:p>
        </p:txBody>
      </p:sp>
      <p:sp>
        <p:nvSpPr>
          <p:cNvPr id="10" name="Rectangle 8">
            <a:extLst>
              <a:ext uri="{FF2B5EF4-FFF2-40B4-BE49-F238E27FC236}">
                <a16:creationId xmlns:a16="http://schemas.microsoft.com/office/drawing/2014/main" id="{B08B87B4-A026-2942-9105-35181ACB4CC2}"/>
              </a:ext>
            </a:extLst>
          </p:cNvPr>
          <p:cNvSpPr>
            <a:spLocks noChangeArrowheads="1"/>
          </p:cNvSpPr>
          <p:nvPr/>
        </p:nvSpPr>
        <p:spPr bwMode="auto">
          <a:xfrm>
            <a:off x="-269875" y="157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en-GR" sz="12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de-DE" altLang="en-GR" sz="1800" b="0" i="0" u="none" strike="noStrike" cap="none" normalizeH="0" baseline="0">
              <a:ln>
                <a:noFill/>
              </a:ln>
              <a:solidFill>
                <a:schemeClr val="tx1"/>
              </a:solidFill>
              <a:effectLst/>
              <a:latin typeface="Arial" panose="020B0604020202020204" pitchFamily="34" charset="0"/>
            </a:endParaRPr>
          </a:p>
        </p:txBody>
      </p:sp>
      <p:sp>
        <p:nvSpPr>
          <p:cNvPr id="11" name="Rectangle 9">
            <a:extLst>
              <a:ext uri="{FF2B5EF4-FFF2-40B4-BE49-F238E27FC236}">
                <a16:creationId xmlns:a16="http://schemas.microsoft.com/office/drawing/2014/main" id="{77B9E6A8-CDE4-A744-911C-278BEEFECC2F}"/>
              </a:ext>
            </a:extLst>
          </p:cNvPr>
          <p:cNvSpPr>
            <a:spLocks noChangeArrowheads="1"/>
          </p:cNvSpPr>
          <p:nvPr/>
        </p:nvSpPr>
        <p:spPr bwMode="auto">
          <a:xfrm>
            <a:off x="-269875" y="2971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9" name="Picture 18" descr="Logo&#10;&#10;Description automatically generated with medium confidence">
            <a:extLst>
              <a:ext uri="{FF2B5EF4-FFF2-40B4-BE49-F238E27FC236}">
                <a16:creationId xmlns:a16="http://schemas.microsoft.com/office/drawing/2014/main" id="{C1561DC1-D7BF-D64F-8BB2-43FF8B487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5467" y="34989"/>
            <a:ext cx="2422049" cy="535381"/>
          </a:xfrm>
          <a:prstGeom prst="rect">
            <a:avLst/>
          </a:prstGeom>
        </p:spPr>
      </p:pic>
      <p:pic>
        <p:nvPicPr>
          <p:cNvPr id="2052" name="Picture 4">
            <a:extLst>
              <a:ext uri="{FF2B5EF4-FFF2-40B4-BE49-F238E27FC236}">
                <a16:creationId xmlns:a16="http://schemas.microsoft.com/office/drawing/2014/main" id="{B3AA09EC-6BAD-832D-05FC-3FCB7A55D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12" y="795338"/>
            <a:ext cx="1911350" cy="10604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entre for Heritage, Environment and Development (c-hed) | An institution  under the Kochi Municipal Corporation">
            <a:extLst>
              <a:ext uri="{FF2B5EF4-FFF2-40B4-BE49-F238E27FC236}">
                <a16:creationId xmlns:a16="http://schemas.microsoft.com/office/drawing/2014/main" id="{CFDF74DF-CD52-45CC-D5F6-A58FF798D2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2200" y="697770"/>
            <a:ext cx="1195316" cy="1430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797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D1DBEBEE-1B61-8C4F-B33D-DFA509E3D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120" y="157153"/>
            <a:ext cx="2898817" cy="640768"/>
          </a:xfrm>
          <a:prstGeom prst="rect">
            <a:avLst/>
          </a:prstGeom>
        </p:spPr>
      </p:pic>
      <p:sp>
        <p:nvSpPr>
          <p:cNvPr id="4" name="Titel 1">
            <a:extLst>
              <a:ext uri="{FF2B5EF4-FFF2-40B4-BE49-F238E27FC236}">
                <a16:creationId xmlns:a16="http://schemas.microsoft.com/office/drawing/2014/main" id="{7968583B-F17C-1516-C459-D87177550771}"/>
              </a:ext>
            </a:extLst>
          </p:cNvPr>
          <p:cNvSpPr>
            <a:spLocks noGrp="1"/>
          </p:cNvSpPr>
          <p:nvPr>
            <p:ph type="title"/>
          </p:nvPr>
        </p:nvSpPr>
        <p:spPr>
          <a:xfrm>
            <a:off x="-444689" y="-243135"/>
            <a:ext cx="10515600" cy="1325563"/>
          </a:xfrm>
        </p:spPr>
        <p:txBody>
          <a:bodyPr>
            <a:normAutofit/>
          </a:bodyPr>
          <a:lstStyle/>
          <a:p>
            <a:pPr algn="ctr"/>
            <a:r>
              <a:rPr lang="de-DE" sz="2800" dirty="0">
                <a:solidFill>
                  <a:srgbClr val="002060"/>
                </a:solidFill>
                <a:latin typeface="Arial" panose="020B0604020202020204" pitchFamily="34" charset="0"/>
                <a:cs typeface="Arial" panose="020B0604020202020204" pitchFamily="34" charset="0"/>
              </a:rPr>
              <a:t>Flood </a:t>
            </a:r>
            <a:r>
              <a:rPr lang="de-DE" sz="2800" dirty="0" err="1">
                <a:solidFill>
                  <a:srgbClr val="002060"/>
                </a:solidFill>
                <a:latin typeface="Arial" panose="020B0604020202020204" pitchFamily="34" charset="0"/>
                <a:cs typeface="Arial" panose="020B0604020202020204" pitchFamily="34" charset="0"/>
              </a:rPr>
              <a:t>warning</a:t>
            </a:r>
            <a:r>
              <a:rPr lang="de-DE" sz="2800" dirty="0">
                <a:solidFill>
                  <a:srgbClr val="002060"/>
                </a:solidFill>
                <a:latin typeface="Arial" panose="020B0604020202020204" pitchFamily="34" charset="0"/>
                <a:cs typeface="Arial" panose="020B0604020202020204" pitchFamily="34" charset="0"/>
              </a:rPr>
              <a:t> </a:t>
            </a:r>
            <a:r>
              <a:rPr lang="de-DE" sz="2800" dirty="0" err="1">
                <a:solidFill>
                  <a:srgbClr val="002060"/>
                </a:solidFill>
                <a:latin typeface="Arial" panose="020B0604020202020204" pitchFamily="34" charset="0"/>
                <a:cs typeface="Arial" panose="020B0604020202020204" pitchFamily="34" charset="0"/>
              </a:rPr>
              <a:t>demonstration</a:t>
            </a:r>
            <a:endParaRPr lang="en-GB" sz="2800" dirty="0">
              <a:solidFill>
                <a:srgbClr val="002060"/>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B86FD23E-35BC-3BD5-8069-5D6303B78C28}"/>
              </a:ext>
            </a:extLst>
          </p:cNvPr>
          <p:cNvGrpSpPr/>
          <p:nvPr/>
        </p:nvGrpSpPr>
        <p:grpSpPr>
          <a:xfrm>
            <a:off x="332063" y="3213100"/>
            <a:ext cx="5065024" cy="3475094"/>
            <a:chOff x="73924" y="2719579"/>
            <a:chExt cx="5065024" cy="3475094"/>
          </a:xfrm>
        </p:grpSpPr>
        <p:pic>
          <p:nvPicPr>
            <p:cNvPr id="3076" name="Picture 4">
              <a:extLst>
                <a:ext uri="{FF2B5EF4-FFF2-40B4-BE49-F238E27FC236}">
                  <a16:creationId xmlns:a16="http://schemas.microsoft.com/office/drawing/2014/main" id="{9081B2F9-B3A3-D3F7-494C-5F67A5C216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678" t="4037"/>
            <a:stretch>
              <a:fillRect/>
            </a:stretch>
          </p:blipFill>
          <p:spPr bwMode="auto">
            <a:xfrm>
              <a:off x="73924" y="2719579"/>
              <a:ext cx="2489200" cy="16891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5">
              <a:extLst>
                <a:ext uri="{FF2B5EF4-FFF2-40B4-BE49-F238E27FC236}">
                  <a16:creationId xmlns:a16="http://schemas.microsoft.com/office/drawing/2014/main" id="{7E53FF4E-4BDF-2335-E53B-B5377F642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411" t="4027"/>
            <a:stretch>
              <a:fillRect/>
            </a:stretch>
          </p:blipFill>
          <p:spPr bwMode="auto">
            <a:xfrm>
              <a:off x="2637048" y="2719579"/>
              <a:ext cx="2501900" cy="16891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6">
              <a:extLst>
                <a:ext uri="{FF2B5EF4-FFF2-40B4-BE49-F238E27FC236}">
                  <a16:creationId xmlns:a16="http://schemas.microsoft.com/office/drawing/2014/main" id="{E0C567FB-9C50-EBA4-7E0C-FD9F3B6541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9947" t="4305"/>
            <a:stretch>
              <a:fillRect/>
            </a:stretch>
          </p:blipFill>
          <p:spPr bwMode="auto">
            <a:xfrm>
              <a:off x="73924" y="4492873"/>
              <a:ext cx="2489200" cy="1701800"/>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7">
              <a:extLst>
                <a:ext uri="{FF2B5EF4-FFF2-40B4-BE49-F238E27FC236}">
                  <a16:creationId xmlns:a16="http://schemas.microsoft.com/office/drawing/2014/main" id="{F1E0D3BC-BE75-9521-A329-D5BF91C734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9947" t="3606"/>
            <a:stretch>
              <a:fillRect/>
            </a:stretch>
          </p:blipFill>
          <p:spPr bwMode="auto">
            <a:xfrm>
              <a:off x="2612029" y="4499223"/>
              <a:ext cx="2489200" cy="16891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6">
            <a:extLst>
              <a:ext uri="{FF2B5EF4-FFF2-40B4-BE49-F238E27FC236}">
                <a16:creationId xmlns:a16="http://schemas.microsoft.com/office/drawing/2014/main" id="{E5F72F75-B012-D734-9E1E-58CB370C49B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7">
            <a:extLst>
              <a:ext uri="{FF2B5EF4-FFF2-40B4-BE49-F238E27FC236}">
                <a16:creationId xmlns:a16="http://schemas.microsoft.com/office/drawing/2014/main" id="{9156D426-A3AE-F20C-33CC-A697FD04C1F6}"/>
              </a:ext>
            </a:extLst>
          </p:cNvPr>
          <p:cNvSpPr>
            <a:spLocks noChangeArrowheads="1"/>
          </p:cNvSpPr>
          <p:nvPr/>
        </p:nvSpPr>
        <p:spPr bwMode="auto">
          <a:xfrm>
            <a:off x="0" y="3213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8">
            <a:extLst>
              <a:ext uri="{FF2B5EF4-FFF2-40B4-BE49-F238E27FC236}">
                <a16:creationId xmlns:a16="http://schemas.microsoft.com/office/drawing/2014/main" id="{D0A46F75-C91A-656D-D993-7EBB56B06BE8}"/>
              </a:ext>
            </a:extLst>
          </p:cNvPr>
          <p:cNvSpPr>
            <a:spLocks noChangeArrowheads="1"/>
          </p:cNvSpPr>
          <p:nvPr/>
        </p:nvSpPr>
        <p:spPr bwMode="auto">
          <a:xfrm>
            <a:off x="0" y="9982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89A18120-6F31-7BC5-2E8E-A8C7DF27E9C5}"/>
              </a:ext>
            </a:extLst>
          </p:cNvPr>
          <p:cNvPicPr>
            <a:picLocks noChangeAspect="1"/>
          </p:cNvPicPr>
          <p:nvPr/>
        </p:nvPicPr>
        <p:blipFill>
          <a:blip r:embed="rId8"/>
          <a:srcRect l="29412" t="5240"/>
          <a:stretch/>
        </p:blipFill>
        <p:spPr bwMode="auto">
          <a:xfrm>
            <a:off x="5602402" y="2548444"/>
            <a:ext cx="6308844" cy="4152403"/>
          </a:xfrm>
          <a:prstGeom prst="rect">
            <a:avLst/>
          </a:prstGeom>
        </p:spPr>
      </p:pic>
      <p:sp>
        <p:nvSpPr>
          <p:cNvPr id="12" name="TextBox 11">
            <a:extLst>
              <a:ext uri="{FF2B5EF4-FFF2-40B4-BE49-F238E27FC236}">
                <a16:creationId xmlns:a16="http://schemas.microsoft.com/office/drawing/2014/main" id="{E7139272-C57A-2730-6BAC-64E633CBEB1E}"/>
              </a:ext>
            </a:extLst>
          </p:cNvPr>
          <p:cNvSpPr txBox="1"/>
          <p:nvPr/>
        </p:nvSpPr>
        <p:spPr>
          <a:xfrm>
            <a:off x="446965" y="1636211"/>
            <a:ext cx="11412972" cy="646331"/>
          </a:xfrm>
          <a:prstGeom prst="rect">
            <a:avLst/>
          </a:prstGeom>
          <a:noFill/>
        </p:spPr>
        <p:txBody>
          <a:bodyPr wrap="square">
            <a:spAutoFit/>
          </a:bodyPr>
          <a:lstStyle/>
          <a:p>
            <a:pPr algn="just"/>
            <a:r>
              <a:rPr lang="en-US" sz="1800" dirty="0">
                <a:solidFill>
                  <a:srgbClr val="002060"/>
                </a:solidFill>
                <a:latin typeface="Arial" panose="020B0604020202020204" pitchFamily="34" charset="0"/>
                <a:cs typeface="Arial" panose="020B0604020202020204" pitchFamily="34" charset="0"/>
              </a:rPr>
              <a:t>Cooperation between the 2 cities, and </a:t>
            </a:r>
            <a:r>
              <a:rPr lang="en-US" sz="1800" dirty="0" err="1">
                <a:solidFill>
                  <a:srgbClr val="002060"/>
                </a:solidFill>
                <a:latin typeface="Arial" panose="020B0604020202020204" pitchFamily="34" charset="0"/>
                <a:cs typeface="Arial" panose="020B0604020202020204" pitchFamily="34" charset="0"/>
              </a:rPr>
              <a:t>Hafen</a:t>
            </a:r>
            <a:r>
              <a:rPr lang="en-US" sz="1800" dirty="0">
                <a:solidFill>
                  <a:srgbClr val="002060"/>
                </a:solidFill>
                <a:latin typeface="Arial" panose="020B0604020202020204" pitchFamily="34" charset="0"/>
                <a:cs typeface="Arial" panose="020B0604020202020204" pitchFamily="34" charset="0"/>
              </a:rPr>
              <a:t> City University (TOSCA), Universities of Messina and Kerala for development of demo project.</a:t>
            </a:r>
          </a:p>
        </p:txBody>
      </p:sp>
    </p:spTree>
    <p:extLst>
      <p:ext uri="{BB962C8B-B14F-4D97-AF65-F5344CB8AC3E}">
        <p14:creationId xmlns:p14="http://schemas.microsoft.com/office/powerpoint/2010/main" val="3780808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D1DBEBEE-1B61-8C4F-B33D-DFA509E3D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120" y="157153"/>
            <a:ext cx="2898817" cy="640768"/>
          </a:xfrm>
          <a:prstGeom prst="rect">
            <a:avLst/>
          </a:prstGeom>
        </p:spPr>
      </p:pic>
      <p:sp>
        <p:nvSpPr>
          <p:cNvPr id="4" name="Titel 1">
            <a:extLst>
              <a:ext uri="{FF2B5EF4-FFF2-40B4-BE49-F238E27FC236}">
                <a16:creationId xmlns:a16="http://schemas.microsoft.com/office/drawing/2014/main" id="{7968583B-F17C-1516-C459-D87177550771}"/>
              </a:ext>
            </a:extLst>
          </p:cNvPr>
          <p:cNvSpPr>
            <a:spLocks noGrp="1"/>
          </p:cNvSpPr>
          <p:nvPr>
            <p:ph type="title"/>
          </p:nvPr>
        </p:nvSpPr>
        <p:spPr>
          <a:xfrm>
            <a:off x="-444689" y="-243135"/>
            <a:ext cx="10515600" cy="1325563"/>
          </a:xfrm>
        </p:spPr>
        <p:txBody>
          <a:bodyPr>
            <a:normAutofit/>
          </a:bodyPr>
          <a:lstStyle/>
          <a:p>
            <a:pPr algn="ctr"/>
            <a:r>
              <a:rPr lang="de-DE" sz="2800" dirty="0">
                <a:solidFill>
                  <a:srgbClr val="002060"/>
                </a:solidFill>
                <a:latin typeface="Arial" panose="020B0604020202020204" pitchFamily="34" charset="0"/>
                <a:cs typeface="Arial" panose="020B0604020202020204" pitchFamily="34" charset="0"/>
              </a:rPr>
              <a:t>Drivers </a:t>
            </a:r>
            <a:r>
              <a:rPr lang="de-DE" sz="2800" dirty="0" err="1">
                <a:solidFill>
                  <a:srgbClr val="002060"/>
                </a:solidFill>
                <a:latin typeface="Arial" panose="020B0604020202020204" pitchFamily="34" charset="0"/>
                <a:cs typeface="Arial" panose="020B0604020202020204" pitchFamily="34" charset="0"/>
              </a:rPr>
              <a:t>of</a:t>
            </a:r>
            <a:r>
              <a:rPr lang="de-DE" sz="2800" dirty="0">
                <a:solidFill>
                  <a:srgbClr val="002060"/>
                </a:solidFill>
                <a:latin typeface="Arial" panose="020B0604020202020204" pitchFamily="34" charset="0"/>
                <a:cs typeface="Arial" panose="020B0604020202020204" pitchFamily="34" charset="0"/>
              </a:rPr>
              <a:t> </a:t>
            </a:r>
            <a:r>
              <a:rPr lang="de-DE" sz="2800" dirty="0" err="1">
                <a:solidFill>
                  <a:srgbClr val="002060"/>
                </a:solidFill>
                <a:latin typeface="Arial" panose="020B0604020202020204" pitchFamily="34" charset="0"/>
                <a:cs typeface="Arial" panose="020B0604020202020204" pitchFamily="34" charset="0"/>
              </a:rPr>
              <a:t>sucessful</a:t>
            </a:r>
            <a:r>
              <a:rPr lang="de-DE" sz="2800" dirty="0">
                <a:solidFill>
                  <a:srgbClr val="002060"/>
                </a:solidFill>
                <a:latin typeface="Arial" panose="020B0604020202020204" pitchFamily="34" charset="0"/>
                <a:cs typeface="Arial" panose="020B0604020202020204" pitchFamily="34" charset="0"/>
              </a:rPr>
              <a:t> </a:t>
            </a:r>
            <a:r>
              <a:rPr lang="de-DE" sz="2800" dirty="0" err="1">
                <a:solidFill>
                  <a:srgbClr val="002060"/>
                </a:solidFill>
                <a:latin typeface="Arial" panose="020B0604020202020204" pitchFamily="34" charset="0"/>
                <a:cs typeface="Arial" panose="020B0604020202020204" pitchFamily="34" charset="0"/>
              </a:rPr>
              <a:t>cooperation</a:t>
            </a:r>
            <a:endParaRPr lang="en-GB" sz="2800" dirty="0">
              <a:solidFill>
                <a:srgbClr val="002060"/>
              </a:solidFill>
              <a:latin typeface="Arial" panose="020B0604020202020204" pitchFamily="34" charset="0"/>
              <a:cs typeface="Arial" panose="020B0604020202020204" pitchFamily="34" charset="0"/>
            </a:endParaRPr>
          </a:p>
        </p:txBody>
      </p:sp>
      <p:graphicFrame>
        <p:nvGraphicFramePr>
          <p:cNvPr id="6" name="Diagram 5">
            <a:extLst>
              <a:ext uri="{FF2B5EF4-FFF2-40B4-BE49-F238E27FC236}">
                <a16:creationId xmlns:a16="http://schemas.microsoft.com/office/drawing/2014/main" id="{7AE11A8D-7717-2403-9D07-B299C147D2EB}"/>
              </a:ext>
            </a:extLst>
          </p:cNvPr>
          <p:cNvGraphicFramePr/>
          <p:nvPr>
            <p:extLst>
              <p:ext uri="{D42A27DB-BD31-4B8C-83A1-F6EECF244321}">
                <p14:modId xmlns:p14="http://schemas.microsoft.com/office/powerpoint/2010/main" val="488578548"/>
              </p:ext>
            </p:extLst>
          </p:nvPr>
        </p:nvGraphicFramePr>
        <p:xfrm>
          <a:off x="2032000" y="719666"/>
          <a:ext cx="8817970" cy="59811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88325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uc/india: the scope">
            <a:extLst>
              <a:ext uri="{FF2B5EF4-FFF2-40B4-BE49-F238E27FC236}">
                <a16:creationId xmlns:a16="http://schemas.microsoft.com/office/drawing/2014/main" id="{5E6AB24B-D083-504C-87EA-983E3AA0DEA3}"/>
              </a:ext>
            </a:extLst>
          </p:cNvPr>
          <p:cNvSpPr txBox="1">
            <a:spLocks noGrp="1"/>
          </p:cNvSpPr>
          <p:nvPr>
            <p:ph type="title"/>
          </p:nvPr>
        </p:nvSpPr>
        <p:spPr>
          <a:xfrm>
            <a:off x="-123601" y="127499"/>
            <a:ext cx="12162689" cy="709073"/>
          </a:xfrm>
          <a:prstGeom prst="rect">
            <a:avLst/>
          </a:prstGeom>
        </p:spPr>
        <p:txBody>
          <a:bodyPr>
            <a:noAutofit/>
          </a:bodyPr>
          <a:lstStyle/>
          <a:p>
            <a:pPr algn="ctr">
              <a:defRPr sz="2900"/>
            </a:pPr>
            <a:r>
              <a:rPr lang="en-US" sz="2800" dirty="0">
                <a:solidFill>
                  <a:srgbClr val="002060"/>
                </a:solidFill>
                <a:latin typeface="Arial" panose="020B0604020202020204" pitchFamily="34" charset="0"/>
                <a:ea typeface="+mn-ea"/>
                <a:cs typeface="Arial" panose="020B0604020202020204" pitchFamily="34" charset="0"/>
              </a:rPr>
              <a:t>The EU funded IURC programme</a:t>
            </a:r>
            <a:endParaRPr sz="2800" dirty="0">
              <a:solidFill>
                <a:srgbClr val="002060"/>
              </a:solidFill>
              <a:latin typeface="Arial" panose="020B0604020202020204" pitchFamily="34" charset="0"/>
              <a:ea typeface="+mn-ea"/>
              <a:cs typeface="Arial" panose="020B0604020202020204" pitchFamily="34" charset="0"/>
            </a:endParaRPr>
          </a:p>
        </p:txBody>
      </p:sp>
      <p:pic>
        <p:nvPicPr>
          <p:cNvPr id="8" name="Grafik 3">
            <a:extLst>
              <a:ext uri="{FF2B5EF4-FFF2-40B4-BE49-F238E27FC236}">
                <a16:creationId xmlns:a16="http://schemas.microsoft.com/office/drawing/2014/main" id="{13DD3D61-2314-B04C-A4F0-B6CE898307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1429" y="1639212"/>
            <a:ext cx="7307659" cy="4736752"/>
          </a:xfrm>
          <a:prstGeom prst="rect">
            <a:avLst/>
          </a:prstGeom>
        </p:spPr>
      </p:pic>
      <p:sp>
        <p:nvSpPr>
          <p:cNvPr id="9" name="Textfeld 7">
            <a:extLst>
              <a:ext uri="{FF2B5EF4-FFF2-40B4-BE49-F238E27FC236}">
                <a16:creationId xmlns:a16="http://schemas.microsoft.com/office/drawing/2014/main" id="{9C760F7C-8153-1445-B4DB-3B3F1190F8C7}"/>
              </a:ext>
            </a:extLst>
          </p:cNvPr>
          <p:cNvSpPr txBox="1"/>
          <p:nvPr/>
        </p:nvSpPr>
        <p:spPr>
          <a:xfrm>
            <a:off x="152912" y="1209993"/>
            <a:ext cx="5161613" cy="5325497"/>
          </a:xfrm>
          <a:prstGeom prst="rect">
            <a:avLst/>
          </a:prstGeom>
          <a:noFill/>
        </p:spPr>
        <p:txBody>
          <a:bodyPr wrap="square">
            <a:spAutoFit/>
          </a:bodyPr>
          <a:lstStyle/>
          <a:p>
            <a:r>
              <a:rPr lang="en-GB" sz="2267" b="1"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Region’s population: </a:t>
            </a:r>
            <a:r>
              <a:rPr lang="en-GB" sz="2267"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2+ billion</a:t>
            </a:r>
          </a:p>
          <a:p>
            <a:endParaRPr lang="en-GB" sz="2267" dirty="0">
              <a:solidFill>
                <a:schemeClr val="tx2"/>
              </a:solidFill>
              <a:latin typeface="Arial" panose="020B0604020202020204" pitchFamily="34" charset="0"/>
              <a:ea typeface="Times New Roman" panose="02020603050405020304" pitchFamily="18" charset="0"/>
              <a:cs typeface="Times New Roman" panose="02020603050405020304" pitchFamily="18" charset="0"/>
            </a:endParaRPr>
          </a:p>
          <a:p>
            <a:r>
              <a:rPr lang="en-GB" sz="2267" b="1"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IURC Countries: </a:t>
            </a:r>
            <a:r>
              <a:rPr lang="en-GB" sz="2267"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9</a:t>
            </a:r>
          </a:p>
          <a:p>
            <a:endParaRPr lang="en-GB" sz="2267" dirty="0">
              <a:solidFill>
                <a:schemeClr val="tx2"/>
              </a:solidFill>
              <a:latin typeface="Arial" panose="020B0604020202020204" pitchFamily="34" charset="0"/>
              <a:ea typeface="Times New Roman" panose="02020603050405020304" pitchFamily="18" charset="0"/>
              <a:cs typeface="Times New Roman" panose="02020603050405020304" pitchFamily="18" charset="0"/>
            </a:endParaRPr>
          </a:p>
          <a:p>
            <a:r>
              <a:rPr lang="en-GB" sz="2267" b="1"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IURC cities: </a:t>
            </a:r>
            <a:r>
              <a:rPr lang="en-GB" sz="2267"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84</a:t>
            </a:r>
          </a:p>
          <a:p>
            <a:endParaRPr lang="en-GB" sz="2267" dirty="0">
              <a:solidFill>
                <a:schemeClr val="tx2"/>
              </a:solidFill>
              <a:latin typeface="Arial" panose="020B0604020202020204" pitchFamily="34" charset="0"/>
              <a:ea typeface="Times New Roman" panose="02020603050405020304" pitchFamily="18" charset="0"/>
              <a:cs typeface="Times New Roman" panose="02020603050405020304" pitchFamily="18" charset="0"/>
            </a:endParaRPr>
          </a:p>
          <a:p>
            <a:r>
              <a:rPr lang="en-GB" sz="2267" b="1"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Focus: </a:t>
            </a:r>
            <a:r>
              <a:rPr lang="en-GB" sz="2267"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City to city cooperation &amp; cluster activities</a:t>
            </a:r>
          </a:p>
          <a:p>
            <a:endParaRPr lang="en-GB" sz="2267" dirty="0">
              <a:solidFill>
                <a:schemeClr val="tx2"/>
              </a:solidFill>
              <a:latin typeface="Arial" panose="020B0604020202020204" pitchFamily="34" charset="0"/>
              <a:ea typeface="Times New Roman" panose="02020603050405020304" pitchFamily="18" charset="0"/>
              <a:cs typeface="Times New Roman" panose="02020603050405020304" pitchFamily="18" charset="0"/>
            </a:endParaRPr>
          </a:p>
          <a:p>
            <a:r>
              <a:rPr lang="en-GB" sz="2267" b="1"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Indicative topics: </a:t>
            </a:r>
            <a:r>
              <a:rPr lang="en-GB" sz="2267"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Urban planning, circular economy, smart city, mobility, tourism, culture, education, etc.</a:t>
            </a:r>
          </a:p>
          <a:p>
            <a:endParaRPr lang="en-GB" sz="2267" dirty="0">
              <a:solidFill>
                <a:schemeClr val="tx2"/>
              </a:solidFill>
              <a:latin typeface="Arial" panose="020B0604020202020204" pitchFamily="34" charset="0"/>
              <a:ea typeface="Times New Roman" panose="02020603050405020304" pitchFamily="18" charset="0"/>
              <a:cs typeface="Times New Roman" panose="02020603050405020304" pitchFamily="18" charset="0"/>
            </a:endParaRPr>
          </a:p>
          <a:p>
            <a:r>
              <a:rPr lang="en-GB" sz="2267" b="1"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Process: </a:t>
            </a:r>
            <a:r>
              <a:rPr lang="en-GB" sz="2267"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Events, meetings, visits, thematic clusters, workshops, etc.</a:t>
            </a:r>
          </a:p>
        </p:txBody>
      </p:sp>
      <p:sp>
        <p:nvSpPr>
          <p:cNvPr id="10" name="Textfeld 9">
            <a:extLst>
              <a:ext uri="{FF2B5EF4-FFF2-40B4-BE49-F238E27FC236}">
                <a16:creationId xmlns:a16="http://schemas.microsoft.com/office/drawing/2014/main" id="{D16802B6-2E7F-F441-A4CA-4653C5B067C5}"/>
              </a:ext>
            </a:extLst>
          </p:cNvPr>
          <p:cNvSpPr txBox="1"/>
          <p:nvPr/>
        </p:nvSpPr>
        <p:spPr>
          <a:xfrm>
            <a:off x="8920410" y="6535490"/>
            <a:ext cx="3271591" cy="318100"/>
          </a:xfrm>
          <a:prstGeom prst="rect">
            <a:avLst/>
          </a:prstGeom>
          <a:noFill/>
        </p:spPr>
        <p:txBody>
          <a:bodyPr wrap="square">
            <a:spAutoFit/>
          </a:bodyPr>
          <a:lstStyle/>
          <a:p>
            <a:pPr algn="just" hangingPunct="0">
              <a:spcAft>
                <a:spcPts val="800"/>
              </a:spcAft>
            </a:pPr>
            <a:r>
              <a:rPr lang="en-GB" sz="1467" dirty="0">
                <a:latin typeface="Arial" panose="020B0604020202020204" pitchFamily="34" charset="0"/>
                <a:ea typeface="Times New Roman" panose="02020603050405020304" pitchFamily="18" charset="0"/>
                <a:cs typeface="Times New Roman" panose="02020603050405020304" pitchFamily="18" charset="0"/>
              </a:rPr>
              <a:t>Source: Based on </a:t>
            </a:r>
            <a:r>
              <a:rPr lang="en-GB" sz="1467" dirty="0">
                <a:solidFill>
                  <a:srgbClr val="0000FF"/>
                </a:solidFill>
                <a:latin typeface="Arial" panose="020B06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Gapminder </a:t>
            </a:r>
            <a:r>
              <a:rPr lang="en-GB" sz="1467" dirty="0">
                <a:latin typeface="Arial" panose="020B06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World</a:t>
            </a:r>
            <a:endParaRPr lang="en-GB" sz="1467"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12" name="Picture 11" descr="Logo&#10;&#10;Description automatically generated with medium confidence">
            <a:extLst>
              <a:ext uri="{FF2B5EF4-FFF2-40B4-BE49-F238E27FC236}">
                <a16:creationId xmlns:a16="http://schemas.microsoft.com/office/drawing/2014/main" id="{21F1FADC-20D0-3F49-9610-3F3B6958A0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6205" y="34989"/>
            <a:ext cx="1551311" cy="342909"/>
          </a:xfrm>
          <a:prstGeom prst="rect">
            <a:avLst/>
          </a:prstGeom>
        </p:spPr>
      </p:pic>
      <p:sp>
        <p:nvSpPr>
          <p:cNvPr id="2" name="Oval 1">
            <a:extLst>
              <a:ext uri="{FF2B5EF4-FFF2-40B4-BE49-F238E27FC236}">
                <a16:creationId xmlns:a16="http://schemas.microsoft.com/office/drawing/2014/main" id="{930BBA09-5039-526C-B0C0-47F73A7AFFD3}"/>
              </a:ext>
            </a:extLst>
          </p:cNvPr>
          <p:cNvSpPr/>
          <p:nvPr/>
        </p:nvSpPr>
        <p:spPr>
          <a:xfrm>
            <a:off x="-231228" y="5527343"/>
            <a:ext cx="5412828" cy="1330657"/>
          </a:xfrm>
          <a:prstGeom prst="ellipse">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855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61EFD3A-99C1-4DF6-BCD4-39875BD8E564}"/>
              </a:ext>
            </a:extLst>
          </p:cNvPr>
          <p:cNvSpPr txBox="1"/>
          <p:nvPr/>
        </p:nvSpPr>
        <p:spPr>
          <a:xfrm>
            <a:off x="0" y="673735"/>
            <a:ext cx="12192000" cy="553998"/>
          </a:xfrm>
          <a:prstGeom prst="rect">
            <a:avLst/>
          </a:prstGeom>
          <a:solidFill>
            <a:srgbClr val="92D050"/>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4472C4">
                    <a:lumMod val="50000"/>
                  </a:srgbClr>
                </a:solidFill>
                <a:effectLst/>
                <a:uLnTx/>
                <a:uFillTx/>
                <a:latin typeface="Calibri" panose="020F0502020204030204"/>
                <a:ea typeface="DejaVu Sans"/>
                <a:cs typeface="DejaVu Sans"/>
              </a:rPr>
              <a:t>TH-NW. 1 – ECOLOGICAL TRANSITION- GREEN DEAL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4472C4">
                    <a:lumMod val="50000"/>
                  </a:srgbClr>
                </a:solidFill>
                <a:effectLst/>
                <a:uLnTx/>
                <a:uFillTx/>
                <a:latin typeface="Calibri" panose="020F0502020204030204"/>
                <a:ea typeface="DejaVu Sans"/>
                <a:cs typeface="DejaVu Sans"/>
              </a:rPr>
              <a:t>A </a:t>
            </a:r>
            <a:r>
              <a:rPr kumimoji="0" lang="en-GB" sz="1800" b="1" i="0" u="none" strike="noStrike" kern="1200" cap="none" spc="0" normalizeH="0" baseline="0" dirty="0">
                <a:ln>
                  <a:noFill/>
                </a:ln>
                <a:solidFill>
                  <a:srgbClr val="4472C4">
                    <a:lumMod val="50000"/>
                  </a:srgbClr>
                </a:solidFill>
                <a:effectLst/>
                <a:uLnTx/>
                <a:uFillTx/>
                <a:latin typeface="Calibri" panose="020F0502020204030204"/>
                <a:ea typeface="DejaVu Sans"/>
                <a:cs typeface="DejaVu Sans"/>
              </a:rPr>
              <a:t>Greener</a:t>
            </a:r>
            <a:r>
              <a:rPr kumimoji="0" lang="es-ES" sz="1800" b="1" i="0" u="none" strike="noStrike" kern="1200" cap="none" spc="0" normalizeH="0" baseline="0" noProof="0" dirty="0">
                <a:ln>
                  <a:noFill/>
                </a:ln>
                <a:solidFill>
                  <a:srgbClr val="4472C4">
                    <a:lumMod val="50000"/>
                  </a:srgbClr>
                </a:solidFill>
                <a:effectLst/>
                <a:uLnTx/>
                <a:uFillTx/>
                <a:latin typeface="Calibri" panose="020F0502020204030204"/>
                <a:ea typeface="DejaVu Sans"/>
                <a:cs typeface="DejaVu Sans"/>
              </a:rPr>
              <a:t> Future for Cities in Europe and Asia / Australasia</a:t>
            </a:r>
          </a:p>
        </p:txBody>
      </p:sp>
      <p:sp>
        <p:nvSpPr>
          <p:cNvPr id="4" name="Rectángulo: esquinas redondeadas 3">
            <a:extLst>
              <a:ext uri="{FF2B5EF4-FFF2-40B4-BE49-F238E27FC236}">
                <a16:creationId xmlns:a16="http://schemas.microsoft.com/office/drawing/2014/main" id="{7B6EB471-ABB5-48CB-92A6-8E82DD3B868B}"/>
              </a:ext>
            </a:extLst>
          </p:cNvPr>
          <p:cNvSpPr/>
          <p:nvPr/>
        </p:nvSpPr>
        <p:spPr>
          <a:xfrm>
            <a:off x="187792" y="1408501"/>
            <a:ext cx="2268453" cy="106709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DejaVu Sans"/>
                <a:cs typeface="DejaVu Sans"/>
              </a:rPr>
              <a:t>CIRCULAR ECONOMY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DejaVu Sans"/>
                <a:cs typeface="DejaVu Sans"/>
              </a:rPr>
              <a:t>Waste Management</a:t>
            </a:r>
          </a:p>
        </p:txBody>
      </p:sp>
      <p:sp>
        <p:nvSpPr>
          <p:cNvPr id="5" name="Rectángulo: esquinas redondeadas 4">
            <a:extLst>
              <a:ext uri="{FF2B5EF4-FFF2-40B4-BE49-F238E27FC236}">
                <a16:creationId xmlns:a16="http://schemas.microsoft.com/office/drawing/2014/main" id="{87533D43-14BC-4A44-AA26-2B02A43BF94F}"/>
              </a:ext>
            </a:extLst>
          </p:cNvPr>
          <p:cNvSpPr/>
          <p:nvPr/>
        </p:nvSpPr>
        <p:spPr>
          <a:xfrm>
            <a:off x="4626739" y="3360379"/>
            <a:ext cx="2617867" cy="124509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DejaVu Sans"/>
                <a:cs typeface="DejaVu Sans"/>
              </a:rPr>
              <a:t>MOBILITY &amp; TRANSPORT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DejaVu Sans"/>
                <a:cs typeface="DejaVu Sans"/>
              </a:rPr>
              <a:t>Street 4 people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DejaVu Sans"/>
                <a:cs typeface="DejaVu Sans"/>
              </a:rPr>
              <a:t>Superblocks – Metropolitan Connections</a:t>
            </a:r>
          </a:p>
        </p:txBody>
      </p:sp>
      <p:sp>
        <p:nvSpPr>
          <p:cNvPr id="7" name="CuadroTexto 6">
            <a:extLst>
              <a:ext uri="{FF2B5EF4-FFF2-40B4-BE49-F238E27FC236}">
                <a16:creationId xmlns:a16="http://schemas.microsoft.com/office/drawing/2014/main" id="{6D27806B-7570-43A2-A638-AAA7489DD3CB}"/>
              </a:ext>
            </a:extLst>
          </p:cNvPr>
          <p:cNvSpPr txBox="1"/>
          <p:nvPr/>
        </p:nvSpPr>
        <p:spPr>
          <a:xfrm>
            <a:off x="0" y="2658070"/>
            <a:ext cx="12192000" cy="553998"/>
          </a:xfrm>
          <a:prstGeom prst="rect">
            <a:avLst/>
          </a:prstGeom>
          <a:solidFill>
            <a:schemeClr val="accent5">
              <a:lumMod val="75000"/>
            </a:schemeClr>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DejaVu Sans"/>
                <a:cs typeface="DejaVu Sans"/>
              </a:rPr>
              <a:t>TH.NW. 2 – URBAN &amp; REGIONAL RENEWAL &amp; SOCIAL COHESION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DejaVu Sans"/>
                <a:cs typeface="DejaVu Sans"/>
              </a:rPr>
              <a:t>A Sustainable Future for Cities in Europe and Asia / Australasia</a:t>
            </a:r>
          </a:p>
        </p:txBody>
      </p:sp>
      <p:sp>
        <p:nvSpPr>
          <p:cNvPr id="9" name="Rectángulo: esquinas redondeadas 8">
            <a:extLst>
              <a:ext uri="{FF2B5EF4-FFF2-40B4-BE49-F238E27FC236}">
                <a16:creationId xmlns:a16="http://schemas.microsoft.com/office/drawing/2014/main" id="{AF625FEA-BAF8-4B3C-AD7C-E7443E70F409}"/>
              </a:ext>
            </a:extLst>
          </p:cNvPr>
          <p:cNvSpPr/>
          <p:nvPr/>
        </p:nvSpPr>
        <p:spPr>
          <a:xfrm>
            <a:off x="1477439" y="3369904"/>
            <a:ext cx="2649001" cy="124509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DejaVu Sans"/>
                <a:cs typeface="DejaVu Sans"/>
              </a:rPr>
              <a:t>URBAN AGENDA/PLANNING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DejaVu Sans"/>
                <a:cs typeface="DejaVu Sans"/>
              </a:rPr>
              <a:t>SUD Strategies,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DejaVu Sans"/>
                <a:cs typeface="DejaVu Sans"/>
              </a:rPr>
              <a:t>Public Space,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DejaVu Sans"/>
                <a:cs typeface="DejaVu Sans"/>
              </a:rPr>
              <a:t>Urban Model: 15 min. Vision</a:t>
            </a:r>
          </a:p>
        </p:txBody>
      </p:sp>
      <p:sp>
        <p:nvSpPr>
          <p:cNvPr id="11" name="CuadroTexto 10">
            <a:extLst>
              <a:ext uri="{FF2B5EF4-FFF2-40B4-BE49-F238E27FC236}">
                <a16:creationId xmlns:a16="http://schemas.microsoft.com/office/drawing/2014/main" id="{F7468DD4-98D7-4C4A-964E-25133D15E3A4}"/>
              </a:ext>
            </a:extLst>
          </p:cNvPr>
          <p:cNvSpPr txBox="1"/>
          <p:nvPr/>
        </p:nvSpPr>
        <p:spPr>
          <a:xfrm>
            <a:off x="-9427" y="4807587"/>
            <a:ext cx="12192000" cy="646331"/>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DejaVu Sans"/>
                <a:cs typeface="DejaVu Sans"/>
              </a:rPr>
              <a:t>TH.NW.3 – INNOVATIVE, SUSTAINABLE &amp; CARBON NEUTRAL ECOSYSTEMS &amp; STRATEGIC SECTORS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DejaVu Sans"/>
                <a:cs typeface="DejaVu Sans"/>
              </a:rPr>
              <a:t>A Smarter Future for Cities in Europe and Asia / Australasia</a:t>
            </a:r>
            <a:endParaRPr kumimoji="0" lang="es-ES" sz="1800" b="1" i="0" u="none" strike="noStrike" kern="1200" cap="none" spc="0" normalizeH="0" baseline="0" noProof="0" dirty="0">
              <a:ln>
                <a:noFill/>
              </a:ln>
              <a:solidFill>
                <a:prstClr val="white"/>
              </a:solidFill>
              <a:effectLst/>
              <a:uLnTx/>
              <a:uFillTx/>
              <a:latin typeface="Calibri" panose="020F0502020204030204"/>
              <a:ea typeface="DejaVu Sans"/>
              <a:cs typeface="DejaVu Sans"/>
            </a:endParaRPr>
          </a:p>
        </p:txBody>
      </p:sp>
      <p:sp>
        <p:nvSpPr>
          <p:cNvPr id="13" name="Rectángulo: esquinas redondeadas 12">
            <a:extLst>
              <a:ext uri="{FF2B5EF4-FFF2-40B4-BE49-F238E27FC236}">
                <a16:creationId xmlns:a16="http://schemas.microsoft.com/office/drawing/2014/main" id="{488F246C-5B44-46FD-882F-C9219D4EDAE0}"/>
              </a:ext>
            </a:extLst>
          </p:cNvPr>
          <p:cNvSpPr/>
          <p:nvPr/>
        </p:nvSpPr>
        <p:spPr>
          <a:xfrm>
            <a:off x="1290095" y="5588300"/>
            <a:ext cx="1463628" cy="115149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DejaVu Sans"/>
                <a:cs typeface="DejaVu Sans"/>
              </a:rPr>
              <a:t>TOURISM &amp; CULTURE</a:t>
            </a:r>
          </a:p>
        </p:txBody>
      </p:sp>
      <p:sp>
        <p:nvSpPr>
          <p:cNvPr id="14" name="Rectángulo: esquinas redondeadas 13">
            <a:extLst>
              <a:ext uri="{FF2B5EF4-FFF2-40B4-BE49-F238E27FC236}">
                <a16:creationId xmlns:a16="http://schemas.microsoft.com/office/drawing/2014/main" id="{79CAEFCF-6C66-43C3-848B-7D2FE3F17F27}"/>
              </a:ext>
            </a:extLst>
          </p:cNvPr>
          <p:cNvSpPr/>
          <p:nvPr/>
        </p:nvSpPr>
        <p:spPr>
          <a:xfrm>
            <a:off x="3657933" y="5588300"/>
            <a:ext cx="1671322" cy="1155747"/>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DejaVu Sans"/>
                <a:cs typeface="DejaVu Sans"/>
              </a:rPr>
              <a:t>HEALTH,LIFE SCIENCE,  ELDERY BIOECONOMY</a:t>
            </a:r>
          </a:p>
        </p:txBody>
      </p:sp>
      <p:sp>
        <p:nvSpPr>
          <p:cNvPr id="17" name="Rectángulo: esquinas redondeadas 16">
            <a:extLst>
              <a:ext uri="{FF2B5EF4-FFF2-40B4-BE49-F238E27FC236}">
                <a16:creationId xmlns:a16="http://schemas.microsoft.com/office/drawing/2014/main" id="{1A521219-7E7B-4101-8436-06303317F25E}"/>
              </a:ext>
            </a:extLst>
          </p:cNvPr>
          <p:cNvSpPr/>
          <p:nvPr/>
        </p:nvSpPr>
        <p:spPr>
          <a:xfrm>
            <a:off x="6431794" y="1339308"/>
            <a:ext cx="3349604" cy="106787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DejaVu Sans"/>
                <a:cs typeface="DejaVu Sans"/>
              </a:rPr>
              <a:t>SUSTAINABLE  AGRICULTURE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alibri" panose="020F0502020204030204"/>
                <a:ea typeface="DejaVu Sans"/>
                <a:cs typeface="DejaVu Sans"/>
              </a:rPr>
              <a:t>Food systems, Urban Gardens</a:t>
            </a:r>
          </a:p>
        </p:txBody>
      </p:sp>
      <p:sp>
        <p:nvSpPr>
          <p:cNvPr id="18" name="Rectángulo: esquinas redondeadas 17">
            <a:extLst>
              <a:ext uri="{FF2B5EF4-FFF2-40B4-BE49-F238E27FC236}">
                <a16:creationId xmlns:a16="http://schemas.microsoft.com/office/drawing/2014/main" id="{DD6792A5-FFB4-46CF-8E04-B388137D949B}"/>
              </a:ext>
            </a:extLst>
          </p:cNvPr>
          <p:cNvSpPr/>
          <p:nvPr/>
        </p:nvSpPr>
        <p:spPr>
          <a:xfrm>
            <a:off x="2795317" y="1374521"/>
            <a:ext cx="3170599" cy="107519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Arial"/>
                <a:ea typeface="DejaVu Sans"/>
                <a:cs typeface="DejaVu Sans"/>
              </a:rPr>
              <a:t>GREEN INFRASTRUCTURE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DejaVu Sans"/>
                <a:cs typeface="DejaVu Sans"/>
              </a:rPr>
              <a:t>Nature Based Solutions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DejaVu Sans"/>
                <a:cs typeface="DejaVu Sans"/>
              </a:rPr>
              <a:t>Water Management</a:t>
            </a:r>
          </a:p>
        </p:txBody>
      </p:sp>
      <p:sp>
        <p:nvSpPr>
          <p:cNvPr id="21" name="Rectángulo: esquinas redondeadas 13">
            <a:extLst>
              <a:ext uri="{FF2B5EF4-FFF2-40B4-BE49-F238E27FC236}">
                <a16:creationId xmlns:a16="http://schemas.microsoft.com/office/drawing/2014/main" id="{79CAEFCF-6C66-43C3-848B-7D2FE3F17F27}"/>
              </a:ext>
            </a:extLst>
          </p:cNvPr>
          <p:cNvSpPr/>
          <p:nvPr/>
        </p:nvSpPr>
        <p:spPr>
          <a:xfrm>
            <a:off x="5965916" y="5600706"/>
            <a:ext cx="2465839" cy="1155747"/>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DejaVu Sans"/>
                <a:cs typeface="DejaVu Sans"/>
              </a:rPr>
              <a:t>EDUCATION, JOBS &amp; SKILLS,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DejaVu Sans"/>
                <a:cs typeface="DejaVu Sans"/>
              </a:rPr>
              <a:t>Clusters, Innovation Centres</a:t>
            </a:r>
          </a:p>
        </p:txBody>
      </p:sp>
      <p:grpSp>
        <p:nvGrpSpPr>
          <p:cNvPr id="34" name="Grupo 33"/>
          <p:cNvGrpSpPr/>
          <p:nvPr/>
        </p:nvGrpSpPr>
        <p:grpSpPr>
          <a:xfrm>
            <a:off x="10004267" y="1126680"/>
            <a:ext cx="545472" cy="5710510"/>
            <a:chOff x="11588064" y="574914"/>
            <a:chExt cx="545472" cy="6289040"/>
          </a:xfrm>
          <a:solidFill>
            <a:srgbClr val="FFC000"/>
          </a:solidFill>
        </p:grpSpPr>
        <p:sp>
          <p:nvSpPr>
            <p:cNvPr id="16" name="Rectángulo 15">
              <a:extLst>
                <a:ext uri="{FF2B5EF4-FFF2-40B4-BE49-F238E27FC236}">
                  <a16:creationId xmlns:a16="http://schemas.microsoft.com/office/drawing/2014/main" id="{341AAB02-223F-463F-BF12-38F70A5389FB}"/>
                </a:ext>
              </a:extLst>
            </p:cNvPr>
            <p:cNvSpPr/>
            <p:nvPr/>
          </p:nvSpPr>
          <p:spPr>
            <a:xfrm>
              <a:off x="11588064" y="574914"/>
              <a:ext cx="545472" cy="6289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alibri" panose="020F0502020204030204"/>
                  <a:ea typeface="DejaVu Sans"/>
                  <a:cs typeface="DejaVu Sans"/>
                </a:rPr>
                <a:t>POST COVID RECOVERY IN CITIES</a:t>
              </a:r>
            </a:p>
          </p:txBody>
        </p:sp>
        <p:pic>
          <p:nvPicPr>
            <p:cNvPr id="27" name="Imagen 2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61495" y="766765"/>
              <a:ext cx="401596" cy="410263"/>
            </a:xfrm>
            <a:prstGeom prst="rect">
              <a:avLst/>
            </a:prstGeom>
            <a:grpFill/>
          </p:spPr>
        </p:pic>
      </p:grpSp>
      <p:grpSp>
        <p:nvGrpSpPr>
          <p:cNvPr id="35" name="Grupo 34"/>
          <p:cNvGrpSpPr/>
          <p:nvPr/>
        </p:nvGrpSpPr>
        <p:grpSpPr>
          <a:xfrm>
            <a:off x="10777890" y="1131024"/>
            <a:ext cx="555504" cy="5710510"/>
            <a:chOff x="10395387" y="578069"/>
            <a:chExt cx="555504" cy="6289040"/>
          </a:xfrm>
        </p:grpSpPr>
        <p:sp>
          <p:nvSpPr>
            <p:cNvPr id="20" name="Rectángulo 19">
              <a:extLst>
                <a:ext uri="{FF2B5EF4-FFF2-40B4-BE49-F238E27FC236}">
                  <a16:creationId xmlns:a16="http://schemas.microsoft.com/office/drawing/2014/main" id="{341AAB02-223F-463F-BF12-38F70A5389FB}"/>
                </a:ext>
              </a:extLst>
            </p:cNvPr>
            <p:cNvSpPr/>
            <p:nvPr/>
          </p:nvSpPr>
          <p:spPr>
            <a:xfrm>
              <a:off x="10395387" y="578069"/>
              <a:ext cx="555504" cy="6289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alibri" panose="020F0502020204030204"/>
                  <a:ea typeface="DejaVu Sans"/>
                  <a:cs typeface="DejaVu Sans"/>
                </a:rPr>
                <a:t>CLIMATE CHANGE &amp; ENERGY TRANSITION</a:t>
              </a:r>
            </a:p>
          </p:txBody>
        </p:sp>
        <p:pic>
          <p:nvPicPr>
            <p:cNvPr id="28" name="Imagen 2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65506" y="759070"/>
              <a:ext cx="451987" cy="414780"/>
            </a:xfrm>
            <a:prstGeom prst="rect">
              <a:avLst/>
            </a:prstGeom>
          </p:spPr>
        </p:pic>
      </p:grpSp>
      <p:grpSp>
        <p:nvGrpSpPr>
          <p:cNvPr id="36" name="Grupo 35"/>
          <p:cNvGrpSpPr/>
          <p:nvPr/>
        </p:nvGrpSpPr>
        <p:grpSpPr>
          <a:xfrm>
            <a:off x="11539223" y="1123555"/>
            <a:ext cx="527412" cy="5698167"/>
            <a:chOff x="8963302" y="588507"/>
            <a:chExt cx="666490" cy="6275447"/>
          </a:xfrm>
        </p:grpSpPr>
        <p:sp>
          <p:nvSpPr>
            <p:cNvPr id="15" name="Rectángulo 14">
              <a:extLst>
                <a:ext uri="{FF2B5EF4-FFF2-40B4-BE49-F238E27FC236}">
                  <a16:creationId xmlns:a16="http://schemas.microsoft.com/office/drawing/2014/main" id="{E7D1E7F0-D0D3-4C44-9584-E7318682EB90}"/>
                </a:ext>
              </a:extLst>
            </p:cNvPr>
            <p:cNvSpPr/>
            <p:nvPr/>
          </p:nvSpPr>
          <p:spPr>
            <a:xfrm>
              <a:off x="8963302" y="588507"/>
              <a:ext cx="666490" cy="627544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alibri" panose="020F0502020204030204"/>
                  <a:ea typeface="DejaVu Sans"/>
                  <a:cs typeface="DejaVu Sans"/>
                </a:rPr>
                <a:t>SMART CITY &amp; DIGITAL TRANSITION</a:t>
              </a:r>
            </a:p>
          </p:txBody>
        </p:sp>
        <p:pic>
          <p:nvPicPr>
            <p:cNvPr id="29" name="Imagen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50478" y="775533"/>
              <a:ext cx="500425" cy="436267"/>
            </a:xfrm>
            <a:prstGeom prst="rect">
              <a:avLst/>
            </a:prstGeom>
          </p:spPr>
        </p:pic>
      </p:grpSp>
      <p:sp>
        <p:nvSpPr>
          <p:cNvPr id="25" name="Rectángulo 24">
            <a:extLst>
              <a:ext uri="{FF2B5EF4-FFF2-40B4-BE49-F238E27FC236}">
                <a16:creationId xmlns:a16="http://schemas.microsoft.com/office/drawing/2014/main" id="{DA3154A7-0080-4D26-A4CD-F780262E3F60}"/>
              </a:ext>
            </a:extLst>
          </p:cNvPr>
          <p:cNvSpPr/>
          <p:nvPr/>
        </p:nvSpPr>
        <p:spPr>
          <a:xfrm>
            <a:off x="9922311" y="681252"/>
            <a:ext cx="2284429" cy="5337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DejaVu Sans"/>
                <a:cs typeface="DejaVu Sans"/>
              </a:rPr>
              <a:t>CROSS CUTTING OVERALL CHALLENGES</a:t>
            </a:r>
          </a:p>
        </p:txBody>
      </p:sp>
      <p:sp>
        <p:nvSpPr>
          <p:cNvPr id="33" name="Textfeld 32">
            <a:extLst>
              <a:ext uri="{FF2B5EF4-FFF2-40B4-BE49-F238E27FC236}">
                <a16:creationId xmlns:a16="http://schemas.microsoft.com/office/drawing/2014/main" id="{2C2F68B3-27CA-4C12-B51A-8188E7D513DB}"/>
              </a:ext>
            </a:extLst>
          </p:cNvPr>
          <p:cNvSpPr txBox="1"/>
          <p:nvPr/>
        </p:nvSpPr>
        <p:spPr>
          <a:xfrm>
            <a:off x="-664537" y="40697"/>
            <a:ext cx="1284711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i="0" u="none" strike="noStrike" kern="1200" cap="none" spc="0" normalizeH="0" baseline="0" noProof="0" dirty="0" err="1">
                <a:ln>
                  <a:noFill/>
                </a:ln>
                <a:solidFill>
                  <a:srgbClr val="002060"/>
                </a:solidFill>
                <a:effectLst/>
                <a:uLnTx/>
                <a:uFillTx/>
                <a:latin typeface="Arial" panose="020B0604020202020204" pitchFamily="34" charset="0"/>
                <a:ea typeface="DejaVu Sans"/>
                <a:cs typeface="Arial" panose="020B0604020202020204" pitchFamily="34" charset="0"/>
              </a:rPr>
              <a:t>Thematic</a:t>
            </a:r>
            <a:r>
              <a:rPr kumimoji="0" lang="es-ES" sz="2800" i="0" u="none" strike="noStrike" kern="1200" cap="none" spc="0" normalizeH="0" baseline="0" noProof="0" dirty="0">
                <a:ln>
                  <a:noFill/>
                </a:ln>
                <a:solidFill>
                  <a:srgbClr val="002060"/>
                </a:solidFill>
                <a:effectLst/>
                <a:uLnTx/>
                <a:uFillTx/>
                <a:latin typeface="Arial" panose="020B0604020202020204" pitchFamily="34" charset="0"/>
                <a:ea typeface="DejaVu Sans"/>
                <a:cs typeface="Arial" panose="020B0604020202020204" pitchFamily="34" charset="0"/>
              </a:rPr>
              <a:t> </a:t>
            </a:r>
            <a:r>
              <a:rPr kumimoji="0" lang="es-ES" sz="2800" i="0" u="none" strike="noStrike" kern="1200" cap="none" spc="0" normalizeH="0" baseline="0" noProof="0" dirty="0" err="1">
                <a:ln>
                  <a:noFill/>
                </a:ln>
                <a:solidFill>
                  <a:srgbClr val="002060"/>
                </a:solidFill>
                <a:effectLst/>
                <a:uLnTx/>
                <a:uFillTx/>
                <a:latin typeface="Arial" panose="020B0604020202020204" pitchFamily="34" charset="0"/>
                <a:ea typeface="DejaVu Sans"/>
                <a:cs typeface="Arial" panose="020B0604020202020204" pitchFamily="34" charset="0"/>
              </a:rPr>
              <a:t>concentrations</a:t>
            </a:r>
            <a:r>
              <a:rPr kumimoji="0" lang="es-ES" sz="2800" i="0" u="none" strike="noStrike" kern="1200" cap="none" spc="0" normalizeH="0" baseline="0" noProof="0" dirty="0">
                <a:ln>
                  <a:noFill/>
                </a:ln>
                <a:solidFill>
                  <a:srgbClr val="002060"/>
                </a:solidFill>
                <a:effectLst/>
                <a:uLnTx/>
                <a:uFillTx/>
                <a:latin typeface="Arial" panose="020B0604020202020204" pitchFamily="34" charset="0"/>
                <a:ea typeface="DejaVu Sans"/>
                <a:cs typeface="Arial" panose="020B0604020202020204" pitchFamily="34" charset="0"/>
              </a:rPr>
              <a:t> for </a:t>
            </a:r>
            <a:r>
              <a:rPr kumimoji="0" lang="es-ES" sz="2800" i="0" u="none" strike="noStrike" kern="1200" cap="none" spc="0" normalizeH="0" baseline="0" noProof="0" dirty="0" err="1">
                <a:ln>
                  <a:noFill/>
                </a:ln>
                <a:solidFill>
                  <a:srgbClr val="002060"/>
                </a:solidFill>
                <a:effectLst/>
                <a:uLnTx/>
                <a:uFillTx/>
                <a:latin typeface="Arial" panose="020B0604020202020204" pitchFamily="34" charset="0"/>
                <a:ea typeface="DejaVu Sans"/>
                <a:cs typeface="Arial" panose="020B0604020202020204" pitchFamily="34" charset="0"/>
              </a:rPr>
              <a:t>cooperation</a:t>
            </a:r>
            <a:endParaRPr kumimoji="0" lang="en-GB" sz="2800" i="0" u="none" strike="noStrike" kern="1200" cap="none" spc="0" normalizeH="0" baseline="0" noProof="0" dirty="0">
              <a:ln>
                <a:noFill/>
              </a:ln>
              <a:solidFill>
                <a:srgbClr val="002060"/>
              </a:solidFill>
              <a:effectLst/>
              <a:uLnTx/>
              <a:uFillTx/>
              <a:latin typeface="Arial" panose="020B0604020202020204" pitchFamily="34" charset="0"/>
              <a:ea typeface="DejaVu Sans"/>
              <a:cs typeface="Arial" panose="020B0604020202020204" pitchFamily="34" charset="0"/>
            </a:endParaRPr>
          </a:p>
        </p:txBody>
      </p:sp>
      <p:pic>
        <p:nvPicPr>
          <p:cNvPr id="24" name="Picture 23" descr="Logo&#10;&#10;Description automatically generated with medium confidence">
            <a:extLst>
              <a:ext uri="{FF2B5EF4-FFF2-40B4-BE49-F238E27FC236}">
                <a16:creationId xmlns:a16="http://schemas.microsoft.com/office/drawing/2014/main" id="{0D76890F-D066-7546-8017-A7998F25A5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2897" y="82375"/>
            <a:ext cx="1551311" cy="342909"/>
          </a:xfrm>
          <a:prstGeom prst="rect">
            <a:avLst/>
          </a:prstGeom>
        </p:spPr>
      </p:pic>
    </p:spTree>
    <p:extLst>
      <p:ext uri="{BB962C8B-B14F-4D97-AF65-F5344CB8AC3E}">
        <p14:creationId xmlns:p14="http://schemas.microsoft.com/office/powerpoint/2010/main" val="2425183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490D5-7758-480A-B5F4-AFBB6AF3563B}"/>
              </a:ext>
            </a:extLst>
          </p:cNvPr>
          <p:cNvSpPr>
            <a:spLocks noGrp="1"/>
          </p:cNvSpPr>
          <p:nvPr>
            <p:ph type="title"/>
          </p:nvPr>
        </p:nvSpPr>
        <p:spPr>
          <a:xfrm>
            <a:off x="1401310" y="-186919"/>
            <a:ext cx="11044311" cy="1129633"/>
          </a:xfrm>
        </p:spPr>
        <p:txBody>
          <a:bodyPr>
            <a:normAutofit/>
          </a:bodyPr>
          <a:lstStyle/>
          <a:p>
            <a:r>
              <a:rPr lang="en-GB" sz="2800" dirty="0">
                <a:solidFill>
                  <a:srgbClr val="002060"/>
                </a:solidFill>
                <a:latin typeface="Arial" panose="020B0604020202020204" pitchFamily="34" charset="0"/>
                <a:cs typeface="Arial" panose="020B0604020202020204" pitchFamily="34" charset="0"/>
              </a:rPr>
              <a:t>India-EU: Partners on urban development issues</a:t>
            </a:r>
          </a:p>
        </p:txBody>
      </p:sp>
      <p:sp>
        <p:nvSpPr>
          <p:cNvPr id="3" name="Slide Number Placeholder 2">
            <a:extLst>
              <a:ext uri="{FF2B5EF4-FFF2-40B4-BE49-F238E27FC236}">
                <a16:creationId xmlns:a16="http://schemas.microsoft.com/office/drawing/2014/main" id="{240509A3-0819-41E8-9D54-29351AC29D06}"/>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0DE17-FA7F-0D47-8243-7FCB73F0165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C00F45B-627F-EB47-9D9B-EE2945E7BF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14500"/>
            <a:ext cx="12202667" cy="5148000"/>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1F3315FA-1552-E946-87D2-CFE64E4FB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6205" y="34989"/>
            <a:ext cx="1551311" cy="342909"/>
          </a:xfrm>
          <a:prstGeom prst="rect">
            <a:avLst/>
          </a:prstGeom>
        </p:spPr>
      </p:pic>
    </p:spTree>
    <p:extLst>
      <p:ext uri="{BB962C8B-B14F-4D97-AF65-F5344CB8AC3E}">
        <p14:creationId xmlns:p14="http://schemas.microsoft.com/office/powerpoint/2010/main" val="4280270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2B33AD2E-7A12-A447-9ABC-9A30C1715DE5}"/>
              </a:ext>
            </a:extLst>
          </p:cNvPr>
          <p:cNvPicPr>
            <a:picLocks noChangeAspect="1"/>
          </p:cNvPicPr>
          <p:nvPr/>
        </p:nvPicPr>
        <p:blipFill>
          <a:blip r:embed="rId2"/>
          <a:stretch>
            <a:fillRect/>
          </a:stretch>
        </p:blipFill>
        <p:spPr>
          <a:xfrm>
            <a:off x="6421035" y="757237"/>
            <a:ext cx="5129784" cy="5343525"/>
          </a:xfrm>
          <a:prstGeom prst="rect">
            <a:avLst/>
          </a:prstGeom>
        </p:spPr>
      </p:pic>
      <p:sp>
        <p:nvSpPr>
          <p:cNvPr id="3" name="Slide Number Placeholder 2">
            <a:extLst>
              <a:ext uri="{FF2B5EF4-FFF2-40B4-BE49-F238E27FC236}">
                <a16:creationId xmlns:a16="http://schemas.microsoft.com/office/drawing/2014/main" id="{240509A3-0819-41E8-9D54-29351AC29D06}"/>
              </a:ext>
            </a:extLst>
          </p:cNvPr>
          <p:cNvSpPr>
            <a:spLocks noGrp="1"/>
          </p:cNvSpPr>
          <p:nvPr>
            <p:ph type="sldNum" sz="quarter" idx="14"/>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A0DE17-FA7F-0D47-8243-7FCB73F01656}"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Map&#10;&#10;Description automatically generated">
            <a:extLst>
              <a:ext uri="{FF2B5EF4-FFF2-40B4-BE49-F238E27FC236}">
                <a16:creationId xmlns:a16="http://schemas.microsoft.com/office/drawing/2014/main" id="{09F39613-E0FE-CD48-96EC-DD05834F18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7012" y="612140"/>
            <a:ext cx="5458121" cy="5570824"/>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F6E04F0E-93EF-F343-821F-64503FB48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6205" y="34989"/>
            <a:ext cx="1551311" cy="342909"/>
          </a:xfrm>
          <a:prstGeom prst="rect">
            <a:avLst/>
          </a:prstGeom>
        </p:spPr>
      </p:pic>
      <p:sp>
        <p:nvSpPr>
          <p:cNvPr id="6" name="Title 1">
            <a:extLst>
              <a:ext uri="{FF2B5EF4-FFF2-40B4-BE49-F238E27FC236}">
                <a16:creationId xmlns:a16="http://schemas.microsoft.com/office/drawing/2014/main" id="{63A63B66-45C2-D645-B9D7-E1A57107DDF7}"/>
              </a:ext>
            </a:extLst>
          </p:cNvPr>
          <p:cNvSpPr>
            <a:spLocks noGrp="1"/>
          </p:cNvSpPr>
          <p:nvPr>
            <p:ph type="title"/>
          </p:nvPr>
        </p:nvSpPr>
        <p:spPr>
          <a:xfrm>
            <a:off x="287549" y="-186919"/>
            <a:ext cx="11044311" cy="1129633"/>
          </a:xfrm>
        </p:spPr>
        <p:txBody>
          <a:bodyPr>
            <a:normAutofit/>
          </a:bodyPr>
          <a:lstStyle/>
          <a:p>
            <a:pPr algn="ctr"/>
            <a:r>
              <a:rPr lang="en-GB" sz="2800" dirty="0">
                <a:solidFill>
                  <a:srgbClr val="002060"/>
                </a:solidFill>
                <a:latin typeface="Arial" panose="020B0604020202020204" pitchFamily="34" charset="0"/>
                <a:cs typeface="Arial" panose="020B0604020202020204" pitchFamily="34" charset="0"/>
              </a:rPr>
              <a:t>The cities</a:t>
            </a:r>
          </a:p>
        </p:txBody>
      </p:sp>
    </p:spTree>
    <p:extLst>
      <p:ext uri="{BB962C8B-B14F-4D97-AF65-F5344CB8AC3E}">
        <p14:creationId xmlns:p14="http://schemas.microsoft.com/office/powerpoint/2010/main" val="2323072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uc/india: the scope">
            <a:extLst>
              <a:ext uri="{FF2B5EF4-FFF2-40B4-BE49-F238E27FC236}">
                <a16:creationId xmlns:a16="http://schemas.microsoft.com/office/drawing/2014/main" id="{5E6AB24B-D083-504C-87EA-983E3AA0DEA3}"/>
              </a:ext>
            </a:extLst>
          </p:cNvPr>
          <p:cNvSpPr txBox="1">
            <a:spLocks noGrp="1"/>
          </p:cNvSpPr>
          <p:nvPr>
            <p:ph type="title"/>
          </p:nvPr>
        </p:nvSpPr>
        <p:spPr>
          <a:xfrm>
            <a:off x="554823" y="37731"/>
            <a:ext cx="9046245" cy="709073"/>
          </a:xfrm>
          <a:prstGeom prst="rect">
            <a:avLst/>
          </a:prstGeom>
        </p:spPr>
        <p:txBody>
          <a:bodyPr>
            <a:noAutofit/>
          </a:bodyPr>
          <a:lstStyle/>
          <a:p>
            <a:pPr algn="ctr">
              <a:defRPr sz="2900"/>
            </a:pPr>
            <a:r>
              <a:rPr lang="en-US" sz="2800" dirty="0">
                <a:solidFill>
                  <a:srgbClr val="002060"/>
                </a:solidFill>
                <a:latin typeface="Arial" panose="020B0604020202020204" pitchFamily="34" charset="0"/>
                <a:cs typeface="Arial" panose="020B0604020202020204" pitchFamily="34" charset="0"/>
              </a:rPr>
              <a:t>Karlsruhe to PMRDA exchange visit</a:t>
            </a:r>
            <a:endParaRPr sz="2800" cap="none" dirty="0">
              <a:solidFill>
                <a:srgbClr val="002060"/>
              </a:solidFill>
              <a:latin typeface="Arial" panose="020B0604020202020204" pitchFamily="34" charset="0"/>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D1DBEBEE-1B61-8C4F-B33D-DFA509E3D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120" y="157153"/>
            <a:ext cx="2898817" cy="640768"/>
          </a:xfrm>
          <a:prstGeom prst="rect">
            <a:avLst/>
          </a:prstGeom>
        </p:spPr>
      </p:pic>
      <p:pic>
        <p:nvPicPr>
          <p:cNvPr id="2" name="Picture 1">
            <a:extLst>
              <a:ext uri="{FF2B5EF4-FFF2-40B4-BE49-F238E27FC236}">
                <a16:creationId xmlns:a16="http://schemas.microsoft.com/office/drawing/2014/main" id="{32B78DAD-F690-9054-09E1-E315DBEEB3A3}"/>
              </a:ext>
            </a:extLst>
          </p:cNvPr>
          <p:cNvPicPr>
            <a:picLocks noChangeAspect="1"/>
          </p:cNvPicPr>
          <p:nvPr/>
        </p:nvPicPr>
        <p:blipFill>
          <a:blip r:embed="rId4"/>
          <a:stretch>
            <a:fillRect/>
          </a:stretch>
        </p:blipFill>
        <p:spPr>
          <a:xfrm>
            <a:off x="373355" y="979905"/>
            <a:ext cx="5191897" cy="2920442"/>
          </a:xfrm>
          <a:prstGeom prst="rect">
            <a:avLst/>
          </a:prstGeom>
        </p:spPr>
      </p:pic>
      <p:pic>
        <p:nvPicPr>
          <p:cNvPr id="3" name="Picture 2">
            <a:extLst>
              <a:ext uri="{FF2B5EF4-FFF2-40B4-BE49-F238E27FC236}">
                <a16:creationId xmlns:a16="http://schemas.microsoft.com/office/drawing/2014/main" id="{69DFC09C-86B0-A4D2-15C9-4C577F382ABF}"/>
              </a:ext>
            </a:extLst>
          </p:cNvPr>
          <p:cNvPicPr>
            <a:picLocks noChangeAspect="1"/>
          </p:cNvPicPr>
          <p:nvPr/>
        </p:nvPicPr>
        <p:blipFill>
          <a:blip r:embed="rId5"/>
          <a:stretch>
            <a:fillRect/>
          </a:stretch>
        </p:blipFill>
        <p:spPr>
          <a:xfrm>
            <a:off x="373355" y="3940401"/>
            <a:ext cx="5191897" cy="2917599"/>
          </a:xfrm>
          <a:prstGeom prst="rect">
            <a:avLst/>
          </a:prstGeom>
        </p:spPr>
      </p:pic>
      <p:pic>
        <p:nvPicPr>
          <p:cNvPr id="4" name="Picture 3">
            <a:extLst>
              <a:ext uri="{FF2B5EF4-FFF2-40B4-BE49-F238E27FC236}">
                <a16:creationId xmlns:a16="http://schemas.microsoft.com/office/drawing/2014/main" id="{3C559F70-1D3A-5BDA-6D84-55B2D0B57416}"/>
              </a:ext>
            </a:extLst>
          </p:cNvPr>
          <p:cNvPicPr>
            <a:picLocks noChangeAspect="1"/>
          </p:cNvPicPr>
          <p:nvPr/>
        </p:nvPicPr>
        <p:blipFill>
          <a:blip r:embed="rId6"/>
          <a:stretch>
            <a:fillRect/>
          </a:stretch>
        </p:blipFill>
        <p:spPr>
          <a:xfrm>
            <a:off x="5596077" y="3554742"/>
            <a:ext cx="3303258" cy="3303258"/>
          </a:xfrm>
          <a:prstGeom prst="rect">
            <a:avLst/>
          </a:prstGeom>
        </p:spPr>
      </p:pic>
      <p:pic>
        <p:nvPicPr>
          <p:cNvPr id="7" name="Picture 6">
            <a:extLst>
              <a:ext uri="{FF2B5EF4-FFF2-40B4-BE49-F238E27FC236}">
                <a16:creationId xmlns:a16="http://schemas.microsoft.com/office/drawing/2014/main" id="{74A425B6-A2BE-D652-AAA8-4DBD1D008886}"/>
              </a:ext>
            </a:extLst>
          </p:cNvPr>
          <p:cNvPicPr>
            <a:picLocks noChangeAspect="1"/>
          </p:cNvPicPr>
          <p:nvPr/>
        </p:nvPicPr>
        <p:blipFill>
          <a:blip r:embed="rId7"/>
          <a:stretch>
            <a:fillRect/>
          </a:stretch>
        </p:blipFill>
        <p:spPr>
          <a:xfrm>
            <a:off x="5608433" y="979904"/>
            <a:ext cx="3303257" cy="2920442"/>
          </a:xfrm>
          <a:prstGeom prst="rect">
            <a:avLst/>
          </a:prstGeom>
        </p:spPr>
      </p:pic>
      <p:pic>
        <p:nvPicPr>
          <p:cNvPr id="8" name="Picture 7">
            <a:extLst>
              <a:ext uri="{FF2B5EF4-FFF2-40B4-BE49-F238E27FC236}">
                <a16:creationId xmlns:a16="http://schemas.microsoft.com/office/drawing/2014/main" id="{A405CE49-C60C-6A5D-8725-C4E51CAFD271}"/>
              </a:ext>
            </a:extLst>
          </p:cNvPr>
          <p:cNvPicPr>
            <a:picLocks noChangeAspect="1"/>
          </p:cNvPicPr>
          <p:nvPr/>
        </p:nvPicPr>
        <p:blipFill>
          <a:blip r:embed="rId8"/>
          <a:stretch>
            <a:fillRect/>
          </a:stretch>
        </p:blipFill>
        <p:spPr>
          <a:xfrm>
            <a:off x="8961118" y="979903"/>
            <a:ext cx="3178222" cy="5878097"/>
          </a:xfrm>
          <a:prstGeom prst="rect">
            <a:avLst/>
          </a:prstGeom>
        </p:spPr>
      </p:pic>
    </p:spTree>
    <p:extLst>
      <p:ext uri="{BB962C8B-B14F-4D97-AF65-F5344CB8AC3E}">
        <p14:creationId xmlns:p14="http://schemas.microsoft.com/office/powerpoint/2010/main" val="794771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CEE0E1-D47B-4158-A68A-7ADDF1A5E342}"/>
              </a:ext>
            </a:extLst>
          </p:cNvPr>
          <p:cNvSpPr>
            <a:spLocks noGrp="1"/>
          </p:cNvSpPr>
          <p:nvPr>
            <p:ph type="title"/>
          </p:nvPr>
        </p:nvSpPr>
        <p:spPr>
          <a:xfrm>
            <a:off x="698500" y="-113176"/>
            <a:ext cx="10515600" cy="1325563"/>
          </a:xfrm>
        </p:spPr>
        <p:txBody>
          <a:bodyPr>
            <a:normAutofit/>
          </a:bodyPr>
          <a:lstStyle/>
          <a:p>
            <a:pPr algn="ctr"/>
            <a:r>
              <a:rPr lang="de-DE" sz="2800" dirty="0">
                <a:solidFill>
                  <a:srgbClr val="002060"/>
                </a:solidFill>
                <a:latin typeface="Arial" panose="020B0604020202020204" pitchFamily="34" charset="0"/>
                <a:cs typeface="Arial" panose="020B0604020202020204" pitchFamily="34" charset="0"/>
              </a:rPr>
              <a:t>Creating shared value</a:t>
            </a:r>
            <a:endParaRPr lang="en-GB" sz="2800" dirty="0">
              <a:solidFill>
                <a:srgbClr val="002060"/>
              </a:solidFill>
              <a:latin typeface="Arial" panose="020B0604020202020204" pitchFamily="34" charset="0"/>
              <a:cs typeface="Arial" panose="020B0604020202020204" pitchFamily="34" charset="0"/>
            </a:endParaRPr>
          </a:p>
        </p:txBody>
      </p:sp>
      <p:sp>
        <p:nvSpPr>
          <p:cNvPr id="3" name="Foliennummernplatzhalter 2">
            <a:extLst>
              <a:ext uri="{FF2B5EF4-FFF2-40B4-BE49-F238E27FC236}">
                <a16:creationId xmlns:a16="http://schemas.microsoft.com/office/drawing/2014/main" id="{E11828FB-84D9-4A01-AFA7-75D49D72F6CF}"/>
              </a:ext>
            </a:extLst>
          </p:cNvPr>
          <p:cNvSpPr>
            <a:spLocks noGrp="1"/>
          </p:cNvSpPr>
          <p:nvPr>
            <p:ph type="sldNum" sz="quarter" idx="14"/>
          </p:nvPr>
        </p:nvSpPr>
        <p:spPr/>
        <p:txBody>
          <a:bodyPr/>
          <a:lstStyle/>
          <a:p>
            <a:fld id="{8FA0DE17-FA7F-0D47-8243-7FCB73F01656}" type="slidenum">
              <a:rPr lang="en-US" smtClean="0"/>
              <a:pPr/>
              <a:t>7</a:t>
            </a:fld>
            <a:endParaRPr lang="en-US" sz="1100" dirty="0"/>
          </a:p>
        </p:txBody>
      </p:sp>
      <p:sp>
        <p:nvSpPr>
          <p:cNvPr id="5" name="Inhaltsplatzhalter 4">
            <a:extLst>
              <a:ext uri="{FF2B5EF4-FFF2-40B4-BE49-F238E27FC236}">
                <a16:creationId xmlns:a16="http://schemas.microsoft.com/office/drawing/2014/main" id="{FD85E7D2-BFAB-48DE-94DF-8BE169C2FC90}"/>
              </a:ext>
            </a:extLst>
          </p:cNvPr>
          <p:cNvSpPr>
            <a:spLocks noGrp="1"/>
          </p:cNvSpPr>
          <p:nvPr>
            <p:ph idx="1"/>
          </p:nvPr>
        </p:nvSpPr>
        <p:spPr>
          <a:xfrm>
            <a:off x="698500" y="1360552"/>
            <a:ext cx="10515600" cy="4863068"/>
          </a:xfrm>
        </p:spPr>
        <p:txBody>
          <a:bodyPr>
            <a:normAutofit fontScale="85000" lnSpcReduction="20000"/>
          </a:bodyPr>
          <a:lstStyle/>
          <a:p>
            <a:pPr algn="just"/>
            <a:r>
              <a:rPr lang="en-GB" dirty="0">
                <a:latin typeface="Arial" panose="020B0604020202020204" pitchFamily="34" charset="0"/>
                <a:cs typeface="Arial" panose="020B0604020202020204" pitchFamily="34" charset="0"/>
              </a:rPr>
              <a:t>Building partnerships and strengthening networks during Covid-19</a:t>
            </a:r>
          </a:p>
          <a:p>
            <a:pPr lvl="1" algn="just"/>
            <a:r>
              <a:rPr lang="en-GB" dirty="0">
                <a:solidFill>
                  <a:srgbClr val="00B050"/>
                </a:solidFill>
                <a:latin typeface="Arial" panose="020B0604020202020204" pitchFamily="34" charset="0"/>
                <a:cs typeface="Arial" panose="020B0604020202020204" pitchFamily="34" charset="0"/>
              </a:rPr>
              <a:t>Pilot projects, engage in research in solving pressing city problems</a:t>
            </a:r>
          </a:p>
          <a:p>
            <a:pPr lvl="1" algn="just"/>
            <a:endParaRPr lang="en-GB" dirty="0">
              <a:latin typeface="Arial" panose="020B0604020202020204" pitchFamily="34" charset="0"/>
              <a:cs typeface="Arial" panose="020B0604020202020204" pitchFamily="34" charset="0"/>
            </a:endParaRPr>
          </a:p>
          <a:p>
            <a:pPr algn="just"/>
            <a:r>
              <a:rPr lang="en-GB" dirty="0">
                <a:latin typeface="Arial" panose="020B0604020202020204" pitchFamily="34" charset="0"/>
                <a:cs typeface="Arial" panose="020B0604020202020204" pitchFamily="34" charset="0"/>
              </a:rPr>
              <a:t>Knowledge exchange</a:t>
            </a:r>
          </a:p>
          <a:p>
            <a:pPr lvl="1" algn="just"/>
            <a:r>
              <a:rPr lang="en-GB" dirty="0">
                <a:solidFill>
                  <a:srgbClr val="00B050"/>
                </a:solidFill>
                <a:latin typeface="Arial" panose="020B0604020202020204" pitchFamily="34" charset="0"/>
                <a:cs typeface="Arial" panose="020B0604020202020204" pitchFamily="34" charset="0"/>
              </a:rPr>
              <a:t>Grow city champions to accelerate urban innovation combining EU expertise and India’s local knowledge on the ground</a:t>
            </a:r>
          </a:p>
          <a:p>
            <a:pPr lvl="1" algn="just"/>
            <a:endParaRPr lang="en-GB" dirty="0">
              <a:latin typeface="Arial" panose="020B0604020202020204" pitchFamily="34" charset="0"/>
              <a:cs typeface="Arial" panose="020B0604020202020204" pitchFamily="34" charset="0"/>
            </a:endParaRPr>
          </a:p>
          <a:p>
            <a:pPr algn="just"/>
            <a:r>
              <a:rPr lang="en-GB" dirty="0">
                <a:latin typeface="Arial" panose="020B0604020202020204" pitchFamily="34" charset="0"/>
                <a:cs typeface="Arial" panose="020B0604020202020204" pitchFamily="34" charset="0"/>
              </a:rPr>
              <a:t>EU best practices</a:t>
            </a:r>
          </a:p>
          <a:p>
            <a:pPr lvl="1" algn="just"/>
            <a:r>
              <a:rPr lang="en-GB" dirty="0">
                <a:solidFill>
                  <a:srgbClr val="00B050"/>
                </a:solidFill>
                <a:latin typeface="Arial" panose="020B0604020202020204" pitchFamily="34" charset="0"/>
                <a:cs typeface="Arial" panose="020B0604020202020204" pitchFamily="34" charset="0"/>
              </a:rPr>
              <a:t>Thematic study visits to EU to witness challenges and best practices in action</a:t>
            </a:r>
          </a:p>
          <a:p>
            <a:pPr lvl="1" algn="just"/>
            <a:endParaRPr lang="en-GB" dirty="0">
              <a:latin typeface="Arial" panose="020B0604020202020204" pitchFamily="34" charset="0"/>
              <a:cs typeface="Arial" panose="020B0604020202020204" pitchFamily="34" charset="0"/>
            </a:endParaRPr>
          </a:p>
          <a:p>
            <a:pPr algn="just"/>
            <a:r>
              <a:rPr lang="en-GB" dirty="0">
                <a:latin typeface="Arial" panose="020B0604020202020204" pitchFamily="34" charset="0"/>
                <a:cs typeface="Arial" panose="020B0604020202020204" pitchFamily="34" charset="0"/>
              </a:rPr>
              <a:t>India’s best practices</a:t>
            </a:r>
          </a:p>
          <a:p>
            <a:pPr lvl="1" algn="just"/>
            <a:r>
              <a:rPr lang="en-GB" dirty="0">
                <a:solidFill>
                  <a:srgbClr val="00B050"/>
                </a:solidFill>
                <a:latin typeface="Arial" panose="020B0604020202020204" pitchFamily="34" charset="0"/>
                <a:cs typeface="Arial" panose="020B0604020202020204" pitchFamily="34" charset="0"/>
              </a:rPr>
              <a:t>Thematic study visits to India to witness challenges and best practices as well as opportunities for collaboration</a:t>
            </a:r>
          </a:p>
          <a:p>
            <a:pPr lvl="1" algn="just"/>
            <a:endParaRPr lang="en-GB" dirty="0">
              <a:latin typeface="Arial" panose="020B0604020202020204" pitchFamily="34" charset="0"/>
              <a:cs typeface="Arial" panose="020B0604020202020204" pitchFamily="34" charset="0"/>
            </a:endParaRPr>
          </a:p>
          <a:p>
            <a:pPr algn="just"/>
            <a:r>
              <a:rPr lang="en-GB" dirty="0">
                <a:latin typeface="Arial" panose="020B0604020202020204" pitchFamily="34" charset="0"/>
                <a:cs typeface="Arial" panose="020B0604020202020204" pitchFamily="34" charset="0"/>
              </a:rPr>
              <a:t>Global knowledge platform</a:t>
            </a:r>
          </a:p>
          <a:p>
            <a:pPr lvl="1" algn="just"/>
            <a:r>
              <a:rPr lang="en-GB" dirty="0">
                <a:solidFill>
                  <a:srgbClr val="00B050"/>
                </a:solidFill>
                <a:latin typeface="Arial" panose="020B0604020202020204" pitchFamily="34" charset="0"/>
                <a:cs typeface="Arial" panose="020B0604020202020204" pitchFamily="34" charset="0"/>
              </a:rPr>
              <a:t>EU-India case studies and U-CAPs as replication models</a:t>
            </a:r>
          </a:p>
        </p:txBody>
      </p:sp>
      <p:pic>
        <p:nvPicPr>
          <p:cNvPr id="6" name="Picture 5" descr="Logo&#10;&#10;Description automatically generated with medium confidence">
            <a:extLst>
              <a:ext uri="{FF2B5EF4-FFF2-40B4-BE49-F238E27FC236}">
                <a16:creationId xmlns:a16="http://schemas.microsoft.com/office/drawing/2014/main" id="{93F54260-17C2-4948-8190-FDD7057DE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6205" y="34989"/>
            <a:ext cx="1551311" cy="342909"/>
          </a:xfrm>
          <a:prstGeom prst="rect">
            <a:avLst/>
          </a:prstGeom>
        </p:spPr>
      </p:pic>
    </p:spTree>
    <p:extLst>
      <p:ext uri="{BB962C8B-B14F-4D97-AF65-F5344CB8AC3E}">
        <p14:creationId xmlns:p14="http://schemas.microsoft.com/office/powerpoint/2010/main" val="3190647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CEE0E1-D47B-4158-A68A-7ADDF1A5E342}"/>
              </a:ext>
            </a:extLst>
          </p:cNvPr>
          <p:cNvSpPr>
            <a:spLocks noGrp="1"/>
          </p:cNvSpPr>
          <p:nvPr>
            <p:ph type="title"/>
          </p:nvPr>
        </p:nvSpPr>
        <p:spPr>
          <a:xfrm>
            <a:off x="89127" y="-288498"/>
            <a:ext cx="10515600" cy="1325563"/>
          </a:xfrm>
        </p:spPr>
        <p:txBody>
          <a:bodyPr>
            <a:normAutofit/>
          </a:bodyPr>
          <a:lstStyle/>
          <a:p>
            <a:pPr algn="ctr"/>
            <a:r>
              <a:rPr lang="de-DE" sz="2800" dirty="0">
                <a:solidFill>
                  <a:srgbClr val="002060"/>
                </a:solidFill>
                <a:latin typeface="Arial" panose="020B0604020202020204" pitchFamily="34" charset="0"/>
                <a:cs typeface="Arial" panose="020B0604020202020204" pitchFamily="34" charset="0"/>
              </a:rPr>
              <a:t>Case 1: Rotterdam-Surat Cooperation</a:t>
            </a:r>
            <a:endParaRPr lang="en-GB" sz="2800" dirty="0">
              <a:solidFill>
                <a:srgbClr val="002060"/>
              </a:solidFill>
              <a:latin typeface="Arial" panose="020B0604020202020204" pitchFamily="34" charset="0"/>
              <a:cs typeface="Arial" panose="020B0604020202020204" pitchFamily="34" charset="0"/>
            </a:endParaRPr>
          </a:p>
        </p:txBody>
      </p:sp>
      <p:sp>
        <p:nvSpPr>
          <p:cNvPr id="3" name="Foliennummernplatzhalter 2">
            <a:extLst>
              <a:ext uri="{FF2B5EF4-FFF2-40B4-BE49-F238E27FC236}">
                <a16:creationId xmlns:a16="http://schemas.microsoft.com/office/drawing/2014/main" id="{E11828FB-84D9-4A01-AFA7-75D49D72F6CF}"/>
              </a:ext>
            </a:extLst>
          </p:cNvPr>
          <p:cNvSpPr>
            <a:spLocks noGrp="1"/>
          </p:cNvSpPr>
          <p:nvPr>
            <p:ph type="sldNum" sz="quarter" idx="14"/>
          </p:nvPr>
        </p:nvSpPr>
        <p:spPr/>
        <p:txBody>
          <a:bodyPr/>
          <a:lstStyle/>
          <a:p>
            <a:fld id="{8FA0DE17-FA7F-0D47-8243-7FCB73F01656}" type="slidenum">
              <a:rPr lang="en-US" smtClean="0"/>
              <a:pPr/>
              <a:t>8</a:t>
            </a:fld>
            <a:endParaRPr lang="en-US" sz="1100" dirty="0"/>
          </a:p>
        </p:txBody>
      </p:sp>
      <p:sp>
        <p:nvSpPr>
          <p:cNvPr id="5" name="Inhaltsplatzhalter 4">
            <a:extLst>
              <a:ext uri="{FF2B5EF4-FFF2-40B4-BE49-F238E27FC236}">
                <a16:creationId xmlns:a16="http://schemas.microsoft.com/office/drawing/2014/main" id="{FD85E7D2-BFAB-48DE-94DF-8BE169C2FC90}"/>
              </a:ext>
            </a:extLst>
          </p:cNvPr>
          <p:cNvSpPr>
            <a:spLocks noGrp="1"/>
          </p:cNvSpPr>
          <p:nvPr>
            <p:ph idx="1"/>
          </p:nvPr>
        </p:nvSpPr>
        <p:spPr>
          <a:xfrm>
            <a:off x="2579778" y="1879601"/>
            <a:ext cx="8187802" cy="4425980"/>
          </a:xfrm>
        </p:spPr>
        <p:txBody>
          <a:bodyPr>
            <a:normAutofit fontScale="92500" lnSpcReduction="10000"/>
          </a:bodyPr>
          <a:lstStyle/>
          <a:p>
            <a:pPr algn="just">
              <a:lnSpc>
                <a:spcPct val="100000"/>
              </a:lnSpc>
              <a:spcBef>
                <a:spcPts val="0"/>
              </a:spcBef>
            </a:pPr>
            <a:r>
              <a:rPr lang="en-GB" sz="2400" dirty="0">
                <a:latin typeface="Arial" panose="020B0604020202020204" pitchFamily="34" charset="0"/>
                <a:cs typeface="Arial" panose="020B0604020202020204" pitchFamily="34" charset="0"/>
              </a:rPr>
              <a:t>Cooperation since in 2017</a:t>
            </a:r>
          </a:p>
          <a:p>
            <a:pPr algn="just">
              <a:lnSpc>
                <a:spcPct val="100000"/>
              </a:lnSpc>
              <a:spcBef>
                <a:spcPts val="0"/>
              </a:spcBef>
            </a:pPr>
            <a:endParaRPr lang="en-GB" sz="2400" dirty="0">
              <a:latin typeface="Arial" panose="020B0604020202020204" pitchFamily="34" charset="0"/>
              <a:cs typeface="Arial" panose="020B0604020202020204" pitchFamily="34" charset="0"/>
            </a:endParaRPr>
          </a:p>
          <a:p>
            <a:pPr algn="just">
              <a:lnSpc>
                <a:spcPct val="100000"/>
              </a:lnSpc>
              <a:spcBef>
                <a:spcPts val="0"/>
              </a:spcBef>
            </a:pPr>
            <a:r>
              <a:rPr lang="en-GB" sz="2400" dirty="0">
                <a:latin typeface="Arial" panose="020B0604020202020204" pitchFamily="34" charset="0"/>
                <a:cs typeface="Arial" panose="020B0604020202020204" pitchFamily="34" charset="0"/>
              </a:rPr>
              <a:t>Focus on water management/water plazas</a:t>
            </a:r>
          </a:p>
          <a:p>
            <a:pPr algn="just">
              <a:lnSpc>
                <a:spcPct val="100000"/>
              </a:lnSpc>
              <a:spcBef>
                <a:spcPts val="0"/>
              </a:spcBef>
            </a:pPr>
            <a:endParaRPr lang="en-GB" sz="2400" dirty="0">
              <a:latin typeface="Arial" panose="020B0604020202020204" pitchFamily="34" charset="0"/>
              <a:cs typeface="Arial" panose="020B0604020202020204" pitchFamily="34" charset="0"/>
            </a:endParaRPr>
          </a:p>
          <a:p>
            <a:pPr algn="just">
              <a:lnSpc>
                <a:spcPct val="100000"/>
              </a:lnSpc>
              <a:spcBef>
                <a:spcPts val="0"/>
              </a:spcBef>
            </a:pPr>
            <a:r>
              <a:rPr lang="en-GB" sz="2400" dirty="0">
                <a:latin typeface="Arial" panose="020B0604020202020204" pitchFamily="34" charset="0"/>
                <a:cs typeface="Arial" panose="020B0604020202020204" pitchFamily="34" charset="0"/>
              </a:rPr>
              <a:t>Exchange visits</a:t>
            </a:r>
          </a:p>
          <a:p>
            <a:pPr marL="0" indent="0" algn="just">
              <a:lnSpc>
                <a:spcPct val="100000"/>
              </a:lnSpc>
              <a:spcBef>
                <a:spcPts val="0"/>
              </a:spcBef>
              <a:buNone/>
            </a:pPr>
            <a:endParaRPr lang="en-GB" sz="2400" dirty="0">
              <a:latin typeface="Arial" panose="020B0604020202020204" pitchFamily="34" charset="0"/>
              <a:cs typeface="Arial" panose="020B0604020202020204" pitchFamily="34" charset="0"/>
            </a:endParaRPr>
          </a:p>
          <a:p>
            <a:pPr algn="just">
              <a:lnSpc>
                <a:spcPct val="100000"/>
              </a:lnSpc>
              <a:spcBef>
                <a:spcPts val="0"/>
              </a:spcBef>
            </a:pPr>
            <a:r>
              <a:rPr lang="en-GB" sz="2400" dirty="0">
                <a:latin typeface="Arial" panose="020B0604020202020204" pitchFamily="34" charset="0"/>
                <a:cs typeface="Arial" panose="020B0604020202020204" pitchFamily="34" charset="0"/>
              </a:rPr>
              <a:t>Development of Urban Cooperation Action Plan</a:t>
            </a:r>
          </a:p>
          <a:p>
            <a:pPr algn="just">
              <a:lnSpc>
                <a:spcPct val="100000"/>
              </a:lnSpc>
              <a:spcBef>
                <a:spcPts val="0"/>
              </a:spcBef>
            </a:pPr>
            <a:endParaRPr lang="en-GB" sz="2400" dirty="0">
              <a:latin typeface="Arial" panose="020B0604020202020204" pitchFamily="34" charset="0"/>
              <a:cs typeface="Arial" panose="020B0604020202020204" pitchFamily="34" charset="0"/>
            </a:endParaRPr>
          </a:p>
          <a:p>
            <a:pPr algn="just">
              <a:lnSpc>
                <a:spcPct val="100000"/>
              </a:lnSpc>
              <a:spcBef>
                <a:spcPts val="0"/>
              </a:spcBef>
            </a:pPr>
            <a:r>
              <a:rPr lang="en-GB" sz="2400" dirty="0">
                <a:latin typeface="Arial" panose="020B0604020202020204" pitchFamily="34" charset="0"/>
                <a:cs typeface="Arial" panose="020B0604020202020204" pitchFamily="34" charset="0"/>
              </a:rPr>
              <a:t>Pilot water plaza</a:t>
            </a:r>
          </a:p>
          <a:p>
            <a:pPr algn="just">
              <a:lnSpc>
                <a:spcPct val="100000"/>
              </a:lnSpc>
              <a:spcBef>
                <a:spcPts val="0"/>
              </a:spcBef>
            </a:pPr>
            <a:endParaRPr lang="en-GB" sz="2400" dirty="0">
              <a:latin typeface="Arial" panose="020B0604020202020204" pitchFamily="34" charset="0"/>
              <a:cs typeface="Arial" panose="020B0604020202020204" pitchFamily="34" charset="0"/>
            </a:endParaRPr>
          </a:p>
          <a:p>
            <a:pPr algn="just">
              <a:lnSpc>
                <a:spcPct val="100000"/>
              </a:lnSpc>
              <a:spcBef>
                <a:spcPts val="0"/>
              </a:spcBef>
            </a:pPr>
            <a:r>
              <a:rPr lang="en-GB" sz="2400" dirty="0">
                <a:latin typeface="Arial" panose="020B0604020202020204" pitchFamily="34" charset="0"/>
                <a:cs typeface="Arial" panose="020B0604020202020204" pitchFamily="34" charset="0"/>
              </a:rPr>
              <a:t>Vision for another 7 water plazas</a:t>
            </a:r>
          </a:p>
          <a:p>
            <a:pPr algn="just">
              <a:lnSpc>
                <a:spcPct val="100000"/>
              </a:lnSpc>
              <a:spcBef>
                <a:spcPts val="0"/>
              </a:spcBef>
            </a:pPr>
            <a:endParaRPr lang="en-GB" sz="2400" dirty="0">
              <a:latin typeface="Arial" panose="020B0604020202020204" pitchFamily="34" charset="0"/>
              <a:cs typeface="Arial" panose="020B0604020202020204" pitchFamily="34" charset="0"/>
            </a:endParaRPr>
          </a:p>
          <a:p>
            <a:pPr algn="just">
              <a:lnSpc>
                <a:spcPct val="100000"/>
              </a:lnSpc>
              <a:spcBef>
                <a:spcPts val="0"/>
              </a:spcBef>
            </a:pPr>
            <a:r>
              <a:rPr lang="en-GB" sz="2400" dirty="0">
                <a:latin typeface="Arial" panose="020B0604020202020204" pitchFamily="34" charset="0"/>
                <a:cs typeface="Arial" panose="020B0604020202020204" pitchFamily="34" charset="0"/>
              </a:rPr>
              <a:t>Other areas (water management strategy, business)</a:t>
            </a:r>
          </a:p>
          <a:p>
            <a:pPr algn="just">
              <a:lnSpc>
                <a:spcPct val="100000"/>
              </a:lnSpc>
              <a:spcBef>
                <a:spcPts val="0"/>
              </a:spcBef>
            </a:pPr>
            <a:endParaRPr lang="en-GB" sz="2400" dirty="0">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F07F34C8-5796-3E4A-9161-B85E8F7AA929}"/>
              </a:ext>
            </a:extLst>
          </p:cNvPr>
          <p:cNvSpPr>
            <a:spLocks noChangeArrowheads="1"/>
          </p:cNvSpPr>
          <p:nvPr/>
        </p:nvSpPr>
        <p:spPr bwMode="auto">
          <a:xfrm>
            <a:off x="-2230127" y="1504205"/>
            <a:ext cx="2566970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8" name="Rectangle 6">
            <a:extLst>
              <a:ext uri="{FF2B5EF4-FFF2-40B4-BE49-F238E27FC236}">
                <a16:creationId xmlns:a16="http://schemas.microsoft.com/office/drawing/2014/main" id="{F9BE145D-D8AD-CD41-971E-C3F1D9D51B9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Rectangle 7">
            <a:extLst>
              <a:ext uri="{FF2B5EF4-FFF2-40B4-BE49-F238E27FC236}">
                <a16:creationId xmlns:a16="http://schemas.microsoft.com/office/drawing/2014/main" id="{BBFD992F-06C5-2A4C-A7A8-17A40B6308F2}"/>
              </a:ext>
            </a:extLst>
          </p:cNvPr>
          <p:cNvSpPr>
            <a:spLocks noChangeArrowheads="1"/>
          </p:cNvSpPr>
          <p:nvPr/>
        </p:nvSpPr>
        <p:spPr bwMode="auto">
          <a:xfrm>
            <a:off x="-269875" y="1168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en-GR" sz="12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de-DE" altLang="en-GR" sz="1800" b="0" i="0" u="none" strike="noStrike" cap="none" normalizeH="0" baseline="0">
              <a:ln>
                <a:noFill/>
              </a:ln>
              <a:solidFill>
                <a:schemeClr val="tx1"/>
              </a:solidFill>
              <a:effectLst/>
              <a:latin typeface="Arial" panose="020B0604020202020204" pitchFamily="34" charset="0"/>
            </a:endParaRPr>
          </a:p>
        </p:txBody>
      </p:sp>
      <p:sp>
        <p:nvSpPr>
          <p:cNvPr id="10" name="Rectangle 8">
            <a:extLst>
              <a:ext uri="{FF2B5EF4-FFF2-40B4-BE49-F238E27FC236}">
                <a16:creationId xmlns:a16="http://schemas.microsoft.com/office/drawing/2014/main" id="{B08B87B4-A026-2942-9105-35181ACB4CC2}"/>
              </a:ext>
            </a:extLst>
          </p:cNvPr>
          <p:cNvSpPr>
            <a:spLocks noChangeArrowheads="1"/>
          </p:cNvSpPr>
          <p:nvPr/>
        </p:nvSpPr>
        <p:spPr bwMode="auto">
          <a:xfrm>
            <a:off x="-269875" y="157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en-GR" sz="12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de-DE" altLang="en-GR" sz="1800" b="0" i="0" u="none" strike="noStrike" cap="none" normalizeH="0" baseline="0">
              <a:ln>
                <a:noFill/>
              </a:ln>
              <a:solidFill>
                <a:schemeClr val="tx1"/>
              </a:solidFill>
              <a:effectLst/>
              <a:latin typeface="Arial" panose="020B0604020202020204" pitchFamily="34" charset="0"/>
            </a:endParaRPr>
          </a:p>
        </p:txBody>
      </p:sp>
      <p:sp>
        <p:nvSpPr>
          <p:cNvPr id="11" name="Rectangle 9">
            <a:extLst>
              <a:ext uri="{FF2B5EF4-FFF2-40B4-BE49-F238E27FC236}">
                <a16:creationId xmlns:a16="http://schemas.microsoft.com/office/drawing/2014/main" id="{77B9E6A8-CDE4-A744-911C-278BEEFECC2F}"/>
              </a:ext>
            </a:extLst>
          </p:cNvPr>
          <p:cNvSpPr>
            <a:spLocks noChangeArrowheads="1"/>
          </p:cNvSpPr>
          <p:nvPr/>
        </p:nvSpPr>
        <p:spPr bwMode="auto">
          <a:xfrm>
            <a:off x="-269875" y="2971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9" name="Picture 18" descr="Logo&#10;&#10;Description automatically generated with medium confidence">
            <a:extLst>
              <a:ext uri="{FF2B5EF4-FFF2-40B4-BE49-F238E27FC236}">
                <a16:creationId xmlns:a16="http://schemas.microsoft.com/office/drawing/2014/main" id="{C1561DC1-D7BF-D64F-8BB2-43FF8B487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5467" y="34989"/>
            <a:ext cx="2422049" cy="535381"/>
          </a:xfrm>
          <a:prstGeom prst="rect">
            <a:avLst/>
          </a:prstGeom>
        </p:spPr>
      </p:pic>
      <p:pic>
        <p:nvPicPr>
          <p:cNvPr id="13" name="Picture 12" descr="Logo&#10;&#10;Description automatically generated">
            <a:extLst>
              <a:ext uri="{FF2B5EF4-FFF2-40B4-BE49-F238E27FC236}">
                <a16:creationId xmlns:a16="http://schemas.microsoft.com/office/drawing/2014/main" id="{BD46DD96-A5D6-4245-8606-586F01588293}"/>
              </a:ext>
            </a:extLst>
          </p:cNvPr>
          <p:cNvPicPr>
            <a:picLocks noChangeAspect="1"/>
          </p:cNvPicPr>
          <p:nvPr/>
        </p:nvPicPr>
        <p:blipFill>
          <a:blip r:embed="rId3"/>
          <a:stretch>
            <a:fillRect/>
          </a:stretch>
        </p:blipFill>
        <p:spPr>
          <a:xfrm>
            <a:off x="176646" y="994229"/>
            <a:ext cx="2403132" cy="1256363"/>
          </a:xfrm>
          <a:prstGeom prst="rect">
            <a:avLst/>
          </a:prstGeom>
        </p:spPr>
      </p:pic>
      <p:pic>
        <p:nvPicPr>
          <p:cNvPr id="14" name="Picture 13">
            <a:extLst>
              <a:ext uri="{FF2B5EF4-FFF2-40B4-BE49-F238E27FC236}">
                <a16:creationId xmlns:a16="http://schemas.microsoft.com/office/drawing/2014/main" id="{2F36C36B-2E60-8547-81CF-A78E462A341A}"/>
              </a:ext>
            </a:extLst>
          </p:cNvPr>
          <p:cNvPicPr>
            <a:picLocks noChangeAspect="1"/>
          </p:cNvPicPr>
          <p:nvPr/>
        </p:nvPicPr>
        <p:blipFill>
          <a:blip r:embed="rId4"/>
          <a:stretch>
            <a:fillRect/>
          </a:stretch>
        </p:blipFill>
        <p:spPr>
          <a:xfrm>
            <a:off x="9685468" y="1053146"/>
            <a:ext cx="2094100" cy="1066570"/>
          </a:xfrm>
          <a:prstGeom prst="rect">
            <a:avLst/>
          </a:prstGeom>
        </p:spPr>
      </p:pic>
    </p:spTree>
    <p:extLst>
      <p:ext uri="{BB962C8B-B14F-4D97-AF65-F5344CB8AC3E}">
        <p14:creationId xmlns:p14="http://schemas.microsoft.com/office/powerpoint/2010/main" val="309804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CE56C4-1844-4253-8960-97F0F5973252}"/>
              </a:ext>
            </a:extLst>
          </p:cNvPr>
          <p:cNvSpPr>
            <a:spLocks noGrp="1"/>
          </p:cNvSpPr>
          <p:nvPr>
            <p:ph type="title"/>
          </p:nvPr>
        </p:nvSpPr>
        <p:spPr>
          <a:xfrm>
            <a:off x="151026" y="188564"/>
            <a:ext cx="6200203" cy="509691"/>
          </a:xfrm>
        </p:spPr>
        <p:txBody>
          <a:bodyPr>
            <a:normAutofit/>
          </a:bodyPr>
          <a:lstStyle/>
          <a:p>
            <a:pPr algn="ctr"/>
            <a:r>
              <a:rPr lang="nl-NL" sz="2800" dirty="0">
                <a:solidFill>
                  <a:srgbClr val="002060"/>
                </a:solidFill>
                <a:latin typeface="Arial" panose="020B0604020202020204" pitchFamily="34" charset="0"/>
                <a:cs typeface="Arial" panose="020B0604020202020204" pitchFamily="34" charset="0"/>
              </a:rPr>
              <a:t>Water </a:t>
            </a:r>
            <a:r>
              <a:rPr lang="nl-NL" sz="2800" dirty="0" err="1">
                <a:solidFill>
                  <a:srgbClr val="002060"/>
                </a:solidFill>
                <a:latin typeface="Arial" panose="020B0604020202020204" pitchFamily="34" charset="0"/>
                <a:cs typeface="Arial" panose="020B0604020202020204" pitchFamily="34" charset="0"/>
              </a:rPr>
              <a:t>plazas</a:t>
            </a:r>
            <a:r>
              <a:rPr lang="nl-NL" sz="2800" dirty="0">
                <a:solidFill>
                  <a:srgbClr val="002060"/>
                </a:solidFill>
                <a:latin typeface="Arial" panose="020B0604020202020204" pitchFamily="34" charset="0"/>
                <a:cs typeface="Arial" panose="020B0604020202020204" pitchFamily="34" charset="0"/>
              </a:rPr>
              <a:t> in Rotterdam</a:t>
            </a:r>
          </a:p>
        </p:txBody>
      </p:sp>
      <p:sp>
        <p:nvSpPr>
          <p:cNvPr id="4" name="Tijdelijke aanduiding voor dianummer 3">
            <a:extLst>
              <a:ext uri="{FF2B5EF4-FFF2-40B4-BE49-F238E27FC236}">
                <a16:creationId xmlns:a16="http://schemas.microsoft.com/office/drawing/2014/main" id="{ED16E67C-FA69-46E8-8341-B039AF6EEF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5FB6D-53CD-49E6-B4E2-6C5827CD4B69}" type="slidenum">
              <a:rPr kumimoji="0" lang="nl-NL" sz="2000" b="1" i="0" u="none" strike="noStrike" kern="1200" cap="none" spc="0" normalizeH="0" baseline="0" noProof="0" smtClean="0">
                <a:ln>
                  <a:noFill/>
                </a:ln>
                <a:solidFill>
                  <a:srgbClr val="00811F"/>
                </a:solidFill>
                <a:effectLst/>
                <a:uLnTx/>
                <a:uFillTx/>
                <a:latin typeface="Bold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2000" b="1" i="0" u="none" strike="noStrike" kern="1200" cap="none" spc="0" normalizeH="0" baseline="0" noProof="0" dirty="0">
              <a:ln>
                <a:noFill/>
              </a:ln>
              <a:solidFill>
                <a:srgbClr val="00811F"/>
              </a:solidFill>
              <a:effectLst/>
              <a:uLnTx/>
              <a:uFillTx/>
              <a:latin typeface="Bolder"/>
              <a:ea typeface="+mn-ea"/>
              <a:cs typeface="+mn-cs"/>
            </a:endParaRPr>
          </a:p>
        </p:txBody>
      </p:sp>
      <p:sp>
        <p:nvSpPr>
          <p:cNvPr id="18" name="Ondertitel 3">
            <a:extLst>
              <a:ext uri="{FF2B5EF4-FFF2-40B4-BE49-F238E27FC236}">
                <a16:creationId xmlns:a16="http://schemas.microsoft.com/office/drawing/2014/main" id="{E338C90D-5299-49FD-94EC-504957A678FA}"/>
              </a:ext>
            </a:extLst>
          </p:cNvPr>
          <p:cNvSpPr txBox="1">
            <a:spLocks/>
          </p:cNvSpPr>
          <p:nvPr/>
        </p:nvSpPr>
        <p:spPr>
          <a:xfrm>
            <a:off x="151027" y="1548602"/>
            <a:ext cx="6200202" cy="4057521"/>
          </a:xfrm>
          <a:prstGeom prst="rect">
            <a:avLst/>
          </a:prstGeom>
          <a:noFill/>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1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just">
              <a:lnSpc>
                <a:spcPct val="10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Means for climate adaptation in cities </a:t>
            </a:r>
          </a:p>
          <a:p>
            <a:pPr marL="457200" indent="-457200" algn="just">
              <a:lnSpc>
                <a:spcPct val="10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Multifunctional use of public space</a:t>
            </a:r>
          </a:p>
          <a:p>
            <a:pPr marL="457200" indent="-457200" algn="just">
              <a:lnSpc>
                <a:spcPct val="10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Effective on local scale </a:t>
            </a:r>
            <a:r>
              <a:rPr lang="el-GR" sz="2400" dirty="0">
                <a:latin typeface="Arial" panose="020B0604020202020204" pitchFamily="34" charset="0"/>
                <a:cs typeface="Arial" panose="020B0604020202020204" pitchFamily="34" charset="0"/>
              </a:rPr>
              <a:t>&amp;</a:t>
            </a:r>
            <a:r>
              <a:rPr lang="en-GB" sz="2400" dirty="0">
                <a:latin typeface="Arial" panose="020B0604020202020204" pitchFamily="34" charset="0"/>
                <a:cs typeface="Arial" panose="020B0604020202020204" pitchFamily="34" charset="0"/>
              </a:rPr>
              <a:t> city scale</a:t>
            </a:r>
          </a:p>
          <a:p>
            <a:pPr marL="457200" indent="-457200" algn="just">
              <a:lnSpc>
                <a:spcPct val="10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Drive funding by different stakeholders (municipality, waterboards, regional/ national government)</a:t>
            </a:r>
          </a:p>
          <a:p>
            <a:pPr marL="457200" indent="-457200" algn="just">
              <a:lnSpc>
                <a:spcPct val="10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First water plaza in 2014, up to now an additional 30 plazas</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constructed</a:t>
            </a:r>
            <a:endParaRPr lang="en-GB" sz="2400" dirty="0">
              <a:latin typeface="Arial" panose="020B0604020202020204" pitchFamily="34" charset="0"/>
              <a:cs typeface="Arial" panose="020B0604020202020204" pitchFamily="34" charset="0"/>
            </a:endParaRPr>
          </a:p>
          <a:p>
            <a:pPr marL="457200" indent="-457200" algn="just">
              <a:lnSpc>
                <a:spcPct val="100000"/>
              </a:lnSpc>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pic>
        <p:nvPicPr>
          <p:cNvPr id="20" name="Afbeelding 19">
            <a:extLst>
              <a:ext uri="{FF2B5EF4-FFF2-40B4-BE49-F238E27FC236}">
                <a16:creationId xmlns:a16="http://schemas.microsoft.com/office/drawing/2014/main" id="{8DE3041C-858C-4ABD-B34C-67E6CCCECA37}"/>
              </a:ext>
            </a:extLst>
          </p:cNvPr>
          <p:cNvPicPr>
            <a:picLocks noChangeAspect="1"/>
          </p:cNvPicPr>
          <p:nvPr/>
        </p:nvPicPr>
        <p:blipFill>
          <a:blip r:embed="rId2"/>
          <a:stretch>
            <a:fillRect/>
          </a:stretch>
        </p:blipFill>
        <p:spPr>
          <a:xfrm>
            <a:off x="151026" y="6243549"/>
            <a:ext cx="1979432" cy="551234"/>
          </a:xfrm>
          <a:prstGeom prst="rect">
            <a:avLst/>
          </a:prstGeom>
        </p:spPr>
      </p:pic>
      <p:pic>
        <p:nvPicPr>
          <p:cNvPr id="21" name="Picture 11" descr="01Benthemplein-OvD-LR">
            <a:extLst>
              <a:ext uri="{FF2B5EF4-FFF2-40B4-BE49-F238E27FC236}">
                <a16:creationId xmlns:a16="http://schemas.microsoft.com/office/drawing/2014/main" id="{988DFCD3-3C43-4EA5-BA50-41F5B44E6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002" r="-7242" b="-2998"/>
          <a:stretch>
            <a:fillRect/>
          </a:stretch>
        </p:blipFill>
        <p:spPr bwMode="auto">
          <a:xfrm>
            <a:off x="6791924" y="-174751"/>
            <a:ext cx="5831830" cy="7504229"/>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334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2830</TotalTime>
  <Words>836</Words>
  <Application>Microsoft Macintosh PowerPoint</Application>
  <PresentationFormat>Widescreen</PresentationFormat>
  <Paragraphs>168</Paragraphs>
  <Slides>19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Bolder</vt:lpstr>
      <vt:lpstr>Calibri</vt:lpstr>
      <vt:lpstr>Calibri Light</vt:lpstr>
      <vt:lpstr>Raleway</vt:lpstr>
      <vt:lpstr>Office Theme</vt:lpstr>
      <vt:lpstr>Regional Seminar on the Territorial Approach to Local Development (TALD) for Asia-Pacific countries   How the EU works with local governments: The Indian experience   The International Urban &amp; Regional Cooperation (IURC) perspective    Panagiotis Karamanos 27th April, 2023</vt:lpstr>
      <vt:lpstr>The EU funded IURC programme</vt:lpstr>
      <vt:lpstr>PowerPoint Presentation</vt:lpstr>
      <vt:lpstr>India-EU: Partners on urban development issues</vt:lpstr>
      <vt:lpstr>The cities</vt:lpstr>
      <vt:lpstr>Karlsruhe to PMRDA exchange visit</vt:lpstr>
      <vt:lpstr>Creating shared value</vt:lpstr>
      <vt:lpstr>Case 1: Rotterdam-Surat Cooperation</vt:lpstr>
      <vt:lpstr>Water plazas in Rotterdam</vt:lpstr>
      <vt:lpstr>PowerPoint Presentation</vt:lpstr>
      <vt:lpstr>PowerPoint Presentation</vt:lpstr>
      <vt:lpstr>PowerPoint Presentation</vt:lpstr>
      <vt:lpstr>PowerPoint Presentation</vt:lpstr>
      <vt:lpstr>Rotterdam Statement on cooperation benefits</vt:lpstr>
      <vt:lpstr>Case 2: Leuven-Gwalior Cooperation</vt:lpstr>
      <vt:lpstr>Competitive fund champion</vt:lpstr>
      <vt:lpstr>Case 3: Messina-Kochi Cooperation</vt:lpstr>
      <vt:lpstr>Flood warning demonstration</vt:lpstr>
      <vt:lpstr>Drivers of sucessful cooperation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Ronald HALL</dc:creator>
  <cp:lastModifiedBy>Environmental Minds</cp:lastModifiedBy>
  <cp:revision>52</cp:revision>
  <dcterms:created xsi:type="dcterms:W3CDTF">2021-10-06T09:47:29Z</dcterms:created>
  <dcterms:modified xsi:type="dcterms:W3CDTF">2023-04-26T12:02:40Z</dcterms:modified>
</cp:coreProperties>
</file>