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CE59A6E-C494-4CA3-A753-85069028C5FA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3FD63082-28D3-42F9-B0DC-158956FBC4CD}">
      <dgm:prSet phldrT="[Texte]"/>
      <dgm:spPr/>
      <dgm:t>
        <a:bodyPr/>
        <a:lstStyle/>
        <a:p>
          <a:r>
            <a:rPr lang="fr-FR" dirty="0" smtClean="0"/>
            <a:t>Primature</a:t>
          </a:r>
        </a:p>
        <a:p>
          <a:r>
            <a:rPr lang="fr-FR" dirty="0" smtClean="0"/>
            <a:t>CP</a:t>
          </a:r>
          <a:endParaRPr lang="fr-FR" dirty="0"/>
        </a:p>
      </dgm:t>
    </dgm:pt>
    <dgm:pt modelId="{5689C0E5-B941-4379-B20C-3355093EC0FA}" type="parTrans" cxnId="{C2579CBC-0C0F-44F7-9982-B13F3C07C9B6}">
      <dgm:prSet/>
      <dgm:spPr/>
      <dgm:t>
        <a:bodyPr/>
        <a:lstStyle/>
        <a:p>
          <a:endParaRPr lang="fr-FR"/>
        </a:p>
      </dgm:t>
    </dgm:pt>
    <dgm:pt modelId="{DDE1BC2A-4604-4F38-ADD9-61101E9AB3B1}" type="sibTrans" cxnId="{C2579CBC-0C0F-44F7-9982-B13F3C07C9B6}">
      <dgm:prSet/>
      <dgm:spPr/>
      <dgm:t>
        <a:bodyPr/>
        <a:lstStyle/>
        <a:p>
          <a:endParaRPr lang="fr-FR"/>
        </a:p>
      </dgm:t>
    </dgm:pt>
    <dgm:pt modelId="{5B890928-B6AB-4F5E-9107-B67476420CE2}">
      <dgm:prSet phldrT="[Texte]"/>
      <dgm:spPr/>
      <dgm:t>
        <a:bodyPr/>
        <a:lstStyle/>
        <a:p>
          <a:r>
            <a:rPr lang="fr-FR" dirty="0" smtClean="0"/>
            <a:t>MDR</a:t>
          </a:r>
          <a:endParaRPr lang="fr-FR" dirty="0"/>
        </a:p>
      </dgm:t>
    </dgm:pt>
    <dgm:pt modelId="{580E927E-17CD-49FD-8A3E-480D43F66DA7}" type="parTrans" cxnId="{D4E26A3F-5782-423C-BB8E-77A432C5C456}">
      <dgm:prSet/>
      <dgm:spPr/>
      <dgm:t>
        <a:bodyPr/>
        <a:lstStyle/>
        <a:p>
          <a:endParaRPr lang="fr-FR"/>
        </a:p>
      </dgm:t>
    </dgm:pt>
    <dgm:pt modelId="{A44FFED6-6567-4AF2-9A7C-4BF658C8DA65}" type="sibTrans" cxnId="{D4E26A3F-5782-423C-BB8E-77A432C5C456}">
      <dgm:prSet/>
      <dgm:spPr/>
      <dgm:t>
        <a:bodyPr/>
        <a:lstStyle/>
        <a:p>
          <a:endParaRPr lang="fr-FR"/>
        </a:p>
      </dgm:t>
    </dgm:pt>
    <dgm:pt modelId="{30BFF1F0-83FF-4832-9794-358BE1F8C15A}">
      <dgm:prSet phldrT="[Texte]"/>
      <dgm:spPr/>
      <dgm:t>
        <a:bodyPr/>
        <a:lstStyle/>
        <a:p>
          <a:r>
            <a:rPr lang="fr-FR" dirty="0" smtClean="0"/>
            <a:t>MASEF</a:t>
          </a:r>
          <a:endParaRPr lang="fr-FR" dirty="0"/>
        </a:p>
      </dgm:t>
    </dgm:pt>
    <dgm:pt modelId="{29AC9115-DEDB-496A-BF5F-6A0CFEEC8FF5}" type="sibTrans" cxnId="{99186D8B-12FD-4998-BB42-F9EF284595A1}">
      <dgm:prSet/>
      <dgm:spPr/>
      <dgm:t>
        <a:bodyPr/>
        <a:lstStyle/>
        <a:p>
          <a:endParaRPr lang="fr-FR"/>
        </a:p>
      </dgm:t>
    </dgm:pt>
    <dgm:pt modelId="{1C21C542-6C41-4509-AC42-190DF1DA0E6E}" type="parTrans" cxnId="{99186D8B-12FD-4998-BB42-F9EF284595A1}">
      <dgm:prSet/>
      <dgm:spPr/>
      <dgm:t>
        <a:bodyPr/>
        <a:lstStyle/>
        <a:p>
          <a:endParaRPr lang="fr-FR"/>
        </a:p>
      </dgm:t>
    </dgm:pt>
    <dgm:pt modelId="{B156FB1D-C71D-44F5-A0D3-0ADEA4F47080}">
      <dgm:prSet/>
      <dgm:spPr/>
      <dgm:t>
        <a:bodyPr/>
        <a:lstStyle/>
        <a:p>
          <a:r>
            <a:rPr lang="fr-FR" dirty="0" smtClean="0"/>
            <a:t>MS</a:t>
          </a:r>
          <a:endParaRPr lang="fr-FR" dirty="0"/>
        </a:p>
      </dgm:t>
    </dgm:pt>
    <dgm:pt modelId="{74A4BD09-A256-4F88-8DD4-9B18CF1D4370}" type="sibTrans" cxnId="{1AFCE7C8-5AAF-4EE1-A199-5AC68ED4B3EC}">
      <dgm:prSet/>
      <dgm:spPr/>
      <dgm:t>
        <a:bodyPr/>
        <a:lstStyle/>
        <a:p>
          <a:endParaRPr lang="fr-FR"/>
        </a:p>
      </dgm:t>
    </dgm:pt>
    <dgm:pt modelId="{39DA5FF4-BAB5-4691-B981-BDD13BAB7EBC}" type="parTrans" cxnId="{1AFCE7C8-5AAF-4EE1-A199-5AC68ED4B3EC}">
      <dgm:prSet/>
      <dgm:spPr/>
      <dgm:t>
        <a:bodyPr/>
        <a:lstStyle/>
        <a:p>
          <a:endParaRPr lang="fr-FR"/>
        </a:p>
      </dgm:t>
    </dgm:pt>
    <dgm:pt modelId="{F2CF5168-9B55-489D-9891-7051235783AC}">
      <dgm:prSet phldrT="[Texte]"/>
      <dgm:spPr/>
      <dgm:t>
        <a:bodyPr/>
        <a:lstStyle/>
        <a:p>
          <a:r>
            <a:rPr lang="fr-FR" dirty="0" smtClean="0"/>
            <a:t>MAED</a:t>
          </a:r>
          <a:endParaRPr lang="fr-FR" dirty="0"/>
        </a:p>
      </dgm:t>
    </dgm:pt>
    <dgm:pt modelId="{62723039-02AB-4019-B419-F667B76DDE85}" type="sibTrans" cxnId="{06D24804-376D-4F99-B1C8-EA52B4E1A5A3}">
      <dgm:prSet/>
      <dgm:spPr/>
      <dgm:t>
        <a:bodyPr/>
        <a:lstStyle/>
        <a:p>
          <a:endParaRPr lang="fr-FR"/>
        </a:p>
      </dgm:t>
    </dgm:pt>
    <dgm:pt modelId="{6E6060B0-B4A1-464C-B023-69928E85C2B7}" type="parTrans" cxnId="{06D24804-376D-4F99-B1C8-EA52B4E1A5A3}">
      <dgm:prSet/>
      <dgm:spPr/>
      <dgm:t>
        <a:bodyPr/>
        <a:lstStyle/>
        <a:p>
          <a:endParaRPr lang="fr-FR"/>
        </a:p>
      </dgm:t>
    </dgm:pt>
    <dgm:pt modelId="{AEAB0DCC-1D43-4197-ACCB-DB4EF929A336}">
      <dgm:prSet/>
      <dgm:spPr/>
      <dgm:t>
        <a:bodyPr/>
        <a:lstStyle/>
        <a:p>
          <a:r>
            <a:rPr lang="fr-FR" dirty="0" smtClean="0"/>
            <a:t>CSA</a:t>
          </a:r>
          <a:endParaRPr lang="fr-FR" dirty="0"/>
        </a:p>
      </dgm:t>
    </dgm:pt>
    <dgm:pt modelId="{D71B68C6-FCD7-4691-9ACE-81597CC4A6C2}" type="parTrans" cxnId="{4FA6DFC8-AABE-444C-AE87-0AAF4FEC19FB}">
      <dgm:prSet/>
      <dgm:spPr/>
      <dgm:t>
        <a:bodyPr/>
        <a:lstStyle/>
        <a:p>
          <a:endParaRPr lang="fr-FR"/>
        </a:p>
      </dgm:t>
    </dgm:pt>
    <dgm:pt modelId="{839886D6-0808-4B75-BACE-6B546401FF3D}" type="sibTrans" cxnId="{4FA6DFC8-AABE-444C-AE87-0AAF4FEC19FB}">
      <dgm:prSet/>
      <dgm:spPr/>
      <dgm:t>
        <a:bodyPr/>
        <a:lstStyle/>
        <a:p>
          <a:endParaRPr lang="fr-FR"/>
        </a:p>
      </dgm:t>
    </dgm:pt>
    <dgm:pt modelId="{0B6B6ECA-BBDD-437B-9D7F-FF6E8FBAE2AD}">
      <dgm:prSet/>
      <dgm:spPr/>
      <dgm:t>
        <a:bodyPr/>
        <a:lstStyle/>
        <a:p>
          <a:r>
            <a:rPr lang="fr-FR" dirty="0" smtClean="0"/>
            <a:t>REGIONAL</a:t>
          </a:r>
          <a:endParaRPr lang="fr-FR" dirty="0"/>
        </a:p>
      </dgm:t>
    </dgm:pt>
    <dgm:pt modelId="{BE2C1B44-6B68-49F7-8D93-AA8CD36C73E9}" type="parTrans" cxnId="{06DF32BA-7EBA-425E-AF2F-966C9EF2FCCF}">
      <dgm:prSet/>
      <dgm:spPr/>
      <dgm:t>
        <a:bodyPr/>
        <a:lstStyle/>
        <a:p>
          <a:endParaRPr lang="fr-FR"/>
        </a:p>
      </dgm:t>
    </dgm:pt>
    <dgm:pt modelId="{C748E754-AED6-414A-B527-1F9FA8C66226}" type="sibTrans" cxnId="{06DF32BA-7EBA-425E-AF2F-966C9EF2FCCF}">
      <dgm:prSet/>
      <dgm:spPr/>
      <dgm:t>
        <a:bodyPr/>
        <a:lstStyle/>
        <a:p>
          <a:endParaRPr lang="fr-FR"/>
        </a:p>
      </dgm:t>
    </dgm:pt>
    <dgm:pt modelId="{B8429049-A419-418D-A67B-91D4103915C3}">
      <dgm:prSet/>
      <dgm:spPr/>
      <dgm:t>
        <a:bodyPr/>
        <a:lstStyle/>
        <a:p>
          <a:r>
            <a:rPr lang="fr-FR" dirty="0" smtClean="0"/>
            <a:t>LOCAL</a:t>
          </a:r>
          <a:endParaRPr lang="fr-FR" dirty="0"/>
        </a:p>
      </dgm:t>
    </dgm:pt>
    <dgm:pt modelId="{F0C38198-2AA4-418D-BFF5-5188BEDD60F1}" type="parTrans" cxnId="{CD9E15BA-7A4B-4EC6-9141-FFAEDBA0E5D5}">
      <dgm:prSet/>
      <dgm:spPr/>
      <dgm:t>
        <a:bodyPr/>
        <a:lstStyle/>
        <a:p>
          <a:endParaRPr lang="fr-FR"/>
        </a:p>
      </dgm:t>
    </dgm:pt>
    <dgm:pt modelId="{0928ED21-5B2A-4830-8AEA-7AD34741D79C}" type="sibTrans" cxnId="{CD9E15BA-7A4B-4EC6-9141-FFAEDBA0E5D5}">
      <dgm:prSet/>
      <dgm:spPr/>
      <dgm:t>
        <a:bodyPr/>
        <a:lstStyle/>
        <a:p>
          <a:endParaRPr lang="fr-FR"/>
        </a:p>
      </dgm:t>
    </dgm:pt>
    <dgm:pt modelId="{D9DCC62E-C500-4024-81FF-40FCB3D6371A}">
      <dgm:prSet/>
      <dgm:spPr/>
      <dgm:t>
        <a:bodyPr/>
        <a:lstStyle/>
        <a:p>
          <a:r>
            <a:rPr lang="fr-FR" dirty="0" smtClean="0"/>
            <a:t>COMMUNAUTAIRE</a:t>
          </a:r>
          <a:endParaRPr lang="fr-FR" dirty="0"/>
        </a:p>
      </dgm:t>
    </dgm:pt>
    <dgm:pt modelId="{D16F6561-D34B-4E76-B73D-94408C95FF94}" type="parTrans" cxnId="{E49EEC55-A236-497C-826E-48FCB113D250}">
      <dgm:prSet/>
      <dgm:spPr/>
      <dgm:t>
        <a:bodyPr/>
        <a:lstStyle/>
        <a:p>
          <a:endParaRPr lang="fr-FR"/>
        </a:p>
      </dgm:t>
    </dgm:pt>
    <dgm:pt modelId="{581B7D0B-5B3D-4EE8-A86C-06B69C7A42EF}" type="sibTrans" cxnId="{E49EEC55-A236-497C-826E-48FCB113D250}">
      <dgm:prSet/>
      <dgm:spPr/>
      <dgm:t>
        <a:bodyPr/>
        <a:lstStyle/>
        <a:p>
          <a:endParaRPr lang="fr-FR"/>
        </a:p>
      </dgm:t>
    </dgm:pt>
    <dgm:pt modelId="{6DD019EB-ECF5-4B4C-A9C1-FC8A86D47806}">
      <dgm:prSet phldrT="[Texte]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r-FR" dirty="0" smtClean="0"/>
            <a:t>Société Civile</a:t>
          </a:r>
          <a:endParaRPr lang="fr-FR" dirty="0"/>
        </a:p>
      </dgm:t>
    </dgm:pt>
    <dgm:pt modelId="{6E99980C-635E-404A-BC63-D86E945D8A15}" type="parTrans" cxnId="{C73985AC-2965-42B0-B781-C447CC98A5D3}">
      <dgm:prSet/>
      <dgm:spPr/>
      <dgm:t>
        <a:bodyPr/>
        <a:lstStyle/>
        <a:p>
          <a:endParaRPr lang="fr-FR"/>
        </a:p>
      </dgm:t>
    </dgm:pt>
    <dgm:pt modelId="{1729255F-F74A-44D9-AE84-0FFBE7D58C59}" type="sibTrans" cxnId="{C73985AC-2965-42B0-B781-C447CC98A5D3}">
      <dgm:prSet/>
      <dgm:spPr/>
      <dgm:t>
        <a:bodyPr/>
        <a:lstStyle/>
        <a:p>
          <a:endParaRPr lang="fr-FR"/>
        </a:p>
      </dgm:t>
    </dgm:pt>
    <dgm:pt modelId="{63968AA2-20AE-4AD9-9C23-3A9D5188895D}">
      <dgm:prSet phldrT="[Texte]">
        <dgm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r-FR" dirty="0" smtClean="0"/>
            <a:t>Secteur Privé</a:t>
          </a:r>
          <a:endParaRPr lang="fr-FR" dirty="0"/>
        </a:p>
      </dgm:t>
    </dgm:pt>
    <dgm:pt modelId="{52D90BBD-FE7D-4877-9B66-A0B5A083C7DD}" type="parTrans" cxnId="{F8333374-3233-40F7-A4C1-E7B5C1FDA261}">
      <dgm:prSet/>
      <dgm:spPr/>
      <dgm:t>
        <a:bodyPr/>
        <a:lstStyle/>
        <a:p>
          <a:endParaRPr lang="fr-FR"/>
        </a:p>
      </dgm:t>
    </dgm:pt>
    <dgm:pt modelId="{8C82BCD0-6889-4FBA-B61A-2B0C31CD0C28}" type="sibTrans" cxnId="{F8333374-3233-40F7-A4C1-E7B5C1FDA261}">
      <dgm:prSet/>
      <dgm:spPr/>
      <dgm:t>
        <a:bodyPr/>
        <a:lstStyle/>
        <a:p>
          <a:endParaRPr lang="fr-FR"/>
        </a:p>
      </dgm:t>
    </dgm:pt>
    <dgm:pt modelId="{FFF0DE5C-77A3-45CC-8FE1-4B2187C4B852}" type="pres">
      <dgm:prSet presAssocID="{6CE59A6E-C494-4CA3-A753-85069028C5FA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fr-FR"/>
        </a:p>
      </dgm:t>
    </dgm:pt>
    <dgm:pt modelId="{FD3950F7-EBEB-4F7B-8476-675E147F75A0}" type="pres">
      <dgm:prSet presAssocID="{3FD63082-28D3-42F9-B0DC-158956FBC4CD}" presName="hierRoot1" presStyleCnt="0">
        <dgm:presLayoutVars>
          <dgm:hierBranch val="init"/>
        </dgm:presLayoutVars>
      </dgm:prSet>
      <dgm:spPr/>
    </dgm:pt>
    <dgm:pt modelId="{209FA415-7989-473B-ACE3-FCD5E87C6B5C}" type="pres">
      <dgm:prSet presAssocID="{3FD63082-28D3-42F9-B0DC-158956FBC4CD}" presName="rootComposite1" presStyleCnt="0"/>
      <dgm:spPr/>
    </dgm:pt>
    <dgm:pt modelId="{5854368C-ACDA-480A-857A-2E488540AEAD}" type="pres">
      <dgm:prSet presAssocID="{3FD63082-28D3-42F9-B0DC-158956FBC4CD}" presName="rootText1" presStyleLbl="node0" presStyleIdx="0" presStyleCnt="3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D526AC98-B8FE-4822-B6B9-15C9A79ACC7C}" type="pres">
      <dgm:prSet presAssocID="{3FD63082-28D3-42F9-B0DC-158956FBC4CD}" presName="rootConnector1" presStyleLbl="node1" presStyleIdx="0" presStyleCnt="0"/>
      <dgm:spPr/>
      <dgm:t>
        <a:bodyPr/>
        <a:lstStyle/>
        <a:p>
          <a:endParaRPr lang="fr-FR"/>
        </a:p>
      </dgm:t>
    </dgm:pt>
    <dgm:pt modelId="{B0AAB081-61B0-41E6-8CCC-D7FB6AF8C5B1}" type="pres">
      <dgm:prSet presAssocID="{3FD63082-28D3-42F9-B0DC-158956FBC4CD}" presName="hierChild2" presStyleCnt="0"/>
      <dgm:spPr/>
    </dgm:pt>
    <dgm:pt modelId="{0AE14F0D-33AC-48B0-AD58-3351C66F8D56}" type="pres">
      <dgm:prSet presAssocID="{6E6060B0-B4A1-464C-B023-69928E85C2B7}" presName="Name37" presStyleLbl="parChTrans1D2" presStyleIdx="0" presStyleCnt="5"/>
      <dgm:spPr/>
      <dgm:t>
        <a:bodyPr/>
        <a:lstStyle/>
        <a:p>
          <a:endParaRPr lang="fr-FR"/>
        </a:p>
      </dgm:t>
    </dgm:pt>
    <dgm:pt modelId="{48C959EE-1857-493E-88AC-4C32686DE833}" type="pres">
      <dgm:prSet presAssocID="{F2CF5168-9B55-489D-9891-7051235783AC}" presName="hierRoot2" presStyleCnt="0">
        <dgm:presLayoutVars>
          <dgm:hierBranch val="init"/>
        </dgm:presLayoutVars>
      </dgm:prSet>
      <dgm:spPr/>
    </dgm:pt>
    <dgm:pt modelId="{41524379-0E48-4789-B9FC-002647858B3B}" type="pres">
      <dgm:prSet presAssocID="{F2CF5168-9B55-489D-9891-7051235783AC}" presName="rootComposite" presStyleCnt="0"/>
      <dgm:spPr/>
    </dgm:pt>
    <dgm:pt modelId="{98EAB044-64DF-4DBF-8E21-B8190131E34F}" type="pres">
      <dgm:prSet presAssocID="{F2CF5168-9B55-489D-9891-7051235783AC}" presName="rootText" presStyleLbl="node2" presStyleIdx="0" presStyleCnt="5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2C4FAB83-C7D5-4BD4-A927-CCF392531A4C}" type="pres">
      <dgm:prSet presAssocID="{F2CF5168-9B55-489D-9891-7051235783AC}" presName="rootConnector" presStyleLbl="node2" presStyleIdx="0" presStyleCnt="5"/>
      <dgm:spPr/>
      <dgm:t>
        <a:bodyPr/>
        <a:lstStyle/>
        <a:p>
          <a:endParaRPr lang="fr-FR"/>
        </a:p>
      </dgm:t>
    </dgm:pt>
    <dgm:pt modelId="{73405808-5D7F-4729-AA24-92E25626D999}" type="pres">
      <dgm:prSet presAssocID="{F2CF5168-9B55-489D-9891-7051235783AC}" presName="hierChild4" presStyleCnt="0"/>
      <dgm:spPr/>
    </dgm:pt>
    <dgm:pt modelId="{635F8BCA-AE04-4A2E-9CD1-91FC626A88E0}" type="pres">
      <dgm:prSet presAssocID="{F2CF5168-9B55-489D-9891-7051235783AC}" presName="hierChild5" presStyleCnt="0"/>
      <dgm:spPr/>
    </dgm:pt>
    <dgm:pt modelId="{1733A4BF-A372-49C2-BAAC-34A1585A9BE4}" type="pres">
      <dgm:prSet presAssocID="{580E927E-17CD-49FD-8A3E-480D43F66DA7}" presName="Name37" presStyleLbl="parChTrans1D2" presStyleIdx="1" presStyleCnt="5"/>
      <dgm:spPr/>
      <dgm:t>
        <a:bodyPr/>
        <a:lstStyle/>
        <a:p>
          <a:endParaRPr lang="fr-FR"/>
        </a:p>
      </dgm:t>
    </dgm:pt>
    <dgm:pt modelId="{AB0F9D19-A8A9-49F5-BF26-5CC4FECB368D}" type="pres">
      <dgm:prSet presAssocID="{5B890928-B6AB-4F5E-9107-B67476420CE2}" presName="hierRoot2" presStyleCnt="0">
        <dgm:presLayoutVars>
          <dgm:hierBranch val="init"/>
        </dgm:presLayoutVars>
      </dgm:prSet>
      <dgm:spPr/>
    </dgm:pt>
    <dgm:pt modelId="{637CEBE7-D3AD-41BF-B7B5-5E99D0D179F1}" type="pres">
      <dgm:prSet presAssocID="{5B890928-B6AB-4F5E-9107-B67476420CE2}" presName="rootComposite" presStyleCnt="0"/>
      <dgm:spPr/>
    </dgm:pt>
    <dgm:pt modelId="{A419E7BC-B340-46CF-B776-A138CE2105A6}" type="pres">
      <dgm:prSet presAssocID="{5B890928-B6AB-4F5E-9107-B67476420CE2}" presName="rootText" presStyleLbl="node2" presStyleIdx="1" presStyleCnt="5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A5F94EA2-0C42-4D2C-9E8F-C715E54DFE9B}" type="pres">
      <dgm:prSet presAssocID="{5B890928-B6AB-4F5E-9107-B67476420CE2}" presName="rootConnector" presStyleLbl="node2" presStyleIdx="1" presStyleCnt="5"/>
      <dgm:spPr/>
      <dgm:t>
        <a:bodyPr/>
        <a:lstStyle/>
        <a:p>
          <a:endParaRPr lang="fr-FR"/>
        </a:p>
      </dgm:t>
    </dgm:pt>
    <dgm:pt modelId="{166DA43B-98E2-44F6-90F2-FCF5BA9F157A}" type="pres">
      <dgm:prSet presAssocID="{5B890928-B6AB-4F5E-9107-B67476420CE2}" presName="hierChild4" presStyleCnt="0"/>
      <dgm:spPr/>
    </dgm:pt>
    <dgm:pt modelId="{5BB98AB9-BAF5-431E-B6B5-966FE58F1D59}" type="pres">
      <dgm:prSet presAssocID="{5B890928-B6AB-4F5E-9107-B67476420CE2}" presName="hierChild5" presStyleCnt="0"/>
      <dgm:spPr/>
    </dgm:pt>
    <dgm:pt modelId="{B2455D63-776F-4720-881C-2F9CB9556C39}" type="pres">
      <dgm:prSet presAssocID="{39DA5FF4-BAB5-4691-B981-BDD13BAB7EBC}" presName="Name37" presStyleLbl="parChTrans1D2" presStyleIdx="2" presStyleCnt="5"/>
      <dgm:spPr/>
      <dgm:t>
        <a:bodyPr/>
        <a:lstStyle/>
        <a:p>
          <a:endParaRPr lang="fr-FR"/>
        </a:p>
      </dgm:t>
    </dgm:pt>
    <dgm:pt modelId="{F8ED13E8-54AF-4732-B62D-E2518CEA2976}" type="pres">
      <dgm:prSet presAssocID="{B156FB1D-C71D-44F5-A0D3-0ADEA4F47080}" presName="hierRoot2" presStyleCnt="0">
        <dgm:presLayoutVars>
          <dgm:hierBranch val="init"/>
        </dgm:presLayoutVars>
      </dgm:prSet>
      <dgm:spPr/>
    </dgm:pt>
    <dgm:pt modelId="{A76AF257-F80E-4141-A4AD-3F865F6AEEC0}" type="pres">
      <dgm:prSet presAssocID="{B156FB1D-C71D-44F5-A0D3-0ADEA4F47080}" presName="rootComposite" presStyleCnt="0"/>
      <dgm:spPr/>
    </dgm:pt>
    <dgm:pt modelId="{CA8B4D2A-8110-4B0C-8D6E-B0FEE24981D2}" type="pres">
      <dgm:prSet presAssocID="{B156FB1D-C71D-44F5-A0D3-0ADEA4F47080}" presName="rootText" presStyleLbl="node2" presStyleIdx="2" presStyleCnt="5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E5F39CB1-2048-4B76-8425-509866BABF79}" type="pres">
      <dgm:prSet presAssocID="{B156FB1D-C71D-44F5-A0D3-0ADEA4F47080}" presName="rootConnector" presStyleLbl="node2" presStyleIdx="2" presStyleCnt="5"/>
      <dgm:spPr/>
      <dgm:t>
        <a:bodyPr/>
        <a:lstStyle/>
        <a:p>
          <a:endParaRPr lang="fr-FR"/>
        </a:p>
      </dgm:t>
    </dgm:pt>
    <dgm:pt modelId="{8C58881E-A17C-4F9B-BD61-87145A88E271}" type="pres">
      <dgm:prSet presAssocID="{B156FB1D-C71D-44F5-A0D3-0ADEA4F47080}" presName="hierChild4" presStyleCnt="0"/>
      <dgm:spPr/>
    </dgm:pt>
    <dgm:pt modelId="{52537FD4-475E-4B23-8F38-7276E9C137FF}" type="pres">
      <dgm:prSet presAssocID="{BE2C1B44-6B68-49F7-8D93-AA8CD36C73E9}" presName="Name37" presStyleLbl="parChTrans1D3" presStyleIdx="0" presStyleCnt="1"/>
      <dgm:spPr/>
      <dgm:t>
        <a:bodyPr/>
        <a:lstStyle/>
        <a:p>
          <a:endParaRPr lang="fr-FR"/>
        </a:p>
      </dgm:t>
    </dgm:pt>
    <dgm:pt modelId="{042411B1-BEDC-4D57-8648-B98FBDACC5C9}" type="pres">
      <dgm:prSet presAssocID="{0B6B6ECA-BBDD-437B-9D7F-FF6E8FBAE2AD}" presName="hierRoot2" presStyleCnt="0">
        <dgm:presLayoutVars>
          <dgm:hierBranch val="init"/>
        </dgm:presLayoutVars>
      </dgm:prSet>
      <dgm:spPr/>
    </dgm:pt>
    <dgm:pt modelId="{CC771D7C-8851-4267-B5B0-0BD0E5756EC8}" type="pres">
      <dgm:prSet presAssocID="{0B6B6ECA-BBDD-437B-9D7F-FF6E8FBAE2AD}" presName="rootComposite" presStyleCnt="0"/>
      <dgm:spPr/>
    </dgm:pt>
    <dgm:pt modelId="{F3903696-207D-43CE-9637-5A906B58021A}" type="pres">
      <dgm:prSet presAssocID="{0B6B6ECA-BBDD-437B-9D7F-FF6E8FBAE2AD}" presName="rootText" presStyleLbl="node3" presStyleIdx="0" presStyleCnt="1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50A11DB6-E935-42D5-B87F-60762968BACF}" type="pres">
      <dgm:prSet presAssocID="{0B6B6ECA-BBDD-437B-9D7F-FF6E8FBAE2AD}" presName="rootConnector" presStyleLbl="node3" presStyleIdx="0" presStyleCnt="1"/>
      <dgm:spPr/>
      <dgm:t>
        <a:bodyPr/>
        <a:lstStyle/>
        <a:p>
          <a:endParaRPr lang="fr-FR"/>
        </a:p>
      </dgm:t>
    </dgm:pt>
    <dgm:pt modelId="{596CA92B-043D-400D-94B6-FA793E4C6458}" type="pres">
      <dgm:prSet presAssocID="{0B6B6ECA-BBDD-437B-9D7F-FF6E8FBAE2AD}" presName="hierChild4" presStyleCnt="0"/>
      <dgm:spPr/>
    </dgm:pt>
    <dgm:pt modelId="{7352426C-EEDC-4146-92D1-672C1B478583}" type="pres">
      <dgm:prSet presAssocID="{F0C38198-2AA4-418D-BFF5-5188BEDD60F1}" presName="Name37" presStyleLbl="parChTrans1D4" presStyleIdx="0" presStyleCnt="2"/>
      <dgm:spPr/>
      <dgm:t>
        <a:bodyPr/>
        <a:lstStyle/>
        <a:p>
          <a:endParaRPr lang="fr-FR"/>
        </a:p>
      </dgm:t>
    </dgm:pt>
    <dgm:pt modelId="{D13BAA75-67E3-4257-A7C5-9EE427D8AF29}" type="pres">
      <dgm:prSet presAssocID="{B8429049-A419-418D-A67B-91D4103915C3}" presName="hierRoot2" presStyleCnt="0">
        <dgm:presLayoutVars>
          <dgm:hierBranch val="init"/>
        </dgm:presLayoutVars>
      </dgm:prSet>
      <dgm:spPr/>
    </dgm:pt>
    <dgm:pt modelId="{2B6608CF-17B8-43D6-AF4B-0CA7B9818D46}" type="pres">
      <dgm:prSet presAssocID="{B8429049-A419-418D-A67B-91D4103915C3}" presName="rootComposite" presStyleCnt="0"/>
      <dgm:spPr/>
    </dgm:pt>
    <dgm:pt modelId="{12F27347-A03D-4F8E-8BB7-F45E86EC9AB1}" type="pres">
      <dgm:prSet presAssocID="{B8429049-A419-418D-A67B-91D4103915C3}" presName="rootText" presStyleLbl="node4" presStyleIdx="0" presStyleCnt="2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928E5BC9-178C-4CE3-8836-862F013AD641}" type="pres">
      <dgm:prSet presAssocID="{B8429049-A419-418D-A67B-91D4103915C3}" presName="rootConnector" presStyleLbl="node4" presStyleIdx="0" presStyleCnt="2"/>
      <dgm:spPr/>
      <dgm:t>
        <a:bodyPr/>
        <a:lstStyle/>
        <a:p>
          <a:endParaRPr lang="fr-FR"/>
        </a:p>
      </dgm:t>
    </dgm:pt>
    <dgm:pt modelId="{E9E4989B-7C5D-4050-995C-9F8D5803C195}" type="pres">
      <dgm:prSet presAssocID="{B8429049-A419-418D-A67B-91D4103915C3}" presName="hierChild4" presStyleCnt="0"/>
      <dgm:spPr/>
    </dgm:pt>
    <dgm:pt modelId="{33FA1170-4D75-470D-BE1F-4918E9E3EC0D}" type="pres">
      <dgm:prSet presAssocID="{D16F6561-D34B-4E76-B73D-94408C95FF94}" presName="Name37" presStyleLbl="parChTrans1D4" presStyleIdx="1" presStyleCnt="2"/>
      <dgm:spPr/>
      <dgm:t>
        <a:bodyPr/>
        <a:lstStyle/>
        <a:p>
          <a:endParaRPr lang="fr-FR"/>
        </a:p>
      </dgm:t>
    </dgm:pt>
    <dgm:pt modelId="{224E8CF1-ED19-4906-8F91-DBA6E25167EA}" type="pres">
      <dgm:prSet presAssocID="{D9DCC62E-C500-4024-81FF-40FCB3D6371A}" presName="hierRoot2" presStyleCnt="0">
        <dgm:presLayoutVars>
          <dgm:hierBranch val="init"/>
        </dgm:presLayoutVars>
      </dgm:prSet>
      <dgm:spPr/>
    </dgm:pt>
    <dgm:pt modelId="{29ECF495-9CAC-4B7C-AA4F-6A05F9060143}" type="pres">
      <dgm:prSet presAssocID="{D9DCC62E-C500-4024-81FF-40FCB3D6371A}" presName="rootComposite" presStyleCnt="0"/>
      <dgm:spPr/>
    </dgm:pt>
    <dgm:pt modelId="{FE3A871F-4CE8-4948-AED6-6E1BE5584AC9}" type="pres">
      <dgm:prSet presAssocID="{D9DCC62E-C500-4024-81FF-40FCB3D6371A}" presName="rootText" presStyleLbl="node4" presStyleIdx="1" presStyleCnt="2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A0AD1384-C0AD-459A-B46F-7F0659FA42A0}" type="pres">
      <dgm:prSet presAssocID="{D9DCC62E-C500-4024-81FF-40FCB3D6371A}" presName="rootConnector" presStyleLbl="node4" presStyleIdx="1" presStyleCnt="2"/>
      <dgm:spPr/>
      <dgm:t>
        <a:bodyPr/>
        <a:lstStyle/>
        <a:p>
          <a:endParaRPr lang="fr-FR"/>
        </a:p>
      </dgm:t>
    </dgm:pt>
    <dgm:pt modelId="{DB162467-0486-44CB-B9E5-767A8E0ACD81}" type="pres">
      <dgm:prSet presAssocID="{D9DCC62E-C500-4024-81FF-40FCB3D6371A}" presName="hierChild4" presStyleCnt="0"/>
      <dgm:spPr/>
    </dgm:pt>
    <dgm:pt modelId="{43DFAFAF-C1C4-4471-8447-EB8828AC35DF}" type="pres">
      <dgm:prSet presAssocID="{D9DCC62E-C500-4024-81FF-40FCB3D6371A}" presName="hierChild5" presStyleCnt="0"/>
      <dgm:spPr/>
    </dgm:pt>
    <dgm:pt modelId="{FA51035E-3AE8-4501-A2D4-D3C4EC97EFFD}" type="pres">
      <dgm:prSet presAssocID="{B8429049-A419-418D-A67B-91D4103915C3}" presName="hierChild5" presStyleCnt="0"/>
      <dgm:spPr/>
    </dgm:pt>
    <dgm:pt modelId="{C8F42412-85C0-4243-B537-84BE606F049A}" type="pres">
      <dgm:prSet presAssocID="{0B6B6ECA-BBDD-437B-9D7F-FF6E8FBAE2AD}" presName="hierChild5" presStyleCnt="0"/>
      <dgm:spPr/>
    </dgm:pt>
    <dgm:pt modelId="{65529AE2-B6E3-4BD0-9413-F2A276E4D4CC}" type="pres">
      <dgm:prSet presAssocID="{B156FB1D-C71D-44F5-A0D3-0ADEA4F47080}" presName="hierChild5" presStyleCnt="0"/>
      <dgm:spPr/>
    </dgm:pt>
    <dgm:pt modelId="{390C6FB8-F891-45F0-AC2D-71041D7BEBFD}" type="pres">
      <dgm:prSet presAssocID="{1C21C542-6C41-4509-AC42-190DF1DA0E6E}" presName="Name37" presStyleLbl="parChTrans1D2" presStyleIdx="3" presStyleCnt="5"/>
      <dgm:spPr/>
      <dgm:t>
        <a:bodyPr/>
        <a:lstStyle/>
        <a:p>
          <a:endParaRPr lang="fr-FR"/>
        </a:p>
      </dgm:t>
    </dgm:pt>
    <dgm:pt modelId="{4CACD638-722B-4088-8EC6-4517DE6E30F1}" type="pres">
      <dgm:prSet presAssocID="{30BFF1F0-83FF-4832-9794-358BE1F8C15A}" presName="hierRoot2" presStyleCnt="0">
        <dgm:presLayoutVars>
          <dgm:hierBranch val="init"/>
        </dgm:presLayoutVars>
      </dgm:prSet>
      <dgm:spPr/>
    </dgm:pt>
    <dgm:pt modelId="{39A1DE95-CF5C-41A2-87BF-A584F421F1A6}" type="pres">
      <dgm:prSet presAssocID="{30BFF1F0-83FF-4832-9794-358BE1F8C15A}" presName="rootComposite" presStyleCnt="0"/>
      <dgm:spPr/>
    </dgm:pt>
    <dgm:pt modelId="{C839A0A2-76EC-4D31-B29B-29F5BE0E183D}" type="pres">
      <dgm:prSet presAssocID="{30BFF1F0-83FF-4832-9794-358BE1F8C15A}" presName="rootText" presStyleLbl="node2" presStyleIdx="3" presStyleCnt="5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4B9D8A26-1FF2-4923-BDF9-7B5037AB4D1C}" type="pres">
      <dgm:prSet presAssocID="{30BFF1F0-83FF-4832-9794-358BE1F8C15A}" presName="rootConnector" presStyleLbl="node2" presStyleIdx="3" presStyleCnt="5"/>
      <dgm:spPr/>
      <dgm:t>
        <a:bodyPr/>
        <a:lstStyle/>
        <a:p>
          <a:endParaRPr lang="fr-FR"/>
        </a:p>
      </dgm:t>
    </dgm:pt>
    <dgm:pt modelId="{1D21C1B9-90E9-4925-B1BD-2F0220115636}" type="pres">
      <dgm:prSet presAssocID="{30BFF1F0-83FF-4832-9794-358BE1F8C15A}" presName="hierChild4" presStyleCnt="0"/>
      <dgm:spPr/>
    </dgm:pt>
    <dgm:pt modelId="{AA970C54-9EF6-48A1-B0C5-B853AD745B9C}" type="pres">
      <dgm:prSet presAssocID="{30BFF1F0-83FF-4832-9794-358BE1F8C15A}" presName="hierChild5" presStyleCnt="0"/>
      <dgm:spPr/>
    </dgm:pt>
    <dgm:pt modelId="{EBC5EB4E-04DA-4BC9-8957-390866D73449}" type="pres">
      <dgm:prSet presAssocID="{D71B68C6-FCD7-4691-9ACE-81597CC4A6C2}" presName="Name37" presStyleLbl="parChTrans1D2" presStyleIdx="4" presStyleCnt="5"/>
      <dgm:spPr/>
      <dgm:t>
        <a:bodyPr/>
        <a:lstStyle/>
        <a:p>
          <a:endParaRPr lang="fr-FR"/>
        </a:p>
      </dgm:t>
    </dgm:pt>
    <dgm:pt modelId="{B993FF9A-560C-4691-A42A-6E4F5E4A25A4}" type="pres">
      <dgm:prSet presAssocID="{AEAB0DCC-1D43-4197-ACCB-DB4EF929A336}" presName="hierRoot2" presStyleCnt="0">
        <dgm:presLayoutVars>
          <dgm:hierBranch val="init"/>
        </dgm:presLayoutVars>
      </dgm:prSet>
      <dgm:spPr/>
    </dgm:pt>
    <dgm:pt modelId="{1D68D19A-7485-49B2-A100-E757CAFE06C5}" type="pres">
      <dgm:prSet presAssocID="{AEAB0DCC-1D43-4197-ACCB-DB4EF929A336}" presName="rootComposite" presStyleCnt="0"/>
      <dgm:spPr/>
    </dgm:pt>
    <dgm:pt modelId="{E5CE05D2-8370-418B-A47D-9F256ECABA29}" type="pres">
      <dgm:prSet presAssocID="{AEAB0DCC-1D43-4197-ACCB-DB4EF929A336}" presName="rootText" presStyleLbl="node2" presStyleIdx="4" presStyleCnt="5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78423ADC-7007-41D1-9FF0-FB0E2ACFFF0A}" type="pres">
      <dgm:prSet presAssocID="{AEAB0DCC-1D43-4197-ACCB-DB4EF929A336}" presName="rootConnector" presStyleLbl="node2" presStyleIdx="4" presStyleCnt="5"/>
      <dgm:spPr/>
      <dgm:t>
        <a:bodyPr/>
        <a:lstStyle/>
        <a:p>
          <a:endParaRPr lang="fr-FR"/>
        </a:p>
      </dgm:t>
    </dgm:pt>
    <dgm:pt modelId="{D9FC2182-392F-431D-9132-9512EE262A25}" type="pres">
      <dgm:prSet presAssocID="{AEAB0DCC-1D43-4197-ACCB-DB4EF929A336}" presName="hierChild4" presStyleCnt="0"/>
      <dgm:spPr/>
    </dgm:pt>
    <dgm:pt modelId="{99009BC6-C399-4FEA-9A02-01B97191CD63}" type="pres">
      <dgm:prSet presAssocID="{AEAB0DCC-1D43-4197-ACCB-DB4EF929A336}" presName="hierChild5" presStyleCnt="0"/>
      <dgm:spPr/>
    </dgm:pt>
    <dgm:pt modelId="{6EE36A09-1040-4D25-AE18-E4CA6A7EE02C}" type="pres">
      <dgm:prSet presAssocID="{3FD63082-28D3-42F9-B0DC-158956FBC4CD}" presName="hierChild3" presStyleCnt="0"/>
      <dgm:spPr/>
    </dgm:pt>
    <dgm:pt modelId="{FDBBAB66-17E9-4150-9A15-67718492BEC7}" type="pres">
      <dgm:prSet presAssocID="{6DD019EB-ECF5-4B4C-A9C1-FC8A86D47806}" presName="hierRoot1" presStyleCnt="0">
        <dgm:presLayoutVars>
          <dgm:hierBranch val="init"/>
        </dgm:presLayoutVars>
      </dgm:prSet>
      <dgm:spPr/>
    </dgm:pt>
    <dgm:pt modelId="{4F04E6BB-5F51-48A7-8D76-4DAB0A9391B3}" type="pres">
      <dgm:prSet presAssocID="{6DD019EB-ECF5-4B4C-A9C1-FC8A86D47806}" presName="rootComposite1" presStyleCnt="0"/>
      <dgm:spPr/>
    </dgm:pt>
    <dgm:pt modelId="{1B441434-4407-41AD-82F2-DF9AD20E18D2}" type="pres">
      <dgm:prSet presAssocID="{6DD019EB-ECF5-4B4C-A9C1-FC8A86D47806}" presName="rootText1" presStyleLbl="node0" presStyleIdx="1" presStyleCnt="3" custLinFactY="100000" custLinFactNeighborX="61881" custLinFactNeighborY="188003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6510F915-10B3-4B0A-8131-ADAD99A67B33}" type="pres">
      <dgm:prSet presAssocID="{6DD019EB-ECF5-4B4C-A9C1-FC8A86D47806}" presName="rootConnector1" presStyleLbl="node1" presStyleIdx="0" presStyleCnt="0"/>
      <dgm:spPr/>
      <dgm:t>
        <a:bodyPr/>
        <a:lstStyle/>
        <a:p>
          <a:endParaRPr lang="fr-FR"/>
        </a:p>
      </dgm:t>
    </dgm:pt>
    <dgm:pt modelId="{4EF80001-C5D7-4B4F-9B5B-41217619DC8E}" type="pres">
      <dgm:prSet presAssocID="{6DD019EB-ECF5-4B4C-A9C1-FC8A86D47806}" presName="hierChild2" presStyleCnt="0"/>
      <dgm:spPr/>
    </dgm:pt>
    <dgm:pt modelId="{81B553E9-03AB-4D00-927D-6F3A99CBF579}" type="pres">
      <dgm:prSet presAssocID="{6DD019EB-ECF5-4B4C-A9C1-FC8A86D47806}" presName="hierChild3" presStyleCnt="0"/>
      <dgm:spPr/>
    </dgm:pt>
    <dgm:pt modelId="{4F510675-FF80-48F7-8CED-7EE857955100}" type="pres">
      <dgm:prSet presAssocID="{63968AA2-20AE-4AD9-9C23-3A9D5188895D}" presName="hierRoot1" presStyleCnt="0">
        <dgm:presLayoutVars>
          <dgm:hierBranch val="init"/>
        </dgm:presLayoutVars>
      </dgm:prSet>
      <dgm:spPr/>
    </dgm:pt>
    <dgm:pt modelId="{77E9A147-0F7E-4775-8C58-5F9F873EEBDC}" type="pres">
      <dgm:prSet presAssocID="{63968AA2-20AE-4AD9-9C23-3A9D5188895D}" presName="rootComposite1" presStyleCnt="0"/>
      <dgm:spPr/>
    </dgm:pt>
    <dgm:pt modelId="{1403741A-4E37-49E8-9597-20C02AF351A2}" type="pres">
      <dgm:prSet presAssocID="{63968AA2-20AE-4AD9-9C23-3A9D5188895D}" presName="rootText1" presStyleLbl="node0" presStyleIdx="2" presStyleCnt="3" custLinFactX="-200000" custLinFactY="100000" custLinFactNeighborX="-211764" custLinFactNeighborY="198224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9A242E6B-9E3A-4932-9675-79FB0A7343F8}" type="pres">
      <dgm:prSet presAssocID="{63968AA2-20AE-4AD9-9C23-3A9D5188895D}" presName="rootConnector1" presStyleLbl="node1" presStyleIdx="0" presStyleCnt="0"/>
      <dgm:spPr/>
      <dgm:t>
        <a:bodyPr/>
        <a:lstStyle/>
        <a:p>
          <a:endParaRPr lang="fr-FR"/>
        </a:p>
      </dgm:t>
    </dgm:pt>
    <dgm:pt modelId="{EF627E36-97C1-42F5-B0DE-DD41AB725D74}" type="pres">
      <dgm:prSet presAssocID="{63968AA2-20AE-4AD9-9C23-3A9D5188895D}" presName="hierChild2" presStyleCnt="0"/>
      <dgm:spPr/>
    </dgm:pt>
    <dgm:pt modelId="{EC873106-9D0F-4BAD-A021-52F73B4D95A5}" type="pres">
      <dgm:prSet presAssocID="{63968AA2-20AE-4AD9-9C23-3A9D5188895D}" presName="hierChild3" presStyleCnt="0"/>
      <dgm:spPr/>
    </dgm:pt>
  </dgm:ptLst>
  <dgm:cxnLst>
    <dgm:cxn modelId="{03C782AD-7FCC-4C32-8C64-D5D152750910}" type="presOf" srcId="{6DD019EB-ECF5-4B4C-A9C1-FC8A86D47806}" destId="{6510F915-10B3-4B0A-8131-ADAD99A67B33}" srcOrd="1" destOrd="0" presId="urn:microsoft.com/office/officeart/2005/8/layout/orgChart1"/>
    <dgm:cxn modelId="{07C9DF8E-4DCD-4F7F-8D62-23B199A21A20}" type="presOf" srcId="{3FD63082-28D3-42F9-B0DC-158956FBC4CD}" destId="{D526AC98-B8FE-4822-B6B9-15C9A79ACC7C}" srcOrd="1" destOrd="0" presId="urn:microsoft.com/office/officeart/2005/8/layout/orgChart1"/>
    <dgm:cxn modelId="{49506DF7-CDFD-42B7-8934-E2E9DB863CD5}" type="presOf" srcId="{B8429049-A419-418D-A67B-91D4103915C3}" destId="{12F27347-A03D-4F8E-8BB7-F45E86EC9AB1}" srcOrd="0" destOrd="0" presId="urn:microsoft.com/office/officeart/2005/8/layout/orgChart1"/>
    <dgm:cxn modelId="{C2579CBC-0C0F-44F7-9982-B13F3C07C9B6}" srcId="{6CE59A6E-C494-4CA3-A753-85069028C5FA}" destId="{3FD63082-28D3-42F9-B0DC-158956FBC4CD}" srcOrd="0" destOrd="0" parTransId="{5689C0E5-B941-4379-B20C-3355093EC0FA}" sibTransId="{DDE1BC2A-4604-4F38-ADD9-61101E9AB3B1}"/>
    <dgm:cxn modelId="{0409DA73-E692-4B3D-A841-5BAACADEC6BB}" type="presOf" srcId="{D16F6561-D34B-4E76-B73D-94408C95FF94}" destId="{33FA1170-4D75-470D-BE1F-4918E9E3EC0D}" srcOrd="0" destOrd="0" presId="urn:microsoft.com/office/officeart/2005/8/layout/orgChart1"/>
    <dgm:cxn modelId="{2D393BF7-8C66-4676-ABE4-D89541F9CF67}" type="presOf" srcId="{1C21C542-6C41-4509-AC42-190DF1DA0E6E}" destId="{390C6FB8-F891-45F0-AC2D-71041D7BEBFD}" srcOrd="0" destOrd="0" presId="urn:microsoft.com/office/officeart/2005/8/layout/orgChart1"/>
    <dgm:cxn modelId="{FB84ACD6-0EB4-4A7F-9BA0-D2BD333C839F}" type="presOf" srcId="{B156FB1D-C71D-44F5-A0D3-0ADEA4F47080}" destId="{E5F39CB1-2048-4B76-8425-509866BABF79}" srcOrd="1" destOrd="0" presId="urn:microsoft.com/office/officeart/2005/8/layout/orgChart1"/>
    <dgm:cxn modelId="{E6059361-2096-48E4-BEA4-77CE2E4DBB4E}" type="presOf" srcId="{6CE59A6E-C494-4CA3-A753-85069028C5FA}" destId="{FFF0DE5C-77A3-45CC-8FE1-4B2187C4B852}" srcOrd="0" destOrd="0" presId="urn:microsoft.com/office/officeart/2005/8/layout/orgChart1"/>
    <dgm:cxn modelId="{DA14F415-EA0B-4FB2-A6D9-09FF2BD0A554}" type="presOf" srcId="{D9DCC62E-C500-4024-81FF-40FCB3D6371A}" destId="{FE3A871F-4CE8-4948-AED6-6E1BE5584AC9}" srcOrd="0" destOrd="0" presId="urn:microsoft.com/office/officeart/2005/8/layout/orgChart1"/>
    <dgm:cxn modelId="{1AFCE7C8-5AAF-4EE1-A199-5AC68ED4B3EC}" srcId="{3FD63082-28D3-42F9-B0DC-158956FBC4CD}" destId="{B156FB1D-C71D-44F5-A0D3-0ADEA4F47080}" srcOrd="2" destOrd="0" parTransId="{39DA5FF4-BAB5-4691-B981-BDD13BAB7EBC}" sibTransId="{74A4BD09-A256-4F88-8DD4-9B18CF1D4370}"/>
    <dgm:cxn modelId="{C73985AC-2965-42B0-B781-C447CC98A5D3}" srcId="{6CE59A6E-C494-4CA3-A753-85069028C5FA}" destId="{6DD019EB-ECF5-4B4C-A9C1-FC8A86D47806}" srcOrd="1" destOrd="0" parTransId="{6E99980C-635E-404A-BC63-D86E945D8A15}" sibTransId="{1729255F-F74A-44D9-AE84-0FFBE7D58C59}"/>
    <dgm:cxn modelId="{0CFDC228-0A4A-4BC2-B089-C2710776E89D}" type="presOf" srcId="{F2CF5168-9B55-489D-9891-7051235783AC}" destId="{98EAB044-64DF-4DBF-8E21-B8190131E34F}" srcOrd="0" destOrd="0" presId="urn:microsoft.com/office/officeart/2005/8/layout/orgChart1"/>
    <dgm:cxn modelId="{D4E26A3F-5782-423C-BB8E-77A432C5C456}" srcId="{3FD63082-28D3-42F9-B0DC-158956FBC4CD}" destId="{5B890928-B6AB-4F5E-9107-B67476420CE2}" srcOrd="1" destOrd="0" parTransId="{580E927E-17CD-49FD-8A3E-480D43F66DA7}" sibTransId="{A44FFED6-6567-4AF2-9A7C-4BF658C8DA65}"/>
    <dgm:cxn modelId="{2535DA5D-F3ED-48C2-B3CD-AB43DBD08185}" type="presOf" srcId="{D9DCC62E-C500-4024-81FF-40FCB3D6371A}" destId="{A0AD1384-C0AD-459A-B46F-7F0659FA42A0}" srcOrd="1" destOrd="0" presId="urn:microsoft.com/office/officeart/2005/8/layout/orgChart1"/>
    <dgm:cxn modelId="{F67356EA-CBD1-427F-9705-157DE67E8120}" type="presOf" srcId="{580E927E-17CD-49FD-8A3E-480D43F66DA7}" destId="{1733A4BF-A372-49C2-BAAC-34A1585A9BE4}" srcOrd="0" destOrd="0" presId="urn:microsoft.com/office/officeart/2005/8/layout/orgChart1"/>
    <dgm:cxn modelId="{C217FEF2-F419-4BCB-944E-9AC9E1780045}" type="presOf" srcId="{AEAB0DCC-1D43-4197-ACCB-DB4EF929A336}" destId="{78423ADC-7007-41D1-9FF0-FB0E2ACFFF0A}" srcOrd="1" destOrd="0" presId="urn:microsoft.com/office/officeart/2005/8/layout/orgChart1"/>
    <dgm:cxn modelId="{99186D8B-12FD-4998-BB42-F9EF284595A1}" srcId="{3FD63082-28D3-42F9-B0DC-158956FBC4CD}" destId="{30BFF1F0-83FF-4832-9794-358BE1F8C15A}" srcOrd="3" destOrd="0" parTransId="{1C21C542-6C41-4509-AC42-190DF1DA0E6E}" sibTransId="{29AC9115-DEDB-496A-BF5F-6A0CFEEC8FF5}"/>
    <dgm:cxn modelId="{0878A125-5C65-4AF1-A743-BFD17FAD1BB6}" type="presOf" srcId="{63968AA2-20AE-4AD9-9C23-3A9D5188895D}" destId="{9A242E6B-9E3A-4932-9675-79FB0A7343F8}" srcOrd="1" destOrd="0" presId="urn:microsoft.com/office/officeart/2005/8/layout/orgChart1"/>
    <dgm:cxn modelId="{62413206-714D-4917-85C5-FB89EF6C52AF}" type="presOf" srcId="{6DD019EB-ECF5-4B4C-A9C1-FC8A86D47806}" destId="{1B441434-4407-41AD-82F2-DF9AD20E18D2}" srcOrd="0" destOrd="0" presId="urn:microsoft.com/office/officeart/2005/8/layout/orgChart1"/>
    <dgm:cxn modelId="{1EF585D3-0CE1-40C6-BED6-7F113F0F7D99}" type="presOf" srcId="{B8429049-A419-418D-A67B-91D4103915C3}" destId="{928E5BC9-178C-4CE3-8836-862F013AD641}" srcOrd="1" destOrd="0" presId="urn:microsoft.com/office/officeart/2005/8/layout/orgChart1"/>
    <dgm:cxn modelId="{8A1A7605-E192-4FEE-831D-CD4F9C421132}" type="presOf" srcId="{30BFF1F0-83FF-4832-9794-358BE1F8C15A}" destId="{4B9D8A26-1FF2-4923-BDF9-7B5037AB4D1C}" srcOrd="1" destOrd="0" presId="urn:microsoft.com/office/officeart/2005/8/layout/orgChart1"/>
    <dgm:cxn modelId="{1264E0E2-7AFF-4445-9906-DB2A4D1A8F11}" type="presOf" srcId="{F2CF5168-9B55-489D-9891-7051235783AC}" destId="{2C4FAB83-C7D5-4BD4-A927-CCF392531A4C}" srcOrd="1" destOrd="0" presId="urn:microsoft.com/office/officeart/2005/8/layout/orgChart1"/>
    <dgm:cxn modelId="{1AEF3F2C-34F3-4015-A70F-19837EB4F471}" type="presOf" srcId="{5B890928-B6AB-4F5E-9107-B67476420CE2}" destId="{A5F94EA2-0C42-4D2C-9E8F-C715E54DFE9B}" srcOrd="1" destOrd="0" presId="urn:microsoft.com/office/officeart/2005/8/layout/orgChart1"/>
    <dgm:cxn modelId="{E49EEC55-A236-497C-826E-48FCB113D250}" srcId="{B8429049-A419-418D-A67B-91D4103915C3}" destId="{D9DCC62E-C500-4024-81FF-40FCB3D6371A}" srcOrd="0" destOrd="0" parTransId="{D16F6561-D34B-4E76-B73D-94408C95FF94}" sibTransId="{581B7D0B-5B3D-4EE8-A86C-06B69C7A42EF}"/>
    <dgm:cxn modelId="{EEBE46FE-DC4B-4227-A3CA-48366C905E7D}" type="presOf" srcId="{6E6060B0-B4A1-464C-B023-69928E85C2B7}" destId="{0AE14F0D-33AC-48B0-AD58-3351C66F8D56}" srcOrd="0" destOrd="0" presId="urn:microsoft.com/office/officeart/2005/8/layout/orgChart1"/>
    <dgm:cxn modelId="{2AB2E90E-6ECF-48A9-A9C6-7AD862EB7DB1}" type="presOf" srcId="{D71B68C6-FCD7-4691-9ACE-81597CC4A6C2}" destId="{EBC5EB4E-04DA-4BC9-8957-390866D73449}" srcOrd="0" destOrd="0" presId="urn:microsoft.com/office/officeart/2005/8/layout/orgChart1"/>
    <dgm:cxn modelId="{CD9E15BA-7A4B-4EC6-9141-FFAEDBA0E5D5}" srcId="{0B6B6ECA-BBDD-437B-9D7F-FF6E8FBAE2AD}" destId="{B8429049-A419-418D-A67B-91D4103915C3}" srcOrd="0" destOrd="0" parTransId="{F0C38198-2AA4-418D-BFF5-5188BEDD60F1}" sibTransId="{0928ED21-5B2A-4830-8AEA-7AD34741D79C}"/>
    <dgm:cxn modelId="{F8333374-3233-40F7-A4C1-E7B5C1FDA261}" srcId="{6CE59A6E-C494-4CA3-A753-85069028C5FA}" destId="{63968AA2-20AE-4AD9-9C23-3A9D5188895D}" srcOrd="2" destOrd="0" parTransId="{52D90BBD-FE7D-4877-9B66-A0B5A083C7DD}" sibTransId="{8C82BCD0-6889-4FBA-B61A-2B0C31CD0C28}"/>
    <dgm:cxn modelId="{7B0CDFD0-FA12-4C2E-BCC3-B021FA50B35D}" type="presOf" srcId="{AEAB0DCC-1D43-4197-ACCB-DB4EF929A336}" destId="{E5CE05D2-8370-418B-A47D-9F256ECABA29}" srcOrd="0" destOrd="0" presId="urn:microsoft.com/office/officeart/2005/8/layout/orgChart1"/>
    <dgm:cxn modelId="{D4948011-8429-4173-B045-1BA4D9F66662}" type="presOf" srcId="{63968AA2-20AE-4AD9-9C23-3A9D5188895D}" destId="{1403741A-4E37-49E8-9597-20C02AF351A2}" srcOrd="0" destOrd="0" presId="urn:microsoft.com/office/officeart/2005/8/layout/orgChart1"/>
    <dgm:cxn modelId="{55793A43-D1F8-46AB-8991-2A24EB30814E}" type="presOf" srcId="{5B890928-B6AB-4F5E-9107-B67476420CE2}" destId="{A419E7BC-B340-46CF-B776-A138CE2105A6}" srcOrd="0" destOrd="0" presId="urn:microsoft.com/office/officeart/2005/8/layout/orgChart1"/>
    <dgm:cxn modelId="{E1329D1C-EA6E-43B0-B18E-815225B69A1B}" type="presOf" srcId="{30BFF1F0-83FF-4832-9794-358BE1F8C15A}" destId="{C839A0A2-76EC-4D31-B29B-29F5BE0E183D}" srcOrd="0" destOrd="0" presId="urn:microsoft.com/office/officeart/2005/8/layout/orgChart1"/>
    <dgm:cxn modelId="{D228938A-38B1-438B-8A09-2E3B9601C3A3}" type="presOf" srcId="{39DA5FF4-BAB5-4691-B981-BDD13BAB7EBC}" destId="{B2455D63-776F-4720-881C-2F9CB9556C39}" srcOrd="0" destOrd="0" presId="urn:microsoft.com/office/officeart/2005/8/layout/orgChart1"/>
    <dgm:cxn modelId="{06DF32BA-7EBA-425E-AF2F-966C9EF2FCCF}" srcId="{B156FB1D-C71D-44F5-A0D3-0ADEA4F47080}" destId="{0B6B6ECA-BBDD-437B-9D7F-FF6E8FBAE2AD}" srcOrd="0" destOrd="0" parTransId="{BE2C1B44-6B68-49F7-8D93-AA8CD36C73E9}" sibTransId="{C748E754-AED6-414A-B527-1F9FA8C66226}"/>
    <dgm:cxn modelId="{4FA6DFC8-AABE-444C-AE87-0AAF4FEC19FB}" srcId="{3FD63082-28D3-42F9-B0DC-158956FBC4CD}" destId="{AEAB0DCC-1D43-4197-ACCB-DB4EF929A336}" srcOrd="4" destOrd="0" parTransId="{D71B68C6-FCD7-4691-9ACE-81597CC4A6C2}" sibTransId="{839886D6-0808-4B75-BACE-6B546401FF3D}"/>
    <dgm:cxn modelId="{06D24804-376D-4F99-B1C8-EA52B4E1A5A3}" srcId="{3FD63082-28D3-42F9-B0DC-158956FBC4CD}" destId="{F2CF5168-9B55-489D-9891-7051235783AC}" srcOrd="0" destOrd="0" parTransId="{6E6060B0-B4A1-464C-B023-69928E85C2B7}" sibTransId="{62723039-02AB-4019-B419-F667B76DDE85}"/>
    <dgm:cxn modelId="{FD80DDA5-DBD4-4125-BBCF-DA24F3D3CFDE}" type="presOf" srcId="{BE2C1B44-6B68-49F7-8D93-AA8CD36C73E9}" destId="{52537FD4-475E-4B23-8F38-7276E9C137FF}" srcOrd="0" destOrd="0" presId="urn:microsoft.com/office/officeart/2005/8/layout/orgChart1"/>
    <dgm:cxn modelId="{9D5D349B-91E2-4BAD-B788-BEEFD0791AE0}" type="presOf" srcId="{B156FB1D-C71D-44F5-A0D3-0ADEA4F47080}" destId="{CA8B4D2A-8110-4B0C-8D6E-B0FEE24981D2}" srcOrd="0" destOrd="0" presId="urn:microsoft.com/office/officeart/2005/8/layout/orgChart1"/>
    <dgm:cxn modelId="{94BA90A3-8179-4E77-A041-7906ED90A8B2}" type="presOf" srcId="{0B6B6ECA-BBDD-437B-9D7F-FF6E8FBAE2AD}" destId="{50A11DB6-E935-42D5-B87F-60762968BACF}" srcOrd="1" destOrd="0" presId="urn:microsoft.com/office/officeart/2005/8/layout/orgChart1"/>
    <dgm:cxn modelId="{66AED181-188C-40EA-8418-CCD4BD170F8A}" type="presOf" srcId="{F0C38198-2AA4-418D-BFF5-5188BEDD60F1}" destId="{7352426C-EEDC-4146-92D1-672C1B478583}" srcOrd="0" destOrd="0" presId="urn:microsoft.com/office/officeart/2005/8/layout/orgChart1"/>
    <dgm:cxn modelId="{D57CC81D-19FC-409D-A932-8053CEFF41DC}" type="presOf" srcId="{0B6B6ECA-BBDD-437B-9D7F-FF6E8FBAE2AD}" destId="{F3903696-207D-43CE-9637-5A906B58021A}" srcOrd="0" destOrd="0" presId="urn:microsoft.com/office/officeart/2005/8/layout/orgChart1"/>
    <dgm:cxn modelId="{A8E0E71C-4ABD-4B0D-B981-A25B5A8B019E}" type="presOf" srcId="{3FD63082-28D3-42F9-B0DC-158956FBC4CD}" destId="{5854368C-ACDA-480A-857A-2E488540AEAD}" srcOrd="0" destOrd="0" presId="urn:microsoft.com/office/officeart/2005/8/layout/orgChart1"/>
    <dgm:cxn modelId="{D5D73743-172D-4A85-95DA-DCD1F501C64B}" type="presParOf" srcId="{FFF0DE5C-77A3-45CC-8FE1-4B2187C4B852}" destId="{FD3950F7-EBEB-4F7B-8476-675E147F75A0}" srcOrd="0" destOrd="0" presId="urn:microsoft.com/office/officeart/2005/8/layout/orgChart1"/>
    <dgm:cxn modelId="{FAB18167-3087-4137-AC21-F164097BE06E}" type="presParOf" srcId="{FD3950F7-EBEB-4F7B-8476-675E147F75A0}" destId="{209FA415-7989-473B-ACE3-FCD5E87C6B5C}" srcOrd="0" destOrd="0" presId="urn:microsoft.com/office/officeart/2005/8/layout/orgChart1"/>
    <dgm:cxn modelId="{EBFAD1C5-96AB-45C0-A41A-845B230AB72F}" type="presParOf" srcId="{209FA415-7989-473B-ACE3-FCD5E87C6B5C}" destId="{5854368C-ACDA-480A-857A-2E488540AEAD}" srcOrd="0" destOrd="0" presId="urn:microsoft.com/office/officeart/2005/8/layout/orgChart1"/>
    <dgm:cxn modelId="{E718D770-BBDE-47BA-8082-7D1C2D541779}" type="presParOf" srcId="{209FA415-7989-473B-ACE3-FCD5E87C6B5C}" destId="{D526AC98-B8FE-4822-B6B9-15C9A79ACC7C}" srcOrd="1" destOrd="0" presId="urn:microsoft.com/office/officeart/2005/8/layout/orgChart1"/>
    <dgm:cxn modelId="{451CA921-C828-49C2-8D18-65E267C7A80F}" type="presParOf" srcId="{FD3950F7-EBEB-4F7B-8476-675E147F75A0}" destId="{B0AAB081-61B0-41E6-8CCC-D7FB6AF8C5B1}" srcOrd="1" destOrd="0" presId="urn:microsoft.com/office/officeart/2005/8/layout/orgChart1"/>
    <dgm:cxn modelId="{31031C6D-6D47-4438-95F1-61EDFB4C8E97}" type="presParOf" srcId="{B0AAB081-61B0-41E6-8CCC-D7FB6AF8C5B1}" destId="{0AE14F0D-33AC-48B0-AD58-3351C66F8D56}" srcOrd="0" destOrd="0" presId="urn:microsoft.com/office/officeart/2005/8/layout/orgChart1"/>
    <dgm:cxn modelId="{73275C8A-566A-41A9-99E5-54DEDF4F4CBD}" type="presParOf" srcId="{B0AAB081-61B0-41E6-8CCC-D7FB6AF8C5B1}" destId="{48C959EE-1857-493E-88AC-4C32686DE833}" srcOrd="1" destOrd="0" presId="urn:microsoft.com/office/officeart/2005/8/layout/orgChart1"/>
    <dgm:cxn modelId="{C67D2B69-9457-44AB-BF69-909674459668}" type="presParOf" srcId="{48C959EE-1857-493E-88AC-4C32686DE833}" destId="{41524379-0E48-4789-B9FC-002647858B3B}" srcOrd="0" destOrd="0" presId="urn:microsoft.com/office/officeart/2005/8/layout/orgChart1"/>
    <dgm:cxn modelId="{C34505E5-9458-432D-9EFC-23A53268BBF1}" type="presParOf" srcId="{41524379-0E48-4789-B9FC-002647858B3B}" destId="{98EAB044-64DF-4DBF-8E21-B8190131E34F}" srcOrd="0" destOrd="0" presId="urn:microsoft.com/office/officeart/2005/8/layout/orgChart1"/>
    <dgm:cxn modelId="{EF688D18-18FA-4A35-BC84-4F110C36A445}" type="presParOf" srcId="{41524379-0E48-4789-B9FC-002647858B3B}" destId="{2C4FAB83-C7D5-4BD4-A927-CCF392531A4C}" srcOrd="1" destOrd="0" presId="urn:microsoft.com/office/officeart/2005/8/layout/orgChart1"/>
    <dgm:cxn modelId="{7B494B2A-246D-4C1E-90DD-FFBF927E2769}" type="presParOf" srcId="{48C959EE-1857-493E-88AC-4C32686DE833}" destId="{73405808-5D7F-4729-AA24-92E25626D999}" srcOrd="1" destOrd="0" presId="urn:microsoft.com/office/officeart/2005/8/layout/orgChart1"/>
    <dgm:cxn modelId="{904CBC2E-BF26-4029-A568-C5F7DAC1CC1E}" type="presParOf" srcId="{48C959EE-1857-493E-88AC-4C32686DE833}" destId="{635F8BCA-AE04-4A2E-9CD1-91FC626A88E0}" srcOrd="2" destOrd="0" presId="urn:microsoft.com/office/officeart/2005/8/layout/orgChart1"/>
    <dgm:cxn modelId="{5E1FD580-F7A1-4873-BE26-8F7BE65A9000}" type="presParOf" srcId="{B0AAB081-61B0-41E6-8CCC-D7FB6AF8C5B1}" destId="{1733A4BF-A372-49C2-BAAC-34A1585A9BE4}" srcOrd="2" destOrd="0" presId="urn:microsoft.com/office/officeart/2005/8/layout/orgChart1"/>
    <dgm:cxn modelId="{141B619D-89DA-422E-905E-7F7B8667A569}" type="presParOf" srcId="{B0AAB081-61B0-41E6-8CCC-D7FB6AF8C5B1}" destId="{AB0F9D19-A8A9-49F5-BF26-5CC4FECB368D}" srcOrd="3" destOrd="0" presId="urn:microsoft.com/office/officeart/2005/8/layout/orgChart1"/>
    <dgm:cxn modelId="{FE2A3DDB-386F-45DC-B4A1-C7A8A1A73CF4}" type="presParOf" srcId="{AB0F9D19-A8A9-49F5-BF26-5CC4FECB368D}" destId="{637CEBE7-D3AD-41BF-B7B5-5E99D0D179F1}" srcOrd="0" destOrd="0" presId="urn:microsoft.com/office/officeart/2005/8/layout/orgChart1"/>
    <dgm:cxn modelId="{A09408C8-E25B-4A72-84B2-C5461F533603}" type="presParOf" srcId="{637CEBE7-D3AD-41BF-B7B5-5E99D0D179F1}" destId="{A419E7BC-B340-46CF-B776-A138CE2105A6}" srcOrd="0" destOrd="0" presId="urn:microsoft.com/office/officeart/2005/8/layout/orgChart1"/>
    <dgm:cxn modelId="{FA5D85BF-2753-4118-8183-F1AE12CB22B7}" type="presParOf" srcId="{637CEBE7-D3AD-41BF-B7B5-5E99D0D179F1}" destId="{A5F94EA2-0C42-4D2C-9E8F-C715E54DFE9B}" srcOrd="1" destOrd="0" presId="urn:microsoft.com/office/officeart/2005/8/layout/orgChart1"/>
    <dgm:cxn modelId="{92BFFC21-A7CE-4C0F-ACA2-EC8140EA6BA5}" type="presParOf" srcId="{AB0F9D19-A8A9-49F5-BF26-5CC4FECB368D}" destId="{166DA43B-98E2-44F6-90F2-FCF5BA9F157A}" srcOrd="1" destOrd="0" presId="urn:microsoft.com/office/officeart/2005/8/layout/orgChart1"/>
    <dgm:cxn modelId="{914786D2-37E0-4A86-8C0C-02DAB8C1C590}" type="presParOf" srcId="{AB0F9D19-A8A9-49F5-BF26-5CC4FECB368D}" destId="{5BB98AB9-BAF5-431E-B6B5-966FE58F1D59}" srcOrd="2" destOrd="0" presId="urn:microsoft.com/office/officeart/2005/8/layout/orgChart1"/>
    <dgm:cxn modelId="{F450FAA7-DE10-4780-B918-E6A736202A15}" type="presParOf" srcId="{B0AAB081-61B0-41E6-8CCC-D7FB6AF8C5B1}" destId="{B2455D63-776F-4720-881C-2F9CB9556C39}" srcOrd="4" destOrd="0" presId="urn:microsoft.com/office/officeart/2005/8/layout/orgChart1"/>
    <dgm:cxn modelId="{ACC1C5AF-11D7-4609-B6AF-E66364D908F1}" type="presParOf" srcId="{B0AAB081-61B0-41E6-8CCC-D7FB6AF8C5B1}" destId="{F8ED13E8-54AF-4732-B62D-E2518CEA2976}" srcOrd="5" destOrd="0" presId="urn:microsoft.com/office/officeart/2005/8/layout/orgChart1"/>
    <dgm:cxn modelId="{3924C0B8-EBB8-494A-8A9B-D3399AB1210D}" type="presParOf" srcId="{F8ED13E8-54AF-4732-B62D-E2518CEA2976}" destId="{A76AF257-F80E-4141-A4AD-3F865F6AEEC0}" srcOrd="0" destOrd="0" presId="urn:microsoft.com/office/officeart/2005/8/layout/orgChart1"/>
    <dgm:cxn modelId="{0F08629E-43D3-4BA6-9B72-0D8F29CDF04C}" type="presParOf" srcId="{A76AF257-F80E-4141-A4AD-3F865F6AEEC0}" destId="{CA8B4D2A-8110-4B0C-8D6E-B0FEE24981D2}" srcOrd="0" destOrd="0" presId="urn:microsoft.com/office/officeart/2005/8/layout/orgChart1"/>
    <dgm:cxn modelId="{4619413C-7098-4621-A84E-343D793F66A6}" type="presParOf" srcId="{A76AF257-F80E-4141-A4AD-3F865F6AEEC0}" destId="{E5F39CB1-2048-4B76-8425-509866BABF79}" srcOrd="1" destOrd="0" presId="urn:microsoft.com/office/officeart/2005/8/layout/orgChart1"/>
    <dgm:cxn modelId="{87E996B3-B645-4C4A-B09D-BD6CF0D39FBF}" type="presParOf" srcId="{F8ED13E8-54AF-4732-B62D-E2518CEA2976}" destId="{8C58881E-A17C-4F9B-BD61-87145A88E271}" srcOrd="1" destOrd="0" presId="urn:microsoft.com/office/officeart/2005/8/layout/orgChart1"/>
    <dgm:cxn modelId="{E61003A5-069D-4DC9-8DEB-27F2A7865927}" type="presParOf" srcId="{8C58881E-A17C-4F9B-BD61-87145A88E271}" destId="{52537FD4-475E-4B23-8F38-7276E9C137FF}" srcOrd="0" destOrd="0" presId="urn:microsoft.com/office/officeart/2005/8/layout/orgChart1"/>
    <dgm:cxn modelId="{FBEE5A57-2F18-4630-AD65-1F6B74AC1286}" type="presParOf" srcId="{8C58881E-A17C-4F9B-BD61-87145A88E271}" destId="{042411B1-BEDC-4D57-8648-B98FBDACC5C9}" srcOrd="1" destOrd="0" presId="urn:microsoft.com/office/officeart/2005/8/layout/orgChart1"/>
    <dgm:cxn modelId="{7ABA21DF-7BC8-4D89-949A-37E12D914973}" type="presParOf" srcId="{042411B1-BEDC-4D57-8648-B98FBDACC5C9}" destId="{CC771D7C-8851-4267-B5B0-0BD0E5756EC8}" srcOrd="0" destOrd="0" presId="urn:microsoft.com/office/officeart/2005/8/layout/orgChart1"/>
    <dgm:cxn modelId="{90FD88F2-802F-4DE5-B1FF-4264A33A1E5B}" type="presParOf" srcId="{CC771D7C-8851-4267-B5B0-0BD0E5756EC8}" destId="{F3903696-207D-43CE-9637-5A906B58021A}" srcOrd="0" destOrd="0" presId="urn:microsoft.com/office/officeart/2005/8/layout/orgChart1"/>
    <dgm:cxn modelId="{766BCBE0-16B3-4FC4-B49F-2349C4870421}" type="presParOf" srcId="{CC771D7C-8851-4267-B5B0-0BD0E5756EC8}" destId="{50A11DB6-E935-42D5-B87F-60762968BACF}" srcOrd="1" destOrd="0" presId="urn:microsoft.com/office/officeart/2005/8/layout/orgChart1"/>
    <dgm:cxn modelId="{BB94D192-8E55-466F-A6E3-17BC33AC7E90}" type="presParOf" srcId="{042411B1-BEDC-4D57-8648-B98FBDACC5C9}" destId="{596CA92B-043D-400D-94B6-FA793E4C6458}" srcOrd="1" destOrd="0" presId="urn:microsoft.com/office/officeart/2005/8/layout/orgChart1"/>
    <dgm:cxn modelId="{EE3C0E61-6168-4149-BE6B-FD0E017E52F0}" type="presParOf" srcId="{596CA92B-043D-400D-94B6-FA793E4C6458}" destId="{7352426C-EEDC-4146-92D1-672C1B478583}" srcOrd="0" destOrd="0" presId="urn:microsoft.com/office/officeart/2005/8/layout/orgChart1"/>
    <dgm:cxn modelId="{58874841-EFAE-4AA8-9961-5E18865E5A34}" type="presParOf" srcId="{596CA92B-043D-400D-94B6-FA793E4C6458}" destId="{D13BAA75-67E3-4257-A7C5-9EE427D8AF29}" srcOrd="1" destOrd="0" presId="urn:microsoft.com/office/officeart/2005/8/layout/orgChart1"/>
    <dgm:cxn modelId="{A378EACA-6F16-4D17-9AD7-57776A60015A}" type="presParOf" srcId="{D13BAA75-67E3-4257-A7C5-9EE427D8AF29}" destId="{2B6608CF-17B8-43D6-AF4B-0CA7B9818D46}" srcOrd="0" destOrd="0" presId="urn:microsoft.com/office/officeart/2005/8/layout/orgChart1"/>
    <dgm:cxn modelId="{99D33367-0E3D-4A0E-8BE4-42B29318DA1F}" type="presParOf" srcId="{2B6608CF-17B8-43D6-AF4B-0CA7B9818D46}" destId="{12F27347-A03D-4F8E-8BB7-F45E86EC9AB1}" srcOrd="0" destOrd="0" presId="urn:microsoft.com/office/officeart/2005/8/layout/orgChart1"/>
    <dgm:cxn modelId="{CAE28257-F8F3-46AD-83A6-14A58A3B97B5}" type="presParOf" srcId="{2B6608CF-17B8-43D6-AF4B-0CA7B9818D46}" destId="{928E5BC9-178C-4CE3-8836-862F013AD641}" srcOrd="1" destOrd="0" presId="urn:microsoft.com/office/officeart/2005/8/layout/orgChart1"/>
    <dgm:cxn modelId="{51C42E48-BD33-411D-9EC4-F216B3C3218E}" type="presParOf" srcId="{D13BAA75-67E3-4257-A7C5-9EE427D8AF29}" destId="{E9E4989B-7C5D-4050-995C-9F8D5803C195}" srcOrd="1" destOrd="0" presId="urn:microsoft.com/office/officeart/2005/8/layout/orgChart1"/>
    <dgm:cxn modelId="{0594EE4C-A2A5-4B3E-8E33-6D8341858CA8}" type="presParOf" srcId="{E9E4989B-7C5D-4050-995C-9F8D5803C195}" destId="{33FA1170-4D75-470D-BE1F-4918E9E3EC0D}" srcOrd="0" destOrd="0" presId="urn:microsoft.com/office/officeart/2005/8/layout/orgChart1"/>
    <dgm:cxn modelId="{30202935-FB8C-4F4F-A44D-1783BE66B007}" type="presParOf" srcId="{E9E4989B-7C5D-4050-995C-9F8D5803C195}" destId="{224E8CF1-ED19-4906-8F91-DBA6E25167EA}" srcOrd="1" destOrd="0" presId="urn:microsoft.com/office/officeart/2005/8/layout/orgChart1"/>
    <dgm:cxn modelId="{1A67595F-48FC-4BE5-83FE-73098BAE38A6}" type="presParOf" srcId="{224E8CF1-ED19-4906-8F91-DBA6E25167EA}" destId="{29ECF495-9CAC-4B7C-AA4F-6A05F9060143}" srcOrd="0" destOrd="0" presId="urn:microsoft.com/office/officeart/2005/8/layout/orgChart1"/>
    <dgm:cxn modelId="{4B986D18-7119-4BFE-95E0-61E62AEFC334}" type="presParOf" srcId="{29ECF495-9CAC-4B7C-AA4F-6A05F9060143}" destId="{FE3A871F-4CE8-4948-AED6-6E1BE5584AC9}" srcOrd="0" destOrd="0" presId="urn:microsoft.com/office/officeart/2005/8/layout/orgChart1"/>
    <dgm:cxn modelId="{1446A624-2E6F-4897-9439-424B5CBF98A6}" type="presParOf" srcId="{29ECF495-9CAC-4B7C-AA4F-6A05F9060143}" destId="{A0AD1384-C0AD-459A-B46F-7F0659FA42A0}" srcOrd="1" destOrd="0" presId="urn:microsoft.com/office/officeart/2005/8/layout/orgChart1"/>
    <dgm:cxn modelId="{7F45E08C-DB2D-43CD-B624-F45F1769F6C1}" type="presParOf" srcId="{224E8CF1-ED19-4906-8F91-DBA6E25167EA}" destId="{DB162467-0486-44CB-B9E5-767A8E0ACD81}" srcOrd="1" destOrd="0" presId="urn:microsoft.com/office/officeart/2005/8/layout/orgChart1"/>
    <dgm:cxn modelId="{C250BE58-5559-495D-B0F4-B40AA966C800}" type="presParOf" srcId="{224E8CF1-ED19-4906-8F91-DBA6E25167EA}" destId="{43DFAFAF-C1C4-4471-8447-EB8828AC35DF}" srcOrd="2" destOrd="0" presId="urn:microsoft.com/office/officeart/2005/8/layout/orgChart1"/>
    <dgm:cxn modelId="{18C26DF6-ADF8-495E-91B9-E35559BA70E0}" type="presParOf" srcId="{D13BAA75-67E3-4257-A7C5-9EE427D8AF29}" destId="{FA51035E-3AE8-4501-A2D4-D3C4EC97EFFD}" srcOrd="2" destOrd="0" presId="urn:microsoft.com/office/officeart/2005/8/layout/orgChart1"/>
    <dgm:cxn modelId="{C7BA6A4D-AEA9-4361-A753-B0FA0D9C4102}" type="presParOf" srcId="{042411B1-BEDC-4D57-8648-B98FBDACC5C9}" destId="{C8F42412-85C0-4243-B537-84BE606F049A}" srcOrd="2" destOrd="0" presId="urn:microsoft.com/office/officeart/2005/8/layout/orgChart1"/>
    <dgm:cxn modelId="{5DA4E5F8-83D5-423F-8D4E-5F354DF572F5}" type="presParOf" srcId="{F8ED13E8-54AF-4732-B62D-E2518CEA2976}" destId="{65529AE2-B6E3-4BD0-9413-F2A276E4D4CC}" srcOrd="2" destOrd="0" presId="urn:microsoft.com/office/officeart/2005/8/layout/orgChart1"/>
    <dgm:cxn modelId="{DF77E017-219A-4131-AF3B-6448656B504A}" type="presParOf" srcId="{B0AAB081-61B0-41E6-8CCC-D7FB6AF8C5B1}" destId="{390C6FB8-F891-45F0-AC2D-71041D7BEBFD}" srcOrd="6" destOrd="0" presId="urn:microsoft.com/office/officeart/2005/8/layout/orgChart1"/>
    <dgm:cxn modelId="{1E4F6743-BE88-4E81-B5DD-0FEB0040ADB4}" type="presParOf" srcId="{B0AAB081-61B0-41E6-8CCC-D7FB6AF8C5B1}" destId="{4CACD638-722B-4088-8EC6-4517DE6E30F1}" srcOrd="7" destOrd="0" presId="urn:microsoft.com/office/officeart/2005/8/layout/orgChart1"/>
    <dgm:cxn modelId="{02CF8306-B25C-4565-8793-10F3D45EC606}" type="presParOf" srcId="{4CACD638-722B-4088-8EC6-4517DE6E30F1}" destId="{39A1DE95-CF5C-41A2-87BF-A584F421F1A6}" srcOrd="0" destOrd="0" presId="urn:microsoft.com/office/officeart/2005/8/layout/orgChart1"/>
    <dgm:cxn modelId="{A43E28BC-1FC3-4B81-AD1A-3180FEFAB87C}" type="presParOf" srcId="{39A1DE95-CF5C-41A2-87BF-A584F421F1A6}" destId="{C839A0A2-76EC-4D31-B29B-29F5BE0E183D}" srcOrd="0" destOrd="0" presId="urn:microsoft.com/office/officeart/2005/8/layout/orgChart1"/>
    <dgm:cxn modelId="{2789B5ED-649C-46A0-967A-64834A3E52AD}" type="presParOf" srcId="{39A1DE95-CF5C-41A2-87BF-A584F421F1A6}" destId="{4B9D8A26-1FF2-4923-BDF9-7B5037AB4D1C}" srcOrd="1" destOrd="0" presId="urn:microsoft.com/office/officeart/2005/8/layout/orgChart1"/>
    <dgm:cxn modelId="{BA243887-FBAF-40C2-83AA-50A8E7C12D88}" type="presParOf" srcId="{4CACD638-722B-4088-8EC6-4517DE6E30F1}" destId="{1D21C1B9-90E9-4925-B1BD-2F0220115636}" srcOrd="1" destOrd="0" presId="urn:microsoft.com/office/officeart/2005/8/layout/orgChart1"/>
    <dgm:cxn modelId="{7275DBC2-B42A-4BDD-8B23-BC18C4058B5E}" type="presParOf" srcId="{4CACD638-722B-4088-8EC6-4517DE6E30F1}" destId="{AA970C54-9EF6-48A1-B0C5-B853AD745B9C}" srcOrd="2" destOrd="0" presId="urn:microsoft.com/office/officeart/2005/8/layout/orgChart1"/>
    <dgm:cxn modelId="{E2A3A2EB-491B-4C6E-88C5-036A66560C59}" type="presParOf" srcId="{B0AAB081-61B0-41E6-8CCC-D7FB6AF8C5B1}" destId="{EBC5EB4E-04DA-4BC9-8957-390866D73449}" srcOrd="8" destOrd="0" presId="urn:microsoft.com/office/officeart/2005/8/layout/orgChart1"/>
    <dgm:cxn modelId="{65545067-5F37-4DAD-BCF6-73D10FC2CBD9}" type="presParOf" srcId="{B0AAB081-61B0-41E6-8CCC-D7FB6AF8C5B1}" destId="{B993FF9A-560C-4691-A42A-6E4F5E4A25A4}" srcOrd="9" destOrd="0" presId="urn:microsoft.com/office/officeart/2005/8/layout/orgChart1"/>
    <dgm:cxn modelId="{4AA80F7D-C3B0-41B4-BFB4-28428B6E9FB7}" type="presParOf" srcId="{B993FF9A-560C-4691-A42A-6E4F5E4A25A4}" destId="{1D68D19A-7485-49B2-A100-E757CAFE06C5}" srcOrd="0" destOrd="0" presId="urn:microsoft.com/office/officeart/2005/8/layout/orgChart1"/>
    <dgm:cxn modelId="{CD6D5504-C3AA-4150-AC34-5297D691F66E}" type="presParOf" srcId="{1D68D19A-7485-49B2-A100-E757CAFE06C5}" destId="{E5CE05D2-8370-418B-A47D-9F256ECABA29}" srcOrd="0" destOrd="0" presId="urn:microsoft.com/office/officeart/2005/8/layout/orgChart1"/>
    <dgm:cxn modelId="{7A0285AF-16CE-4BA4-B537-E192D34D0636}" type="presParOf" srcId="{1D68D19A-7485-49B2-A100-E757CAFE06C5}" destId="{78423ADC-7007-41D1-9FF0-FB0E2ACFFF0A}" srcOrd="1" destOrd="0" presId="urn:microsoft.com/office/officeart/2005/8/layout/orgChart1"/>
    <dgm:cxn modelId="{25C89CA5-B069-42CD-B898-D84B5C89DA84}" type="presParOf" srcId="{B993FF9A-560C-4691-A42A-6E4F5E4A25A4}" destId="{D9FC2182-392F-431D-9132-9512EE262A25}" srcOrd="1" destOrd="0" presId="urn:microsoft.com/office/officeart/2005/8/layout/orgChart1"/>
    <dgm:cxn modelId="{290050E1-1DA1-427C-9085-A22AE2449717}" type="presParOf" srcId="{B993FF9A-560C-4691-A42A-6E4F5E4A25A4}" destId="{99009BC6-C399-4FEA-9A02-01B97191CD63}" srcOrd="2" destOrd="0" presId="urn:microsoft.com/office/officeart/2005/8/layout/orgChart1"/>
    <dgm:cxn modelId="{3698FAC1-7678-4925-AA94-700AF3169E9D}" type="presParOf" srcId="{FD3950F7-EBEB-4F7B-8476-675E147F75A0}" destId="{6EE36A09-1040-4D25-AE18-E4CA6A7EE02C}" srcOrd="2" destOrd="0" presId="urn:microsoft.com/office/officeart/2005/8/layout/orgChart1"/>
    <dgm:cxn modelId="{D3A12392-B513-46EC-A12A-430A506AED05}" type="presParOf" srcId="{FFF0DE5C-77A3-45CC-8FE1-4B2187C4B852}" destId="{FDBBAB66-17E9-4150-9A15-67718492BEC7}" srcOrd="1" destOrd="0" presId="urn:microsoft.com/office/officeart/2005/8/layout/orgChart1"/>
    <dgm:cxn modelId="{5365E2F3-58C9-4788-8E0F-068B195DE567}" type="presParOf" srcId="{FDBBAB66-17E9-4150-9A15-67718492BEC7}" destId="{4F04E6BB-5F51-48A7-8D76-4DAB0A9391B3}" srcOrd="0" destOrd="0" presId="urn:microsoft.com/office/officeart/2005/8/layout/orgChart1"/>
    <dgm:cxn modelId="{04D23E80-6D26-4806-8DFC-002E96FB90C1}" type="presParOf" srcId="{4F04E6BB-5F51-48A7-8D76-4DAB0A9391B3}" destId="{1B441434-4407-41AD-82F2-DF9AD20E18D2}" srcOrd="0" destOrd="0" presId="urn:microsoft.com/office/officeart/2005/8/layout/orgChart1"/>
    <dgm:cxn modelId="{7D66D273-08A9-412C-90EC-294FC4633BF7}" type="presParOf" srcId="{4F04E6BB-5F51-48A7-8D76-4DAB0A9391B3}" destId="{6510F915-10B3-4B0A-8131-ADAD99A67B33}" srcOrd="1" destOrd="0" presId="urn:microsoft.com/office/officeart/2005/8/layout/orgChart1"/>
    <dgm:cxn modelId="{F4873317-E9CE-4F31-9F44-5CCC5F098E9C}" type="presParOf" srcId="{FDBBAB66-17E9-4150-9A15-67718492BEC7}" destId="{4EF80001-C5D7-4B4F-9B5B-41217619DC8E}" srcOrd="1" destOrd="0" presId="urn:microsoft.com/office/officeart/2005/8/layout/orgChart1"/>
    <dgm:cxn modelId="{5A733AEA-A16C-4526-8B7A-BBFF7ED203E6}" type="presParOf" srcId="{FDBBAB66-17E9-4150-9A15-67718492BEC7}" destId="{81B553E9-03AB-4D00-927D-6F3A99CBF579}" srcOrd="2" destOrd="0" presId="urn:microsoft.com/office/officeart/2005/8/layout/orgChart1"/>
    <dgm:cxn modelId="{79957EFA-4DEB-4CF1-88F9-6AD856FBA89B}" type="presParOf" srcId="{FFF0DE5C-77A3-45CC-8FE1-4B2187C4B852}" destId="{4F510675-FF80-48F7-8CED-7EE857955100}" srcOrd="2" destOrd="0" presId="urn:microsoft.com/office/officeart/2005/8/layout/orgChart1"/>
    <dgm:cxn modelId="{DF9BECBE-F07C-4A22-AF86-529A85E40FD1}" type="presParOf" srcId="{4F510675-FF80-48F7-8CED-7EE857955100}" destId="{77E9A147-0F7E-4775-8C58-5F9F873EEBDC}" srcOrd="0" destOrd="0" presId="urn:microsoft.com/office/officeart/2005/8/layout/orgChart1"/>
    <dgm:cxn modelId="{2CA12B84-ECDC-4B80-9326-8DE8F2F08652}" type="presParOf" srcId="{77E9A147-0F7E-4775-8C58-5F9F873EEBDC}" destId="{1403741A-4E37-49E8-9597-20C02AF351A2}" srcOrd="0" destOrd="0" presId="urn:microsoft.com/office/officeart/2005/8/layout/orgChart1"/>
    <dgm:cxn modelId="{31A47D66-F6F3-4BBD-B8A3-EB4921E267D2}" type="presParOf" srcId="{77E9A147-0F7E-4775-8C58-5F9F873EEBDC}" destId="{9A242E6B-9E3A-4932-9675-79FB0A7343F8}" srcOrd="1" destOrd="0" presId="urn:microsoft.com/office/officeart/2005/8/layout/orgChart1"/>
    <dgm:cxn modelId="{43A29092-2E1A-48C3-8579-763D6748B6ED}" type="presParOf" srcId="{4F510675-FF80-48F7-8CED-7EE857955100}" destId="{EF627E36-97C1-42F5-B0DE-DD41AB725D74}" srcOrd="1" destOrd="0" presId="urn:microsoft.com/office/officeart/2005/8/layout/orgChart1"/>
    <dgm:cxn modelId="{A22033BB-AE16-45CF-B967-A3237EFFB061}" type="presParOf" srcId="{4F510675-FF80-48F7-8CED-7EE857955100}" destId="{EC873106-9D0F-4BAD-A021-52F73B4D95A5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C0D09-F4DC-48C3-BEE0-A70D984740D5}" type="datetimeFigureOut">
              <a:rPr lang="fr-FR" smtClean="0"/>
              <a:pPr/>
              <a:t>19/04/2012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5859D-327C-4CD9-9DBB-A8C8F69E642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C0D09-F4DC-48C3-BEE0-A70D984740D5}" type="datetimeFigureOut">
              <a:rPr lang="fr-FR" smtClean="0"/>
              <a:pPr/>
              <a:t>19/04/2012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5859D-327C-4CD9-9DBB-A8C8F69E642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C0D09-F4DC-48C3-BEE0-A70D984740D5}" type="datetimeFigureOut">
              <a:rPr lang="fr-FR" smtClean="0"/>
              <a:pPr/>
              <a:t>19/04/2012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5859D-327C-4CD9-9DBB-A8C8F69E642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C0D09-F4DC-48C3-BEE0-A70D984740D5}" type="datetimeFigureOut">
              <a:rPr lang="fr-FR" smtClean="0"/>
              <a:pPr/>
              <a:t>19/04/2012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5859D-327C-4CD9-9DBB-A8C8F69E642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C0D09-F4DC-48C3-BEE0-A70D984740D5}" type="datetimeFigureOut">
              <a:rPr lang="fr-FR" smtClean="0"/>
              <a:pPr/>
              <a:t>19/04/2012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5859D-327C-4CD9-9DBB-A8C8F69E642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C0D09-F4DC-48C3-BEE0-A70D984740D5}" type="datetimeFigureOut">
              <a:rPr lang="fr-FR" smtClean="0"/>
              <a:pPr/>
              <a:t>19/04/2012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5859D-327C-4CD9-9DBB-A8C8F69E642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C0D09-F4DC-48C3-BEE0-A70D984740D5}" type="datetimeFigureOut">
              <a:rPr lang="fr-FR" smtClean="0"/>
              <a:pPr/>
              <a:t>19/04/2012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5859D-327C-4CD9-9DBB-A8C8F69E642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C0D09-F4DC-48C3-BEE0-A70D984740D5}" type="datetimeFigureOut">
              <a:rPr lang="fr-FR" smtClean="0"/>
              <a:pPr/>
              <a:t>19/04/2012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5859D-327C-4CD9-9DBB-A8C8F69E642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C0D09-F4DC-48C3-BEE0-A70D984740D5}" type="datetimeFigureOut">
              <a:rPr lang="fr-FR" smtClean="0"/>
              <a:pPr/>
              <a:t>19/04/2012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5859D-327C-4CD9-9DBB-A8C8F69E642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C0D09-F4DC-48C3-BEE0-A70D984740D5}" type="datetimeFigureOut">
              <a:rPr lang="fr-FR" smtClean="0"/>
              <a:pPr/>
              <a:t>19/04/2012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5859D-327C-4CD9-9DBB-A8C8F69E642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C0D09-F4DC-48C3-BEE0-A70D984740D5}" type="datetimeFigureOut">
              <a:rPr lang="fr-FR" smtClean="0"/>
              <a:pPr/>
              <a:t>19/04/2012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5859D-327C-4CD9-9DBB-A8C8F69E642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92D05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CC0D09-F4DC-48C3-BEE0-A70D984740D5}" type="datetimeFigureOut">
              <a:rPr lang="fr-FR" smtClean="0"/>
              <a:pPr/>
              <a:t>19/04/2012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85859D-327C-4CD9-9DBB-A8C8F69E642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3079501"/>
            <a:ext cx="8229600" cy="1501627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fr-FR" dirty="0" smtClean="0">
                <a:solidFill>
                  <a:srgbClr val="00B050"/>
                </a:solidFill>
                <a:latin typeface="Arial Black" pitchFamily="34" charset="0"/>
              </a:rPr>
              <a:t>Programme d’Amélioration durable des condition de vie des populations ( 2013-2022) </a:t>
            </a:r>
          </a:p>
          <a:p>
            <a:pPr>
              <a:buNone/>
            </a:pPr>
            <a:endParaRPr lang="fr-FR" dirty="0" smtClean="0">
              <a:solidFill>
                <a:srgbClr val="00B050"/>
              </a:solidFill>
              <a:latin typeface="Arial Black" pitchFamily="34" charset="0"/>
            </a:endParaRPr>
          </a:p>
          <a:p>
            <a:pPr>
              <a:buNone/>
            </a:pPr>
            <a:endParaRPr lang="fr-FR" dirty="0">
              <a:solidFill>
                <a:srgbClr val="00B050"/>
              </a:solidFill>
              <a:latin typeface="Arial Black" pitchFamily="34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309" y="44624"/>
            <a:ext cx="2836285" cy="1656184"/>
          </a:xfrm>
          <a:prstGeom prst="rect">
            <a:avLst/>
          </a:prstGeom>
          <a:noFill/>
        </p:spPr>
      </p:pic>
      <p:sp>
        <p:nvSpPr>
          <p:cNvPr id="5" name="ZoneTexte 4"/>
          <p:cNvSpPr txBox="1"/>
          <p:nvPr/>
        </p:nvSpPr>
        <p:spPr>
          <a:xfrm>
            <a:off x="395536" y="899428"/>
            <a:ext cx="12935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fr-FR" dirty="0" smtClean="0">
                <a:solidFill>
                  <a:srgbClr val="0070C0"/>
                </a:solidFill>
              </a:rPr>
              <a:t>MAURIANIE</a:t>
            </a:r>
            <a:endParaRPr lang="fr-FR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fr-FR" sz="3200" b="1" dirty="0" smtClean="0">
                <a:solidFill>
                  <a:srgbClr val="FF0000"/>
                </a:solidFill>
              </a:rPr>
              <a:t>Mise en œuvre</a:t>
            </a:r>
            <a:endParaRPr lang="fr-FR" sz="3200" b="1" dirty="0"/>
          </a:p>
        </p:txBody>
      </p:sp>
      <p:graphicFrame>
        <p:nvGraphicFramePr>
          <p:cNvPr id="6" name="Espace réservé du contenu 5"/>
          <p:cNvGraphicFramePr>
            <a:graphicFrameLocks noGrp="1"/>
          </p:cNvGraphicFramePr>
          <p:nvPr>
            <p:ph idx="1"/>
          </p:nvPr>
        </p:nvGraphicFramePr>
        <p:xfrm>
          <a:off x="457200" y="548680"/>
          <a:ext cx="8229600" cy="61206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634082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fr-FR" sz="3200" b="1" dirty="0" smtClean="0">
                <a:solidFill>
                  <a:srgbClr val="FF0000"/>
                </a:solidFill>
              </a:rPr>
              <a:t>Mise en œuvre</a:t>
            </a:r>
            <a:endParaRPr lang="fr-FR" sz="3200" b="1" dirty="0">
              <a:solidFill>
                <a:srgbClr val="FF0000"/>
              </a:solidFill>
            </a:endParaRPr>
          </a:p>
        </p:txBody>
      </p:sp>
      <p:sp>
        <p:nvSpPr>
          <p:cNvPr id="8" name="Espace réservé du contenu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fr-FR" dirty="0">
                <a:solidFill>
                  <a:srgbClr val="FF0000"/>
                </a:solidFill>
              </a:rPr>
              <a:t>F</a:t>
            </a:r>
            <a:r>
              <a:rPr lang="fr-FR" dirty="0" smtClean="0">
                <a:solidFill>
                  <a:srgbClr val="FF0000"/>
                </a:solidFill>
              </a:rPr>
              <a:t>udiciaire</a:t>
            </a:r>
            <a:r>
              <a:rPr lang="fr-FR" dirty="0" smtClean="0"/>
              <a:t>: à travers les organismes de micro finances.</a:t>
            </a:r>
          </a:p>
          <a:p>
            <a:r>
              <a:rPr lang="fr-FR" dirty="0" smtClean="0"/>
              <a:t>Mettre en place bureau de plaintes.</a:t>
            </a:r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fr-FR" dirty="0" smtClean="0">
                <a:solidFill>
                  <a:srgbClr val="FF0000"/>
                </a:solidFill>
              </a:rPr>
              <a:t>Phase</a:t>
            </a:r>
            <a:r>
              <a:rPr lang="fr-FR" dirty="0" smtClean="0"/>
              <a:t>:</a:t>
            </a:r>
          </a:p>
          <a:p>
            <a:r>
              <a:rPr lang="fr-FR" dirty="0" smtClean="0"/>
              <a:t>Phase pilote 2 régions sur </a:t>
            </a:r>
            <a:r>
              <a:rPr lang="fr-FR" dirty="0"/>
              <a:t>3</a:t>
            </a:r>
            <a:r>
              <a:rPr lang="fr-FR" dirty="0" smtClean="0"/>
              <a:t> années.</a:t>
            </a:r>
          </a:p>
          <a:p>
            <a:r>
              <a:rPr lang="fr-FR" dirty="0" smtClean="0"/>
              <a:t>Phase 2 : mise à l’échelle à partir de l’année 3 en 2 étapes. </a:t>
            </a:r>
            <a:endParaRPr lang="fr-FR" dirty="0"/>
          </a:p>
          <a:p>
            <a:r>
              <a:rPr lang="fr-FR" dirty="0" smtClean="0"/>
              <a:t>Formule 2+ 3+3 =8/13 régions. </a:t>
            </a:r>
            <a:endParaRPr lang="fr-FR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634082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fr-FR" sz="3200" b="1" dirty="0" smtClean="0">
                <a:solidFill>
                  <a:srgbClr val="FF0000"/>
                </a:solidFill>
              </a:rPr>
              <a:t>Suivi et Evaluation</a:t>
            </a:r>
            <a:endParaRPr lang="fr-FR" sz="3200" b="1" dirty="0">
              <a:solidFill>
                <a:srgbClr val="FF000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fr-FR" dirty="0" smtClean="0">
                <a:solidFill>
                  <a:srgbClr val="FF0000"/>
                </a:solidFill>
              </a:rPr>
              <a:t>Suivi</a:t>
            </a:r>
            <a:r>
              <a:rPr lang="fr-FR" dirty="0" smtClean="0"/>
              <a:t>: en rapport avec le processus).</a:t>
            </a:r>
          </a:p>
          <a:p>
            <a:r>
              <a:rPr lang="fr-FR" dirty="0" smtClean="0"/>
              <a:t>Couverture, ciblage, inclusion/exclusion.</a:t>
            </a:r>
          </a:p>
          <a:p>
            <a:endParaRPr lang="fr-FR" dirty="0" smtClean="0"/>
          </a:p>
          <a:p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Evaluation </a:t>
            </a:r>
            <a:r>
              <a:rPr lang="fr-FR" dirty="0" smtClean="0"/>
              <a:t>(en lien avec l’impact);</a:t>
            </a:r>
          </a:p>
          <a:p>
            <a:r>
              <a:rPr lang="fr-FR" dirty="0" smtClean="0"/>
              <a:t>Indicateurs SA (Consommation alimentaire  </a:t>
            </a:r>
          </a:p>
          <a:p>
            <a:r>
              <a:rPr lang="fr-FR" dirty="0" smtClean="0"/>
              <a:t>Indicateurs nutritionnels </a:t>
            </a:r>
          </a:p>
          <a:p>
            <a:r>
              <a:rPr lang="fr-FR" dirty="0" smtClean="0"/>
              <a:t>Pratiques alimentaires et nutritionnelles </a:t>
            </a:r>
            <a:endParaRPr lang="fr-FR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716016" y="4509120"/>
            <a:ext cx="3168352" cy="36004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-171400"/>
            <a:ext cx="9144000" cy="576064"/>
          </a:xfrm>
          <a:solidFill>
            <a:srgbClr val="FFFF00"/>
          </a:solidFill>
        </p:spPr>
        <p:txBody>
          <a:bodyPr>
            <a:noAutofit/>
          </a:bodyPr>
          <a:lstStyle/>
          <a:p>
            <a:r>
              <a:rPr lang="fr-FR" sz="3200" b="1" dirty="0" smtClean="0">
                <a:solidFill>
                  <a:srgbClr val="FF0000"/>
                </a:solidFill>
              </a:rPr>
              <a:t>Cout/Financement/Viabilité</a:t>
            </a:r>
            <a:endParaRPr lang="fr-FR" sz="3200" b="1" dirty="0">
              <a:solidFill>
                <a:srgbClr val="FF000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22.000MRO/ </a:t>
            </a:r>
            <a:r>
              <a:rPr lang="fr-FR" dirty="0" err="1" smtClean="0"/>
              <a:t>mng</a:t>
            </a:r>
            <a:endParaRPr lang="fr-FR" dirty="0" smtClean="0"/>
          </a:p>
          <a:p>
            <a:r>
              <a:rPr lang="fr-FR" dirty="0" smtClean="0"/>
              <a:t>Pop 3.5 million</a:t>
            </a:r>
          </a:p>
          <a:p>
            <a:r>
              <a:rPr lang="fr-FR" dirty="0" smtClean="0"/>
              <a:t>1 pers/ 2 sous seuil de pauvreté</a:t>
            </a:r>
          </a:p>
          <a:p>
            <a:r>
              <a:rPr lang="fr-FR" dirty="0" smtClean="0"/>
              <a:t>5 pers/</a:t>
            </a:r>
            <a:r>
              <a:rPr lang="fr-FR" dirty="0" err="1" smtClean="0"/>
              <a:t>mng</a:t>
            </a:r>
            <a:endParaRPr lang="fr-FR" dirty="0" smtClean="0"/>
          </a:p>
          <a:p>
            <a:r>
              <a:rPr lang="fr-FR" dirty="0" smtClean="0"/>
              <a:t>Financement progressif par l’état</a:t>
            </a:r>
          </a:p>
          <a:p>
            <a:pPr lvl="2">
              <a:buNone/>
            </a:pPr>
            <a:r>
              <a:rPr lang="fr-FR" dirty="0" smtClean="0"/>
              <a:t>An 1 20% </a:t>
            </a:r>
          </a:p>
          <a:p>
            <a:pPr lvl="2">
              <a:buNone/>
            </a:pPr>
            <a:r>
              <a:rPr lang="fr-FR" dirty="0" smtClean="0"/>
              <a:t>An 4 30% </a:t>
            </a:r>
          </a:p>
          <a:p>
            <a:pPr lvl="2">
              <a:buNone/>
            </a:pPr>
            <a:r>
              <a:rPr lang="fr-FR" dirty="0" smtClean="0"/>
              <a:t>An 7 80%</a:t>
            </a:r>
          </a:p>
          <a:p>
            <a:endParaRPr lang="fr-FR" dirty="0" smtClean="0"/>
          </a:p>
          <a:p>
            <a:endParaRPr lang="fr-FR" dirty="0" smtClean="0"/>
          </a:p>
          <a:p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556792"/>
            <a:ext cx="4038600" cy="4525963"/>
          </a:xfrm>
        </p:spPr>
        <p:txBody>
          <a:bodyPr>
            <a:normAutofit/>
          </a:bodyPr>
          <a:lstStyle/>
          <a:p>
            <a:r>
              <a:rPr lang="fr-FR" dirty="0" err="1" smtClean="0"/>
              <a:t>Bénéf</a:t>
            </a:r>
            <a:r>
              <a:rPr lang="fr-FR" dirty="0" smtClean="0"/>
              <a:t>: 350.000 MNG</a:t>
            </a:r>
          </a:p>
          <a:p>
            <a:r>
              <a:rPr lang="fr-FR" dirty="0" smtClean="0"/>
              <a:t>Couts action: 350.000*22.000 MRO =27.5 M USD / an.</a:t>
            </a:r>
          </a:p>
          <a:p>
            <a:r>
              <a:rPr lang="fr-FR" dirty="0" smtClean="0"/>
              <a:t>Phase pilote: 3.5 M/an*3 ans= 10.5 M</a:t>
            </a:r>
          </a:p>
          <a:p>
            <a:r>
              <a:rPr lang="fr-FR" b="1" dirty="0" smtClean="0">
                <a:solidFill>
                  <a:srgbClr val="FF0000"/>
                </a:solidFill>
              </a:rPr>
              <a:t>15% cout récurent</a:t>
            </a:r>
          </a:p>
          <a:p>
            <a:pPr>
              <a:buNone/>
            </a:pPr>
            <a:endParaRPr lang="fr-FR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864096"/>
          </a:xfrm>
          <a:solidFill>
            <a:srgbClr val="FFFF00"/>
          </a:solidFill>
        </p:spPr>
        <p:txBody>
          <a:bodyPr>
            <a:noAutofit/>
          </a:bodyPr>
          <a:lstStyle/>
          <a:p>
            <a:pPr algn="l"/>
            <a:r>
              <a:rPr lang="fr-FR" sz="3200" b="1" dirty="0" err="1" smtClean="0">
                <a:solidFill>
                  <a:srgbClr val="FF0000"/>
                </a:solidFill>
              </a:rPr>
              <a:t>Draft</a:t>
            </a:r>
            <a:r>
              <a:rPr lang="fr-FR" sz="3200" b="1" dirty="0" smtClean="0">
                <a:solidFill>
                  <a:srgbClr val="FF0000"/>
                </a:solidFill>
              </a:rPr>
              <a:t> à améliorer avec les équipes au niveau  </a:t>
            </a:r>
            <a:br>
              <a:rPr lang="fr-FR" sz="3200" b="1" dirty="0" smtClean="0">
                <a:solidFill>
                  <a:srgbClr val="FF0000"/>
                </a:solidFill>
              </a:rPr>
            </a:br>
            <a:r>
              <a:rPr lang="fr-FR" sz="3200" b="1" dirty="0">
                <a:solidFill>
                  <a:srgbClr val="FF0000"/>
                </a:solidFill>
              </a:rPr>
              <a:t> </a:t>
            </a:r>
            <a:r>
              <a:rPr lang="fr-FR" sz="3200" b="1" dirty="0" smtClean="0">
                <a:solidFill>
                  <a:srgbClr val="FF0000"/>
                </a:solidFill>
              </a:rPr>
              <a:t>                               pays</a:t>
            </a:r>
            <a:endParaRPr lang="fr-FR" sz="3200" b="1" dirty="0">
              <a:solidFill>
                <a:srgbClr val="FF000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0" y="1484784"/>
            <a:ext cx="9144000" cy="4525963"/>
          </a:xfrm>
        </p:spPr>
        <p:txBody>
          <a:bodyPr>
            <a:normAutofit/>
          </a:bodyPr>
          <a:lstStyle/>
          <a:p>
            <a:pPr>
              <a:buNone/>
            </a:pPr>
            <a:endParaRPr lang="fr-FR" sz="3600" dirty="0" smtClean="0">
              <a:solidFill>
                <a:srgbClr val="00B050"/>
              </a:solidFill>
              <a:latin typeface="Arial Black" pitchFamily="34" charset="0"/>
            </a:endParaRPr>
          </a:p>
          <a:p>
            <a:pPr>
              <a:buNone/>
            </a:pPr>
            <a:endParaRPr lang="fr-FR" sz="3600" dirty="0">
              <a:solidFill>
                <a:srgbClr val="00B050"/>
              </a:solidFill>
              <a:latin typeface="Arial Black" pitchFamily="34" charset="0"/>
            </a:endParaRPr>
          </a:p>
          <a:p>
            <a:pPr>
              <a:buNone/>
            </a:pPr>
            <a:r>
              <a:rPr lang="fr-FR" sz="3600" dirty="0" smtClean="0">
                <a:solidFill>
                  <a:srgbClr val="00B050"/>
                </a:solidFill>
                <a:latin typeface="Arial Black" pitchFamily="34" charset="0"/>
              </a:rPr>
              <a:t>  MERCI POUR VOTRE ATTENTION</a:t>
            </a:r>
            <a:endParaRPr lang="fr-FR" sz="3600" dirty="0">
              <a:solidFill>
                <a:srgbClr val="00B050"/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95536" y="692696"/>
            <a:ext cx="8496944" cy="2046089"/>
          </a:xfrm>
        </p:spPr>
        <p:txBody>
          <a:bodyPr>
            <a:normAutofit/>
          </a:bodyPr>
          <a:lstStyle/>
          <a:p>
            <a:pPr algn="l"/>
            <a:r>
              <a:rPr lang="fr-FR" dirty="0" smtClean="0">
                <a:solidFill>
                  <a:srgbClr val="FF0000"/>
                </a:solidFill>
              </a:rPr>
              <a:t>Cause de l’insécurité alimentaire</a:t>
            </a:r>
            <a:br>
              <a:rPr lang="fr-FR" dirty="0" smtClean="0">
                <a:solidFill>
                  <a:srgbClr val="FF0000"/>
                </a:solidFill>
              </a:rPr>
            </a:br>
            <a:r>
              <a:rPr lang="fr-FR" dirty="0" smtClean="0">
                <a:solidFill>
                  <a:srgbClr val="FF0000"/>
                </a:solidFill>
              </a:rPr>
              <a:t>- </a:t>
            </a:r>
            <a:r>
              <a:rPr lang="fr-FR" dirty="0" smtClean="0"/>
              <a:t>Déficit structurelle de la production agricole (30%)</a:t>
            </a:r>
            <a:br>
              <a:rPr lang="fr-FR" dirty="0" smtClean="0"/>
            </a:br>
            <a:r>
              <a:rPr lang="fr-FR" dirty="0" smtClean="0"/>
              <a:t>- Pb - </a:t>
            </a:r>
            <a:r>
              <a:rPr lang="fr-FR" u="sng" dirty="0" smtClean="0"/>
              <a:t>Accessibilité alimentaire saine et diversifier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- Pp-Santé, Eau assainissement  et Education 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0" y="4509120"/>
            <a:ext cx="8748464" cy="2664296"/>
          </a:xfrm>
        </p:spPr>
        <p:txBody>
          <a:bodyPr>
            <a:normAutofit/>
          </a:bodyPr>
          <a:lstStyle/>
          <a:p>
            <a:pPr algn="l"/>
            <a:r>
              <a:rPr lang="fr-FR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Stratégie d’intervention:</a:t>
            </a:r>
          </a:p>
          <a:p>
            <a:pPr algn="l"/>
            <a:r>
              <a:rPr lang="fr-FR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- Subvention des produits alimentaires</a:t>
            </a:r>
          </a:p>
          <a:p>
            <a:pPr algn="l"/>
            <a:r>
              <a:rPr lang="fr-FR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- Distribution gratuite</a:t>
            </a:r>
          </a:p>
          <a:p>
            <a:pPr algn="l"/>
            <a:r>
              <a:rPr lang="fr-FR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- Assistance alimentaires ciblées</a:t>
            </a:r>
          </a:p>
          <a:p>
            <a:pPr algn="l"/>
            <a:r>
              <a:rPr lang="fr-FR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- Cash conditionnel</a:t>
            </a:r>
          </a:p>
          <a:p>
            <a:pPr algn="l"/>
            <a:r>
              <a:rPr lang="fr-FR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- SAVS</a:t>
            </a:r>
          </a:p>
          <a:p>
            <a:pPr algn="l"/>
            <a:endParaRPr lang="fr-FR" sz="2000" dirty="0" smtClean="0">
              <a:solidFill>
                <a:schemeClr val="tx1"/>
              </a:solidFill>
            </a:endParaRPr>
          </a:p>
          <a:p>
            <a:pPr algn="l"/>
            <a:endParaRPr lang="fr-FR" sz="2000" dirty="0" smtClean="0">
              <a:solidFill>
                <a:schemeClr val="tx1"/>
              </a:solidFill>
            </a:endParaRPr>
          </a:p>
          <a:p>
            <a:pPr algn="l"/>
            <a:endParaRPr lang="fr-FR" sz="2000" dirty="0" smtClean="0">
              <a:solidFill>
                <a:schemeClr val="tx1"/>
              </a:solidFill>
            </a:endParaRPr>
          </a:p>
          <a:p>
            <a:pPr algn="l"/>
            <a:endParaRPr lang="fr-FR" sz="2000" dirty="0">
              <a:solidFill>
                <a:schemeClr val="tx1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0" y="-27384"/>
            <a:ext cx="9144000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Justification de l’intervention</a:t>
            </a:r>
            <a:endParaRPr lang="fr-FR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107504" y="2636913"/>
            <a:ext cx="876708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Politiques:</a:t>
            </a:r>
            <a:r>
              <a:rPr lang="fr-FR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2000" dirty="0" smtClean="0">
                <a:latin typeface="Arial" pitchFamily="34" charset="0"/>
                <a:cs typeface="Arial" pitchFamily="34" charset="0"/>
              </a:rPr>
              <a:t>CSLP ,PNDN,SNPS , SNSA</a:t>
            </a:r>
          </a:p>
          <a:p>
            <a:r>
              <a:rPr lang="fr-FR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Mesures </a:t>
            </a:r>
            <a:r>
              <a:rPr lang="fr-FR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:  </a:t>
            </a:r>
            <a:r>
              <a:rPr lang="fr-FR" sz="2000" dirty="0" smtClean="0">
                <a:latin typeface="Arial" pitchFamily="34" charset="0"/>
                <a:cs typeface="Arial" pitchFamily="34" charset="0"/>
              </a:rPr>
              <a:t>Plan EMEL, SAVS, Boutique de solidarité ,distribution de vivres, CRENAM, VCT</a:t>
            </a:r>
          </a:p>
          <a:p>
            <a:endParaRPr lang="fr-FR" sz="20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endParaRPr lang="fr-FR" sz="20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696"/>
          </a:xfrm>
          <a:solidFill>
            <a:srgbClr val="FFFF00"/>
          </a:solidFill>
        </p:spPr>
        <p:txBody>
          <a:bodyPr>
            <a:noAutofit/>
          </a:bodyPr>
          <a:lstStyle/>
          <a:p>
            <a:r>
              <a:rPr lang="fr-FR" sz="3200" b="1" dirty="0" smtClean="0">
                <a:solidFill>
                  <a:srgbClr val="FF0000"/>
                </a:solidFill>
              </a:rPr>
              <a:t/>
            </a:r>
            <a:br>
              <a:rPr lang="fr-FR" sz="3200" b="1" dirty="0" smtClean="0">
                <a:solidFill>
                  <a:srgbClr val="FF0000"/>
                </a:solidFill>
              </a:rPr>
            </a:br>
            <a:r>
              <a:rPr lang="fr-FR" sz="3200" b="1" dirty="0" smtClean="0">
                <a:solidFill>
                  <a:srgbClr val="FF0000"/>
                </a:solidFill>
              </a:rPr>
              <a:t>Justification </a:t>
            </a:r>
            <a:r>
              <a:rPr lang="fr-FR" sz="3200" b="1" dirty="0">
                <a:solidFill>
                  <a:srgbClr val="FF0000"/>
                </a:solidFill>
              </a:rPr>
              <a:t>de l’intervention</a:t>
            </a:r>
            <a:r>
              <a:rPr lang="fr-FR" sz="3200" b="1" dirty="0"/>
              <a:t/>
            </a:r>
            <a:br>
              <a:rPr lang="fr-FR" sz="3200" b="1" dirty="0"/>
            </a:br>
            <a:endParaRPr lang="fr-FR" sz="3200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1"/>
            <a:ext cx="8507288" cy="2980928"/>
          </a:xfrm>
        </p:spPr>
        <p:txBody>
          <a:bodyPr/>
          <a:lstStyle/>
          <a:p>
            <a:pPr>
              <a:buNone/>
            </a:pPr>
            <a:r>
              <a:rPr lang="fr-FR" dirty="0" smtClean="0">
                <a:solidFill>
                  <a:srgbClr val="FF0000"/>
                </a:solidFill>
              </a:rPr>
              <a:t>Pourquoi un programme de transferts sociaux :</a:t>
            </a:r>
          </a:p>
          <a:p>
            <a:r>
              <a:rPr lang="fr-FR" dirty="0" smtClean="0"/>
              <a:t>Population vulnérable nécessiteuse</a:t>
            </a:r>
          </a:p>
          <a:p>
            <a:r>
              <a:rPr lang="fr-FR" dirty="0" smtClean="0"/>
              <a:t>L’existence d’un cadre réglementaire( …..)</a:t>
            </a:r>
          </a:p>
          <a:p>
            <a:r>
              <a:rPr lang="fr-FR" dirty="0" smtClean="0"/>
              <a:t>Limite de la réponse sectorielle</a:t>
            </a:r>
          </a:p>
          <a:p>
            <a:endParaRPr lang="fr-FR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634082"/>
          </a:xfrm>
          <a:solidFill>
            <a:srgbClr val="FFFF00"/>
          </a:solidFill>
        </p:spPr>
        <p:txBody>
          <a:bodyPr>
            <a:noAutofit/>
          </a:bodyPr>
          <a:lstStyle/>
          <a:p>
            <a:r>
              <a:rPr lang="fr-FR" sz="3200" b="1" dirty="0" smtClean="0">
                <a:solidFill>
                  <a:srgbClr val="FF0000"/>
                </a:solidFill>
              </a:rPr>
              <a:t/>
            </a:r>
            <a:br>
              <a:rPr lang="fr-FR" sz="3200" b="1" dirty="0" smtClean="0">
                <a:solidFill>
                  <a:srgbClr val="FF0000"/>
                </a:solidFill>
              </a:rPr>
            </a:br>
            <a:r>
              <a:rPr lang="fr-FR" sz="3200" b="1" dirty="0" smtClean="0">
                <a:solidFill>
                  <a:srgbClr val="FF0000"/>
                </a:solidFill>
              </a:rPr>
              <a:t>Justification de l’intervention</a:t>
            </a:r>
            <a:r>
              <a:rPr lang="fr-FR" sz="3200" b="1" dirty="0" smtClean="0"/>
              <a:t/>
            </a:r>
            <a:br>
              <a:rPr lang="fr-FR" sz="3200" b="1" dirty="0" smtClean="0"/>
            </a:br>
            <a:endParaRPr lang="fr-FR" sz="3200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340968"/>
          </a:xfrm>
        </p:spPr>
        <p:txBody>
          <a:bodyPr/>
          <a:lstStyle/>
          <a:p>
            <a:pPr>
              <a:buNone/>
            </a:pPr>
            <a:r>
              <a:rPr lang="fr-FR" dirty="0" smtClean="0">
                <a:solidFill>
                  <a:srgbClr val="FF0000"/>
                </a:solidFill>
              </a:rPr>
              <a:t>Stratégies d’intervention:</a:t>
            </a:r>
          </a:p>
          <a:p>
            <a:r>
              <a:rPr lang="fr-FR" dirty="0" smtClean="0"/>
              <a:t>Appui a l’alimentation</a:t>
            </a:r>
          </a:p>
          <a:p>
            <a:r>
              <a:rPr lang="fr-FR" dirty="0" smtClean="0"/>
              <a:t>Appui aux revenus</a:t>
            </a:r>
          </a:p>
          <a:p>
            <a:r>
              <a:rPr lang="fr-FR" dirty="0" smtClean="0"/>
              <a:t>Appui aux moyens d’existences</a:t>
            </a:r>
            <a:endParaRPr lang="fr-FR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706090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fr-FR" sz="3200" b="1" dirty="0" smtClean="0">
                <a:solidFill>
                  <a:srgbClr val="FF0000"/>
                </a:solidFill>
              </a:rPr>
              <a:t>Aspects de la Conception</a:t>
            </a:r>
            <a:endParaRPr lang="fr-FR" sz="3200" b="1" dirty="0">
              <a:solidFill>
                <a:srgbClr val="FF000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fr-FR" dirty="0" smtClean="0">
                <a:solidFill>
                  <a:srgbClr val="FF0000"/>
                </a:solidFill>
              </a:rPr>
              <a:t>Objectif global</a:t>
            </a:r>
            <a:r>
              <a:rPr lang="fr-FR" dirty="0" smtClean="0"/>
              <a:t>: Améliorer de manière durable les conditions de vie des populations vulnérable en Mauritanie.</a:t>
            </a:r>
          </a:p>
          <a:p>
            <a:pPr>
              <a:buNone/>
            </a:pPr>
            <a:r>
              <a:rPr lang="fr-FR" dirty="0" smtClean="0"/>
              <a:t> </a:t>
            </a:r>
            <a:r>
              <a:rPr lang="fr-FR" dirty="0" smtClean="0">
                <a:solidFill>
                  <a:srgbClr val="FF0000"/>
                </a:solidFill>
              </a:rPr>
              <a:t>Objectifs Spécifiques :</a:t>
            </a:r>
          </a:p>
          <a:p>
            <a:r>
              <a:rPr lang="fr-FR" dirty="0" smtClean="0"/>
              <a:t> Assurer une alimentation saine, diversifiée pour les populations cibles.</a:t>
            </a:r>
          </a:p>
          <a:p>
            <a:r>
              <a:rPr lang="fr-FR" dirty="0" smtClean="0"/>
              <a:t> Renforcer les moyens d’existence à travers une source de revenu garanti.</a:t>
            </a:r>
            <a:r>
              <a:rPr lang="fr-FR" sz="2000" dirty="0" smtClean="0"/>
              <a:t> </a:t>
            </a:r>
          </a:p>
          <a:p>
            <a:endParaRPr lang="fr-FR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634082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fr-FR" sz="3200" b="1" dirty="0" smtClean="0">
                <a:solidFill>
                  <a:srgbClr val="FF0000"/>
                </a:solidFill>
              </a:rPr>
              <a:t>Ciblage</a:t>
            </a:r>
            <a:r>
              <a:rPr lang="fr-FR" sz="3200" b="1" dirty="0" smtClean="0"/>
              <a:t> </a:t>
            </a:r>
            <a:endParaRPr lang="fr-FR" sz="3200" b="1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fr-FR" dirty="0" smtClean="0">
                <a:solidFill>
                  <a:srgbClr val="FF0000"/>
                </a:solidFill>
              </a:rPr>
              <a:t>Critère</a:t>
            </a:r>
            <a:r>
              <a:rPr lang="fr-FR" dirty="0" smtClean="0"/>
              <a:t>: </a:t>
            </a:r>
          </a:p>
          <a:p>
            <a:r>
              <a:rPr lang="fr-FR" dirty="0" smtClean="0"/>
              <a:t>Zone à forte prévalence d’IA et de malnutrition.</a:t>
            </a:r>
          </a:p>
          <a:p>
            <a:r>
              <a:rPr lang="fr-FR" dirty="0" smtClean="0"/>
              <a:t>Ménages avec FAP et enfants de moins de 5 ans.</a:t>
            </a:r>
          </a:p>
          <a:p>
            <a:r>
              <a:rPr lang="fr-FR" dirty="0" smtClean="0"/>
              <a:t>Ménages Pauvres et Très Pauvres.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fr-FR" dirty="0" smtClean="0">
                <a:solidFill>
                  <a:srgbClr val="FF0000"/>
                </a:solidFill>
              </a:rPr>
              <a:t>Méthodes</a:t>
            </a:r>
            <a:r>
              <a:rPr lang="fr-FR" dirty="0" smtClean="0"/>
              <a:t>:</a:t>
            </a:r>
          </a:p>
          <a:p>
            <a:r>
              <a:rPr lang="fr-FR" dirty="0" smtClean="0"/>
              <a:t>Evaluation des revenus par catégories socio-économique</a:t>
            </a:r>
          </a:p>
          <a:p>
            <a:r>
              <a:rPr lang="fr-FR" dirty="0" smtClean="0"/>
              <a:t>Validation des listes par communauté.</a:t>
            </a:r>
          </a:p>
          <a:p>
            <a:endParaRPr lang="fr-FR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634082"/>
          </a:xfrm>
          <a:solidFill>
            <a:srgbClr val="FFFF00"/>
          </a:solidFill>
        </p:spPr>
        <p:txBody>
          <a:bodyPr>
            <a:noAutofit/>
          </a:bodyPr>
          <a:lstStyle/>
          <a:p>
            <a:r>
              <a:rPr lang="fr-FR" sz="3200" b="1" dirty="0" smtClean="0">
                <a:solidFill>
                  <a:srgbClr val="FF0000"/>
                </a:solidFill>
              </a:rPr>
              <a:t/>
            </a:r>
            <a:br>
              <a:rPr lang="fr-FR" sz="3200" b="1" dirty="0" smtClean="0">
                <a:solidFill>
                  <a:srgbClr val="FF0000"/>
                </a:solidFill>
              </a:rPr>
            </a:br>
            <a:r>
              <a:rPr lang="fr-FR" sz="3200" b="1" dirty="0" smtClean="0">
                <a:solidFill>
                  <a:srgbClr val="FF0000"/>
                </a:solidFill>
              </a:rPr>
              <a:t>Mécanismes de sortie</a:t>
            </a:r>
            <a:br>
              <a:rPr lang="fr-FR" sz="3200" b="1" dirty="0" smtClean="0">
                <a:solidFill>
                  <a:srgbClr val="FF0000"/>
                </a:solidFill>
              </a:rPr>
            </a:br>
            <a:endParaRPr lang="fr-FR" sz="3200" b="1" dirty="0">
              <a:solidFill>
                <a:srgbClr val="FF0000"/>
              </a:solidFill>
            </a:endParaRPr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fr-FR" u="sng" dirty="0" smtClean="0">
                <a:solidFill>
                  <a:srgbClr val="FF0000"/>
                </a:solidFill>
              </a:rPr>
              <a:t>Critères</a:t>
            </a:r>
          </a:p>
          <a:p>
            <a:r>
              <a:rPr lang="fr-FR" dirty="0" smtClean="0"/>
              <a:t>Revenu &gt;  seuil national de pauvreté.</a:t>
            </a:r>
          </a:p>
          <a:p>
            <a:r>
              <a:rPr lang="fr-FR" dirty="0" smtClean="0"/>
              <a:t> Age (&gt; 45 ans et enfants &gt;6 ans).</a:t>
            </a:r>
          </a:p>
          <a:p>
            <a:r>
              <a:rPr lang="fr-FR" dirty="0" smtClean="0"/>
              <a:t>Durée ?!</a:t>
            </a:r>
          </a:p>
          <a:p>
            <a:endParaRPr lang="fr-FR" dirty="0" smtClean="0"/>
          </a:p>
          <a:p>
            <a:endParaRPr lang="fr-FR" dirty="0" smtClean="0"/>
          </a:p>
          <a:p>
            <a:endParaRPr lang="fr-FR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fr-FR" u="sng" dirty="0" smtClean="0">
                <a:solidFill>
                  <a:srgbClr val="FF0000"/>
                </a:solidFill>
              </a:rPr>
              <a:t>Mesures</a:t>
            </a:r>
            <a:r>
              <a:rPr lang="fr-FR" u="sng" dirty="0" smtClean="0"/>
              <a:t> d’accompagnement:</a:t>
            </a:r>
          </a:p>
          <a:p>
            <a:r>
              <a:rPr lang="fr-FR" dirty="0" smtClean="0"/>
              <a:t>Education Nutritionnelle.</a:t>
            </a:r>
          </a:p>
          <a:p>
            <a:r>
              <a:rPr lang="fr-FR" dirty="0" smtClean="0"/>
              <a:t>Formation professionnelle.</a:t>
            </a:r>
          </a:p>
          <a:p>
            <a:r>
              <a:rPr lang="fr-FR" dirty="0" smtClean="0"/>
              <a:t>Structuration communautaire.</a:t>
            </a:r>
          </a:p>
          <a:p>
            <a:endParaRPr lang="fr-FR" dirty="0" smtClean="0"/>
          </a:p>
          <a:p>
            <a:endParaRPr lang="fr-FR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490066"/>
          </a:xfrm>
          <a:solidFill>
            <a:srgbClr val="FFFF00"/>
          </a:solidFill>
        </p:spPr>
        <p:txBody>
          <a:bodyPr>
            <a:noAutofit/>
          </a:bodyPr>
          <a:lstStyle/>
          <a:p>
            <a:r>
              <a:rPr lang="fr-FR" sz="3200" b="1" dirty="0" smtClean="0">
                <a:solidFill>
                  <a:srgbClr val="FF0000"/>
                </a:solidFill>
              </a:rPr>
              <a:t>Prestations</a:t>
            </a:r>
            <a:endParaRPr lang="fr-FR" sz="3200" b="1" dirty="0">
              <a:solidFill>
                <a:srgbClr val="FF000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fr-FR" dirty="0" smtClean="0">
                <a:solidFill>
                  <a:srgbClr val="FF0000"/>
                </a:solidFill>
              </a:rPr>
              <a:t>Types</a:t>
            </a:r>
          </a:p>
          <a:p>
            <a:r>
              <a:rPr lang="fr-FR" dirty="0" smtClean="0"/>
              <a:t>Subvention produits alimentaires.</a:t>
            </a:r>
          </a:p>
          <a:p>
            <a:r>
              <a:rPr lang="fr-FR" dirty="0" smtClean="0"/>
              <a:t>Bons alimentaires.</a:t>
            </a:r>
          </a:p>
          <a:p>
            <a:r>
              <a:rPr lang="fr-FR" dirty="0" smtClean="0"/>
              <a:t>Distribution des intrants  agricoles et bétail.</a:t>
            </a:r>
          </a:p>
          <a:p>
            <a:r>
              <a:rPr lang="fr-FR" dirty="0" smtClean="0"/>
              <a:t>Transferts monétaires conditionnels/non conditionnés.</a:t>
            </a:r>
          </a:p>
          <a:p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fr-FR" dirty="0" smtClean="0">
                <a:solidFill>
                  <a:srgbClr val="FF0000"/>
                </a:solidFill>
              </a:rPr>
              <a:t>Niveau</a:t>
            </a:r>
          </a:p>
          <a:p>
            <a:r>
              <a:rPr lang="fr-FR" dirty="0" smtClean="0"/>
              <a:t>Montant 22.000 MRO/mois/MNG (80 USD).</a:t>
            </a:r>
          </a:p>
          <a:p>
            <a:r>
              <a:rPr lang="fr-FR" dirty="0" smtClean="0"/>
              <a:t>Ajustement 1 fois /an.</a:t>
            </a:r>
          </a:p>
          <a:p>
            <a:endParaRPr lang="fr-FR" dirty="0" smtClean="0"/>
          </a:p>
          <a:p>
            <a:endParaRPr lang="fr-FR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490066"/>
          </a:xfrm>
          <a:solidFill>
            <a:srgbClr val="FFFF00"/>
          </a:solidFill>
        </p:spPr>
        <p:txBody>
          <a:bodyPr>
            <a:noAutofit/>
          </a:bodyPr>
          <a:lstStyle/>
          <a:p>
            <a:r>
              <a:rPr lang="fr-FR" sz="3200" b="1" dirty="0" smtClean="0">
                <a:solidFill>
                  <a:srgbClr val="FF0000"/>
                </a:solidFill>
              </a:rPr>
              <a:t>Mécanismes  de distribution</a:t>
            </a:r>
            <a:endParaRPr lang="fr-FR" sz="3200" b="1" dirty="0">
              <a:solidFill>
                <a:srgbClr val="FF000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363272" cy="4525963"/>
          </a:xfrm>
        </p:spPr>
        <p:txBody>
          <a:bodyPr>
            <a:norm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Prélèvement</a:t>
            </a:r>
            <a:r>
              <a:rPr lang="fr-FR" dirty="0" smtClean="0"/>
              <a:t> :Chef de ménages ou représentant.</a:t>
            </a:r>
          </a:p>
          <a:p>
            <a:pPr>
              <a:buNone/>
            </a:pPr>
            <a:endParaRPr lang="fr-FR" dirty="0" smtClean="0"/>
          </a:p>
          <a:p>
            <a:r>
              <a:rPr lang="fr-FR" dirty="0" smtClean="0">
                <a:solidFill>
                  <a:srgbClr val="FF0000"/>
                </a:solidFill>
              </a:rPr>
              <a:t>Fréquence</a:t>
            </a:r>
            <a:r>
              <a:rPr lang="fr-FR" dirty="0" smtClean="0"/>
              <a:t> : en fonction du types de prestation (bi mensuelle ou saisonnière).</a:t>
            </a:r>
          </a:p>
          <a:p>
            <a:pPr>
              <a:buNone/>
            </a:pPr>
            <a:endParaRPr lang="fr-FR" dirty="0" smtClean="0"/>
          </a:p>
          <a:p>
            <a:r>
              <a:rPr lang="fr-FR" dirty="0" smtClean="0">
                <a:solidFill>
                  <a:srgbClr val="FF0000"/>
                </a:solidFill>
              </a:rPr>
              <a:t>Le mode</a:t>
            </a:r>
            <a:r>
              <a:rPr lang="fr-FR" dirty="0" smtClean="0"/>
              <a:t>: coupons, intermédiaires, point de distribution, téléphonie.</a:t>
            </a:r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r>
              <a:rPr lang="fr-FR" dirty="0" smtClean="0"/>
              <a:t> </a:t>
            </a:r>
            <a:endParaRPr lang="fr-FR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271</TotalTime>
  <Words>479</Words>
  <Application>Microsoft Office PowerPoint</Application>
  <PresentationFormat>Affichage à l'écran (4:3)</PresentationFormat>
  <Paragraphs>109</Paragraphs>
  <Slides>14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15" baseType="lpstr">
      <vt:lpstr>Thème Office</vt:lpstr>
      <vt:lpstr>Diapositive 1</vt:lpstr>
      <vt:lpstr>Cause de l’insécurité alimentaire - Déficit structurelle de la production agricole (30%) - Pb - Accessibilité alimentaire saine et diversifier - Pp-Santé, Eau assainissement  et Education </vt:lpstr>
      <vt:lpstr> Justification de l’intervention </vt:lpstr>
      <vt:lpstr> Justification de l’intervention </vt:lpstr>
      <vt:lpstr>Aspects de la Conception</vt:lpstr>
      <vt:lpstr>Ciblage </vt:lpstr>
      <vt:lpstr> Mécanismes de sortie </vt:lpstr>
      <vt:lpstr>Prestations</vt:lpstr>
      <vt:lpstr>Mécanismes  de distribution</vt:lpstr>
      <vt:lpstr>Mise en œuvre</vt:lpstr>
      <vt:lpstr>Mise en œuvre</vt:lpstr>
      <vt:lpstr>Suivi et Evaluation</vt:lpstr>
      <vt:lpstr>Cout/Financement/Viabilité</vt:lpstr>
      <vt:lpstr>Draft à améliorer avec les équipes au niveau                                   pays</vt:lpstr>
    </vt:vector>
  </TitlesOfParts>
  <Company>GRET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CHAMEKH</dc:creator>
  <cp:lastModifiedBy>CHAMEKH</cp:lastModifiedBy>
  <cp:revision>17</cp:revision>
  <dcterms:created xsi:type="dcterms:W3CDTF">2012-04-19T09:13:09Z</dcterms:created>
  <dcterms:modified xsi:type="dcterms:W3CDTF">2012-04-19T13:49:16Z</dcterms:modified>
</cp:coreProperties>
</file>