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40.xml" ContentType="application/vnd.openxmlformats-officedocument.presentationml.tags+xml"/>
  <Override PartName="/ppt/tags/tag238.xml" ContentType="application/vnd.openxmlformats-officedocument.presentationml.tags+xml"/>
  <Override PartName="/ppt/tags/tag285.xml" ContentType="application/vnd.openxmlformats-officedocument.presentationml.tags+xml"/>
  <Default Extension="xlsm" ContentType="application/vnd.ms-excel.sheet.macroEnabled.12"/>
  <Override PartName="/ppt/tags/tag424.xml" ContentType="application/vnd.openxmlformats-officedocument.presentationml.tags+xml"/>
  <Override PartName="/ppt/tags/tag471.xml" ContentType="application/vnd.openxmlformats-officedocument.presentationml.tag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216.xml" ContentType="application/vnd.openxmlformats-officedocument.presentationml.tags+xml"/>
  <Override PartName="/ppt/tags/tag263.xml" ContentType="application/vnd.openxmlformats-officedocument.presentationml.tags+xml"/>
  <Override PartName="/ppt/tags/tag402.xml" ContentType="application/vnd.openxmlformats-officedocument.presentationml.tags+xml"/>
  <Default Extension="xml" ContentType="application/xml"/>
  <Override PartName="/ppt/notesSlides/notesSlide16.xml" ContentType="application/vnd.openxmlformats-officedocument.presentationml.notesSlide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gs/tag241.xml" ContentType="application/vnd.openxmlformats-officedocument.presentationml.tags+xml"/>
  <Override PartName="/ppt/tags/tag339.xml" ContentType="application/vnd.openxmlformats-officedocument.presentationml.tags+xml"/>
  <Override PartName="/ppt/tags/tag386.xml" ContentType="application/vnd.openxmlformats-officedocument.presentationml.tags+xml"/>
  <Override PartName="/ppt/tags/tag16.xml" ContentType="application/vnd.openxmlformats-officedocument.presentationml.tags+xml"/>
  <Override PartName="/ppt/tags/tag63.xml" ContentType="application/vnd.openxmlformats-officedocument.presentationml.tags+xml"/>
  <Override PartName="/ppt/tags/tag178.xml" ContentType="application/vnd.openxmlformats-officedocument.presentationml.tags+xml"/>
  <Override PartName="/ppt/tags/tag317.xml" ContentType="application/vnd.openxmlformats-officedocument.presentationml.tags+xml"/>
  <Override PartName="/ppt/tags/tag364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487.xml" ContentType="application/vnd.openxmlformats-officedocument.presentationml.tags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tags/tag41.xml" ContentType="application/vnd.openxmlformats-officedocument.presentationml.tags+xml"/>
  <Override PartName="/ppt/tags/tag279.xml" ContentType="application/vnd.openxmlformats-officedocument.presentationml.tags+xml"/>
  <Override PartName="/ppt/tags/tag342.xml" ContentType="application/vnd.openxmlformats-officedocument.presentationml.tags+xml"/>
  <Override PartName="/ppt/tags/tag134.xml" ContentType="application/vnd.openxmlformats-officedocument.presentationml.tags+xml"/>
  <Override PartName="/ppt/tags/tag181.xml" ContentType="application/vnd.openxmlformats-officedocument.presentationml.tags+xml"/>
  <Override PartName="/ppt/tags/tag320.xml" ContentType="application/vnd.openxmlformats-officedocument.presentationml.tags+xml"/>
  <Override PartName="/ppt/tags/tag418.xml" ContentType="application/vnd.openxmlformats-officedocument.presentationml.tags+xml"/>
  <Override PartName="/ppt/tags/tag465.xml" ContentType="application/vnd.openxmlformats-officedocument.presentationml.tags+xml"/>
  <Override PartName="/ppt/slides/slide19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257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443.xml" ContentType="application/vnd.openxmlformats-officedocument.presentationml.tags+xml"/>
  <Override PartName="/ppt/tags/tag490.xml" ContentType="application/vnd.openxmlformats-officedocument.presentationml.tags+xml"/>
  <Default Extension="emf" ContentType="image/x-emf"/>
  <Override PartName="/ppt/tags/tag235.xml" ContentType="application/vnd.openxmlformats-officedocument.presentationml.tags+xml"/>
  <Override PartName="/ppt/tags/tag282.xml" ContentType="application/vnd.openxmlformats-officedocument.presentationml.tags+xml"/>
  <Override PartName="/ppt/tags/tag421.xml" ContentType="application/vnd.openxmlformats-officedocument.presentationml.tags+xml"/>
  <Override PartName="/ppt/slides/slide22.xml" ContentType="application/vnd.openxmlformats-officedocument.presentationml.slide+xml"/>
  <Override PartName="/ppt/tags/tag57.xml" ContentType="application/vnd.openxmlformats-officedocument.presentationml.tags+xml"/>
  <Override PartName="/ppt/tags/tag213.xml" ContentType="application/vnd.openxmlformats-officedocument.presentationml.tags+xml"/>
  <Override PartName="/ppt/tags/tag260.xml" ContentType="application/vnd.openxmlformats-officedocument.presentationml.tags+xml"/>
  <Override PartName="/ppt/tags/tag358.xml" ContentType="application/vnd.openxmlformats-officedocument.presentationml.tags+xml"/>
  <Override PartName="/ppt/notesSlides/notesSlide13.xml" ContentType="application/vnd.openxmlformats-officedocument.presentationml.notesSlide+xml"/>
  <Override PartName="/ppt/tags/tag35.xml" ContentType="application/vnd.openxmlformats-officedocument.presentationml.tags+xml"/>
  <Override PartName="/ppt/tags/tag82.xml" ContentType="application/vnd.openxmlformats-officedocument.presentationml.tags+xml"/>
  <Override PartName="/ppt/tags/tag197.xml" ContentType="application/vnd.openxmlformats-officedocument.presentationml.tags+xml"/>
  <Override PartName="/ppt/tags/tag336.xml" ContentType="application/vnd.openxmlformats-officedocument.presentationml.tags+xml"/>
  <Override PartName="/ppt/tags/tag383.xml" ContentType="application/vnd.openxmlformats-officedocument.presentationml.tags+xml"/>
  <Override PartName="/ppt/tags/tag128.xml" ContentType="application/vnd.openxmlformats-officedocument.presentationml.tags+xml"/>
  <Override PartName="/ppt/tags/tag175.xml" ContentType="application/vnd.openxmlformats-officedocument.presentationml.tags+xml"/>
  <Override PartName="/ppt/tags/tag459.xml" ContentType="application/vnd.openxmlformats-officedocument.presentationml.tags+xml"/>
  <Override PartName="/ppt/tags/tag13.xml" ContentType="application/vnd.openxmlformats-officedocument.presentationml.tags+xml"/>
  <Override PartName="/ppt/tags/tag60.xml" ContentType="application/vnd.openxmlformats-officedocument.presentationml.tags+xml"/>
  <Override PartName="/ppt/tags/tag298.xml" ContentType="application/vnd.openxmlformats-officedocument.presentationml.tags+xml"/>
  <Override PartName="/ppt/tags/tag314.xml" ContentType="application/vnd.openxmlformats-officedocument.presentationml.tags+xml"/>
  <Override PartName="/ppt/tags/tag361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53.xml" ContentType="application/vnd.openxmlformats-officedocument.presentationml.tags+xml"/>
  <Override PartName="/ppt/tags/tag437.xml" ContentType="application/vnd.openxmlformats-officedocument.presentationml.tags+xml"/>
  <Override PartName="/ppt/tags/tag484.xml" ContentType="application/vnd.openxmlformats-officedocument.presentationml.tags+xml"/>
  <Override PartName="/ppt/tags/tag131.xml" ContentType="application/vnd.openxmlformats-officedocument.presentationml.tags+xml"/>
  <Override PartName="/ppt/tags/tag229.xml" ContentType="application/vnd.openxmlformats-officedocument.presentationml.tags+xml"/>
  <Override PartName="/ppt/tags/tag276.xml" ContentType="application/vnd.openxmlformats-officedocument.presentationml.tags+xml"/>
  <Override PartName="/ppt/tags/tag415.xml" ContentType="application/vnd.openxmlformats-officedocument.presentationml.tags+xml"/>
  <Override PartName="/ppt/tags/tag462.xml" ContentType="application/vnd.openxmlformats-officedocument.presentationml.tags+xml"/>
  <Override PartName="/ppt/notesSlides/notesSlide29.xml" ContentType="application/vnd.openxmlformats-officedocument.presentationml.notesSlide+xml"/>
  <Override PartName="/ppt/tags/tag98.xml" ContentType="application/vnd.openxmlformats-officedocument.presentationml.tags+xml"/>
  <Override PartName="/ppt/tags/tag207.xml" ContentType="application/vnd.openxmlformats-officedocument.presentationml.tags+xml"/>
  <Override PartName="/ppt/tags/tag254.xml" ContentType="application/vnd.openxmlformats-officedocument.presentationml.tags+xml"/>
  <Override PartName="/ppt/tags/tag399.xml" ContentType="application/vnd.openxmlformats-officedocument.presentationml.tags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440.xml" ContentType="application/vnd.openxmlformats-officedocument.presentationml.tags+xml"/>
  <Override PartName="/ppt/tags/tag29.xml" ContentType="application/vnd.openxmlformats-officedocument.presentationml.tags+xml"/>
  <Override PartName="/ppt/tags/tag76.xml" ContentType="application/vnd.openxmlformats-officedocument.presentationml.tags+xml"/>
  <Override PartName="/ppt/tags/tag232.xml" ContentType="application/vnd.openxmlformats-officedocument.presentationml.tags+xml"/>
  <Override PartName="/ppt/tags/tag377.xml" ContentType="application/vnd.openxmlformats-officedocument.presentationml.tags+xml"/>
  <Override PartName="/ppt/tags/tag54.xml" ContentType="application/vnd.openxmlformats-officedocument.presentationml.tags+xml"/>
  <Override PartName="/ppt/tags/tag169.xml" ContentType="application/vnd.openxmlformats-officedocument.presentationml.tags+xml"/>
  <Override PartName="/ppt/tags/tag210.xml" ContentType="application/vnd.openxmlformats-officedocument.presentationml.tags+xml"/>
  <Override PartName="/ppt/tags/tag308.xml" ContentType="application/vnd.openxmlformats-officedocument.presentationml.tags+xml"/>
  <Override PartName="/ppt/tags/tag355.xml" ContentType="application/vnd.openxmlformats-officedocument.presentationml.tags+xml"/>
  <Override PartName="/ppt/notesSlides/notesSlide32.xml" ContentType="application/vnd.openxmlformats-officedocument.presentationml.notesSlide+xml"/>
  <Override PartName="/ppt/tags/tag147.xml" ContentType="application/vnd.openxmlformats-officedocument.presentationml.tags+xml"/>
  <Override PartName="/ppt/tags/tag194.xml" ContentType="application/vnd.openxmlformats-officedocument.presentationml.tags+xml"/>
  <Override PartName="/ppt/tags/tag478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333.xml" ContentType="application/vnd.openxmlformats-officedocument.presentationml.tags+xml"/>
  <Override PartName="/ppt/tags/tag38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125.xml" ContentType="application/vnd.openxmlformats-officedocument.presentationml.tags+xml"/>
  <Override PartName="/ppt/tags/tag172.xml" ContentType="application/vnd.openxmlformats-officedocument.presentationml.tags+xml"/>
  <Override PartName="/ppt/tags/tag311.xml" ContentType="application/vnd.openxmlformats-officedocument.presentationml.tags+xml"/>
  <Override PartName="/ppt/tags/tag409.xml" ContentType="application/vnd.openxmlformats-officedocument.presentationml.tags+xml"/>
  <Override PartName="/ppt/tags/tag456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50.xml" ContentType="application/vnd.openxmlformats-officedocument.presentationml.tags+xml"/>
  <Override PartName="/ppt/tags/tag248.xml" ContentType="application/vnd.openxmlformats-officedocument.presentationml.tags+xml"/>
  <Override PartName="/ppt/tags/tag295.xml" ContentType="application/vnd.openxmlformats-officedocument.presentationml.tags+xml"/>
  <Override PartName="/ppt/tags/tag434.xml" ContentType="application/vnd.openxmlformats-officedocument.presentationml.tags+xml"/>
  <Override PartName="/ppt/tags/tag481.xml" ContentType="application/vnd.openxmlformats-officedocument.presentationml.tags+xml"/>
  <Override PartName="/ppt/tags/tag226.xml" ContentType="application/vnd.openxmlformats-officedocument.presentationml.tags+xml"/>
  <Override PartName="/ppt/tags/tag273.xml" ContentType="application/vnd.openxmlformats-officedocument.presentationml.tags+xml"/>
  <Override PartName="/ppt/tags/tag412.xml" ContentType="application/vnd.openxmlformats-officedocument.presentationml.tags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tags/tag48.xml" ContentType="application/vnd.openxmlformats-officedocument.presentationml.tags+xml"/>
  <Override PartName="/ppt/tags/tag95.xml" ContentType="application/vnd.openxmlformats-officedocument.presentationml.tags+xml"/>
  <Override PartName="/ppt/tags/tag188.xml" ContentType="application/vnd.openxmlformats-officedocument.presentationml.tags+xml"/>
  <Override PartName="/ppt/tags/tag204.xml" ContentType="application/vnd.openxmlformats-officedocument.presentationml.tags+xml"/>
  <Override PartName="/ppt/tags/tag251.xml" ContentType="application/vnd.openxmlformats-officedocument.presentationml.tags+xml"/>
  <Override PartName="/ppt/tags/tag349.xml" ContentType="application/vnd.openxmlformats-officedocument.presentationml.tags+xml"/>
  <Override PartName="/ppt/tags/tag396.xml" ContentType="application/vnd.openxmlformats-officedocument.presentationml.tags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73.xml" ContentType="application/vnd.openxmlformats-officedocument.presentationml.tags+xml"/>
  <Override PartName="/ppt/tags/tag327.xml" ContentType="application/vnd.openxmlformats-officedocument.presentationml.tags+xml"/>
  <Override PartName="/ppt/tags/tag374.xml" ContentType="application/vnd.openxmlformats-officedocument.presentationml.tags+xml"/>
  <Override PartName="/ppt/tags/tag119.xml" ContentType="application/vnd.openxmlformats-officedocument.presentationml.tags+xml"/>
  <Override PartName="/ppt/tags/tag166.xml" ContentType="application/vnd.openxmlformats-officedocument.presentationml.tags+xml"/>
  <Override PartName="/ppt/tags/tag497.xml" ContentType="application/vnd.openxmlformats-officedocument.presentationml.tags+xml"/>
  <Override PartName="/ppt/tags/tag51.xml" ContentType="application/vnd.openxmlformats-officedocument.presentationml.tags+xml"/>
  <Override PartName="/ppt/tags/tag289.xml" ContentType="application/vnd.openxmlformats-officedocument.presentationml.tags+xml"/>
  <Override PartName="/ppt/tags/tag305.xml" ContentType="application/vnd.openxmlformats-officedocument.presentationml.tags+xml"/>
  <Override PartName="/ppt/tags/tag352.xml" ContentType="application/vnd.openxmlformats-officedocument.presentationml.tags+xml"/>
  <Override PartName="/ppt/tags/tag144.xml" ContentType="application/vnd.openxmlformats-officedocument.presentationml.tags+xml"/>
  <Override PartName="/ppt/tags/tag191.xml" ContentType="application/vnd.openxmlformats-officedocument.presentationml.tags+xml"/>
  <Override PartName="/ppt/tags/tag330.xml" ContentType="application/vnd.openxmlformats-officedocument.presentationml.tags+xml"/>
  <Override PartName="/ppt/tags/tag428.xml" ContentType="application/vnd.openxmlformats-officedocument.presentationml.tags+xml"/>
  <Override PartName="/ppt/tags/tag475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tags/tag267.xml" ContentType="application/vnd.openxmlformats-officedocument.presentationml.tags+xml"/>
  <Override PartName="/ppt/tags/tag406.xml" ContentType="application/vnd.openxmlformats-officedocument.presentationml.tags+xml"/>
  <Override PartName="/ppt/tags/tag453.xml" ContentType="application/vnd.openxmlformats-officedocument.presentationml.tags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89.xml" ContentType="application/vnd.openxmlformats-officedocument.presentationml.tags+xml"/>
  <Override PartName="/ppt/tags/tag245.xml" ContentType="application/vnd.openxmlformats-officedocument.presentationml.tags+xml"/>
  <Override PartName="/ppt/tags/tag292.xml" ContentType="application/vnd.openxmlformats-officedocument.presentationml.tags+xml"/>
  <Override PartName="/ppt/tags/tag100.xml" ContentType="application/vnd.openxmlformats-officedocument.presentationml.tags+xml"/>
  <Override PartName="/ppt/tags/tag368.xml" ContentType="application/vnd.openxmlformats-officedocument.presentationml.tags+xml"/>
  <Override PartName="/ppt/tags/tag431.xml" ContentType="application/vnd.openxmlformats-officedocument.presentationml.tags+xml"/>
  <Override PartName="/ppt/slides/slide32.xml" ContentType="application/vnd.openxmlformats-officedocument.presentationml.slide+xml"/>
  <Override PartName="/ppt/tags/tag67.xml" ContentType="application/vnd.openxmlformats-officedocument.presentationml.tags+xml"/>
  <Override PartName="/ppt/tags/tag223.xml" ContentType="application/vnd.openxmlformats-officedocument.presentationml.tags+xml"/>
  <Override PartName="/ppt/tags/tag270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ppt/tags/tag196.xml" ContentType="application/vnd.openxmlformats-officedocument.presentationml.tags+xml"/>
  <Override PartName="/ppt/tags/tag201.xml" ContentType="application/vnd.openxmlformats-officedocument.presentationml.tags+xml"/>
  <Override PartName="/ppt/tags/tag212.xml" ContentType="application/vnd.openxmlformats-officedocument.presentationml.tags+xml"/>
  <Override PartName="/ppt/tags/tag346.xml" ContentType="application/vnd.openxmlformats-officedocument.presentationml.tags+xml"/>
  <Override PartName="/ppt/tags/tag393.xml" ContentType="application/vnd.openxmlformats-officedocument.presentationml.tags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85.xml" ContentType="application/vnd.openxmlformats-officedocument.presentationml.tags+xml"/>
  <Override PartName="/ppt/tags/tag324.xml" ContentType="application/vnd.openxmlformats-officedocument.presentationml.tags+xml"/>
  <Override PartName="/ppt/tags/tag335.xml" ContentType="application/vnd.openxmlformats-officedocument.presentationml.tags+xml"/>
  <Override PartName="/ppt/tags/tag371.xml" ContentType="application/vnd.openxmlformats-officedocument.presentationml.tags+xml"/>
  <Override PartName="/ppt/tags/tag382.xml" ContentType="application/vnd.openxmlformats-officedocument.presentationml.tags+xml"/>
  <Override PartName="/ppt/tags/tag469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63.xml" ContentType="application/vnd.openxmlformats-officedocument.presentationml.tags+xml"/>
  <Override PartName="/ppt/tags/tag174.xml" ContentType="application/vnd.openxmlformats-officedocument.presentationml.tags+xml"/>
  <Override PartName="/ppt/tags/tag313.xml" ContentType="application/vnd.openxmlformats-officedocument.presentationml.tags+xml"/>
  <Override PartName="/ppt/tags/tag360.xml" ContentType="application/vnd.openxmlformats-officedocument.presentationml.tags+xml"/>
  <Override PartName="/ppt/tags/tag458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  <Override PartName="/ppt/tags/tag152.xml" ContentType="application/vnd.openxmlformats-officedocument.presentationml.tags+xml"/>
  <Override PartName="/ppt/tags/tag297.xml" ContentType="application/vnd.openxmlformats-officedocument.presentationml.tags+xml"/>
  <Override PartName="/ppt/tags/tag302.xml" ContentType="application/vnd.openxmlformats-officedocument.presentationml.tags+xml"/>
  <Override PartName="/ppt/tags/tag436.xml" ContentType="application/vnd.openxmlformats-officedocument.presentationml.tags+xml"/>
  <Override PartName="/ppt/tags/tag447.xml" ContentType="application/vnd.openxmlformats-officedocument.presentationml.tags+xml"/>
  <Override PartName="/ppt/tags/tag483.xml" ContentType="application/vnd.openxmlformats-officedocument.presentationml.tags+xml"/>
  <Override PartName="/ppt/tags/tag494.xml" ContentType="application/vnd.openxmlformats-officedocument.presentationml.tags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141.xml" ContentType="application/vnd.openxmlformats-officedocument.presentationml.tags+xml"/>
  <Override PartName="/ppt/tags/tag228.xml" ContentType="application/vnd.openxmlformats-officedocument.presentationml.tags+xml"/>
  <Override PartName="/ppt/tags/tag239.xml" ContentType="application/vnd.openxmlformats-officedocument.presentationml.tags+xml"/>
  <Override PartName="/ppt/tags/tag275.xml" ContentType="application/vnd.openxmlformats-officedocument.presentationml.tags+xml"/>
  <Override PartName="/ppt/tags/tag286.xml" ContentType="application/vnd.openxmlformats-officedocument.presentationml.tags+xml"/>
  <Override PartName="/ppt/tags/tag425.xml" ContentType="application/vnd.openxmlformats-officedocument.presentationml.tags+xml"/>
  <Override PartName="/ppt/tags/tag472.xml" ContentType="application/vnd.openxmlformats-officedocument.presentationml.tags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130.xml" ContentType="application/vnd.openxmlformats-officedocument.presentationml.tags+xml"/>
  <Override PartName="/ppt/tags/tag217.xml" ContentType="application/vnd.openxmlformats-officedocument.presentationml.tags+xml"/>
  <Override PartName="/ppt/tags/tag264.xml" ContentType="application/vnd.openxmlformats-officedocument.presentationml.tags+xml"/>
  <Override PartName="/ppt/tags/tag414.xml" ContentType="application/vnd.openxmlformats-officedocument.presentationml.tags+xml"/>
  <Override PartName="/ppt/tags/tag46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tags/tag206.xml" ContentType="application/vnd.openxmlformats-officedocument.presentationml.tags+xml"/>
  <Override PartName="/ppt/tags/tag253.xml" ContentType="application/vnd.openxmlformats-officedocument.presentationml.tags+xml"/>
  <Override PartName="/ppt/tags/tag387.xml" ContentType="application/vnd.openxmlformats-officedocument.presentationml.tags+xml"/>
  <Override PartName="/ppt/tags/tag398.xml" ContentType="application/vnd.openxmlformats-officedocument.presentationml.tags+xml"/>
  <Override PartName="/ppt/tags/tag403.xml" ContentType="application/vnd.openxmlformats-officedocument.presentationml.tags+xml"/>
  <Override PartName="/ppt/tags/tag450.xml" ContentType="application/vnd.openxmlformats-officedocument.presentationml.tags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75.xml" ContentType="application/vnd.openxmlformats-officedocument.presentationml.tags+xml"/>
  <Override PartName="/ppt/tags/tag179.xml" ContentType="application/vnd.openxmlformats-officedocument.presentationml.tags+xml"/>
  <Override PartName="/ppt/tags/tag231.xml" ContentType="application/vnd.openxmlformats-officedocument.presentationml.tags+xml"/>
  <Override PartName="/ppt/tags/tag242.xml" ContentType="application/vnd.openxmlformats-officedocument.presentationml.tags+xml"/>
  <Override PartName="/ppt/tags/tag329.xml" ContentType="application/vnd.openxmlformats-officedocument.presentationml.tags+xml"/>
  <Override PartName="/ppt/tags/tag376.xml" ContentType="application/vnd.openxmlformats-officedocument.presentationml.tags+xml"/>
  <Override PartName="/ppt/tags/tag17.xml" ContentType="application/vnd.openxmlformats-officedocument.presentationml.tags+xml"/>
  <Override PartName="/ppt/tags/tag64.xml" ContentType="application/vnd.openxmlformats-officedocument.presentationml.tags+xml"/>
  <Override PartName="/ppt/tags/tag168.xml" ContentType="application/vnd.openxmlformats-officedocument.presentationml.tags+xml"/>
  <Override PartName="/ppt/tags/tag220.xml" ContentType="application/vnd.openxmlformats-officedocument.presentationml.tags+xml"/>
  <Override PartName="/ppt/tags/tag318.xml" ContentType="application/vnd.openxmlformats-officedocument.presentationml.tags+xml"/>
  <Override PartName="/ppt/tags/tag36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tags/tag53.xml" ContentType="application/vnd.openxmlformats-officedocument.presentationml.tags+xml"/>
  <Override PartName="/ppt/tags/tag157.xml" ContentType="application/vnd.openxmlformats-officedocument.presentationml.tags+xml"/>
  <Override PartName="/ppt/tags/tag307.xml" ContentType="application/vnd.openxmlformats-officedocument.presentationml.tags+xml"/>
  <Override PartName="/ppt/tags/tag343.xml" ContentType="application/vnd.openxmlformats-officedocument.presentationml.tags+xml"/>
  <Override PartName="/ppt/tags/tag354.xml" ContentType="application/vnd.openxmlformats-officedocument.presentationml.tags+xml"/>
  <Override PartName="/ppt/tags/tag390.xml" ContentType="application/vnd.openxmlformats-officedocument.presentationml.tags+xml"/>
  <Override PartName="/ppt/tags/tag488.xml" ContentType="application/vnd.openxmlformats-officedocument.presentationml.tags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182.xml" ContentType="application/vnd.openxmlformats-officedocument.presentationml.tags+xml"/>
  <Override PartName="/ppt/tags/tag193.xml" ContentType="application/vnd.openxmlformats-officedocument.presentationml.tags+xml"/>
  <Override PartName="/ppt/tags/tag332.xml" ContentType="application/vnd.openxmlformats-officedocument.presentationml.tags+xml"/>
  <Override PartName="/ppt/tags/tag477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20.xml" ContentType="application/vnd.openxmlformats-officedocument.presentationml.tags+xml"/>
  <Override PartName="/ppt/tags/tag124.xml" ContentType="application/vnd.openxmlformats-officedocument.presentationml.tags+xml"/>
  <Override PartName="/ppt/tags/tag171.xml" ContentType="application/vnd.openxmlformats-officedocument.presentationml.tags+xml"/>
  <Override PartName="/ppt/tags/tag269.xml" ContentType="application/vnd.openxmlformats-officedocument.presentationml.tags+xml"/>
  <Override PartName="/ppt/tags/tag321.xml" ContentType="application/vnd.openxmlformats-officedocument.presentationml.tags+xml"/>
  <Override PartName="/ppt/tags/tag408.xml" ContentType="application/vnd.openxmlformats-officedocument.presentationml.tags+xml"/>
  <Override PartName="/ppt/tags/tag419.xml" ContentType="application/vnd.openxmlformats-officedocument.presentationml.tags+xml"/>
  <Override PartName="/ppt/tags/tag455.xml" ContentType="application/vnd.openxmlformats-officedocument.presentationml.tags+xml"/>
  <Override PartName="/ppt/tags/tag46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60.xml" ContentType="application/vnd.openxmlformats-officedocument.presentationml.tags+xml"/>
  <Override PartName="/ppt/tags/tag247.xml" ContentType="application/vnd.openxmlformats-officedocument.presentationml.tags+xml"/>
  <Override PartName="/ppt/tags/tag258.xml" ContentType="application/vnd.openxmlformats-officedocument.presentationml.tags+xml"/>
  <Override PartName="/ppt/tags/tag294.xml" ContentType="application/vnd.openxmlformats-officedocument.presentationml.tags+xml"/>
  <Override PartName="/ppt/tags/tag310.xml" ContentType="application/vnd.openxmlformats-officedocument.presentationml.tags+xml"/>
  <Override PartName="/ppt/tags/tag444.xml" ContentType="application/vnd.openxmlformats-officedocument.presentationml.tags+xml"/>
  <Override PartName="/ppt/tags/tag491.xml" ContentType="application/vnd.openxmlformats-officedocument.presentationml.tags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tags/tag102.xml" ContentType="application/vnd.openxmlformats-officedocument.presentationml.tags+xml"/>
  <Override PartName="/ppt/tags/tag236.xml" ContentType="application/vnd.openxmlformats-officedocument.presentationml.tags+xml"/>
  <Override PartName="/ppt/tags/tag283.xml" ContentType="application/vnd.openxmlformats-officedocument.presentationml.tags+xml"/>
  <Override PartName="/ppt/tags/tag433.xml" ContentType="application/vnd.openxmlformats-officedocument.presentationml.tags+xml"/>
  <Override PartName="/ppt/tags/tag480.xml" ContentType="application/vnd.openxmlformats-officedocument.presentationml.tags+xml"/>
  <Override PartName="/ppt/slides/slide34.xml" ContentType="application/vnd.openxmlformats-officedocument.presentationml.slide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225.xml" ContentType="application/vnd.openxmlformats-officedocument.presentationml.tags+xml"/>
  <Override PartName="/ppt/tags/tag272.xml" ContentType="application/vnd.openxmlformats-officedocument.presentationml.tags+xml"/>
  <Override PartName="/ppt/tags/tag359.xml" ContentType="application/vnd.openxmlformats-officedocument.presentationml.tags+xml"/>
  <Override PartName="/ppt/tags/tag411.xml" ContentType="application/vnd.openxmlformats-officedocument.presentationml.tags+xml"/>
  <Override PartName="/ppt/tags/tag42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tags/tag47.xml" ContentType="application/vnd.openxmlformats-officedocument.presentationml.tags+xml"/>
  <Override PartName="/ppt/tags/tag94.xml" ContentType="application/vnd.openxmlformats-officedocument.presentationml.tags+xml"/>
  <Override PartName="/ppt/tags/tag198.xml" ContentType="application/vnd.openxmlformats-officedocument.presentationml.tags+xml"/>
  <Override PartName="/ppt/tags/tag203.xml" ContentType="application/vnd.openxmlformats-officedocument.presentationml.tags+xml"/>
  <Override PartName="/ppt/tags/tag214.xml" ContentType="application/vnd.openxmlformats-officedocument.presentationml.tags+xml"/>
  <Override PartName="/ppt/tags/tag250.xml" ContentType="application/vnd.openxmlformats-officedocument.presentationml.tags+xml"/>
  <Override PartName="/ppt/tags/tag261.xml" ContentType="application/vnd.openxmlformats-officedocument.presentationml.tags+xml"/>
  <Override PartName="/ppt/tags/tag348.xml" ContentType="application/vnd.openxmlformats-officedocument.presentationml.tags+xml"/>
  <Override PartName="/ppt/tags/tag395.xml" ContentType="application/vnd.openxmlformats-officedocument.presentationml.tags+xml"/>
  <Override PartName="/ppt/tags/tag400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36.xml" ContentType="application/vnd.openxmlformats-officedocument.presentationml.tags+xml"/>
  <Override PartName="/ppt/tags/tag83.xml" ContentType="application/vnd.openxmlformats-officedocument.presentationml.tags+xml"/>
  <Override PartName="/ppt/tags/tag187.xml" ContentType="application/vnd.openxmlformats-officedocument.presentationml.tags+xml"/>
  <Override PartName="/ppt/tags/tag337.xml" ContentType="application/vnd.openxmlformats-officedocument.presentationml.tags+xml"/>
  <Override PartName="/ppt/tags/tag38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65.xml" ContentType="application/vnd.openxmlformats-officedocument.presentationml.tags+xml"/>
  <Override PartName="/ppt/tags/tag176.xml" ContentType="application/vnd.openxmlformats-officedocument.presentationml.tags+xml"/>
  <Override PartName="/ppt/tags/tag315.xml" ContentType="application/vnd.openxmlformats-officedocument.presentationml.tags+xml"/>
  <Override PartName="/ppt/tags/tag326.xml" ContentType="application/vnd.openxmlformats-officedocument.presentationml.tags+xml"/>
  <Override PartName="/ppt/tags/tag362.xml" ContentType="application/vnd.openxmlformats-officedocument.presentationml.tags+xml"/>
  <Override PartName="/ppt/tags/tag373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54.xml" ContentType="application/vnd.openxmlformats-officedocument.presentationml.tags+xml"/>
  <Override PartName="/ppt/tags/tag299.xml" ContentType="application/vnd.openxmlformats-officedocument.presentationml.tags+xml"/>
  <Override PartName="/ppt/tags/tag304.xml" ContentType="application/vnd.openxmlformats-officedocument.presentationml.tags+xml"/>
  <Override PartName="/ppt/tags/tag351.xml" ContentType="application/vnd.openxmlformats-officedocument.presentationml.tags+xml"/>
  <Override PartName="/ppt/tags/tag438.xml" ContentType="application/vnd.openxmlformats-officedocument.presentationml.tags+xml"/>
  <Override PartName="/ppt/tags/tag449.xml" ContentType="application/vnd.openxmlformats-officedocument.presentationml.tags+xml"/>
  <Override PartName="/ppt/tags/tag485.xml" ContentType="application/vnd.openxmlformats-officedocument.presentationml.tags+xml"/>
  <Override PartName="/ppt/tags/tag496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ags/tag143.xml" ContentType="application/vnd.openxmlformats-officedocument.presentationml.tags+xml"/>
  <Override PartName="/ppt/tags/tag190.xml" ContentType="application/vnd.openxmlformats-officedocument.presentationml.tags+xml"/>
  <Override PartName="/ppt/tags/tag277.xml" ContentType="application/vnd.openxmlformats-officedocument.presentationml.tags+xml"/>
  <Override PartName="/ppt/tags/tag288.xml" ContentType="application/vnd.openxmlformats-officedocument.presentationml.tags+xml"/>
  <Override PartName="/ppt/tags/tag340.xml" ContentType="application/vnd.openxmlformats-officedocument.presentationml.tags+xml"/>
  <Override PartName="/ppt/tags/tag427.xml" ContentType="application/vnd.openxmlformats-officedocument.presentationml.tags+xml"/>
  <Override PartName="/ppt/tags/tag474.xml" ContentType="application/vnd.openxmlformats-officedocument.presentationml.tags+xml"/>
  <Override PartName="/ppt/slides/slide28.xml" ContentType="application/vnd.openxmlformats-officedocument.presentationml.slide+xml"/>
  <Override PartName="/ppt/tags/tag132.xml" ContentType="application/vnd.openxmlformats-officedocument.presentationml.tags+xml"/>
  <Override PartName="/ppt/tags/tag219.xml" ContentType="application/vnd.openxmlformats-officedocument.presentationml.tags+xml"/>
  <Override PartName="/ppt/tags/tag266.xml" ContentType="application/vnd.openxmlformats-officedocument.presentationml.tags+xml"/>
  <Override PartName="/ppt/tags/tag416.xml" ContentType="application/vnd.openxmlformats-officedocument.presentationml.tags+xml"/>
  <Override PartName="/ppt/tags/tag46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tags/tag208.xml" ContentType="application/vnd.openxmlformats-officedocument.presentationml.tags+xml"/>
  <Override PartName="/ppt/tags/tag255.xml" ContentType="application/vnd.openxmlformats-officedocument.presentationml.tags+xml"/>
  <Override PartName="/ppt/tags/tag389.xml" ContentType="application/vnd.openxmlformats-officedocument.presentationml.tags+xml"/>
  <Override PartName="/ppt/tags/tag405.xml" ContentType="application/vnd.openxmlformats-officedocument.presentationml.tags+xml"/>
  <Override PartName="/ppt/tags/tag452.xml" ContentType="application/vnd.openxmlformats-officedocument.presentationml.tags+xml"/>
  <Default Extension="jpeg" ContentType="image/jpeg"/>
  <Override PartName="/ppt/tags/tag3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tags/tag233.xml" ContentType="application/vnd.openxmlformats-officedocument.presentationml.tags+xml"/>
  <Override PartName="/ppt/tags/tag244.xml" ContentType="application/vnd.openxmlformats-officedocument.presentationml.tags+xml"/>
  <Override PartName="/ppt/tags/tag280.xml" ContentType="application/vnd.openxmlformats-officedocument.presentationml.tags+xml"/>
  <Override PartName="/ppt/tags/tag291.xml" ContentType="application/vnd.openxmlformats-officedocument.presentationml.tags+xml"/>
  <Override PartName="/ppt/tags/tag378.xml" ContentType="application/vnd.openxmlformats-officedocument.presentationml.tags+xml"/>
  <Override PartName="/ppt/tags/tag430.xml" ContentType="application/vnd.openxmlformats-officedocument.presentationml.tags+xml"/>
  <Override PartName="/ppt/tags/tag441.xml" ContentType="application/vnd.openxmlformats-officedocument.presentationml.tags+xml"/>
  <Override PartName="/ppt/slides/slide31.xml" ContentType="application/vnd.openxmlformats-officedocument.presentationml.slide+xml"/>
  <Override PartName="/ppt/tags/tag19.xml" ContentType="application/vnd.openxmlformats-officedocument.presentationml.tags+xml"/>
  <Override PartName="/ppt/tags/tag66.xml" ContentType="application/vnd.openxmlformats-officedocument.presentationml.tags+xml"/>
  <Override PartName="/ppt/tags/tag222.xml" ContentType="application/vnd.openxmlformats-officedocument.presentationml.tags+xml"/>
  <Override PartName="/ppt/tags/tag367.xml" ContentType="application/vnd.openxmlformats-officedocument.presentationml.tags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159.xml" ContentType="application/vnd.openxmlformats-officedocument.presentationml.tags+xml"/>
  <Override PartName="/ppt/tags/tag211.xml" ContentType="application/vnd.openxmlformats-officedocument.presentationml.tags+xml"/>
  <Override PartName="/ppt/tags/tag309.xml" ContentType="application/vnd.openxmlformats-officedocument.presentationml.tags+xml"/>
  <Override PartName="/ppt/tags/tag345.xml" ContentType="application/vnd.openxmlformats-officedocument.presentationml.tags+xml"/>
  <Override PartName="/ppt/tags/tag356.xml" ContentType="application/vnd.openxmlformats-officedocument.presentationml.tags+xml"/>
  <Override PartName="/ppt/tags/tag392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184.xml" ContentType="application/vnd.openxmlformats-officedocument.presentationml.tags+xml"/>
  <Override PartName="/ppt/tags/tag195.xml" ContentType="application/vnd.openxmlformats-officedocument.presentationml.tags+xml"/>
  <Override PartName="/ppt/tags/tag200.xml" ContentType="application/vnd.openxmlformats-officedocument.presentationml.tags+xml"/>
  <Override PartName="/ppt/tags/tag334.xml" ContentType="application/vnd.openxmlformats-officedocument.presentationml.tags+xml"/>
  <Override PartName="/ppt/tags/tag381.xml" ContentType="application/vnd.openxmlformats-officedocument.presentationml.tags+xml"/>
  <Override PartName="/ppt/tags/tag479.xml" ContentType="application/vnd.openxmlformats-officedocument.presentationml.tags+xml"/>
  <Override PartName="/ppt/tags/tag22.xml" ContentType="application/vnd.openxmlformats-officedocument.presentationml.tags+xml"/>
  <Override PartName="/ppt/tags/tag126.xml" ContentType="application/vnd.openxmlformats-officedocument.presentationml.tags+xml"/>
  <Override PartName="/ppt/tags/tag173.xml" ContentType="application/vnd.openxmlformats-officedocument.presentationml.tags+xml"/>
  <Override PartName="/ppt/tags/tag323.xml" ContentType="application/vnd.openxmlformats-officedocument.presentationml.tags+xml"/>
  <Override PartName="/ppt/tags/tag370.xml" ContentType="application/vnd.openxmlformats-officedocument.presentationml.tags+xml"/>
  <Override PartName="/ppt/tags/tag457.xml" ContentType="application/vnd.openxmlformats-officedocument.presentationml.tags+xml"/>
  <Override PartName="/ppt/tags/tag46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62.xml" ContentType="application/vnd.openxmlformats-officedocument.presentationml.tags+xml"/>
  <Override PartName="/ppt/tags/tag249.xml" ContentType="application/vnd.openxmlformats-officedocument.presentationml.tags+xml"/>
  <Override PartName="/ppt/tags/tag296.xml" ContentType="application/vnd.openxmlformats-officedocument.presentationml.tags+xml"/>
  <Override PartName="/ppt/tags/tag301.xml" ContentType="application/vnd.openxmlformats-officedocument.presentationml.tags+xml"/>
  <Override PartName="/ppt/tags/tag312.xml" ContentType="application/vnd.openxmlformats-officedocument.presentationml.tags+xml"/>
  <Override PartName="/ppt/tags/tag446.xml" ContentType="application/vnd.openxmlformats-officedocument.presentationml.tags+xml"/>
  <Override PartName="/ppt/tags/tag493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51.xml" ContentType="application/vnd.openxmlformats-officedocument.presentationml.tags+xml"/>
  <Override PartName="/ppt/tags/tag435.xml" ContentType="application/vnd.openxmlformats-officedocument.presentationml.tags+xml"/>
  <Override PartName="/ppt/tags/tag482.xml" ContentType="application/vnd.openxmlformats-officedocument.presentationml.tags+xml"/>
  <Override PartName="/ppt/tags/tag227.xml" ContentType="application/vnd.openxmlformats-officedocument.presentationml.tags+xml"/>
  <Override PartName="/ppt/tags/tag274.xml" ContentType="application/vnd.openxmlformats-officedocument.presentationml.tags+xml"/>
  <Override PartName="/ppt/tags/tag413.xml" ContentType="application/vnd.openxmlformats-officedocument.presentationml.tags+xml"/>
  <Override PartName="/ppt/tags/tag460.xml" ContentType="application/vnd.openxmlformats-officedocument.presentationml.tags+xml"/>
  <Override PartName="/ppt/notesSlides/notesSlide27.xml" ContentType="application/vnd.openxmlformats-officedocument.presentationml.notesSlide+xml"/>
  <Override PartName="/ppt/tags/tag49.xml" ContentType="application/vnd.openxmlformats-officedocument.presentationml.tags+xml"/>
  <Override PartName="/ppt/tags/tag96.xml" ContentType="application/vnd.openxmlformats-officedocument.presentationml.tags+xml"/>
  <Override PartName="/ppt/tags/tag205.xml" ContentType="application/vnd.openxmlformats-officedocument.presentationml.tags+xml"/>
  <Override PartName="/ppt/tags/tag252.xml" ContentType="application/vnd.openxmlformats-officedocument.presentationml.tags+xml"/>
  <Override PartName="/ppt/tags/tag397.xml" ContentType="application/vnd.openxmlformats-officedocument.presentationml.tags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89.xml" ContentType="application/vnd.openxmlformats-officedocument.presentationml.tags+xml"/>
  <Override PartName="/ppt/tableStyles.xml" ContentType="application/vnd.openxmlformats-officedocument.presentationml.tableStyles+xml"/>
  <Override PartName="/ppt/tags/tag27.xml" ContentType="application/vnd.openxmlformats-officedocument.presentationml.tags+xml"/>
  <Override PartName="/ppt/tags/tag74.xml" ContentType="application/vnd.openxmlformats-officedocument.presentationml.tags+xml"/>
  <Override PartName="/ppt/tags/tag230.xml" ContentType="application/vnd.openxmlformats-officedocument.presentationml.tags+xml"/>
  <Override PartName="/ppt/tags/tag328.xml" ContentType="application/vnd.openxmlformats-officedocument.presentationml.tags+xml"/>
  <Override PartName="/ppt/tags/tag375.xml" ContentType="application/vnd.openxmlformats-officedocument.presentationml.tags+xml"/>
  <Override PartName="/ppt/tags/tag52.xml" ContentType="application/vnd.openxmlformats-officedocument.presentationml.tags+xml"/>
  <Override PartName="/ppt/tags/tag167.xml" ContentType="application/vnd.openxmlformats-officedocument.presentationml.tags+xml"/>
  <Override PartName="/ppt/tags/tag306.xml" ContentType="application/vnd.openxmlformats-officedocument.presentationml.tags+xml"/>
  <Override PartName="/ppt/tags/tag353.xml" ContentType="application/vnd.openxmlformats-officedocument.presentationml.tags+xml"/>
  <Override PartName="/ppt/notesSlides/notesSlide30.xml" ContentType="application/vnd.openxmlformats-officedocument.presentationml.notesSlide+xml"/>
  <Override PartName="/ppt/tags/tag145.xml" ContentType="application/vnd.openxmlformats-officedocument.presentationml.tags+xml"/>
  <Override PartName="/ppt/tags/tag192.xml" ContentType="application/vnd.openxmlformats-officedocument.presentationml.tags+xml"/>
  <Override PartName="/ppt/tags/tag429.xml" ContentType="application/vnd.openxmlformats-officedocument.presentationml.tags+xml"/>
  <Override PartName="/ppt/tags/tag476.xml" ContentType="application/vnd.openxmlformats-officedocument.presentationml.tags+xml"/>
  <Override PartName="/ppt/tags/tag30.xml" ContentType="application/vnd.openxmlformats-officedocument.presentationml.tags+xml"/>
  <Override PartName="/ppt/tags/tag268.xml" ContentType="application/vnd.openxmlformats-officedocument.presentationml.tags+xml"/>
  <Override PartName="/ppt/tags/tag331.xml" ContentType="application/vnd.openxmlformats-officedocument.presentationml.tag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ags/tag123.xml" ContentType="application/vnd.openxmlformats-officedocument.presentationml.tags+xml"/>
  <Override PartName="/ppt/tags/tag170.xml" ContentType="application/vnd.openxmlformats-officedocument.presentationml.tags+xml"/>
  <Override PartName="/ppt/tags/tag407.xml" ContentType="application/vnd.openxmlformats-officedocument.presentationml.tags+xml"/>
  <Override PartName="/ppt/tags/tag454.xml" ContentType="application/vnd.openxmlformats-officedocument.presentationml.tags+xml"/>
  <Override PartName="/ppt/tags/tag101.xml" ContentType="application/vnd.openxmlformats-officedocument.presentationml.tags+xml"/>
  <Override PartName="/ppt/tags/tag246.xml" ContentType="application/vnd.openxmlformats-officedocument.presentationml.tags+xml"/>
  <Override PartName="/ppt/tags/tag293.xml" ContentType="application/vnd.openxmlformats-officedocument.presentationml.tags+xml"/>
  <Override PartName="/ppt/tags/tag432.xml" ContentType="application/vnd.openxmlformats-officedocument.presentationml.tags+xml"/>
  <Override PartName="/ppt/slides/slide33.xml" ContentType="application/vnd.openxmlformats-officedocument.presentationml.slide+xml"/>
  <Override PartName="/ppt/tags/tag68.xml" ContentType="application/vnd.openxmlformats-officedocument.presentationml.tags+xml"/>
  <Override PartName="/ppt/tags/tag224.xml" ContentType="application/vnd.openxmlformats-officedocument.presentationml.tags+xml"/>
  <Override PartName="/ppt/tags/tag271.xml" ContentType="application/vnd.openxmlformats-officedocument.presentationml.tags+xml"/>
  <Override PartName="/ppt/tags/tag369.xml" ContentType="application/vnd.openxmlformats-officedocument.presentationml.tags+xml"/>
  <Override PartName="/ppt/presentation.xml" ContentType="application/vnd.openxmlformats-officedocument.presentationml.presentation.main+xml"/>
  <Override PartName="/ppt/notesSlides/notesSlide24.xml" ContentType="application/vnd.openxmlformats-officedocument.presentationml.notesSlide+xml"/>
  <Override PartName="/ppt/tags/tag347.xml" ContentType="application/vnd.openxmlformats-officedocument.presentationml.tags+xml"/>
  <Override PartName="/ppt/tags/tag394.xml" ContentType="application/vnd.openxmlformats-officedocument.presentationml.tags+xml"/>
  <Override PartName="/ppt/tags/tag410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46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186.xml" ContentType="application/vnd.openxmlformats-officedocument.presentationml.tags+xml"/>
  <Override PartName="/ppt/tags/tag202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71.xml" ContentType="application/vnd.openxmlformats-officedocument.presentationml.tags+xml"/>
  <Override PartName="/ppt/tags/tag325.xml" ContentType="application/vnd.openxmlformats-officedocument.presentationml.tags+xml"/>
  <Override PartName="/ppt/tags/tag372.xml" ContentType="application/vnd.openxmlformats-officedocument.presentationml.tags+xml"/>
  <Override PartName="/ppt/tags/tag117.xml" ContentType="application/vnd.openxmlformats-officedocument.presentationml.tags+xml"/>
  <Override PartName="/ppt/tags/tag164.xml" ContentType="application/vnd.openxmlformats-officedocument.presentationml.tags+xml"/>
  <Override PartName="/ppt/tags/tag448.xml" ContentType="application/vnd.openxmlformats-officedocument.presentationml.tags+xml"/>
  <Override PartName="/ppt/tags/tag495.xml" ContentType="application/vnd.openxmlformats-officedocument.presentationml.tags+xml"/>
  <Override PartName="/ppt/tags/tag142.xml" ContentType="application/vnd.openxmlformats-officedocument.presentationml.tags+xml"/>
  <Override PartName="/ppt/tags/tag287.xml" ContentType="application/vnd.openxmlformats-officedocument.presentationml.tags+xml"/>
  <Override PartName="/ppt/tags/tag303.xml" ContentType="application/vnd.openxmlformats-officedocument.presentationml.tags+xml"/>
  <Override PartName="/ppt/tags/tag350.xml" ContentType="application/vnd.openxmlformats-officedocument.presentationml.tags+xml"/>
  <Override PartName="/ppt/tags/tag426.xml" ContentType="application/vnd.openxmlformats-officedocument.presentationml.tags+xml"/>
  <Override PartName="/ppt/tags/tag473.xml" ContentType="application/vnd.openxmlformats-officedocument.presentationml.tags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ags/tag120.xml" ContentType="application/vnd.openxmlformats-officedocument.presentationml.tags+xml"/>
  <Override PartName="/ppt/tags/tag218.xml" ContentType="application/vnd.openxmlformats-officedocument.presentationml.tags+xml"/>
  <Override PartName="/ppt/tags/tag265.xml" ContentType="application/vnd.openxmlformats-officedocument.presentationml.tags+xml"/>
  <Override PartName="/ppt/tags/tag404.xml" ContentType="application/vnd.openxmlformats-officedocument.presentationml.tags+xml"/>
  <Override PartName="/ppt/tags/tag451.xml" ContentType="application/vnd.openxmlformats-officedocument.presentationml.tags+xml"/>
  <Override PartName="/ppt/slides/slide2.xml" ContentType="application/vnd.openxmlformats-officedocument.presentationml.slide+xml"/>
  <Override PartName="/ppt/notesSlides/notesSlide18.xml" ContentType="application/vnd.openxmlformats-officedocument.presentationml.notesSlide+xml"/>
  <Override PartName="/ppt/tags/tag87.xml" ContentType="application/vnd.openxmlformats-officedocument.presentationml.tags+xml"/>
  <Override PartName="/ppt/tags/tag243.xml" ContentType="application/vnd.openxmlformats-officedocument.presentationml.tags+xml"/>
  <Override PartName="/ppt/tags/tag290.xml" ContentType="application/vnd.openxmlformats-officedocument.presentationml.tags+xml"/>
  <Override PartName="/ppt/tags/tag388.xml" ContentType="application/vnd.openxmlformats-officedocument.presentationml.tags+xml"/>
  <Override PartName="/ppt/tags/tag319.xml" ContentType="application/vnd.openxmlformats-officedocument.presentationml.tags+xml"/>
  <Override PartName="/ppt/tags/tag366.xml" ContentType="application/vnd.openxmlformats-officedocument.presentationml.tags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65.xml" ContentType="application/vnd.openxmlformats-officedocument.presentationml.tags+xml"/>
  <Override PartName="/ppt/tags/tag158.xml" ContentType="application/vnd.openxmlformats-officedocument.presentationml.tags+xml"/>
  <Override PartName="/ppt/tags/tag22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43.xml" ContentType="application/vnd.openxmlformats-officedocument.presentationml.tags+xml"/>
  <Override PartName="/ppt/tags/tag90.xml" ContentType="application/vnd.openxmlformats-officedocument.presentationml.tags+xml"/>
  <Override PartName="/ppt/tags/tag344.xml" ContentType="application/vnd.openxmlformats-officedocument.presentationml.tags+xml"/>
  <Override PartName="/ppt/tags/tag391.xml" ContentType="application/vnd.openxmlformats-officedocument.presentationml.tags+xml"/>
  <Override PartName="/ppt/tags/tag489.xml" ContentType="application/vnd.openxmlformats-officedocument.presentationml.tags+xml"/>
  <Override PartName="/ppt/tags/tag136.xml" ContentType="application/vnd.openxmlformats-officedocument.presentationml.tags+xml"/>
  <Override PartName="/ppt/tags/tag183.xml" ContentType="application/vnd.openxmlformats-officedocument.presentationml.tags+xml"/>
  <Override PartName="/ppt/tags/tag322.xml" ContentType="application/vnd.openxmlformats-officedocument.presentationml.tags+xml"/>
  <Override PartName="/ppt/tags/tag467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61.xml" ContentType="application/vnd.openxmlformats-officedocument.presentationml.tags+xml"/>
  <Override PartName="/ppt/tags/tag259.xml" ContentType="application/vnd.openxmlformats-officedocument.presentationml.tags+xml"/>
  <Override PartName="/ppt/tags/tag7.xml" ContentType="application/vnd.openxmlformats-officedocument.presentationml.tags+xml"/>
  <Override PartName="/ppt/tags/tag300.xml" ContentType="application/vnd.openxmlformats-officedocument.presentationml.tags+xml"/>
  <Override PartName="/ppt/tags/tag445.xml" ContentType="application/vnd.openxmlformats-officedocument.presentationml.tags+xml"/>
  <Override PartName="/ppt/tags/tag492.xml" ContentType="application/vnd.openxmlformats-officedocument.presentationml.tags+xml"/>
  <Override PartName="/ppt/tags/tag237.xml" ContentType="application/vnd.openxmlformats-officedocument.presentationml.tags+xml"/>
  <Override PartName="/ppt/tags/tag284.xml" ContentType="application/vnd.openxmlformats-officedocument.presentationml.tags+xml"/>
  <Override PartName="/ppt/tags/tag423.xml" ContentType="application/vnd.openxmlformats-officedocument.presentationml.tags+xml"/>
  <Override PartName="/ppt/tags/tag470.xml" ContentType="application/vnd.openxmlformats-officedocument.presentationml.tags+xml"/>
  <Override PartName="/ppt/slides/slide24.xml" ContentType="application/vnd.openxmlformats-officedocument.presentationml.slide+xml"/>
  <Override PartName="/ppt/tags/tag59.xml" ContentType="application/vnd.openxmlformats-officedocument.presentationml.tags+xml"/>
  <Override PartName="/ppt/tags/tag215.xml" ContentType="application/vnd.openxmlformats-officedocument.presentationml.tags+xml"/>
  <Override PartName="/ppt/tags/tag262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84.xml" ContentType="application/vnd.openxmlformats-officedocument.presentationml.tags+xml"/>
  <Override PartName="/ppt/tags/tag199.xml" ContentType="application/vnd.openxmlformats-officedocument.presentationml.tags+xml"/>
  <Override PartName="/ppt/tags/tag338.xml" ContentType="application/vnd.openxmlformats-officedocument.presentationml.tags+xml"/>
  <Override PartName="/ppt/tags/tag385.xml" ContentType="application/vnd.openxmlformats-officedocument.presentationml.tags+xml"/>
  <Override PartName="/ppt/tags/tag401.xml" ContentType="application/vnd.openxmlformats-officedocument.presentationml.tags+xml"/>
  <Override PartName="/ppt/tags/tag177.xml" ContentType="application/vnd.openxmlformats-officedocument.presentationml.tags+xml"/>
  <Override PartName="/ppt/tags/tag240.xml" ContentType="application/vnd.openxmlformats-officedocument.presentationml.tags+xml"/>
  <Override PartName="/ppt/tags/tag15.xml" ContentType="application/vnd.openxmlformats-officedocument.presentationml.tags+xml"/>
  <Override PartName="/ppt/tags/tag62.xml" ContentType="application/vnd.openxmlformats-officedocument.presentationml.tags+xml"/>
  <Override PartName="/ppt/tags/tag316.xml" ContentType="application/vnd.openxmlformats-officedocument.presentationml.tags+xml"/>
  <Override PartName="/ppt/tags/tag363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108.xml" ContentType="application/vnd.openxmlformats-officedocument.presentationml.tags+xml"/>
  <Override PartName="/ppt/tags/tag155.xml" ContentType="application/vnd.openxmlformats-officedocument.presentationml.tags+xml"/>
  <Override PartName="/ppt/tags/tag341.xml" ContentType="application/vnd.openxmlformats-officedocument.presentationml.tags+xml"/>
  <Override PartName="/ppt/tags/tag439.xml" ContentType="application/vnd.openxmlformats-officedocument.presentationml.tags+xml"/>
  <Override PartName="/ppt/tags/tag486.xml" ContentType="application/vnd.openxmlformats-officedocument.presentationml.tags+xml"/>
  <Override PartName="/ppt/charts/chart2.xml" ContentType="application/vnd.openxmlformats-officedocument.drawingml.chart+xml"/>
  <Override PartName="/ppt/tags/tag133.xml" ContentType="application/vnd.openxmlformats-officedocument.presentationml.tags+xml"/>
  <Override PartName="/ppt/tags/tag180.xml" ContentType="application/vnd.openxmlformats-officedocument.presentationml.tags+xml"/>
  <Override PartName="/ppt/tags/tag278.xml" ContentType="application/vnd.openxmlformats-officedocument.presentationml.tags+xml"/>
  <Override PartName="/ppt/tags/tag417.xml" ContentType="application/vnd.openxmlformats-officedocument.presentationml.tags+xml"/>
  <Override PartName="/ppt/tags/tag209.xml" ContentType="application/vnd.openxmlformats-officedocument.presentationml.tags+xml"/>
  <Override PartName="/ppt/tags/tag256.xml" ContentType="application/vnd.openxmlformats-officedocument.presentationml.tags+xml"/>
  <Override PartName="/ppt/tags/tag464.xml" ContentType="application/vnd.openxmlformats-officedocument.presentationml.tags+xml"/>
  <Override PartName="/ppt/slides/slide18.xml" ContentType="application/vnd.openxmlformats-officedocument.presentationml.slide+xml"/>
  <Override PartName="/ppt/tags/tag4.xml" ContentType="application/vnd.openxmlformats-officedocument.presentationml.tags+xml"/>
  <Override PartName="/ppt/tags/tag111.xml" ContentType="application/vnd.openxmlformats-officedocument.presentationml.tags+xml"/>
  <Override PartName="/ppt/tags/tag442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234.xml" ContentType="application/vnd.openxmlformats-officedocument.presentationml.tags+xml"/>
  <Override PartName="/ppt/tags/tag281.xml" ContentType="application/vnd.openxmlformats-officedocument.presentationml.tags+xml"/>
  <Override PartName="/ppt/tags/tag379.xml" ContentType="application/vnd.openxmlformats-officedocument.presentationml.tags+xml"/>
  <Override PartName="/ppt/tags/tag56.xml" ContentType="application/vnd.openxmlformats-officedocument.presentationml.tags+xml"/>
  <Override PartName="/ppt/tags/tag357.xml" ContentType="application/vnd.openxmlformats-officedocument.presentationml.tags+xml"/>
  <Override PartName="/ppt/tags/tag420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8" r:id="rId2"/>
    <p:sldId id="347" r:id="rId3"/>
    <p:sldId id="386" r:id="rId4"/>
    <p:sldId id="387" r:id="rId5"/>
    <p:sldId id="388" r:id="rId6"/>
    <p:sldId id="349" r:id="rId7"/>
    <p:sldId id="394" r:id="rId8"/>
    <p:sldId id="390" r:id="rId9"/>
    <p:sldId id="391" r:id="rId10"/>
    <p:sldId id="395" r:id="rId11"/>
    <p:sldId id="392" r:id="rId12"/>
    <p:sldId id="389" r:id="rId13"/>
    <p:sldId id="377" r:id="rId14"/>
    <p:sldId id="351" r:id="rId15"/>
    <p:sldId id="396" r:id="rId16"/>
    <p:sldId id="397" r:id="rId17"/>
    <p:sldId id="385" r:id="rId18"/>
    <p:sldId id="350" r:id="rId19"/>
    <p:sldId id="398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399" r:id="rId29"/>
    <p:sldId id="353" r:id="rId30"/>
    <p:sldId id="359" r:id="rId31"/>
    <p:sldId id="361" r:id="rId32"/>
    <p:sldId id="362" r:id="rId33"/>
    <p:sldId id="364" r:id="rId34"/>
    <p:sldId id="357" r:id="rId35"/>
  </p:sldIdLst>
  <p:sldSz cx="9144000" cy="6858000" type="screen4x3"/>
  <p:notesSz cx="6669088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06038"/>
    <a:srgbClr val="23579F"/>
    <a:srgbClr val="306138"/>
    <a:srgbClr val="1D4680"/>
    <a:srgbClr val="008000"/>
    <a:srgbClr val="366E3E"/>
    <a:srgbClr val="C95000"/>
    <a:srgbClr val="18457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462" autoAdjust="0"/>
  </p:normalViewPr>
  <p:slideViewPr>
    <p:cSldViewPr>
      <p:cViewPr>
        <p:scale>
          <a:sx n="80" d="100"/>
          <a:sy n="80" d="100"/>
        </p:scale>
        <p:origin x="-774" y="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2130" y="-96"/>
      </p:cViewPr>
      <p:guideLst>
        <p:guide orient="horz" pos="3128"/>
        <p:guide pos="210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1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2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3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Macro-Enabled_Worksheet4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>
                <a:solidFill>
                  <a:srgbClr val="23579F"/>
                </a:solidFill>
              </a:defRPr>
            </a:pPr>
            <a:r>
              <a:rPr lang="fr-FR" dirty="0">
                <a:solidFill>
                  <a:srgbClr val="23579F"/>
                </a:solidFill>
              </a:rPr>
              <a:t>Livestock distributed </a:t>
            </a:r>
            <a:r>
              <a:rPr lang="fr-FR" dirty="0" smtClean="0">
                <a:solidFill>
                  <a:srgbClr val="23579F"/>
                </a:solidFill>
              </a:rPr>
              <a:t>(834.000 heads</a:t>
            </a:r>
            <a:r>
              <a:rPr lang="fr-FR" dirty="0">
                <a:solidFill>
                  <a:srgbClr val="23579F"/>
                </a:solidFill>
              </a:rPr>
              <a:t>)</a:t>
            </a:r>
          </a:p>
        </c:rich>
      </c:tx>
      <c:layout/>
    </c:title>
    <c:view3D>
      <c:depthPercent val="100"/>
      <c:rAngAx val="1"/>
    </c:view3D>
    <c:floor>
      <c:spPr>
        <a:noFill/>
        <a:ln w="3175">
          <a:solidFill>
            <a:srgbClr val="80808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bar"/>
        <c:grouping val="stacked"/>
        <c:ser>
          <c:idx val="0"/>
          <c:order val="0"/>
          <c:tx>
            <c:strRef>
              <c:f>'OVERALL RESULTS'!$X$70</c:f>
              <c:strCache>
                <c:ptCount val="1"/>
                <c:pt idx="0">
                  <c:v>Livestock distributed (heads)</c:v>
                </c:pt>
              </c:strCache>
            </c:strRef>
          </c:tx>
          <c:spPr>
            <a:solidFill>
              <a:srgbClr val="23579F"/>
            </a:solidFill>
            <a:ln w="18730">
              <a:noFill/>
            </a:ln>
          </c:spPr>
          <c:cat>
            <c:strRef>
              <c:f>'OVERALL RESULTS'!$W$71:$W$77</c:f>
              <c:strCache>
                <c:ptCount val="7"/>
                <c:pt idx="0">
                  <c:v>FAO</c:v>
                </c:pt>
                <c:pt idx="1">
                  <c:v>WFP</c:v>
                </c:pt>
                <c:pt idx="2">
                  <c:v>WB</c:v>
                </c:pt>
                <c:pt idx="3">
                  <c:v>UNICEF</c:v>
                </c:pt>
                <c:pt idx="4">
                  <c:v>UNDP</c:v>
                </c:pt>
                <c:pt idx="5">
                  <c:v>UNRWA</c:v>
                </c:pt>
                <c:pt idx="6">
                  <c:v>CfP</c:v>
                </c:pt>
              </c:strCache>
            </c:strRef>
          </c:cat>
          <c:val>
            <c:numRef>
              <c:f>'OVERALL RESULTS'!$X$71:$X$77</c:f>
              <c:numCache>
                <c:formatCode>#,##0</c:formatCode>
                <c:ptCount val="7"/>
                <c:pt idx="0">
                  <c:v>160608.78571428571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18562</c:v>
                </c:pt>
                <c:pt idx="5">
                  <c:v>0</c:v>
                </c:pt>
                <c:pt idx="6">
                  <c:v>654837.20689655165</c:v>
                </c:pt>
              </c:numCache>
            </c:numRef>
          </c:val>
        </c:ser>
        <c:gapWidth val="55"/>
        <c:gapDepth val="55"/>
        <c:shape val="cylinder"/>
        <c:axId val="72575232"/>
        <c:axId val="72577024"/>
        <c:axId val="0"/>
      </c:bar3DChart>
      <c:catAx>
        <c:axId val="72575232"/>
        <c:scaling>
          <c:orientation val="minMax"/>
        </c:scaling>
        <c:axPos val="l"/>
        <c:numFmt formatCode="#,##0.00" sourceLinked="1"/>
        <c:majorTickMark val="none"/>
        <c:tickLblPos val="nextTo"/>
        <c:spPr>
          <a:ln w="2340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00" b="1">
                <a:solidFill>
                  <a:srgbClr val="1D4680"/>
                </a:solidFill>
              </a:defRPr>
            </a:pPr>
            <a:endParaRPr lang="en-US"/>
          </a:p>
        </c:txPr>
        <c:crossAx val="72577024"/>
        <c:crosses val="autoZero"/>
        <c:auto val="1"/>
        <c:lblAlgn val="ctr"/>
        <c:lblOffset val="100"/>
      </c:catAx>
      <c:valAx>
        <c:axId val="72577024"/>
        <c:scaling>
          <c:orientation val="minMax"/>
        </c:scaling>
        <c:axPos val="b"/>
        <c:numFmt formatCode="#,##0" sourceLinked="0"/>
        <c:majorTickMark val="none"/>
        <c:tickLblPos val="nextTo"/>
        <c:txPr>
          <a:bodyPr/>
          <a:lstStyle/>
          <a:p>
            <a:pPr>
              <a:defRPr sz="1050" b="1">
                <a:solidFill>
                  <a:srgbClr val="1D4680"/>
                </a:solidFill>
              </a:defRPr>
            </a:pPr>
            <a:endParaRPr lang="en-US"/>
          </a:p>
        </c:txPr>
        <c:crossAx val="72575232"/>
        <c:crosses val="autoZero"/>
        <c:crossBetween val="between"/>
      </c:valAx>
      <c:spPr>
        <a:noFill/>
        <a:ln w="25405">
          <a:noFill/>
        </a:ln>
      </c:spPr>
    </c:plotArea>
    <c:plotVisOnly val="1"/>
    <c:dispBlanksAs val="gap"/>
  </c:chart>
  <c:spPr>
    <a:solidFill>
      <a:srgbClr val="FFFFFF"/>
    </a:solidFill>
    <a:ln w="42108" cap="rnd" cmpd="sng">
      <a:solidFill>
        <a:srgbClr val="1D4680"/>
      </a:solidFill>
      <a:prstDash val="solid"/>
    </a:ln>
  </c:spPr>
  <c:txPr>
    <a:bodyPr/>
    <a:lstStyle/>
    <a:p>
      <a:pPr>
        <a:defRPr>
          <a:solidFill>
            <a:schemeClr val="bg1">
              <a:lumMod val="50000"/>
            </a:schemeClr>
          </a:solidFill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996" b="0" i="0" u="none" strike="noStrike" baseline="0">
                <a:solidFill>
                  <a:srgbClr val="23579F"/>
                </a:solidFill>
                <a:latin typeface="Arial"/>
                <a:ea typeface="Arial"/>
                <a:cs typeface="Arial"/>
              </a:defRPr>
            </a:pPr>
            <a:r>
              <a:rPr lang="en-US" sz="1797" b="1" i="0" u="none" strike="noStrike" baseline="0">
                <a:solidFill>
                  <a:srgbClr val="23579F"/>
                </a:solidFill>
                <a:latin typeface="Arial"/>
                <a:ea typeface="Arial"/>
                <a:cs typeface="Arial"/>
              </a:rPr>
              <a:t>Agricultural machinery </a:t>
            </a:r>
          </a:p>
          <a:p>
            <a:pPr>
              <a:defRPr sz="996" b="0" i="0" u="none" strike="noStrike" baseline="0">
                <a:solidFill>
                  <a:srgbClr val="23579F"/>
                </a:solidFill>
                <a:latin typeface="Arial"/>
                <a:ea typeface="Arial"/>
                <a:cs typeface="Arial"/>
              </a:defRPr>
            </a:pPr>
            <a:r>
              <a:rPr lang="en-US" sz="1797" b="1" i="0" u="none" strike="noStrike" baseline="0">
                <a:solidFill>
                  <a:srgbClr val="23579F"/>
                </a:solidFill>
                <a:latin typeface="Arial"/>
                <a:ea typeface="Arial"/>
                <a:cs typeface="Arial"/>
              </a:rPr>
              <a:t>(88.000)</a:t>
            </a:r>
          </a:p>
        </c:rich>
      </c:tx>
      <c:layout>
        <c:manualLayout>
          <c:xMode val="edge"/>
          <c:yMode val="edge"/>
          <c:x val="0.20138633351524132"/>
          <c:y val="1.3422818791946301E-2"/>
        </c:manualLayout>
      </c:layout>
    </c:title>
    <c:view3D>
      <c:depthPercent val="100"/>
      <c:rAngAx val="1"/>
    </c:view3D>
    <c:floor>
      <c:spPr>
        <a:noFill/>
        <a:ln w="3175">
          <a:solidFill>
            <a:srgbClr val="80808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bar"/>
        <c:grouping val="stacked"/>
        <c:ser>
          <c:idx val="0"/>
          <c:order val="0"/>
          <c:tx>
            <c:strRef>
              <c:f>'OVERALL RESULTS'!$X$88</c:f>
              <c:strCache>
                <c:ptCount val="1"/>
                <c:pt idx="0">
                  <c:v>Agricultural Machinery</c:v>
                </c:pt>
              </c:strCache>
            </c:strRef>
          </c:tx>
          <c:spPr>
            <a:solidFill>
              <a:srgbClr val="23579F"/>
            </a:solidFill>
            <a:ln w="24380">
              <a:noFill/>
            </a:ln>
          </c:spPr>
          <c:cat>
            <c:strRef>
              <c:f>'OVERALL RESULTS'!$W$89:$W$95</c:f>
              <c:strCache>
                <c:ptCount val="7"/>
                <c:pt idx="0">
                  <c:v>FAO</c:v>
                </c:pt>
                <c:pt idx="1">
                  <c:v>WFP</c:v>
                </c:pt>
                <c:pt idx="2">
                  <c:v>WB</c:v>
                </c:pt>
                <c:pt idx="3">
                  <c:v>UNICEF</c:v>
                </c:pt>
                <c:pt idx="4">
                  <c:v>UNDP</c:v>
                </c:pt>
                <c:pt idx="5">
                  <c:v>UNRWA</c:v>
                </c:pt>
                <c:pt idx="6">
                  <c:v>CfP</c:v>
                </c:pt>
              </c:strCache>
            </c:strRef>
          </c:cat>
          <c:val>
            <c:numRef>
              <c:f>'OVERALL RESULTS'!$X$89:$X$95</c:f>
              <c:numCache>
                <c:formatCode>#,##0</c:formatCode>
                <c:ptCount val="7"/>
                <c:pt idx="0">
                  <c:v>50001.892857142993</c:v>
                </c:pt>
                <c:pt idx="1">
                  <c:v>4181</c:v>
                </c:pt>
                <c:pt idx="2">
                  <c:v>3172</c:v>
                </c:pt>
                <c:pt idx="3">
                  <c:v>0</c:v>
                </c:pt>
                <c:pt idx="4">
                  <c:v>2814</c:v>
                </c:pt>
                <c:pt idx="5">
                  <c:v>0</c:v>
                </c:pt>
                <c:pt idx="6">
                  <c:v>28029.103448275833</c:v>
                </c:pt>
              </c:numCache>
            </c:numRef>
          </c:val>
        </c:ser>
        <c:gapWidth val="55"/>
        <c:gapDepth val="55"/>
        <c:shape val="cylinder"/>
        <c:axId val="72600960"/>
        <c:axId val="72631424"/>
        <c:axId val="0"/>
      </c:bar3DChart>
      <c:catAx>
        <c:axId val="72600960"/>
        <c:scaling>
          <c:orientation val="minMax"/>
        </c:scaling>
        <c:axPos val="l"/>
        <c:numFmt formatCode="#,##0.00" sourceLinked="1"/>
        <c:majorTickMark val="none"/>
        <c:tickLblPos val="nextTo"/>
        <c:spPr>
          <a:ln w="3047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55" b="1">
                <a:solidFill>
                  <a:srgbClr val="1D4680"/>
                </a:solidFill>
              </a:defRPr>
            </a:pPr>
            <a:endParaRPr lang="en-US"/>
          </a:p>
        </c:txPr>
        <c:crossAx val="72631424"/>
        <c:crosses val="autoZero"/>
        <c:auto val="1"/>
        <c:lblAlgn val="ctr"/>
        <c:lblOffset val="100"/>
      </c:catAx>
      <c:valAx>
        <c:axId val="72631424"/>
        <c:scaling>
          <c:orientation val="minMax"/>
        </c:scaling>
        <c:axPos val="b"/>
        <c:numFmt formatCode="#,##0" sourceLinked="1"/>
        <c:majorTickMark val="none"/>
        <c:tickLblPos val="nextTo"/>
        <c:spPr>
          <a:ln w="3047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sz="1055" b="1">
                <a:solidFill>
                  <a:srgbClr val="1D4680"/>
                </a:solidFill>
              </a:defRPr>
            </a:pPr>
            <a:endParaRPr lang="en-US"/>
          </a:p>
        </c:txPr>
        <c:crossAx val="72600960"/>
        <c:crosses val="autoZero"/>
        <c:crossBetween val="between"/>
      </c:valAx>
      <c:spPr>
        <a:noFill/>
        <a:ln w="25351">
          <a:noFill/>
        </a:ln>
      </c:spPr>
    </c:plotArea>
    <c:plotVisOnly val="1"/>
    <c:dispBlanksAs val="gap"/>
  </c:chart>
  <c:spPr>
    <a:solidFill>
      <a:srgbClr val="FFFFFF"/>
    </a:solidFill>
    <a:ln w="54832" cap="rnd" cmpd="sng">
      <a:solidFill>
        <a:srgbClr val="008000"/>
      </a:solidFill>
      <a:prstDash val="solid"/>
    </a:ln>
  </c:spPr>
  <c:txPr>
    <a:bodyPr/>
    <a:lstStyle/>
    <a:p>
      <a:pPr>
        <a:defRPr>
          <a:solidFill>
            <a:schemeClr val="bg1">
              <a:lumMod val="50000"/>
            </a:schemeClr>
          </a:solidFill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50043620257695"/>
          <c:y val="0"/>
        </c:manualLayout>
      </c:layout>
      <c:spPr>
        <a:noFill/>
        <a:ln w="25450">
          <a:noFill/>
        </a:ln>
      </c:spPr>
    </c:title>
    <c:view3D>
      <c:depthPercent val="100"/>
      <c:rAngAx val="1"/>
    </c:view3D>
    <c:floor>
      <c:spPr>
        <a:noFill/>
        <a:ln w="3175">
          <a:solidFill>
            <a:srgbClr val="80808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7727824148571322"/>
          <c:y val="0.17290493860681219"/>
          <c:w val="0.61855169215841843"/>
          <c:h val="0.67358355567872863"/>
        </c:manualLayout>
      </c:layout>
      <c:bar3DChart>
        <c:barDir val="bar"/>
        <c:grouping val="stacked"/>
        <c:ser>
          <c:idx val="0"/>
          <c:order val="0"/>
          <c:tx>
            <c:strRef>
              <c:f>'OVERALL RESULTS'!$X$107</c:f>
              <c:strCache>
                <c:ptCount val="1"/>
                <c:pt idx="0">
                  <c:v>Cash distributed (€)</c:v>
                </c:pt>
              </c:strCache>
            </c:strRef>
          </c:tx>
          <c:spPr>
            <a:solidFill>
              <a:srgbClr val="23579F"/>
            </a:solidFill>
            <a:ln w="25450">
              <a:solidFill>
                <a:srgbClr val="1D4680"/>
              </a:solidFill>
            </a:ln>
          </c:spPr>
          <c:cat>
            <c:strRef>
              <c:f>'OVERALL RESULTS'!$W$108:$W$114</c:f>
              <c:strCache>
                <c:ptCount val="7"/>
                <c:pt idx="0">
                  <c:v>FAO</c:v>
                </c:pt>
                <c:pt idx="1">
                  <c:v>WFP</c:v>
                </c:pt>
                <c:pt idx="2">
                  <c:v>WB</c:v>
                </c:pt>
                <c:pt idx="3">
                  <c:v>UNICEF</c:v>
                </c:pt>
                <c:pt idx="4">
                  <c:v>UNDP</c:v>
                </c:pt>
                <c:pt idx="5">
                  <c:v>UNRWA</c:v>
                </c:pt>
                <c:pt idx="6">
                  <c:v>CfP</c:v>
                </c:pt>
              </c:strCache>
            </c:strRef>
          </c:cat>
          <c:val>
            <c:numRef>
              <c:f>'OVERALL RESULTS'!$X$108:$X$114</c:f>
              <c:numCache>
                <c:formatCode>#,##0.00</c:formatCode>
                <c:ptCount val="7"/>
                <c:pt idx="0">
                  <c:v>2164044.6785714277</c:v>
                </c:pt>
                <c:pt idx="1">
                  <c:v>17924530.059999999</c:v>
                </c:pt>
                <c:pt idx="2">
                  <c:v>29853692.959999997</c:v>
                </c:pt>
                <c:pt idx="3">
                  <c:v>288951.0300000002</c:v>
                </c:pt>
                <c:pt idx="4">
                  <c:v>6922877.0500000007</c:v>
                </c:pt>
                <c:pt idx="5">
                  <c:v>23747257</c:v>
                </c:pt>
                <c:pt idx="6">
                  <c:v>57072839.925517268</c:v>
                </c:pt>
              </c:numCache>
            </c:numRef>
          </c:val>
        </c:ser>
        <c:shape val="cylinder"/>
        <c:axId val="72720384"/>
        <c:axId val="72721920"/>
        <c:axId val="0"/>
      </c:bar3DChart>
      <c:catAx>
        <c:axId val="72720384"/>
        <c:scaling>
          <c:orientation val="minMax"/>
        </c:scaling>
        <c:axPos val="l"/>
        <c:numFmt formatCode="#,##0.00" sourceLinked="1"/>
        <c:tickLblPos val="nextTo"/>
        <c:spPr>
          <a:ln w="3181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72721920"/>
        <c:crosses val="autoZero"/>
        <c:auto val="1"/>
        <c:lblAlgn val="ctr"/>
        <c:lblOffset val="100"/>
      </c:catAx>
      <c:valAx>
        <c:axId val="72721920"/>
        <c:scaling>
          <c:orientation val="minMax"/>
        </c:scaling>
        <c:axPos val="b"/>
        <c:numFmt formatCode="#,##0" sourceLinked="0"/>
        <c:tickLblPos val="nextTo"/>
        <c:spPr>
          <a:ln w="3181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7272038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</c:chart>
  <c:spPr>
    <a:solidFill>
      <a:srgbClr val="FFFFFF"/>
    </a:solidFill>
    <a:ln w="57154" cap="rnd" cmpd="sng">
      <a:solidFill>
        <a:srgbClr val="008000"/>
      </a:solidFill>
      <a:prstDash val="solid"/>
    </a:ln>
  </c:spPr>
  <c:txPr>
    <a:bodyPr/>
    <a:lstStyle/>
    <a:p>
      <a:pPr>
        <a:defRPr>
          <a:solidFill>
            <a:srgbClr val="1D4680"/>
          </a:solidFill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0.233556167226948"/>
          <c:y val="0"/>
        </c:manualLayout>
      </c:layout>
      <c:spPr>
        <a:noFill/>
        <a:ln w="25402">
          <a:noFill/>
        </a:ln>
      </c:spPr>
    </c:title>
    <c:view3D>
      <c:depthPercent val="100"/>
      <c:rAngAx val="1"/>
    </c:view3D>
    <c:floor>
      <c:spPr>
        <a:noFill/>
        <a:ln w="3175">
          <a:solidFill>
            <a:srgbClr val="808080"/>
          </a:solidFill>
          <a:prstDash val="solid"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bar"/>
        <c:grouping val="stacked"/>
        <c:ser>
          <c:idx val="0"/>
          <c:order val="0"/>
          <c:tx>
            <c:strRef>
              <c:f>'OVERALL RESULTS'!$X$128</c:f>
              <c:strCache>
                <c:ptCount val="1"/>
                <c:pt idx="0">
                  <c:v>Food distributed (Mt)</c:v>
                </c:pt>
              </c:strCache>
            </c:strRef>
          </c:tx>
          <c:spPr>
            <a:solidFill>
              <a:srgbClr val="184570"/>
            </a:solidFill>
            <a:ln w="25402">
              <a:solidFill>
                <a:srgbClr val="23579F"/>
              </a:solidFill>
            </a:ln>
          </c:spPr>
          <c:cat>
            <c:strRef>
              <c:f>'OVERALL RESULTS'!$W$129:$W$135</c:f>
              <c:strCache>
                <c:ptCount val="7"/>
                <c:pt idx="0">
                  <c:v>FAO</c:v>
                </c:pt>
                <c:pt idx="1">
                  <c:v>WFP</c:v>
                </c:pt>
                <c:pt idx="2">
                  <c:v>WB</c:v>
                </c:pt>
                <c:pt idx="3">
                  <c:v>UNICEF</c:v>
                </c:pt>
                <c:pt idx="4">
                  <c:v>UNDP</c:v>
                </c:pt>
                <c:pt idx="5">
                  <c:v>UNRWA</c:v>
                </c:pt>
                <c:pt idx="6">
                  <c:v>CfP</c:v>
                </c:pt>
              </c:strCache>
            </c:strRef>
          </c:cat>
          <c:val>
            <c:numRef>
              <c:f>'OVERALL RESULTS'!$X$129:$X$135</c:f>
              <c:numCache>
                <c:formatCode>#,##0.00</c:formatCode>
                <c:ptCount val="7"/>
                <c:pt idx="0">
                  <c:v>1212.3214285714248</c:v>
                </c:pt>
                <c:pt idx="1">
                  <c:v>96617.870000000024</c:v>
                </c:pt>
                <c:pt idx="2">
                  <c:v>1589.5</c:v>
                </c:pt>
                <c:pt idx="3">
                  <c:v>25105.166000000001</c:v>
                </c:pt>
                <c:pt idx="4">
                  <c:v>652.70000000000005</c:v>
                </c:pt>
                <c:pt idx="5">
                  <c:v>34684</c:v>
                </c:pt>
                <c:pt idx="6">
                  <c:v>5973.8632413793166</c:v>
                </c:pt>
              </c:numCache>
            </c:numRef>
          </c:val>
        </c:ser>
        <c:shape val="cylinder"/>
        <c:axId val="72713344"/>
        <c:axId val="72714880"/>
        <c:axId val="0"/>
      </c:bar3DChart>
      <c:catAx>
        <c:axId val="72713344"/>
        <c:scaling>
          <c:orientation val="minMax"/>
        </c:scaling>
        <c:axPos val="l"/>
        <c:numFmt formatCode="#,##0.00" sourceLinked="1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72714880"/>
        <c:crosses val="autoZero"/>
        <c:auto val="1"/>
        <c:lblAlgn val="ctr"/>
        <c:lblOffset val="100"/>
      </c:catAx>
      <c:valAx>
        <c:axId val="72714880"/>
        <c:scaling>
          <c:orientation val="minMax"/>
        </c:scaling>
        <c:axPos val="b"/>
        <c:numFmt formatCode="#,##0" sourceLinked="0"/>
        <c:tickLblPos val="nextTo"/>
        <c:spPr>
          <a:ln w="3174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72713344"/>
        <c:crosses val="autoZero"/>
        <c:crossBetween val="between"/>
      </c:valAx>
      <c:spPr>
        <a:noFill/>
        <a:ln w="25411">
          <a:noFill/>
        </a:ln>
      </c:spPr>
    </c:plotArea>
    <c:plotVisOnly val="1"/>
    <c:dispBlanksAs val="gap"/>
  </c:chart>
  <c:spPr>
    <a:solidFill>
      <a:srgbClr val="FFFFFF"/>
    </a:solidFill>
    <a:ln w="57038" cap="rnd" cmpd="sng">
      <a:solidFill>
        <a:srgbClr val="1D4680"/>
      </a:solidFill>
      <a:prstDash val="solid"/>
    </a:ln>
  </c:spPr>
  <c:txPr>
    <a:bodyPr/>
    <a:lstStyle/>
    <a:p>
      <a:pPr>
        <a:defRPr>
          <a:solidFill>
            <a:srgbClr val="1D4680"/>
          </a:solidFill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939" y="0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7657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939" y="9427657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FC88E4B-AF21-4444-8A5B-EA70AF340E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7200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939" y="0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595" y="4714628"/>
            <a:ext cx="5335901" cy="446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7657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939" y="9427657"/>
            <a:ext cx="2888573" cy="49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66" tIns="45533" rIns="91066" bIns="4553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A8AA1A7-8253-BE45-8CEF-F3F18FC847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9703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7296" indent="-2874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9687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561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9436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9311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918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9060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893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64748C1-8F99-2C42-AEFE-31DBA389F2AB}" type="slidenum">
              <a:rPr lang="en-GB" smtClean="0"/>
              <a:pPr eaLnBrk="1" hangingPunct="1">
                <a:defRPr/>
              </a:pPr>
              <a:t>1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Guidelines: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mandatory</a:t>
            </a:r>
            <a:endParaRPr lang="fr-FR" baseline="0" dirty="0" smtClean="0"/>
          </a:p>
          <a:p>
            <a:r>
              <a:rPr lang="fr-FR" baseline="0" dirty="0" err="1" smtClean="0"/>
              <a:t>Reference</a:t>
            </a:r>
            <a:r>
              <a:rPr lang="fr-FR" baseline="0" dirty="0" smtClean="0"/>
              <a:t> Document: support </a:t>
            </a:r>
            <a:r>
              <a:rPr lang="fr-FR" baseline="0" dirty="0" err="1" smtClean="0"/>
              <a:t>tool</a:t>
            </a:r>
            <a:endParaRPr lang="fr-FR" baseline="0" dirty="0" smtClean="0"/>
          </a:p>
          <a:p>
            <a:r>
              <a:rPr lang="fr-FR" baseline="0" dirty="0" smtClean="0"/>
              <a:t>Information note: discussion document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54075" y="744538"/>
            <a:ext cx="496093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27A4A-781D-48E3-881F-28CA2290040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MDG 1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definition</a:t>
            </a:r>
            <a:r>
              <a:rPr lang="fr-FR" baseline="0" dirty="0" smtClean="0"/>
              <a:t>: Eradication of </a:t>
            </a:r>
            <a:r>
              <a:rPr lang="fr-FR" baseline="0" dirty="0" err="1" smtClean="0"/>
              <a:t>extreme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poverty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hunger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Structure de ROSA DVD et C4D </a:t>
            </a:r>
            <a:r>
              <a:rPr lang="fr-FR" dirty="0" err="1" smtClean="0"/>
              <a:t>add</a:t>
            </a:r>
            <a:r>
              <a:rPr lang="fr-FR" dirty="0" smtClean="0"/>
              <a:t> </a:t>
            </a:r>
            <a:r>
              <a:rPr lang="fr-FR" dirty="0" err="1" smtClean="0"/>
              <a:t>website</a:t>
            </a:r>
            <a:r>
              <a:rPr lang="fr-FR" dirty="0" smtClean="0"/>
              <a:t> </a:t>
            </a:r>
            <a:r>
              <a:rPr lang="fr-FR" smtClean="0"/>
              <a:t>snapshot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7296" indent="-2874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9687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561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9436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9311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918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9060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893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43EEC97-2297-E04E-B6A5-B2D0F808A2E0}" type="slidenum">
              <a:rPr lang="en-GB" smtClean="0"/>
              <a:pPr eaLnBrk="1" hangingPunct="1">
                <a:defRPr/>
              </a:pPr>
              <a:t>23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7296" indent="-2874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9687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561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9436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9311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918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9060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893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1A71827A-7646-9F4E-837C-67413EEDC280}" type="slidenum">
              <a:rPr lang="en-GB" smtClean="0"/>
              <a:pPr eaLnBrk="1" hangingPunct="1">
                <a:defRPr/>
              </a:pPr>
              <a:t>24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7296" indent="-2874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9687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561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9436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9311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918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9060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893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FE90013-4B89-D74B-81CE-781EB572C5B8}" type="slidenum">
              <a:rPr lang="en-GB" smtClean="0"/>
              <a:pPr eaLnBrk="1" hangingPunct="1">
                <a:defRPr/>
              </a:pPr>
              <a:t>25</a:t>
            </a:fld>
            <a:endParaRPr lang="en-GB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fr-FR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7296" indent="-28742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9687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9561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9436" indent="-229937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9311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8918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49060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08935" indent="-2299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63953D6-9EC9-5249-906C-8D25E1F97AEA}" type="slidenum">
              <a:rPr lang="en-GB" smtClean="0"/>
              <a:pPr eaLnBrk="1" hangingPunct="1">
                <a:defRPr/>
              </a:pPr>
              <a:t>27</a:t>
            </a:fld>
            <a:endParaRPr lang="en-GB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744538"/>
            <a:ext cx="4960938" cy="37211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Point 1 in the light of </a:t>
            </a:r>
            <a:r>
              <a:rPr lang="fr-FR" dirty="0" err="1" smtClean="0"/>
              <a:t>programming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smtClean="0"/>
              <a:t>AIDCO/F6</a:t>
            </a:r>
          </a:p>
        </p:txBody>
      </p:sp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1BC2FC-21F2-4D30-961F-D7CFECBACF37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2488" y="744538"/>
            <a:ext cx="4965700" cy="3724275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8179" y="4717300"/>
            <a:ext cx="5332731" cy="4466510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a </a:t>
            </a:r>
            <a:r>
              <a:rPr lang="fr-FR" dirty="0" err="1" smtClean="0"/>
              <a:t>policy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endParaRPr lang="fr-FR" baseline="0" dirty="0" smtClean="0"/>
          </a:p>
          <a:p>
            <a:r>
              <a:rPr lang="fr-FR" baseline="0" dirty="0" err="1" smtClean="0"/>
              <a:t>Representing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voice</a:t>
            </a:r>
            <a:r>
              <a:rPr lang="fr-FR" baseline="0" dirty="0" smtClean="0"/>
              <a:t> of the EU and MS, </a:t>
            </a:r>
            <a:r>
              <a:rPr lang="fr-FR" baseline="0" dirty="0" err="1" smtClean="0"/>
              <a:t>approved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Parliament</a:t>
            </a:r>
            <a:r>
              <a:rPr lang="fr-FR" baseline="0" dirty="0" smtClean="0"/>
              <a:t> and Council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becomes</a:t>
            </a:r>
            <a:r>
              <a:rPr lang="fr-FR" baseline="0" dirty="0" smtClean="0"/>
              <a:t> a EU POLICY</a:t>
            </a:r>
          </a:p>
          <a:p>
            <a:r>
              <a:rPr lang="fr-FR" baseline="0" dirty="0" smtClean="0"/>
              <a:t>MDG1: Eradication of </a:t>
            </a:r>
            <a:r>
              <a:rPr lang="fr-FR" baseline="0" dirty="0" err="1" smtClean="0"/>
              <a:t>extreme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poverty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hunger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EC and </a:t>
            </a:r>
            <a:r>
              <a:rPr lang="fr-FR" dirty="0" err="1" smtClean="0"/>
              <a:t>other</a:t>
            </a:r>
            <a:r>
              <a:rPr lang="fr-FR" dirty="0" smtClean="0"/>
              <a:t> EU services are </a:t>
            </a:r>
            <a:r>
              <a:rPr lang="fr-FR" dirty="0" err="1" smtClean="0"/>
              <a:t>accountable</a:t>
            </a:r>
            <a:r>
              <a:rPr lang="fr-FR" dirty="0" smtClean="0"/>
              <a:t> to the Court of </a:t>
            </a:r>
            <a:r>
              <a:rPr lang="fr-FR" dirty="0" err="1" smtClean="0"/>
              <a:t>Auditors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AA1A7-8253-BE45-8CEF-F3F18FC8473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9638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349375"/>
            <a:ext cx="9144000" cy="5508625"/>
          </a:xfrm>
          <a:prstGeom prst="rect">
            <a:avLst/>
          </a:prstGeom>
          <a:solidFill>
            <a:srgbClr val="0F5494"/>
          </a:solidFill>
          <a:ln w="9525">
            <a:solidFill>
              <a:srgbClr val="0F549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 descr="LOGO CE-EN-quadri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9675" y="377825"/>
            <a:ext cx="194310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62425" y="6642100"/>
            <a:ext cx="839788" cy="215900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 marL="3175" algn="ctr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1EBB8-2921-8A4E-9B7B-3110DD3391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5205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DD54-E241-314F-A6A3-5AE3058FF0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765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557DB-BEFE-3648-83D1-5629671EA7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526939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123950"/>
            <a:ext cx="822960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2387600"/>
            <a:ext cx="8229600" cy="3633788"/>
          </a:xfrm>
        </p:spPr>
        <p:txBody>
          <a:bodyPr/>
          <a:lstStyle/>
          <a:p>
            <a:pPr lvl="0"/>
            <a:endParaRPr lang="fr-B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8DE8D-6705-FC43-A570-0C1A7AB0B8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907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26511-534D-2042-88E2-59C53C6089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9469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174EE-3C09-1548-9BBA-2641D34EFD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6346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0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7B33F-412C-4A48-84E1-7BAFB4F011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07645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3B660-75D9-AB4B-88F3-7D8A0699D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3499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A691F-FD3A-134F-B60D-C691052D82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1428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85A12-6550-7349-B543-7C64CC9172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9289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60869-146F-164D-BE55-4EA7F39A9D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41670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136D4-C10F-0348-8E9B-7CE3FFB0B4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0704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0"/>
            <a:ext cx="8229600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EuropeAid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8DB2F628-E73D-9F4E-9C2A-C79F1A34C3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8901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32" name="Picture 5" descr="LOGO CE-EN-NEG-quadri.ai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300" y="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62438" y="6659563"/>
            <a:ext cx="596900" cy="198437"/>
          </a:xfrm>
          <a:prstGeom prst="rect">
            <a:avLst/>
          </a:prstGeom>
          <a:solidFill>
            <a:srgbClr val="133176"/>
          </a:solidFill>
          <a:ln w="9525">
            <a:solidFill>
              <a:srgbClr val="133176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hf hdr="0" dt="0"/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tags" Target="../tags/tag117.xml"/><Relationship Id="rId299" Type="http://schemas.openxmlformats.org/officeDocument/2006/relationships/tags" Target="../tags/tag299.xml"/><Relationship Id="rId303" Type="http://schemas.openxmlformats.org/officeDocument/2006/relationships/tags" Target="../tags/tag303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63" Type="http://schemas.openxmlformats.org/officeDocument/2006/relationships/tags" Target="../tags/tag63.xml"/><Relationship Id="rId84" Type="http://schemas.openxmlformats.org/officeDocument/2006/relationships/tags" Target="../tags/tag84.xml"/><Relationship Id="rId138" Type="http://schemas.openxmlformats.org/officeDocument/2006/relationships/tags" Target="../tags/tag138.xml"/><Relationship Id="rId159" Type="http://schemas.openxmlformats.org/officeDocument/2006/relationships/tags" Target="../tags/tag159.xml"/><Relationship Id="rId324" Type="http://schemas.openxmlformats.org/officeDocument/2006/relationships/tags" Target="../tags/tag324.xml"/><Relationship Id="rId345" Type="http://schemas.openxmlformats.org/officeDocument/2006/relationships/tags" Target="../tags/tag345.xml"/><Relationship Id="rId366" Type="http://schemas.openxmlformats.org/officeDocument/2006/relationships/tags" Target="../tags/tag366.xml"/><Relationship Id="rId170" Type="http://schemas.openxmlformats.org/officeDocument/2006/relationships/tags" Target="../tags/tag170.xml"/><Relationship Id="rId191" Type="http://schemas.openxmlformats.org/officeDocument/2006/relationships/tags" Target="../tags/tag191.xml"/><Relationship Id="rId205" Type="http://schemas.openxmlformats.org/officeDocument/2006/relationships/tags" Target="../tags/tag205.xml"/><Relationship Id="rId226" Type="http://schemas.openxmlformats.org/officeDocument/2006/relationships/tags" Target="../tags/tag226.xml"/><Relationship Id="rId247" Type="http://schemas.openxmlformats.org/officeDocument/2006/relationships/tags" Target="../tags/tag247.xml"/><Relationship Id="rId107" Type="http://schemas.openxmlformats.org/officeDocument/2006/relationships/tags" Target="../tags/tag107.xml"/><Relationship Id="rId268" Type="http://schemas.openxmlformats.org/officeDocument/2006/relationships/tags" Target="../tags/tag268.xml"/><Relationship Id="rId289" Type="http://schemas.openxmlformats.org/officeDocument/2006/relationships/tags" Target="../tags/tag289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53" Type="http://schemas.openxmlformats.org/officeDocument/2006/relationships/tags" Target="../tags/tag53.xml"/><Relationship Id="rId74" Type="http://schemas.openxmlformats.org/officeDocument/2006/relationships/tags" Target="../tags/tag74.xml"/><Relationship Id="rId128" Type="http://schemas.openxmlformats.org/officeDocument/2006/relationships/tags" Target="../tags/tag128.xml"/><Relationship Id="rId149" Type="http://schemas.openxmlformats.org/officeDocument/2006/relationships/tags" Target="../tags/tag149.xml"/><Relationship Id="rId314" Type="http://schemas.openxmlformats.org/officeDocument/2006/relationships/tags" Target="../tags/tag314.xml"/><Relationship Id="rId335" Type="http://schemas.openxmlformats.org/officeDocument/2006/relationships/tags" Target="../tags/tag335.xml"/><Relationship Id="rId356" Type="http://schemas.openxmlformats.org/officeDocument/2006/relationships/tags" Target="../tags/tag356.xml"/><Relationship Id="rId377" Type="http://schemas.openxmlformats.org/officeDocument/2006/relationships/tags" Target="../tags/tag377.xml"/><Relationship Id="rId5" Type="http://schemas.openxmlformats.org/officeDocument/2006/relationships/tags" Target="../tags/tag5.xml"/><Relationship Id="rId95" Type="http://schemas.openxmlformats.org/officeDocument/2006/relationships/tags" Target="../tags/tag95.xml"/><Relationship Id="rId160" Type="http://schemas.openxmlformats.org/officeDocument/2006/relationships/tags" Target="../tags/tag160.xml"/><Relationship Id="rId181" Type="http://schemas.openxmlformats.org/officeDocument/2006/relationships/tags" Target="../tags/tag181.xml"/><Relationship Id="rId216" Type="http://schemas.openxmlformats.org/officeDocument/2006/relationships/tags" Target="../tags/tag216.xml"/><Relationship Id="rId237" Type="http://schemas.openxmlformats.org/officeDocument/2006/relationships/tags" Target="../tags/tag237.xml"/><Relationship Id="rId258" Type="http://schemas.openxmlformats.org/officeDocument/2006/relationships/tags" Target="../tags/tag258.xml"/><Relationship Id="rId279" Type="http://schemas.openxmlformats.org/officeDocument/2006/relationships/tags" Target="../tags/tag279.xml"/><Relationship Id="rId22" Type="http://schemas.openxmlformats.org/officeDocument/2006/relationships/tags" Target="../tags/tag22.xml"/><Relationship Id="rId43" Type="http://schemas.openxmlformats.org/officeDocument/2006/relationships/tags" Target="../tags/tag43.xml"/><Relationship Id="rId64" Type="http://schemas.openxmlformats.org/officeDocument/2006/relationships/tags" Target="../tags/tag64.xml"/><Relationship Id="rId118" Type="http://schemas.openxmlformats.org/officeDocument/2006/relationships/tags" Target="../tags/tag118.xml"/><Relationship Id="rId139" Type="http://schemas.openxmlformats.org/officeDocument/2006/relationships/tags" Target="../tags/tag139.xml"/><Relationship Id="rId290" Type="http://schemas.openxmlformats.org/officeDocument/2006/relationships/tags" Target="../tags/tag290.xml"/><Relationship Id="rId304" Type="http://schemas.openxmlformats.org/officeDocument/2006/relationships/tags" Target="../tags/tag304.xml"/><Relationship Id="rId325" Type="http://schemas.openxmlformats.org/officeDocument/2006/relationships/tags" Target="../tags/tag325.xml"/><Relationship Id="rId346" Type="http://schemas.openxmlformats.org/officeDocument/2006/relationships/tags" Target="../tags/tag346.xml"/><Relationship Id="rId367" Type="http://schemas.openxmlformats.org/officeDocument/2006/relationships/tags" Target="../tags/tag367.xml"/><Relationship Id="rId85" Type="http://schemas.openxmlformats.org/officeDocument/2006/relationships/tags" Target="../tags/tag85.xml"/><Relationship Id="rId150" Type="http://schemas.openxmlformats.org/officeDocument/2006/relationships/tags" Target="../tags/tag150.xml"/><Relationship Id="rId171" Type="http://schemas.openxmlformats.org/officeDocument/2006/relationships/tags" Target="../tags/tag171.xml"/><Relationship Id="rId192" Type="http://schemas.openxmlformats.org/officeDocument/2006/relationships/tags" Target="../tags/tag192.xml"/><Relationship Id="rId206" Type="http://schemas.openxmlformats.org/officeDocument/2006/relationships/tags" Target="../tags/tag206.xml"/><Relationship Id="rId227" Type="http://schemas.openxmlformats.org/officeDocument/2006/relationships/tags" Target="../tags/tag227.xml"/><Relationship Id="rId248" Type="http://schemas.openxmlformats.org/officeDocument/2006/relationships/tags" Target="../tags/tag248.xml"/><Relationship Id="rId269" Type="http://schemas.openxmlformats.org/officeDocument/2006/relationships/tags" Target="../tags/tag269.xml"/><Relationship Id="rId12" Type="http://schemas.openxmlformats.org/officeDocument/2006/relationships/tags" Target="../tags/tag12.xml"/><Relationship Id="rId33" Type="http://schemas.openxmlformats.org/officeDocument/2006/relationships/tags" Target="../tags/tag33.xml"/><Relationship Id="rId108" Type="http://schemas.openxmlformats.org/officeDocument/2006/relationships/tags" Target="../tags/tag108.xml"/><Relationship Id="rId129" Type="http://schemas.openxmlformats.org/officeDocument/2006/relationships/tags" Target="../tags/tag129.xml"/><Relationship Id="rId280" Type="http://schemas.openxmlformats.org/officeDocument/2006/relationships/tags" Target="../tags/tag280.xml"/><Relationship Id="rId315" Type="http://schemas.openxmlformats.org/officeDocument/2006/relationships/tags" Target="../tags/tag315.xml"/><Relationship Id="rId336" Type="http://schemas.openxmlformats.org/officeDocument/2006/relationships/tags" Target="../tags/tag336.xml"/><Relationship Id="rId357" Type="http://schemas.openxmlformats.org/officeDocument/2006/relationships/tags" Target="../tags/tag357.xml"/><Relationship Id="rId54" Type="http://schemas.openxmlformats.org/officeDocument/2006/relationships/tags" Target="../tags/tag54.xml"/><Relationship Id="rId75" Type="http://schemas.openxmlformats.org/officeDocument/2006/relationships/tags" Target="../tags/tag75.xml"/><Relationship Id="rId96" Type="http://schemas.openxmlformats.org/officeDocument/2006/relationships/tags" Target="../tags/tag96.xml"/><Relationship Id="rId140" Type="http://schemas.openxmlformats.org/officeDocument/2006/relationships/tags" Target="../tags/tag140.xml"/><Relationship Id="rId161" Type="http://schemas.openxmlformats.org/officeDocument/2006/relationships/tags" Target="../tags/tag161.xml"/><Relationship Id="rId182" Type="http://schemas.openxmlformats.org/officeDocument/2006/relationships/tags" Target="../tags/tag182.xml"/><Relationship Id="rId217" Type="http://schemas.openxmlformats.org/officeDocument/2006/relationships/tags" Target="../tags/tag217.xml"/><Relationship Id="rId378" Type="http://schemas.openxmlformats.org/officeDocument/2006/relationships/tags" Target="../tags/tag378.xml"/><Relationship Id="rId6" Type="http://schemas.openxmlformats.org/officeDocument/2006/relationships/tags" Target="../tags/tag6.xml"/><Relationship Id="rId238" Type="http://schemas.openxmlformats.org/officeDocument/2006/relationships/tags" Target="../tags/tag238.xml"/><Relationship Id="rId259" Type="http://schemas.openxmlformats.org/officeDocument/2006/relationships/tags" Target="../tags/tag259.xml"/><Relationship Id="rId23" Type="http://schemas.openxmlformats.org/officeDocument/2006/relationships/tags" Target="../tags/tag23.xml"/><Relationship Id="rId119" Type="http://schemas.openxmlformats.org/officeDocument/2006/relationships/tags" Target="../tags/tag119.xml"/><Relationship Id="rId270" Type="http://schemas.openxmlformats.org/officeDocument/2006/relationships/tags" Target="../tags/tag270.xml"/><Relationship Id="rId291" Type="http://schemas.openxmlformats.org/officeDocument/2006/relationships/tags" Target="../tags/tag291.xml"/><Relationship Id="rId305" Type="http://schemas.openxmlformats.org/officeDocument/2006/relationships/tags" Target="../tags/tag305.xml"/><Relationship Id="rId326" Type="http://schemas.openxmlformats.org/officeDocument/2006/relationships/tags" Target="../tags/tag326.xml"/><Relationship Id="rId347" Type="http://schemas.openxmlformats.org/officeDocument/2006/relationships/tags" Target="../tags/tag347.xml"/><Relationship Id="rId44" Type="http://schemas.openxmlformats.org/officeDocument/2006/relationships/tags" Target="../tags/tag44.xml"/><Relationship Id="rId65" Type="http://schemas.openxmlformats.org/officeDocument/2006/relationships/tags" Target="../tags/tag65.xml"/><Relationship Id="rId86" Type="http://schemas.openxmlformats.org/officeDocument/2006/relationships/tags" Target="../tags/tag86.xml"/><Relationship Id="rId130" Type="http://schemas.openxmlformats.org/officeDocument/2006/relationships/tags" Target="../tags/tag130.xml"/><Relationship Id="rId151" Type="http://schemas.openxmlformats.org/officeDocument/2006/relationships/tags" Target="../tags/tag151.xml"/><Relationship Id="rId368" Type="http://schemas.openxmlformats.org/officeDocument/2006/relationships/tags" Target="../tags/tag368.xml"/><Relationship Id="rId172" Type="http://schemas.openxmlformats.org/officeDocument/2006/relationships/tags" Target="../tags/tag172.xml"/><Relationship Id="rId193" Type="http://schemas.openxmlformats.org/officeDocument/2006/relationships/tags" Target="../tags/tag193.xml"/><Relationship Id="rId207" Type="http://schemas.openxmlformats.org/officeDocument/2006/relationships/tags" Target="../tags/tag207.xml"/><Relationship Id="rId228" Type="http://schemas.openxmlformats.org/officeDocument/2006/relationships/tags" Target="../tags/tag228.xml"/><Relationship Id="rId249" Type="http://schemas.openxmlformats.org/officeDocument/2006/relationships/tags" Target="../tags/tag249.xml"/><Relationship Id="rId13" Type="http://schemas.openxmlformats.org/officeDocument/2006/relationships/tags" Target="../tags/tag13.xml"/><Relationship Id="rId109" Type="http://schemas.openxmlformats.org/officeDocument/2006/relationships/tags" Target="../tags/tag109.xml"/><Relationship Id="rId260" Type="http://schemas.openxmlformats.org/officeDocument/2006/relationships/tags" Target="../tags/tag260.xml"/><Relationship Id="rId281" Type="http://schemas.openxmlformats.org/officeDocument/2006/relationships/tags" Target="../tags/tag281.xml"/><Relationship Id="rId316" Type="http://schemas.openxmlformats.org/officeDocument/2006/relationships/tags" Target="../tags/tag316.xml"/><Relationship Id="rId337" Type="http://schemas.openxmlformats.org/officeDocument/2006/relationships/tags" Target="../tags/tag337.xml"/><Relationship Id="rId34" Type="http://schemas.openxmlformats.org/officeDocument/2006/relationships/tags" Target="../tags/tag34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97" Type="http://schemas.openxmlformats.org/officeDocument/2006/relationships/tags" Target="../tags/tag97.xml"/><Relationship Id="rId120" Type="http://schemas.openxmlformats.org/officeDocument/2006/relationships/tags" Target="../tags/tag120.xml"/><Relationship Id="rId141" Type="http://schemas.openxmlformats.org/officeDocument/2006/relationships/tags" Target="../tags/tag141.xml"/><Relationship Id="rId358" Type="http://schemas.openxmlformats.org/officeDocument/2006/relationships/tags" Target="../tags/tag358.xml"/><Relationship Id="rId379" Type="http://schemas.openxmlformats.org/officeDocument/2006/relationships/tags" Target="../tags/tag379.xml"/><Relationship Id="rId7" Type="http://schemas.openxmlformats.org/officeDocument/2006/relationships/tags" Target="../tags/tag7.xml"/><Relationship Id="rId162" Type="http://schemas.openxmlformats.org/officeDocument/2006/relationships/tags" Target="../tags/tag162.xml"/><Relationship Id="rId183" Type="http://schemas.openxmlformats.org/officeDocument/2006/relationships/tags" Target="../tags/tag183.xml"/><Relationship Id="rId218" Type="http://schemas.openxmlformats.org/officeDocument/2006/relationships/tags" Target="../tags/tag218.xml"/><Relationship Id="rId239" Type="http://schemas.openxmlformats.org/officeDocument/2006/relationships/tags" Target="../tags/tag239.xml"/><Relationship Id="rId250" Type="http://schemas.openxmlformats.org/officeDocument/2006/relationships/tags" Target="../tags/tag250.xml"/><Relationship Id="rId271" Type="http://schemas.openxmlformats.org/officeDocument/2006/relationships/tags" Target="../tags/tag271.xml"/><Relationship Id="rId292" Type="http://schemas.openxmlformats.org/officeDocument/2006/relationships/tags" Target="../tags/tag292.xml"/><Relationship Id="rId306" Type="http://schemas.openxmlformats.org/officeDocument/2006/relationships/tags" Target="../tags/tag306.xml"/><Relationship Id="rId24" Type="http://schemas.openxmlformats.org/officeDocument/2006/relationships/tags" Target="../tags/tag24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110" Type="http://schemas.openxmlformats.org/officeDocument/2006/relationships/tags" Target="../tags/tag110.xml"/><Relationship Id="rId131" Type="http://schemas.openxmlformats.org/officeDocument/2006/relationships/tags" Target="../tags/tag131.xml"/><Relationship Id="rId327" Type="http://schemas.openxmlformats.org/officeDocument/2006/relationships/tags" Target="../tags/tag327.xml"/><Relationship Id="rId348" Type="http://schemas.openxmlformats.org/officeDocument/2006/relationships/tags" Target="../tags/tag348.xml"/><Relationship Id="rId369" Type="http://schemas.openxmlformats.org/officeDocument/2006/relationships/tags" Target="../tags/tag369.xml"/><Relationship Id="rId152" Type="http://schemas.openxmlformats.org/officeDocument/2006/relationships/tags" Target="../tags/tag152.xml"/><Relationship Id="rId173" Type="http://schemas.openxmlformats.org/officeDocument/2006/relationships/tags" Target="../tags/tag173.xml"/><Relationship Id="rId194" Type="http://schemas.openxmlformats.org/officeDocument/2006/relationships/tags" Target="../tags/tag194.xml"/><Relationship Id="rId208" Type="http://schemas.openxmlformats.org/officeDocument/2006/relationships/tags" Target="../tags/tag208.xml"/><Relationship Id="rId229" Type="http://schemas.openxmlformats.org/officeDocument/2006/relationships/tags" Target="../tags/tag229.xml"/><Relationship Id="rId380" Type="http://schemas.openxmlformats.org/officeDocument/2006/relationships/tags" Target="../tags/tag380.xml"/><Relationship Id="rId240" Type="http://schemas.openxmlformats.org/officeDocument/2006/relationships/tags" Target="../tags/tag240.xml"/><Relationship Id="rId261" Type="http://schemas.openxmlformats.org/officeDocument/2006/relationships/tags" Target="../tags/tag261.xml"/><Relationship Id="rId14" Type="http://schemas.openxmlformats.org/officeDocument/2006/relationships/tags" Target="../tags/tag14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Relationship Id="rId100" Type="http://schemas.openxmlformats.org/officeDocument/2006/relationships/tags" Target="../tags/tag100.xml"/><Relationship Id="rId282" Type="http://schemas.openxmlformats.org/officeDocument/2006/relationships/tags" Target="../tags/tag282.xml"/><Relationship Id="rId317" Type="http://schemas.openxmlformats.org/officeDocument/2006/relationships/tags" Target="../tags/tag317.xml"/><Relationship Id="rId338" Type="http://schemas.openxmlformats.org/officeDocument/2006/relationships/tags" Target="../tags/tag338.xml"/><Relationship Id="rId359" Type="http://schemas.openxmlformats.org/officeDocument/2006/relationships/tags" Target="../tags/tag359.xml"/><Relationship Id="rId8" Type="http://schemas.openxmlformats.org/officeDocument/2006/relationships/tags" Target="../tags/tag8.xml"/><Relationship Id="rId98" Type="http://schemas.openxmlformats.org/officeDocument/2006/relationships/tags" Target="../tags/tag98.xml"/><Relationship Id="rId121" Type="http://schemas.openxmlformats.org/officeDocument/2006/relationships/tags" Target="../tags/tag121.xml"/><Relationship Id="rId142" Type="http://schemas.openxmlformats.org/officeDocument/2006/relationships/tags" Target="../tags/tag142.xml"/><Relationship Id="rId163" Type="http://schemas.openxmlformats.org/officeDocument/2006/relationships/tags" Target="../tags/tag163.xml"/><Relationship Id="rId184" Type="http://schemas.openxmlformats.org/officeDocument/2006/relationships/tags" Target="../tags/tag184.xml"/><Relationship Id="rId219" Type="http://schemas.openxmlformats.org/officeDocument/2006/relationships/tags" Target="../tags/tag219.xml"/><Relationship Id="rId370" Type="http://schemas.openxmlformats.org/officeDocument/2006/relationships/tags" Target="../tags/tag370.xml"/><Relationship Id="rId230" Type="http://schemas.openxmlformats.org/officeDocument/2006/relationships/tags" Target="../tags/tag230.xml"/><Relationship Id="rId251" Type="http://schemas.openxmlformats.org/officeDocument/2006/relationships/tags" Target="../tags/tag251.xml"/><Relationship Id="rId25" Type="http://schemas.openxmlformats.org/officeDocument/2006/relationships/tags" Target="../tags/tag25.xml"/><Relationship Id="rId46" Type="http://schemas.openxmlformats.org/officeDocument/2006/relationships/tags" Target="../tags/tag46.xml"/><Relationship Id="rId67" Type="http://schemas.openxmlformats.org/officeDocument/2006/relationships/tags" Target="../tags/tag67.xml"/><Relationship Id="rId272" Type="http://schemas.openxmlformats.org/officeDocument/2006/relationships/tags" Target="../tags/tag272.xml"/><Relationship Id="rId293" Type="http://schemas.openxmlformats.org/officeDocument/2006/relationships/tags" Target="../tags/tag293.xml"/><Relationship Id="rId307" Type="http://schemas.openxmlformats.org/officeDocument/2006/relationships/tags" Target="../tags/tag307.xml"/><Relationship Id="rId328" Type="http://schemas.openxmlformats.org/officeDocument/2006/relationships/tags" Target="../tags/tag328.xml"/><Relationship Id="rId349" Type="http://schemas.openxmlformats.org/officeDocument/2006/relationships/tags" Target="../tags/tag349.xml"/><Relationship Id="rId88" Type="http://schemas.openxmlformats.org/officeDocument/2006/relationships/tags" Target="../tags/tag88.xml"/><Relationship Id="rId111" Type="http://schemas.openxmlformats.org/officeDocument/2006/relationships/tags" Target="../tags/tag111.xml"/><Relationship Id="rId132" Type="http://schemas.openxmlformats.org/officeDocument/2006/relationships/tags" Target="../tags/tag132.xml"/><Relationship Id="rId153" Type="http://schemas.openxmlformats.org/officeDocument/2006/relationships/tags" Target="../tags/tag153.xml"/><Relationship Id="rId174" Type="http://schemas.openxmlformats.org/officeDocument/2006/relationships/tags" Target="../tags/tag174.xml"/><Relationship Id="rId195" Type="http://schemas.openxmlformats.org/officeDocument/2006/relationships/tags" Target="../tags/tag195.xml"/><Relationship Id="rId209" Type="http://schemas.openxmlformats.org/officeDocument/2006/relationships/tags" Target="../tags/tag209.xml"/><Relationship Id="rId360" Type="http://schemas.openxmlformats.org/officeDocument/2006/relationships/tags" Target="../tags/tag360.xml"/><Relationship Id="rId381" Type="http://schemas.openxmlformats.org/officeDocument/2006/relationships/tags" Target="../tags/tag381.xml"/><Relationship Id="rId220" Type="http://schemas.openxmlformats.org/officeDocument/2006/relationships/tags" Target="../tags/tag220.xml"/><Relationship Id="rId241" Type="http://schemas.openxmlformats.org/officeDocument/2006/relationships/tags" Target="../tags/tag241.xml"/><Relationship Id="rId15" Type="http://schemas.openxmlformats.org/officeDocument/2006/relationships/tags" Target="../tags/tag15.xml"/><Relationship Id="rId36" Type="http://schemas.openxmlformats.org/officeDocument/2006/relationships/tags" Target="../tags/tag36.xml"/><Relationship Id="rId57" Type="http://schemas.openxmlformats.org/officeDocument/2006/relationships/tags" Target="../tags/tag57.xml"/><Relationship Id="rId262" Type="http://schemas.openxmlformats.org/officeDocument/2006/relationships/tags" Target="../tags/tag262.xml"/><Relationship Id="rId283" Type="http://schemas.openxmlformats.org/officeDocument/2006/relationships/tags" Target="../tags/tag283.xml"/><Relationship Id="rId318" Type="http://schemas.openxmlformats.org/officeDocument/2006/relationships/tags" Target="../tags/tag318.xml"/><Relationship Id="rId339" Type="http://schemas.openxmlformats.org/officeDocument/2006/relationships/tags" Target="../tags/tag339.xml"/><Relationship Id="rId78" Type="http://schemas.openxmlformats.org/officeDocument/2006/relationships/tags" Target="../tags/tag78.xml"/><Relationship Id="rId99" Type="http://schemas.openxmlformats.org/officeDocument/2006/relationships/tags" Target="../tags/tag99.xml"/><Relationship Id="rId101" Type="http://schemas.openxmlformats.org/officeDocument/2006/relationships/tags" Target="../tags/tag101.xml"/><Relationship Id="rId122" Type="http://schemas.openxmlformats.org/officeDocument/2006/relationships/tags" Target="../tags/tag122.xml"/><Relationship Id="rId143" Type="http://schemas.openxmlformats.org/officeDocument/2006/relationships/tags" Target="../tags/tag143.xml"/><Relationship Id="rId164" Type="http://schemas.openxmlformats.org/officeDocument/2006/relationships/tags" Target="../tags/tag164.xml"/><Relationship Id="rId185" Type="http://schemas.openxmlformats.org/officeDocument/2006/relationships/tags" Target="../tags/tag185.xml"/><Relationship Id="rId350" Type="http://schemas.openxmlformats.org/officeDocument/2006/relationships/tags" Target="../tags/tag350.xml"/><Relationship Id="rId371" Type="http://schemas.openxmlformats.org/officeDocument/2006/relationships/tags" Target="../tags/tag371.xml"/><Relationship Id="rId9" Type="http://schemas.openxmlformats.org/officeDocument/2006/relationships/tags" Target="../tags/tag9.xml"/><Relationship Id="rId210" Type="http://schemas.openxmlformats.org/officeDocument/2006/relationships/tags" Target="../tags/tag210.xml"/><Relationship Id="rId26" Type="http://schemas.openxmlformats.org/officeDocument/2006/relationships/tags" Target="../tags/tag26.xml"/><Relationship Id="rId231" Type="http://schemas.openxmlformats.org/officeDocument/2006/relationships/tags" Target="../tags/tag231.xml"/><Relationship Id="rId252" Type="http://schemas.openxmlformats.org/officeDocument/2006/relationships/tags" Target="../tags/tag252.xml"/><Relationship Id="rId273" Type="http://schemas.openxmlformats.org/officeDocument/2006/relationships/tags" Target="../tags/tag273.xml"/><Relationship Id="rId294" Type="http://schemas.openxmlformats.org/officeDocument/2006/relationships/tags" Target="../tags/tag294.xml"/><Relationship Id="rId308" Type="http://schemas.openxmlformats.org/officeDocument/2006/relationships/tags" Target="../tags/tag308.xml"/><Relationship Id="rId329" Type="http://schemas.openxmlformats.org/officeDocument/2006/relationships/tags" Target="../tags/tag329.xml"/><Relationship Id="rId47" Type="http://schemas.openxmlformats.org/officeDocument/2006/relationships/tags" Target="../tags/tag47.xml"/><Relationship Id="rId68" Type="http://schemas.openxmlformats.org/officeDocument/2006/relationships/tags" Target="../tags/tag68.xml"/><Relationship Id="rId89" Type="http://schemas.openxmlformats.org/officeDocument/2006/relationships/tags" Target="../tags/tag89.xml"/><Relationship Id="rId112" Type="http://schemas.openxmlformats.org/officeDocument/2006/relationships/tags" Target="../tags/tag112.xml"/><Relationship Id="rId133" Type="http://schemas.openxmlformats.org/officeDocument/2006/relationships/tags" Target="../tags/tag133.xml"/><Relationship Id="rId154" Type="http://schemas.openxmlformats.org/officeDocument/2006/relationships/tags" Target="../tags/tag154.xml"/><Relationship Id="rId175" Type="http://schemas.openxmlformats.org/officeDocument/2006/relationships/tags" Target="../tags/tag175.xml"/><Relationship Id="rId340" Type="http://schemas.openxmlformats.org/officeDocument/2006/relationships/tags" Target="../tags/tag340.xml"/><Relationship Id="rId361" Type="http://schemas.openxmlformats.org/officeDocument/2006/relationships/tags" Target="../tags/tag361.xml"/><Relationship Id="rId196" Type="http://schemas.openxmlformats.org/officeDocument/2006/relationships/tags" Target="../tags/tag196.xml"/><Relationship Id="rId200" Type="http://schemas.openxmlformats.org/officeDocument/2006/relationships/tags" Target="../tags/tag200.xml"/><Relationship Id="rId382" Type="http://schemas.openxmlformats.org/officeDocument/2006/relationships/slideLayout" Target="../slideLayouts/slideLayout7.xml"/><Relationship Id="rId16" Type="http://schemas.openxmlformats.org/officeDocument/2006/relationships/tags" Target="../tags/tag16.xml"/><Relationship Id="rId221" Type="http://schemas.openxmlformats.org/officeDocument/2006/relationships/tags" Target="../tags/tag221.xml"/><Relationship Id="rId242" Type="http://schemas.openxmlformats.org/officeDocument/2006/relationships/tags" Target="../tags/tag242.xml"/><Relationship Id="rId263" Type="http://schemas.openxmlformats.org/officeDocument/2006/relationships/tags" Target="../tags/tag263.xml"/><Relationship Id="rId284" Type="http://schemas.openxmlformats.org/officeDocument/2006/relationships/tags" Target="../tags/tag284.xml"/><Relationship Id="rId319" Type="http://schemas.openxmlformats.org/officeDocument/2006/relationships/tags" Target="../tags/tag319.xml"/><Relationship Id="rId37" Type="http://schemas.openxmlformats.org/officeDocument/2006/relationships/tags" Target="../tags/tag37.xml"/><Relationship Id="rId58" Type="http://schemas.openxmlformats.org/officeDocument/2006/relationships/tags" Target="../tags/tag58.xml"/><Relationship Id="rId79" Type="http://schemas.openxmlformats.org/officeDocument/2006/relationships/tags" Target="../tags/tag79.xml"/><Relationship Id="rId102" Type="http://schemas.openxmlformats.org/officeDocument/2006/relationships/tags" Target="../tags/tag102.xml"/><Relationship Id="rId123" Type="http://schemas.openxmlformats.org/officeDocument/2006/relationships/tags" Target="../tags/tag123.xml"/><Relationship Id="rId144" Type="http://schemas.openxmlformats.org/officeDocument/2006/relationships/tags" Target="../tags/tag144.xml"/><Relationship Id="rId330" Type="http://schemas.openxmlformats.org/officeDocument/2006/relationships/tags" Target="../tags/tag330.xml"/><Relationship Id="rId90" Type="http://schemas.openxmlformats.org/officeDocument/2006/relationships/tags" Target="../tags/tag90.xml"/><Relationship Id="rId165" Type="http://schemas.openxmlformats.org/officeDocument/2006/relationships/tags" Target="../tags/tag165.xml"/><Relationship Id="rId186" Type="http://schemas.openxmlformats.org/officeDocument/2006/relationships/tags" Target="../tags/tag186.xml"/><Relationship Id="rId351" Type="http://schemas.openxmlformats.org/officeDocument/2006/relationships/tags" Target="../tags/tag351.xml"/><Relationship Id="rId372" Type="http://schemas.openxmlformats.org/officeDocument/2006/relationships/tags" Target="../tags/tag372.xml"/><Relationship Id="rId211" Type="http://schemas.openxmlformats.org/officeDocument/2006/relationships/tags" Target="../tags/tag211.xml"/><Relationship Id="rId232" Type="http://schemas.openxmlformats.org/officeDocument/2006/relationships/tags" Target="../tags/tag232.xml"/><Relationship Id="rId253" Type="http://schemas.openxmlformats.org/officeDocument/2006/relationships/tags" Target="../tags/tag253.xml"/><Relationship Id="rId274" Type="http://schemas.openxmlformats.org/officeDocument/2006/relationships/tags" Target="../tags/tag274.xml"/><Relationship Id="rId295" Type="http://schemas.openxmlformats.org/officeDocument/2006/relationships/tags" Target="../tags/tag295.xml"/><Relationship Id="rId309" Type="http://schemas.openxmlformats.org/officeDocument/2006/relationships/tags" Target="../tags/tag309.xml"/><Relationship Id="rId27" Type="http://schemas.openxmlformats.org/officeDocument/2006/relationships/tags" Target="../tags/tag27.xml"/><Relationship Id="rId48" Type="http://schemas.openxmlformats.org/officeDocument/2006/relationships/tags" Target="../tags/tag48.xml"/><Relationship Id="rId69" Type="http://schemas.openxmlformats.org/officeDocument/2006/relationships/tags" Target="../tags/tag69.xml"/><Relationship Id="rId113" Type="http://schemas.openxmlformats.org/officeDocument/2006/relationships/tags" Target="../tags/tag113.xml"/><Relationship Id="rId134" Type="http://schemas.openxmlformats.org/officeDocument/2006/relationships/tags" Target="../tags/tag134.xml"/><Relationship Id="rId320" Type="http://schemas.openxmlformats.org/officeDocument/2006/relationships/tags" Target="../tags/tag320.xml"/><Relationship Id="rId80" Type="http://schemas.openxmlformats.org/officeDocument/2006/relationships/tags" Target="../tags/tag80.xml"/><Relationship Id="rId155" Type="http://schemas.openxmlformats.org/officeDocument/2006/relationships/tags" Target="../tags/tag155.xml"/><Relationship Id="rId176" Type="http://schemas.openxmlformats.org/officeDocument/2006/relationships/tags" Target="../tags/tag176.xml"/><Relationship Id="rId197" Type="http://schemas.openxmlformats.org/officeDocument/2006/relationships/tags" Target="../tags/tag197.xml"/><Relationship Id="rId341" Type="http://schemas.openxmlformats.org/officeDocument/2006/relationships/tags" Target="../tags/tag341.xml"/><Relationship Id="rId362" Type="http://schemas.openxmlformats.org/officeDocument/2006/relationships/tags" Target="../tags/tag362.xml"/><Relationship Id="rId383" Type="http://schemas.openxmlformats.org/officeDocument/2006/relationships/notesSlide" Target="../notesSlides/notesSlide30.xml"/><Relationship Id="rId201" Type="http://schemas.openxmlformats.org/officeDocument/2006/relationships/tags" Target="../tags/tag201.xml"/><Relationship Id="rId222" Type="http://schemas.openxmlformats.org/officeDocument/2006/relationships/tags" Target="../tags/tag222.xml"/><Relationship Id="rId243" Type="http://schemas.openxmlformats.org/officeDocument/2006/relationships/tags" Target="../tags/tag243.xml"/><Relationship Id="rId264" Type="http://schemas.openxmlformats.org/officeDocument/2006/relationships/tags" Target="../tags/tag264.xml"/><Relationship Id="rId285" Type="http://schemas.openxmlformats.org/officeDocument/2006/relationships/tags" Target="../tags/tag285.xml"/><Relationship Id="rId17" Type="http://schemas.openxmlformats.org/officeDocument/2006/relationships/tags" Target="../tags/tag17.xml"/><Relationship Id="rId38" Type="http://schemas.openxmlformats.org/officeDocument/2006/relationships/tags" Target="../tags/tag38.xml"/><Relationship Id="rId59" Type="http://schemas.openxmlformats.org/officeDocument/2006/relationships/tags" Target="../tags/tag59.xml"/><Relationship Id="rId103" Type="http://schemas.openxmlformats.org/officeDocument/2006/relationships/tags" Target="../tags/tag103.xml"/><Relationship Id="rId124" Type="http://schemas.openxmlformats.org/officeDocument/2006/relationships/tags" Target="../tags/tag124.xml"/><Relationship Id="rId310" Type="http://schemas.openxmlformats.org/officeDocument/2006/relationships/tags" Target="../tags/tag310.xml"/><Relationship Id="rId70" Type="http://schemas.openxmlformats.org/officeDocument/2006/relationships/tags" Target="../tags/tag70.xml"/><Relationship Id="rId91" Type="http://schemas.openxmlformats.org/officeDocument/2006/relationships/tags" Target="../tags/tag91.xml"/><Relationship Id="rId145" Type="http://schemas.openxmlformats.org/officeDocument/2006/relationships/tags" Target="../tags/tag145.xml"/><Relationship Id="rId166" Type="http://schemas.openxmlformats.org/officeDocument/2006/relationships/tags" Target="../tags/tag166.xml"/><Relationship Id="rId187" Type="http://schemas.openxmlformats.org/officeDocument/2006/relationships/tags" Target="../tags/tag187.xml"/><Relationship Id="rId331" Type="http://schemas.openxmlformats.org/officeDocument/2006/relationships/tags" Target="../tags/tag331.xml"/><Relationship Id="rId352" Type="http://schemas.openxmlformats.org/officeDocument/2006/relationships/tags" Target="../tags/tag352.xml"/><Relationship Id="rId373" Type="http://schemas.openxmlformats.org/officeDocument/2006/relationships/tags" Target="../tags/tag373.xml"/><Relationship Id="rId1" Type="http://schemas.openxmlformats.org/officeDocument/2006/relationships/tags" Target="../tags/tag1.xml"/><Relationship Id="rId212" Type="http://schemas.openxmlformats.org/officeDocument/2006/relationships/tags" Target="../tags/tag212.xml"/><Relationship Id="rId233" Type="http://schemas.openxmlformats.org/officeDocument/2006/relationships/tags" Target="../tags/tag233.xml"/><Relationship Id="rId254" Type="http://schemas.openxmlformats.org/officeDocument/2006/relationships/tags" Target="../tags/tag254.xml"/><Relationship Id="rId28" Type="http://schemas.openxmlformats.org/officeDocument/2006/relationships/tags" Target="../tags/tag28.xml"/><Relationship Id="rId49" Type="http://schemas.openxmlformats.org/officeDocument/2006/relationships/tags" Target="../tags/tag49.xml"/><Relationship Id="rId114" Type="http://schemas.openxmlformats.org/officeDocument/2006/relationships/tags" Target="../tags/tag114.xml"/><Relationship Id="rId275" Type="http://schemas.openxmlformats.org/officeDocument/2006/relationships/tags" Target="../tags/tag275.xml"/><Relationship Id="rId296" Type="http://schemas.openxmlformats.org/officeDocument/2006/relationships/tags" Target="../tags/tag296.xml"/><Relationship Id="rId300" Type="http://schemas.openxmlformats.org/officeDocument/2006/relationships/tags" Target="../tags/tag300.xml"/><Relationship Id="rId60" Type="http://schemas.openxmlformats.org/officeDocument/2006/relationships/tags" Target="../tags/tag60.xml"/><Relationship Id="rId81" Type="http://schemas.openxmlformats.org/officeDocument/2006/relationships/tags" Target="../tags/tag81.xml"/><Relationship Id="rId135" Type="http://schemas.openxmlformats.org/officeDocument/2006/relationships/tags" Target="../tags/tag135.xml"/><Relationship Id="rId156" Type="http://schemas.openxmlformats.org/officeDocument/2006/relationships/tags" Target="../tags/tag156.xml"/><Relationship Id="rId177" Type="http://schemas.openxmlformats.org/officeDocument/2006/relationships/tags" Target="../tags/tag177.xml"/><Relationship Id="rId198" Type="http://schemas.openxmlformats.org/officeDocument/2006/relationships/tags" Target="../tags/tag198.xml"/><Relationship Id="rId321" Type="http://schemas.openxmlformats.org/officeDocument/2006/relationships/tags" Target="../tags/tag321.xml"/><Relationship Id="rId342" Type="http://schemas.openxmlformats.org/officeDocument/2006/relationships/tags" Target="../tags/tag342.xml"/><Relationship Id="rId363" Type="http://schemas.openxmlformats.org/officeDocument/2006/relationships/tags" Target="../tags/tag363.xml"/><Relationship Id="rId202" Type="http://schemas.openxmlformats.org/officeDocument/2006/relationships/tags" Target="../tags/tag202.xml"/><Relationship Id="rId223" Type="http://schemas.openxmlformats.org/officeDocument/2006/relationships/tags" Target="../tags/tag223.xml"/><Relationship Id="rId244" Type="http://schemas.openxmlformats.org/officeDocument/2006/relationships/tags" Target="../tags/tag244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265" Type="http://schemas.openxmlformats.org/officeDocument/2006/relationships/tags" Target="../tags/tag265.xml"/><Relationship Id="rId286" Type="http://schemas.openxmlformats.org/officeDocument/2006/relationships/tags" Target="../tags/tag286.xml"/><Relationship Id="rId50" Type="http://schemas.openxmlformats.org/officeDocument/2006/relationships/tags" Target="../tags/tag50.xml"/><Relationship Id="rId104" Type="http://schemas.openxmlformats.org/officeDocument/2006/relationships/tags" Target="../tags/tag104.xml"/><Relationship Id="rId125" Type="http://schemas.openxmlformats.org/officeDocument/2006/relationships/tags" Target="../tags/tag125.xml"/><Relationship Id="rId146" Type="http://schemas.openxmlformats.org/officeDocument/2006/relationships/tags" Target="../tags/tag146.xml"/><Relationship Id="rId167" Type="http://schemas.openxmlformats.org/officeDocument/2006/relationships/tags" Target="../tags/tag167.xml"/><Relationship Id="rId188" Type="http://schemas.openxmlformats.org/officeDocument/2006/relationships/tags" Target="../tags/tag188.xml"/><Relationship Id="rId311" Type="http://schemas.openxmlformats.org/officeDocument/2006/relationships/tags" Target="../tags/tag311.xml"/><Relationship Id="rId332" Type="http://schemas.openxmlformats.org/officeDocument/2006/relationships/tags" Target="../tags/tag332.xml"/><Relationship Id="rId353" Type="http://schemas.openxmlformats.org/officeDocument/2006/relationships/tags" Target="../tags/tag353.xml"/><Relationship Id="rId374" Type="http://schemas.openxmlformats.org/officeDocument/2006/relationships/tags" Target="../tags/tag374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13" Type="http://schemas.openxmlformats.org/officeDocument/2006/relationships/tags" Target="../tags/tag213.xml"/><Relationship Id="rId234" Type="http://schemas.openxmlformats.org/officeDocument/2006/relationships/tags" Target="../tags/tag234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55" Type="http://schemas.openxmlformats.org/officeDocument/2006/relationships/tags" Target="../tags/tag255.xml"/><Relationship Id="rId276" Type="http://schemas.openxmlformats.org/officeDocument/2006/relationships/tags" Target="../tags/tag276.xml"/><Relationship Id="rId297" Type="http://schemas.openxmlformats.org/officeDocument/2006/relationships/tags" Target="../tags/tag297.xml"/><Relationship Id="rId40" Type="http://schemas.openxmlformats.org/officeDocument/2006/relationships/tags" Target="../tags/tag40.xml"/><Relationship Id="rId115" Type="http://schemas.openxmlformats.org/officeDocument/2006/relationships/tags" Target="../tags/tag115.xml"/><Relationship Id="rId136" Type="http://schemas.openxmlformats.org/officeDocument/2006/relationships/tags" Target="../tags/tag136.xml"/><Relationship Id="rId157" Type="http://schemas.openxmlformats.org/officeDocument/2006/relationships/tags" Target="../tags/tag157.xml"/><Relationship Id="rId178" Type="http://schemas.openxmlformats.org/officeDocument/2006/relationships/tags" Target="../tags/tag178.xml"/><Relationship Id="rId301" Type="http://schemas.openxmlformats.org/officeDocument/2006/relationships/tags" Target="../tags/tag301.xml"/><Relationship Id="rId322" Type="http://schemas.openxmlformats.org/officeDocument/2006/relationships/tags" Target="../tags/tag322.xml"/><Relationship Id="rId343" Type="http://schemas.openxmlformats.org/officeDocument/2006/relationships/tags" Target="../tags/tag343.xml"/><Relationship Id="rId364" Type="http://schemas.openxmlformats.org/officeDocument/2006/relationships/tags" Target="../tags/tag364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9" Type="http://schemas.openxmlformats.org/officeDocument/2006/relationships/tags" Target="../tags/tag199.xml"/><Relationship Id="rId203" Type="http://schemas.openxmlformats.org/officeDocument/2006/relationships/tags" Target="../tags/tag203.xml"/><Relationship Id="rId19" Type="http://schemas.openxmlformats.org/officeDocument/2006/relationships/tags" Target="../tags/tag19.xml"/><Relationship Id="rId224" Type="http://schemas.openxmlformats.org/officeDocument/2006/relationships/tags" Target="../tags/tag224.xml"/><Relationship Id="rId245" Type="http://schemas.openxmlformats.org/officeDocument/2006/relationships/tags" Target="../tags/tag245.xml"/><Relationship Id="rId266" Type="http://schemas.openxmlformats.org/officeDocument/2006/relationships/tags" Target="../tags/tag266.xml"/><Relationship Id="rId287" Type="http://schemas.openxmlformats.org/officeDocument/2006/relationships/tags" Target="../tags/tag287.xml"/><Relationship Id="rId30" Type="http://schemas.openxmlformats.org/officeDocument/2006/relationships/tags" Target="../tags/tag30.xml"/><Relationship Id="rId105" Type="http://schemas.openxmlformats.org/officeDocument/2006/relationships/tags" Target="../tags/tag105.xml"/><Relationship Id="rId126" Type="http://schemas.openxmlformats.org/officeDocument/2006/relationships/tags" Target="../tags/tag126.xml"/><Relationship Id="rId147" Type="http://schemas.openxmlformats.org/officeDocument/2006/relationships/tags" Target="../tags/tag147.xml"/><Relationship Id="rId168" Type="http://schemas.openxmlformats.org/officeDocument/2006/relationships/tags" Target="../tags/tag168.xml"/><Relationship Id="rId312" Type="http://schemas.openxmlformats.org/officeDocument/2006/relationships/tags" Target="../tags/tag312.xml"/><Relationship Id="rId333" Type="http://schemas.openxmlformats.org/officeDocument/2006/relationships/tags" Target="../tags/tag333.xml"/><Relationship Id="rId354" Type="http://schemas.openxmlformats.org/officeDocument/2006/relationships/tags" Target="../tags/tag354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93" Type="http://schemas.openxmlformats.org/officeDocument/2006/relationships/tags" Target="../tags/tag93.xml"/><Relationship Id="rId189" Type="http://schemas.openxmlformats.org/officeDocument/2006/relationships/tags" Target="../tags/tag189.xml"/><Relationship Id="rId375" Type="http://schemas.openxmlformats.org/officeDocument/2006/relationships/tags" Target="../tags/tag375.xml"/><Relationship Id="rId3" Type="http://schemas.openxmlformats.org/officeDocument/2006/relationships/tags" Target="../tags/tag3.xml"/><Relationship Id="rId214" Type="http://schemas.openxmlformats.org/officeDocument/2006/relationships/tags" Target="../tags/tag214.xml"/><Relationship Id="rId235" Type="http://schemas.openxmlformats.org/officeDocument/2006/relationships/tags" Target="../tags/tag235.xml"/><Relationship Id="rId256" Type="http://schemas.openxmlformats.org/officeDocument/2006/relationships/tags" Target="../tags/tag256.xml"/><Relationship Id="rId277" Type="http://schemas.openxmlformats.org/officeDocument/2006/relationships/tags" Target="../tags/tag277.xml"/><Relationship Id="rId298" Type="http://schemas.openxmlformats.org/officeDocument/2006/relationships/tags" Target="../tags/tag298.xml"/><Relationship Id="rId116" Type="http://schemas.openxmlformats.org/officeDocument/2006/relationships/tags" Target="../tags/tag116.xml"/><Relationship Id="rId137" Type="http://schemas.openxmlformats.org/officeDocument/2006/relationships/tags" Target="../tags/tag137.xml"/><Relationship Id="rId158" Type="http://schemas.openxmlformats.org/officeDocument/2006/relationships/tags" Target="../tags/tag158.xml"/><Relationship Id="rId302" Type="http://schemas.openxmlformats.org/officeDocument/2006/relationships/tags" Target="../tags/tag302.xml"/><Relationship Id="rId323" Type="http://schemas.openxmlformats.org/officeDocument/2006/relationships/tags" Target="../tags/tag323.xml"/><Relationship Id="rId344" Type="http://schemas.openxmlformats.org/officeDocument/2006/relationships/tags" Target="../tags/tag344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62" Type="http://schemas.openxmlformats.org/officeDocument/2006/relationships/tags" Target="../tags/tag62.xml"/><Relationship Id="rId83" Type="http://schemas.openxmlformats.org/officeDocument/2006/relationships/tags" Target="../tags/tag83.xml"/><Relationship Id="rId179" Type="http://schemas.openxmlformats.org/officeDocument/2006/relationships/tags" Target="../tags/tag179.xml"/><Relationship Id="rId365" Type="http://schemas.openxmlformats.org/officeDocument/2006/relationships/tags" Target="../tags/tag365.xml"/><Relationship Id="rId190" Type="http://schemas.openxmlformats.org/officeDocument/2006/relationships/tags" Target="../tags/tag190.xml"/><Relationship Id="rId204" Type="http://schemas.openxmlformats.org/officeDocument/2006/relationships/tags" Target="../tags/tag204.xml"/><Relationship Id="rId225" Type="http://schemas.openxmlformats.org/officeDocument/2006/relationships/tags" Target="../tags/tag225.xml"/><Relationship Id="rId246" Type="http://schemas.openxmlformats.org/officeDocument/2006/relationships/tags" Target="../tags/tag246.xml"/><Relationship Id="rId267" Type="http://schemas.openxmlformats.org/officeDocument/2006/relationships/tags" Target="../tags/tag267.xml"/><Relationship Id="rId288" Type="http://schemas.openxmlformats.org/officeDocument/2006/relationships/tags" Target="../tags/tag288.xml"/><Relationship Id="rId106" Type="http://schemas.openxmlformats.org/officeDocument/2006/relationships/tags" Target="../tags/tag106.xml"/><Relationship Id="rId127" Type="http://schemas.openxmlformats.org/officeDocument/2006/relationships/tags" Target="../tags/tag127.xml"/><Relationship Id="rId313" Type="http://schemas.openxmlformats.org/officeDocument/2006/relationships/tags" Target="../tags/tag313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52" Type="http://schemas.openxmlformats.org/officeDocument/2006/relationships/tags" Target="../tags/tag52.xml"/><Relationship Id="rId73" Type="http://schemas.openxmlformats.org/officeDocument/2006/relationships/tags" Target="../tags/tag73.xml"/><Relationship Id="rId94" Type="http://schemas.openxmlformats.org/officeDocument/2006/relationships/tags" Target="../tags/tag94.xml"/><Relationship Id="rId148" Type="http://schemas.openxmlformats.org/officeDocument/2006/relationships/tags" Target="../tags/tag148.xml"/><Relationship Id="rId169" Type="http://schemas.openxmlformats.org/officeDocument/2006/relationships/tags" Target="../tags/tag169.xml"/><Relationship Id="rId334" Type="http://schemas.openxmlformats.org/officeDocument/2006/relationships/tags" Target="../tags/tag334.xml"/><Relationship Id="rId355" Type="http://schemas.openxmlformats.org/officeDocument/2006/relationships/tags" Target="../tags/tag355.xml"/><Relationship Id="rId376" Type="http://schemas.openxmlformats.org/officeDocument/2006/relationships/tags" Target="../tags/tag376.xml"/><Relationship Id="rId4" Type="http://schemas.openxmlformats.org/officeDocument/2006/relationships/tags" Target="../tags/tag4.xml"/><Relationship Id="rId180" Type="http://schemas.openxmlformats.org/officeDocument/2006/relationships/tags" Target="../tags/tag180.xml"/><Relationship Id="rId215" Type="http://schemas.openxmlformats.org/officeDocument/2006/relationships/tags" Target="../tags/tag215.xml"/><Relationship Id="rId236" Type="http://schemas.openxmlformats.org/officeDocument/2006/relationships/tags" Target="../tags/tag236.xml"/><Relationship Id="rId257" Type="http://schemas.openxmlformats.org/officeDocument/2006/relationships/tags" Target="../tags/tag257.xml"/><Relationship Id="rId278" Type="http://schemas.openxmlformats.org/officeDocument/2006/relationships/tags" Target="../tags/tag278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407.xml"/><Relationship Id="rId39" Type="http://schemas.openxmlformats.org/officeDocument/2006/relationships/tags" Target="../tags/tag420.xml"/><Relationship Id="rId21" Type="http://schemas.openxmlformats.org/officeDocument/2006/relationships/tags" Target="../tags/tag402.xml"/><Relationship Id="rId34" Type="http://schemas.openxmlformats.org/officeDocument/2006/relationships/tags" Target="../tags/tag415.xml"/><Relationship Id="rId42" Type="http://schemas.openxmlformats.org/officeDocument/2006/relationships/tags" Target="../tags/tag423.xml"/><Relationship Id="rId47" Type="http://schemas.openxmlformats.org/officeDocument/2006/relationships/tags" Target="../tags/tag428.xml"/><Relationship Id="rId50" Type="http://schemas.openxmlformats.org/officeDocument/2006/relationships/tags" Target="../tags/tag431.xml"/><Relationship Id="rId55" Type="http://schemas.openxmlformats.org/officeDocument/2006/relationships/tags" Target="../tags/tag436.xml"/><Relationship Id="rId63" Type="http://schemas.openxmlformats.org/officeDocument/2006/relationships/tags" Target="../tags/tag444.xml"/><Relationship Id="rId68" Type="http://schemas.openxmlformats.org/officeDocument/2006/relationships/tags" Target="../tags/tag449.xml"/><Relationship Id="rId76" Type="http://schemas.openxmlformats.org/officeDocument/2006/relationships/tags" Target="../tags/tag457.xml"/><Relationship Id="rId84" Type="http://schemas.openxmlformats.org/officeDocument/2006/relationships/tags" Target="../tags/tag465.xml"/><Relationship Id="rId89" Type="http://schemas.openxmlformats.org/officeDocument/2006/relationships/tags" Target="../tags/tag470.xml"/><Relationship Id="rId7" Type="http://schemas.openxmlformats.org/officeDocument/2006/relationships/tags" Target="../tags/tag388.xml"/><Relationship Id="rId71" Type="http://schemas.openxmlformats.org/officeDocument/2006/relationships/tags" Target="../tags/tag452.xml"/><Relationship Id="rId92" Type="http://schemas.openxmlformats.org/officeDocument/2006/relationships/slideLayout" Target="../slideLayouts/slideLayout2.xml"/><Relationship Id="rId2" Type="http://schemas.openxmlformats.org/officeDocument/2006/relationships/tags" Target="../tags/tag383.xml"/><Relationship Id="rId16" Type="http://schemas.openxmlformats.org/officeDocument/2006/relationships/tags" Target="../tags/tag397.xml"/><Relationship Id="rId29" Type="http://schemas.openxmlformats.org/officeDocument/2006/relationships/tags" Target="../tags/tag410.xml"/><Relationship Id="rId11" Type="http://schemas.openxmlformats.org/officeDocument/2006/relationships/tags" Target="../tags/tag392.xml"/><Relationship Id="rId24" Type="http://schemas.openxmlformats.org/officeDocument/2006/relationships/tags" Target="../tags/tag405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53" Type="http://schemas.openxmlformats.org/officeDocument/2006/relationships/tags" Target="../tags/tag434.xml"/><Relationship Id="rId58" Type="http://schemas.openxmlformats.org/officeDocument/2006/relationships/tags" Target="../tags/tag439.xml"/><Relationship Id="rId66" Type="http://schemas.openxmlformats.org/officeDocument/2006/relationships/tags" Target="../tags/tag447.xml"/><Relationship Id="rId74" Type="http://schemas.openxmlformats.org/officeDocument/2006/relationships/tags" Target="../tags/tag455.xml"/><Relationship Id="rId79" Type="http://schemas.openxmlformats.org/officeDocument/2006/relationships/tags" Target="../tags/tag460.xml"/><Relationship Id="rId87" Type="http://schemas.openxmlformats.org/officeDocument/2006/relationships/tags" Target="../tags/tag468.xml"/><Relationship Id="rId5" Type="http://schemas.openxmlformats.org/officeDocument/2006/relationships/tags" Target="../tags/tag386.xml"/><Relationship Id="rId61" Type="http://schemas.openxmlformats.org/officeDocument/2006/relationships/tags" Target="../tags/tag442.xml"/><Relationship Id="rId82" Type="http://schemas.openxmlformats.org/officeDocument/2006/relationships/tags" Target="../tags/tag463.xml"/><Relationship Id="rId90" Type="http://schemas.openxmlformats.org/officeDocument/2006/relationships/tags" Target="../tags/tag471.xml"/><Relationship Id="rId19" Type="http://schemas.openxmlformats.org/officeDocument/2006/relationships/tags" Target="../tags/tag40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tags" Target="../tags/tag429.xml"/><Relationship Id="rId56" Type="http://schemas.openxmlformats.org/officeDocument/2006/relationships/tags" Target="../tags/tag437.xml"/><Relationship Id="rId64" Type="http://schemas.openxmlformats.org/officeDocument/2006/relationships/tags" Target="../tags/tag445.xml"/><Relationship Id="rId69" Type="http://schemas.openxmlformats.org/officeDocument/2006/relationships/tags" Target="../tags/tag450.xml"/><Relationship Id="rId77" Type="http://schemas.openxmlformats.org/officeDocument/2006/relationships/tags" Target="../tags/tag458.xml"/><Relationship Id="rId8" Type="http://schemas.openxmlformats.org/officeDocument/2006/relationships/tags" Target="../tags/tag389.xml"/><Relationship Id="rId51" Type="http://schemas.openxmlformats.org/officeDocument/2006/relationships/tags" Target="../tags/tag432.xml"/><Relationship Id="rId72" Type="http://schemas.openxmlformats.org/officeDocument/2006/relationships/tags" Target="../tags/tag453.xml"/><Relationship Id="rId80" Type="http://schemas.openxmlformats.org/officeDocument/2006/relationships/tags" Target="../tags/tag461.xml"/><Relationship Id="rId85" Type="http://schemas.openxmlformats.org/officeDocument/2006/relationships/tags" Target="../tags/tag466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59" Type="http://schemas.openxmlformats.org/officeDocument/2006/relationships/tags" Target="../tags/tag440.xml"/><Relationship Id="rId67" Type="http://schemas.openxmlformats.org/officeDocument/2006/relationships/tags" Target="../tags/tag448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54" Type="http://schemas.openxmlformats.org/officeDocument/2006/relationships/tags" Target="../tags/tag435.xml"/><Relationship Id="rId62" Type="http://schemas.openxmlformats.org/officeDocument/2006/relationships/tags" Target="../tags/tag443.xml"/><Relationship Id="rId70" Type="http://schemas.openxmlformats.org/officeDocument/2006/relationships/tags" Target="../tags/tag451.xml"/><Relationship Id="rId75" Type="http://schemas.openxmlformats.org/officeDocument/2006/relationships/tags" Target="../tags/tag456.xml"/><Relationship Id="rId83" Type="http://schemas.openxmlformats.org/officeDocument/2006/relationships/tags" Target="../tags/tag464.xml"/><Relationship Id="rId88" Type="http://schemas.openxmlformats.org/officeDocument/2006/relationships/tags" Target="../tags/tag469.xml"/><Relationship Id="rId91" Type="http://schemas.openxmlformats.org/officeDocument/2006/relationships/tags" Target="../tags/tag472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tags" Target="../tags/tag430.xml"/><Relationship Id="rId57" Type="http://schemas.openxmlformats.org/officeDocument/2006/relationships/tags" Target="../tags/tag438.xml"/><Relationship Id="rId10" Type="http://schemas.openxmlformats.org/officeDocument/2006/relationships/tags" Target="../tags/tag391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52" Type="http://schemas.openxmlformats.org/officeDocument/2006/relationships/tags" Target="../tags/tag433.xml"/><Relationship Id="rId60" Type="http://schemas.openxmlformats.org/officeDocument/2006/relationships/tags" Target="../tags/tag441.xml"/><Relationship Id="rId65" Type="http://schemas.openxmlformats.org/officeDocument/2006/relationships/tags" Target="../tags/tag446.xml"/><Relationship Id="rId73" Type="http://schemas.openxmlformats.org/officeDocument/2006/relationships/tags" Target="../tags/tag454.xml"/><Relationship Id="rId78" Type="http://schemas.openxmlformats.org/officeDocument/2006/relationships/tags" Target="../tags/tag459.xml"/><Relationship Id="rId81" Type="http://schemas.openxmlformats.org/officeDocument/2006/relationships/tags" Target="../tags/tag462.xml"/><Relationship Id="rId86" Type="http://schemas.openxmlformats.org/officeDocument/2006/relationships/tags" Target="../tags/tag467.xml"/><Relationship Id="rId4" Type="http://schemas.openxmlformats.org/officeDocument/2006/relationships/tags" Target="../tags/tag385.xml"/><Relationship Id="rId9" Type="http://schemas.openxmlformats.org/officeDocument/2006/relationships/tags" Target="../tags/tag39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80.xml"/><Relationship Id="rId13" Type="http://schemas.openxmlformats.org/officeDocument/2006/relationships/tags" Target="../tags/tag485.xml"/><Relationship Id="rId18" Type="http://schemas.openxmlformats.org/officeDocument/2006/relationships/tags" Target="../tags/tag490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475.xml"/><Relationship Id="rId21" Type="http://schemas.openxmlformats.org/officeDocument/2006/relationships/tags" Target="../tags/tag493.xml"/><Relationship Id="rId7" Type="http://schemas.openxmlformats.org/officeDocument/2006/relationships/tags" Target="../tags/tag479.xml"/><Relationship Id="rId12" Type="http://schemas.openxmlformats.org/officeDocument/2006/relationships/tags" Target="../tags/tag484.xml"/><Relationship Id="rId17" Type="http://schemas.openxmlformats.org/officeDocument/2006/relationships/tags" Target="../tags/tag489.xml"/><Relationship Id="rId25" Type="http://schemas.openxmlformats.org/officeDocument/2006/relationships/tags" Target="../tags/tag497.xml"/><Relationship Id="rId2" Type="http://schemas.openxmlformats.org/officeDocument/2006/relationships/tags" Target="../tags/tag474.xml"/><Relationship Id="rId16" Type="http://schemas.openxmlformats.org/officeDocument/2006/relationships/tags" Target="../tags/tag488.xml"/><Relationship Id="rId20" Type="http://schemas.openxmlformats.org/officeDocument/2006/relationships/tags" Target="../tags/tag492.xml"/><Relationship Id="rId1" Type="http://schemas.openxmlformats.org/officeDocument/2006/relationships/tags" Target="../tags/tag473.xml"/><Relationship Id="rId6" Type="http://schemas.openxmlformats.org/officeDocument/2006/relationships/tags" Target="../tags/tag478.xml"/><Relationship Id="rId11" Type="http://schemas.openxmlformats.org/officeDocument/2006/relationships/tags" Target="../tags/tag483.xml"/><Relationship Id="rId24" Type="http://schemas.openxmlformats.org/officeDocument/2006/relationships/tags" Target="../tags/tag496.xml"/><Relationship Id="rId5" Type="http://schemas.openxmlformats.org/officeDocument/2006/relationships/tags" Target="../tags/tag477.xml"/><Relationship Id="rId15" Type="http://schemas.openxmlformats.org/officeDocument/2006/relationships/tags" Target="../tags/tag487.xml"/><Relationship Id="rId23" Type="http://schemas.openxmlformats.org/officeDocument/2006/relationships/tags" Target="../tags/tag495.xml"/><Relationship Id="rId10" Type="http://schemas.openxmlformats.org/officeDocument/2006/relationships/tags" Target="../tags/tag482.xml"/><Relationship Id="rId19" Type="http://schemas.openxmlformats.org/officeDocument/2006/relationships/tags" Target="../tags/tag491.xml"/><Relationship Id="rId4" Type="http://schemas.openxmlformats.org/officeDocument/2006/relationships/tags" Target="../tags/tag476.xml"/><Relationship Id="rId9" Type="http://schemas.openxmlformats.org/officeDocument/2006/relationships/tags" Target="../tags/tag481.xml"/><Relationship Id="rId14" Type="http://schemas.openxmlformats.org/officeDocument/2006/relationships/tags" Target="../tags/tag486.xml"/><Relationship Id="rId22" Type="http://schemas.openxmlformats.org/officeDocument/2006/relationships/tags" Target="../tags/tag494.xml"/><Relationship Id="rId27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2780928"/>
            <a:ext cx="8280400" cy="180054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fr-BE" sz="4000" b="1" dirty="0" smtClean="0">
                <a:solidFill>
                  <a:srgbClr val="C00000"/>
                </a:solidFill>
                <a:latin typeface="Arial" charset="0"/>
                <a:cs typeface="+mn-cs"/>
              </a:rPr>
              <a:t>Introduction to the </a:t>
            </a:r>
            <a:r>
              <a:rPr lang="fr-BE" sz="4000" b="1" dirty="0" err="1" smtClean="0">
                <a:solidFill>
                  <a:srgbClr val="C00000"/>
                </a:solidFill>
                <a:latin typeface="Arial" charset="0"/>
                <a:cs typeface="+mn-cs"/>
              </a:rPr>
              <a:t>Seminar</a:t>
            </a:r>
            <a:r>
              <a:rPr lang="fr-BE" sz="4000" b="1" dirty="0" smtClean="0">
                <a:solidFill>
                  <a:srgbClr val="C00000"/>
                </a:solidFill>
                <a:latin typeface="Arial" charset="0"/>
                <a:cs typeface="+mn-cs"/>
              </a:rPr>
              <a:t> and Relevance to EC </a:t>
            </a:r>
            <a:r>
              <a:rPr lang="fr-BE" sz="4000" b="1" dirty="0" err="1" smtClean="0">
                <a:solidFill>
                  <a:srgbClr val="C00000"/>
                </a:solidFill>
                <a:latin typeface="Arial" charset="0"/>
                <a:cs typeface="+mn-cs"/>
              </a:rPr>
              <a:t>Programming</a:t>
            </a:r>
            <a:r>
              <a:rPr lang="fr-BE" sz="4000" b="1" dirty="0" smtClean="0">
                <a:solidFill>
                  <a:srgbClr val="C00000"/>
                </a:solidFill>
                <a:latin typeface="Arial" charset="0"/>
                <a:cs typeface="+mn-cs"/>
              </a:rPr>
              <a:t> Cycle</a:t>
            </a:r>
            <a:endParaRPr lang="fr-FR" sz="4000" b="1" dirty="0">
              <a:solidFill>
                <a:srgbClr val="C00000"/>
              </a:solidFill>
              <a:latin typeface="Arial" charset="0"/>
              <a:cs typeface="+mn-cs"/>
            </a:endParaRP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endParaRPr lang="fr-BE" sz="4000" b="1" dirty="0">
              <a:solidFill>
                <a:srgbClr val="C00000"/>
              </a:solidFill>
              <a:latin typeface="Arial" charset="0"/>
              <a:cs typeface="+mn-cs"/>
            </a:endParaRPr>
          </a:p>
        </p:txBody>
      </p:sp>
      <p:sp>
        <p:nvSpPr>
          <p:cNvPr id="3081" name="Text Box 22"/>
          <p:cNvSpPr txBox="1">
            <a:spLocks noChangeArrowheads="1"/>
          </p:cNvSpPr>
          <p:nvPr/>
        </p:nvSpPr>
        <p:spPr bwMode="auto">
          <a:xfrm>
            <a:off x="5467350" y="22240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  <p:sp>
        <p:nvSpPr>
          <p:cNvPr id="3082" name="Text Box 21"/>
          <p:cNvSpPr txBox="1">
            <a:spLocks noChangeArrowheads="1"/>
          </p:cNvSpPr>
          <p:nvPr/>
        </p:nvSpPr>
        <p:spPr bwMode="auto">
          <a:xfrm>
            <a:off x="0" y="980728"/>
            <a:ext cx="720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b="1" dirty="0" smtClean="0">
                <a:solidFill>
                  <a:srgbClr val="7030A0"/>
                </a:solidFill>
              </a:rPr>
              <a:t>THEMATIC </a:t>
            </a:r>
            <a:r>
              <a:rPr lang="en-GB" sz="1600" b="1" dirty="0">
                <a:solidFill>
                  <a:srgbClr val="7030A0"/>
                </a:solidFill>
              </a:rPr>
              <a:t>SEMINAR ON</a:t>
            </a:r>
            <a:endParaRPr lang="en-GB" sz="1600" dirty="0">
              <a:solidFill>
                <a:srgbClr val="7030A0"/>
              </a:solidFill>
            </a:endParaRPr>
          </a:p>
          <a:p>
            <a:r>
              <a:rPr lang="en-GB" sz="2400" b="1" dirty="0" smtClean="0">
                <a:solidFill>
                  <a:srgbClr val="7030A0"/>
                </a:solidFill>
              </a:rPr>
              <a:t>Social Transfers in the Fight against Hunger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504" y="6165304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rgbClr val="002060"/>
                </a:solidFill>
              </a:rPr>
              <a:t>Phnom Penh,  21-23 </a:t>
            </a:r>
            <a:r>
              <a:rPr lang="fr-BE" dirty="0" err="1" smtClean="0">
                <a:solidFill>
                  <a:srgbClr val="002060"/>
                </a:solidFill>
              </a:rPr>
              <a:t>February</a:t>
            </a:r>
            <a:r>
              <a:rPr lang="fr-BE" dirty="0" smtClean="0">
                <a:solidFill>
                  <a:srgbClr val="002060"/>
                </a:solidFill>
              </a:rPr>
              <a:t> 2013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2080" y="6167045"/>
            <a:ext cx="364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BE" dirty="0" smtClean="0">
                <a:solidFill>
                  <a:srgbClr val="002060"/>
                </a:solidFill>
              </a:rPr>
              <a:t>Andrea Massarelli – Policy </a:t>
            </a:r>
            <a:r>
              <a:rPr lang="fr-BE" dirty="0" err="1" smtClean="0">
                <a:solidFill>
                  <a:srgbClr val="002060"/>
                </a:solidFill>
              </a:rPr>
              <a:t>Officer</a:t>
            </a:r>
            <a:endParaRPr lang="fr-BE" dirty="0" smtClean="0">
              <a:solidFill>
                <a:srgbClr val="002060"/>
              </a:solidFill>
            </a:endParaRPr>
          </a:p>
          <a:p>
            <a:pPr algn="r"/>
            <a:r>
              <a:rPr lang="fr-BE" dirty="0" smtClean="0">
                <a:solidFill>
                  <a:srgbClr val="002060"/>
                </a:solidFill>
              </a:rPr>
              <a:t>DEVCO C1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19675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Communication on Social Protection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3528" y="1988840"/>
            <a:ext cx="837406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</a:t>
            </a: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) Placing social protection at the centre of dialogue on national development strategies</a:t>
            </a: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ii) Supporting national policies and programmes</a:t>
            </a: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iii) Revenue reform for fiscal space</a:t>
            </a: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iv) Capacity building for strong institutions</a:t>
            </a:r>
          </a:p>
          <a:p>
            <a:pPr marL="508000" marR="0" lvl="0" indent="-5080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v) EU Added value in technical cooperation</a:t>
            </a: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vi) Support for job creation and employment</a:t>
            </a: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vii) Bring in civil society and the private sector</a:t>
            </a: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viii) Support for transformative social protection and social justice</a:t>
            </a: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1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ix) Gender in social protection</a:t>
            </a: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508000" marR="0" lvl="0" indent="-5080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41277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Communication on Nutrition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016" y="2708920"/>
            <a:ext cx="8748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06038"/>
                </a:solidFill>
              </a:rPr>
              <a:t> “Enhancing maternal and child nutrition in external assistance: an EU Policy framework”</a:t>
            </a:r>
          </a:p>
          <a:p>
            <a:endParaRPr lang="en-US" sz="2800" dirty="0" smtClean="0">
              <a:solidFill>
                <a:srgbClr val="306038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06038"/>
                </a:solidFill>
              </a:rPr>
              <a:t> Drafted, currently in the circuit for approval </a:t>
            </a:r>
          </a:p>
          <a:p>
            <a:pPr>
              <a:buFont typeface="Wingdings" pitchFamily="2" charset="2"/>
              <a:buChar char="Ø"/>
            </a:pPr>
            <a:endParaRPr lang="en-US" sz="2800" dirty="0" smtClean="0">
              <a:solidFill>
                <a:srgbClr val="306038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solidFill>
                  <a:srgbClr val="306038"/>
                </a:solidFill>
              </a:rPr>
              <a:t> To be most likely approved before the end of the Irish Presidency  (June 2013) </a:t>
            </a:r>
            <a:endParaRPr lang="en-US" sz="2800" dirty="0">
              <a:solidFill>
                <a:srgbClr val="3060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112534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1124744"/>
            <a:ext cx="4304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The Reference Document</a:t>
            </a:r>
            <a:endParaRPr 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</p:nvPr>
        </p:nvGraphicFramePr>
        <p:xfrm>
          <a:off x="3635896" y="1529699"/>
          <a:ext cx="5328592" cy="513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</a:tblGrid>
              <a:tr h="466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dirty="0" smtClean="0">
                          <a:latin typeface="Calibri"/>
                          <a:ea typeface="Calibri"/>
                          <a:cs typeface="Times New Roman"/>
                        </a:rPr>
                        <a:t>Chapters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1 Introducing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2 Conceptualising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3 Justifying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4 Using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 </a:t>
                      </a: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to fight hunger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5 Contextualising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6 Designing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7 Managing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8 Supporting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800" dirty="0">
                          <a:latin typeface="Calibri"/>
                          <a:ea typeface="Calibri"/>
                          <a:cs typeface="Times New Roman"/>
                        </a:rPr>
                        <a:t>9 Financing </a:t>
                      </a:r>
                      <a:r>
                        <a:rPr lang="en-GB" sz="2800" dirty="0" smtClean="0">
                          <a:latin typeface="Calibri"/>
                          <a:ea typeface="Calibri"/>
                          <a:cs typeface="Times New Roman"/>
                        </a:rPr>
                        <a:t>social transfers</a:t>
                      </a:r>
                      <a:endParaRPr lang="en-GB" sz="2800" dirty="0">
                        <a:latin typeface="Consolas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" y="4393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79512" y="1412776"/>
            <a:ext cx="3312368" cy="4824536"/>
            <a:chOff x="863" y="1639"/>
            <a:chExt cx="11416" cy="10016"/>
          </a:xfrm>
        </p:grpSpPr>
        <p:pic>
          <p:nvPicPr>
            <p:cNvPr id="3076" name="Picture 4" descr="RefDoc_EN copie"/>
            <p:cNvPicPr>
              <a:picLocks noChangeAspect="1" noChangeArrowheads="1"/>
            </p:cNvPicPr>
            <p:nvPr/>
          </p:nvPicPr>
          <p:blipFill>
            <a:blip r:embed="rId3" cstate="print"/>
            <a:srcRect t="8998" b="29399"/>
            <a:stretch>
              <a:fillRect/>
            </a:stretch>
          </p:blipFill>
          <p:spPr bwMode="auto">
            <a:xfrm>
              <a:off x="863" y="1639"/>
              <a:ext cx="11416" cy="10016"/>
            </a:xfrm>
            <a:prstGeom prst="rect">
              <a:avLst/>
            </a:prstGeom>
            <a:noFill/>
          </p:spPr>
        </p:pic>
        <p:sp>
          <p:nvSpPr>
            <p:cNvPr id="3075" name="Text Box 3"/>
            <p:cNvSpPr txBox="1">
              <a:spLocks noChangeAspect="1" noChangeArrowheads="1"/>
            </p:cNvSpPr>
            <p:nvPr/>
          </p:nvSpPr>
          <p:spPr bwMode="auto">
            <a:xfrm>
              <a:off x="2848" y="5974"/>
              <a:ext cx="6097" cy="2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rgbClr val="003D7E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Addressing Undernutrition in External Assistance 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3D7E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An integrated approach through 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3D7E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sectors and aid modalities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rgbClr val="003D7E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  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rgbClr val="003D7E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February 2011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74" name="Text Box 2"/>
            <p:cNvSpPr txBox="1">
              <a:spLocks noChangeArrowheads="1"/>
            </p:cNvSpPr>
            <p:nvPr/>
          </p:nvSpPr>
          <p:spPr bwMode="auto">
            <a:xfrm>
              <a:off x="1207" y="1778"/>
              <a:ext cx="724" cy="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" name="Picture 6" descr="http://t0.gstatic.com/images?q=tbn:RxQcIOo_xqB2qM:http://portal2.nottingham.ac.uk/cpi/Funded_Projects/Chinese_Views_of_EU/EU_logo.gif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5517232"/>
            <a:ext cx="774973" cy="609511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491880" y="1628801"/>
            <a:ext cx="5652120" cy="1512167"/>
          </a:xfrm>
        </p:spPr>
        <p:txBody>
          <a:bodyPr/>
          <a:lstStyle/>
          <a:p>
            <a:pPr>
              <a:buNone/>
            </a:pPr>
            <a:r>
              <a:rPr lang="en-GB" sz="2600" b="1" i="1" dirty="0" smtClean="0">
                <a:solidFill>
                  <a:srgbClr val="C00000"/>
                </a:solidFill>
                <a:latin typeface="+mj-lt"/>
              </a:rPr>
              <a:t>	To help transform aid programmes so as to achieve real progress in nutrition. 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477139" y="2780928"/>
            <a:ext cx="4343333" cy="724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Target Audiences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491880" y="3501008"/>
            <a:ext cx="5508104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 smtClean="0">
                <a:solidFill>
                  <a:srgbClr val="C00000"/>
                </a:solidFill>
              </a:rPr>
              <a:t>Primarily, aid administrators working within country teams - delegations of the EU and offices of Member States. 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 sz="2600" dirty="0" smtClean="0">
                <a:solidFill>
                  <a:srgbClr val="C00000"/>
                </a:solidFill>
              </a:rPr>
              <a:t>Additionally, through discussions, national counterparts and other stakeholders. 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652120" y="1052736"/>
            <a:ext cx="2928325" cy="724092"/>
          </a:xfrm>
        </p:spPr>
        <p:txBody>
          <a:bodyPr/>
          <a:lstStyle/>
          <a:p>
            <a:pPr algn="r"/>
            <a:r>
              <a:rPr lang="en-GB" sz="2800" b="1" dirty="0" smtClean="0">
                <a:solidFill>
                  <a:srgbClr val="FFC000"/>
                </a:solidFill>
              </a:rPr>
              <a:t>Purpose</a:t>
            </a:r>
            <a:endParaRPr lang="en-GB" sz="2800" b="1" dirty="0">
              <a:solidFill>
                <a:srgbClr val="FFC00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19675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FSTP </a:t>
            </a:r>
            <a:r>
              <a:rPr lang="en-GB" sz="2200" b="1" dirty="0" smtClean="0">
                <a:solidFill>
                  <a:srgbClr val="C00000"/>
                </a:solidFill>
              </a:rPr>
              <a:t>(Food Security |Thematic Programme 2011 – 2013)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771600"/>
            <a:ext cx="889248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Complement the EU commitment towards achieving MDG 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Accompanies EU geographical instruments: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		- address global, continental, regional FS dimensions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		- ensure transition from relief to development, 	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		- assist countries in particularly fragile situations.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1079500" algn="l"/>
              </a:tabLst>
              <a:defRPr/>
            </a:pPr>
            <a:r>
              <a:rPr kumimoji="0" lang="en-US" sz="2200" b="0" i="0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	</a:t>
            </a:r>
            <a:r>
              <a:rPr kumimoji="0" lang="en-US" sz="2200" b="0" i="0" u="sng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3 strategic priorities: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tabLst>
                <a:tab pos="10795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Research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 (Technology transfer and innovation to enhance food security)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tabLst>
                <a:tab pos="1079500" algn="l"/>
              </a:tabLst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Governance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 (strengthened approaches for food security and nutrition)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bg1"/>
              </a:buClr>
              <a:buFont typeface="Arial" pitchFamily="34" charset="0"/>
              <a:buChar char="•"/>
              <a:tabLst>
                <a:tab pos="10795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Addressing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food security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for the poor and vulnerable in fragile situations.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>
                <a:tab pos="1079500" algn="l"/>
              </a:tabLst>
              <a:defRPr/>
            </a:pPr>
            <a:endParaRPr kumimoji="0" lang="fr-FR" sz="22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19675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NAS (Nutrition Advisory Service)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6024" y="2276872"/>
            <a:ext cx="874846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306038"/>
                </a:solidFill>
                <a:latin typeface="Calibri" charset="0"/>
              </a:rPr>
              <a:t>Improve </a:t>
            </a:r>
            <a:r>
              <a:rPr lang="en-GB" sz="2800" b="1" dirty="0">
                <a:solidFill>
                  <a:srgbClr val="306038"/>
                </a:solidFill>
                <a:latin typeface="Calibri" charset="0"/>
              </a:rPr>
              <a:t>the effectiveness of the EU’s contribution and coordination with other stakeholders in nutrition </a:t>
            </a:r>
            <a:endParaRPr lang="en-GB" sz="2800" b="1" dirty="0" smtClean="0">
              <a:solidFill>
                <a:srgbClr val="306038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en-GB" sz="1000" b="1" dirty="0" smtClean="0">
              <a:solidFill>
                <a:srgbClr val="306038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Support to EU </a:t>
            </a:r>
            <a:r>
              <a:rPr lang="fr-FR" sz="2800" b="1" dirty="0" err="1" smtClean="0">
                <a:solidFill>
                  <a:srgbClr val="306038"/>
                </a:solidFill>
                <a:latin typeface="Calibri" charset="0"/>
              </a:rPr>
              <a:t>delegations</a:t>
            </a: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 and country offices</a:t>
            </a:r>
          </a:p>
          <a:p>
            <a:pPr algn="just" eaLnBrk="1" hangingPunct="1">
              <a:spcBef>
                <a:spcPct val="20000"/>
              </a:spcBef>
            </a:pPr>
            <a:endParaRPr lang="fr-FR" sz="1000" b="1" dirty="0" smtClean="0">
              <a:solidFill>
                <a:srgbClr val="306038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Wingdings" pitchFamily="2" charset="2"/>
              <a:buChar char="Ø"/>
            </a:pP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Support to </a:t>
            </a:r>
            <a:r>
              <a:rPr lang="fr-FR" sz="2800" b="1" dirty="0" err="1" smtClean="0">
                <a:solidFill>
                  <a:srgbClr val="306038"/>
                </a:solidFill>
                <a:latin typeface="Calibri" charset="0"/>
              </a:rPr>
              <a:t>headquarters</a:t>
            </a: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 for </a:t>
            </a:r>
            <a:r>
              <a:rPr lang="fr-FR" sz="2800" b="1" dirty="0" err="1" smtClean="0">
                <a:solidFill>
                  <a:srgbClr val="306038"/>
                </a:solidFill>
                <a:latin typeface="Calibri" charset="0"/>
              </a:rPr>
              <a:t>operations</a:t>
            </a: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, dialogue and </a:t>
            </a:r>
            <a:r>
              <a:rPr lang="fr-FR" sz="2800" b="1" dirty="0" err="1" smtClean="0">
                <a:solidFill>
                  <a:srgbClr val="306038"/>
                </a:solidFill>
                <a:latin typeface="Calibri" charset="0"/>
              </a:rPr>
              <a:t>policy</a:t>
            </a:r>
            <a:r>
              <a:rPr lang="fr-FR" sz="2800" b="1" dirty="0" smtClean="0">
                <a:solidFill>
                  <a:srgbClr val="306038"/>
                </a:solidFill>
                <a:latin typeface="Calibri" charset="0"/>
              </a:rPr>
              <a:t> </a:t>
            </a:r>
            <a:r>
              <a:rPr lang="fr-FR" sz="2800" b="1" dirty="0" err="1" smtClean="0">
                <a:solidFill>
                  <a:srgbClr val="306038"/>
                </a:solidFill>
                <a:latin typeface="Calibri" charset="0"/>
              </a:rPr>
              <a:t>development</a:t>
            </a:r>
            <a:endParaRPr lang="fr-FR" sz="2800" b="1" dirty="0" smtClean="0">
              <a:solidFill>
                <a:srgbClr val="306038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</a:pPr>
            <a:endParaRPr lang="fr-FR" sz="2800" b="1" dirty="0" smtClean="0">
              <a:solidFill>
                <a:srgbClr val="306038"/>
              </a:solidFill>
              <a:latin typeface="Calibri" charset="0"/>
            </a:endParaRP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endParaRPr lang="en-GB" sz="2800" dirty="0">
              <a:solidFill>
                <a:srgbClr val="306038"/>
              </a:solidFill>
              <a:latin typeface="Calibri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26876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err="1" smtClean="0">
                <a:solidFill>
                  <a:srgbClr val="C00000"/>
                </a:solidFill>
              </a:rPr>
              <a:t>ASiST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rgbClr val="C00000"/>
                </a:solidFill>
              </a:rPr>
              <a:t>(</a:t>
            </a:r>
            <a:r>
              <a:rPr lang="en-US" sz="2400" dirty="0" smtClean="0">
                <a:solidFill>
                  <a:srgbClr val="C00000"/>
                </a:solidFill>
              </a:rPr>
              <a:t>Advisory Service on Social Transfers) </a:t>
            </a:r>
            <a:endParaRPr lang="en-GB" sz="2400" b="1" dirty="0" smtClean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628800"/>
            <a:ext cx="8388424" cy="4680520"/>
          </a:xfrm>
        </p:spPr>
        <p:txBody>
          <a:bodyPr>
            <a:no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• </a:t>
            </a:r>
            <a:r>
              <a:rPr lang="en-US" sz="2000" b="1" dirty="0" smtClean="0">
                <a:solidFill>
                  <a:srgbClr val="306038"/>
                </a:solidFill>
              </a:rPr>
              <a:t>Overall objective</a:t>
            </a:r>
          </a:p>
          <a:p>
            <a:r>
              <a:rPr lang="en-US" sz="2000" dirty="0" smtClean="0">
                <a:solidFill>
                  <a:srgbClr val="306038"/>
                </a:solidFill>
              </a:rPr>
              <a:t>– Increase the </a:t>
            </a:r>
            <a:r>
              <a:rPr lang="en-US" sz="2000" b="1" dirty="0" smtClean="0">
                <a:solidFill>
                  <a:srgbClr val="306038"/>
                </a:solidFill>
              </a:rPr>
              <a:t>impact</a:t>
            </a:r>
            <a:r>
              <a:rPr lang="en-US" sz="2000" dirty="0" smtClean="0">
                <a:solidFill>
                  <a:srgbClr val="306038"/>
                </a:solidFill>
              </a:rPr>
              <a:t>, </a:t>
            </a:r>
            <a:r>
              <a:rPr lang="en-US" sz="2000" b="1" dirty="0" smtClean="0">
                <a:solidFill>
                  <a:srgbClr val="306038"/>
                </a:solidFill>
              </a:rPr>
              <a:t>quality</a:t>
            </a:r>
            <a:r>
              <a:rPr lang="en-US" sz="2000" dirty="0" smtClean="0">
                <a:solidFill>
                  <a:srgbClr val="306038"/>
                </a:solidFill>
              </a:rPr>
              <a:t>, </a:t>
            </a:r>
            <a:r>
              <a:rPr lang="en-US" sz="2000" b="1" dirty="0" smtClean="0">
                <a:solidFill>
                  <a:srgbClr val="306038"/>
                </a:solidFill>
              </a:rPr>
              <a:t>sustainability</a:t>
            </a:r>
            <a:r>
              <a:rPr lang="en-US" sz="2000" dirty="0" smtClean="0">
                <a:solidFill>
                  <a:srgbClr val="306038"/>
                </a:solidFill>
              </a:rPr>
              <a:t> and </a:t>
            </a:r>
            <a:r>
              <a:rPr lang="en-US" sz="2000" b="1" dirty="0" smtClean="0">
                <a:solidFill>
                  <a:srgbClr val="306038"/>
                </a:solidFill>
              </a:rPr>
              <a:t>coverage</a:t>
            </a:r>
            <a:r>
              <a:rPr lang="en-US" sz="2000" dirty="0" smtClean="0">
                <a:solidFill>
                  <a:srgbClr val="306038"/>
                </a:solidFill>
              </a:rPr>
              <a:t> of social transfer schemes to address poverty and hunger </a:t>
            </a:r>
          </a:p>
          <a:p>
            <a:endParaRPr lang="en-US" sz="2000" dirty="0" smtClean="0">
              <a:solidFill>
                <a:srgbClr val="306038"/>
              </a:solidFill>
            </a:endParaRPr>
          </a:p>
          <a:p>
            <a:r>
              <a:rPr lang="en-US" sz="2000" dirty="0" smtClean="0">
                <a:solidFill>
                  <a:srgbClr val="306038"/>
                </a:solidFill>
              </a:rPr>
              <a:t>• </a:t>
            </a:r>
            <a:r>
              <a:rPr lang="en-US" sz="2000" b="1" dirty="0" smtClean="0">
                <a:solidFill>
                  <a:srgbClr val="306038"/>
                </a:solidFill>
              </a:rPr>
              <a:t>Specific objectives</a:t>
            </a:r>
          </a:p>
          <a:p>
            <a:r>
              <a:rPr lang="en-US" sz="2000" dirty="0" smtClean="0">
                <a:solidFill>
                  <a:srgbClr val="306038"/>
                </a:solidFill>
              </a:rPr>
              <a:t>– raise </a:t>
            </a:r>
            <a:r>
              <a:rPr lang="en-US" sz="2000" b="1" dirty="0" smtClean="0">
                <a:solidFill>
                  <a:srgbClr val="306038"/>
                </a:solidFill>
              </a:rPr>
              <a:t>awareness</a:t>
            </a:r>
            <a:r>
              <a:rPr lang="en-US" sz="2000" dirty="0" smtClean="0">
                <a:solidFill>
                  <a:srgbClr val="306038"/>
                </a:solidFill>
              </a:rPr>
              <a:t> among public authorities and civil society in the most vulnerable partner countries and in the donor community</a:t>
            </a:r>
          </a:p>
          <a:p>
            <a:r>
              <a:rPr lang="en-US" sz="2000" dirty="0" smtClean="0">
                <a:solidFill>
                  <a:srgbClr val="306038"/>
                </a:solidFill>
              </a:rPr>
              <a:t>– promote quality throughout the project cycle in </a:t>
            </a:r>
            <a:r>
              <a:rPr lang="en-US" sz="2000" b="1" dirty="0" smtClean="0">
                <a:solidFill>
                  <a:srgbClr val="306038"/>
                </a:solidFill>
              </a:rPr>
              <a:t>designing</a:t>
            </a:r>
            <a:r>
              <a:rPr lang="en-US" sz="2000" dirty="0" smtClean="0">
                <a:solidFill>
                  <a:srgbClr val="306038"/>
                </a:solidFill>
              </a:rPr>
              <a:t>, </a:t>
            </a:r>
            <a:r>
              <a:rPr lang="en-US" sz="2000" b="1" dirty="0" smtClean="0">
                <a:solidFill>
                  <a:srgbClr val="306038"/>
                </a:solidFill>
              </a:rPr>
              <a:t>strengthening</a:t>
            </a:r>
            <a:r>
              <a:rPr lang="en-US" sz="2000" dirty="0" smtClean="0">
                <a:solidFill>
                  <a:srgbClr val="306038"/>
                </a:solidFill>
              </a:rPr>
              <a:t> and </a:t>
            </a:r>
            <a:r>
              <a:rPr lang="en-US" sz="2000" b="1" dirty="0" smtClean="0">
                <a:solidFill>
                  <a:srgbClr val="306038"/>
                </a:solidFill>
              </a:rPr>
              <a:t>promoting</a:t>
            </a:r>
            <a:r>
              <a:rPr lang="en-US" sz="2000" dirty="0" smtClean="0">
                <a:solidFill>
                  <a:srgbClr val="306038"/>
                </a:solidFill>
              </a:rPr>
              <a:t> sustainable national social transfer schemes for food security;</a:t>
            </a:r>
          </a:p>
          <a:p>
            <a:r>
              <a:rPr lang="en-US" sz="2000" dirty="0" smtClean="0">
                <a:solidFill>
                  <a:srgbClr val="306038"/>
                </a:solidFill>
              </a:rPr>
              <a:t>– </a:t>
            </a:r>
            <a:r>
              <a:rPr lang="en-US" sz="2000" b="1" dirty="0" smtClean="0">
                <a:solidFill>
                  <a:srgbClr val="306038"/>
                </a:solidFill>
              </a:rPr>
              <a:t>share lessons learnt </a:t>
            </a:r>
            <a:r>
              <a:rPr lang="en-US" sz="2000" dirty="0" smtClean="0">
                <a:solidFill>
                  <a:srgbClr val="306038"/>
                </a:solidFill>
              </a:rPr>
              <a:t>among development partners, supporting the EC in actively participating in global discussions on comprehensive systems of social transfers.</a:t>
            </a:r>
            <a:endParaRPr lang="en-US" sz="2000" dirty="0">
              <a:solidFill>
                <a:srgbClr val="306038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34076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Online knowledge base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348880"/>
            <a:ext cx="61926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Capacity for Development</a:t>
            </a:r>
          </a:p>
          <a:p>
            <a:r>
              <a:rPr lang="en-US" sz="2400" dirty="0" smtClean="0">
                <a:solidFill>
                  <a:srgbClr val="23579F"/>
                </a:solidFill>
              </a:rPr>
              <a:t>http://capacity4dev.ec.europa.eu/</a:t>
            </a:r>
            <a:endParaRPr lang="en-US" sz="2400" dirty="0">
              <a:solidFill>
                <a:srgbClr val="23579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1520" y="3645024"/>
            <a:ext cx="88924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“Fighting hunger” </a:t>
            </a:r>
          </a:p>
          <a:p>
            <a:r>
              <a:rPr lang="en-US" sz="2400" dirty="0" smtClean="0">
                <a:solidFill>
                  <a:srgbClr val="23579F"/>
                </a:solidFill>
              </a:rPr>
              <a:t>http://ec.europa.eu/europeaid/what/food-security/index_en.htm</a:t>
            </a:r>
            <a:endParaRPr lang="en-US" sz="2400" dirty="0">
              <a:solidFill>
                <a:srgbClr val="23579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4797152"/>
            <a:ext cx="83529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ROSA (Operational Food Security Network)</a:t>
            </a:r>
          </a:p>
          <a:p>
            <a:r>
              <a:rPr lang="en-US" sz="2400" dirty="0" smtClean="0">
                <a:solidFill>
                  <a:srgbClr val="23579F"/>
                </a:solidFill>
              </a:rPr>
              <a:t>http://reseau-rosa.eu</a:t>
            </a:r>
            <a:endParaRPr lang="en-US" sz="2400" dirty="0">
              <a:solidFill>
                <a:srgbClr val="23579F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Available EC Resources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1052736"/>
            <a:ext cx="3779912" cy="566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17758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The EU Food Facility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1" y="2297772"/>
            <a:ext cx="86409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</a:rPr>
              <a:t>1 Billion EUR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</a:rPr>
              <a:t>232 Projects, </a:t>
            </a:r>
            <a:r>
              <a:rPr lang="en-GB" b="1" dirty="0" smtClean="0">
                <a:solidFill>
                  <a:srgbClr val="FF0000"/>
                </a:solidFill>
              </a:rPr>
              <a:t>65% of which scaling up </a:t>
            </a:r>
            <a:r>
              <a:rPr lang="en-GB" b="1" dirty="0" smtClean="0">
                <a:solidFill>
                  <a:srgbClr val="FFFF00"/>
                </a:solidFill>
              </a:rPr>
              <a:t>on-going operations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</a:rPr>
              <a:t>59 million direct beneficiaries </a:t>
            </a:r>
            <a:r>
              <a:rPr lang="en-GB" b="1" dirty="0" smtClean="0">
                <a:solidFill>
                  <a:srgbClr val="FFFF00"/>
                </a:solidFill>
              </a:rPr>
              <a:t>(Mainly smallholders)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</a:rPr>
              <a:t>93 million indirect benefic</a:t>
            </a:r>
            <a:r>
              <a:rPr lang="en-GB" sz="2800" b="1" dirty="0" smtClean="0">
                <a:solidFill>
                  <a:srgbClr val="FFFF00"/>
                </a:solidFill>
              </a:rPr>
              <a:t>iaries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FF0000"/>
                </a:solidFill>
              </a:rPr>
              <a:t>49 countries</a:t>
            </a:r>
          </a:p>
          <a:p>
            <a:pPr marL="457200" indent="-457200">
              <a:buFont typeface="Wingdings" pitchFamily="2" charset="2"/>
              <a:buChar char="v"/>
            </a:pPr>
            <a:endParaRPr lang="en-GB" b="1" dirty="0">
              <a:solidFill>
                <a:srgbClr val="FF0000"/>
              </a:solidFill>
            </a:endParaRPr>
          </a:p>
          <a:p>
            <a:r>
              <a:rPr lang="en-GB" sz="2800" b="1" dirty="0" smtClean="0">
                <a:solidFill>
                  <a:srgbClr val="FF0000"/>
                </a:solidFill>
              </a:rPr>
              <a:t>Partners: 	</a:t>
            </a:r>
            <a:r>
              <a:rPr lang="en-GB" b="1" dirty="0" smtClean="0">
                <a:solidFill>
                  <a:srgbClr val="FF0000"/>
                </a:solidFill>
              </a:rPr>
              <a:t>9</a:t>
            </a:r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UN Agencies and World Bank</a:t>
            </a:r>
          </a:p>
          <a:p>
            <a:r>
              <a:rPr lang="en-GB" b="1" dirty="0">
                <a:solidFill>
                  <a:srgbClr val="FF0000"/>
                </a:solidFill>
              </a:rPr>
              <a:t>	</a:t>
            </a:r>
            <a:r>
              <a:rPr lang="en-GB" b="1" dirty="0" smtClean="0">
                <a:solidFill>
                  <a:srgbClr val="FF0000"/>
                </a:solidFill>
              </a:rPr>
              <a:t>	3 Regional Organisations </a:t>
            </a:r>
            <a:r>
              <a:rPr lang="en-GB" b="1" dirty="0" smtClean="0">
                <a:solidFill>
                  <a:srgbClr val="FF0000"/>
                </a:solidFill>
                <a:sym typeface="Wingdings"/>
              </a:rPr>
              <a:t></a:t>
            </a:r>
            <a:r>
              <a:rPr lang="en-GB" b="1" dirty="0" smtClean="0">
                <a:solidFill>
                  <a:srgbClr val="FF0000"/>
                </a:solidFill>
              </a:rPr>
              <a:t> AU/IBAR, COMESA, ECOWAS</a:t>
            </a:r>
          </a:p>
          <a:p>
            <a:r>
              <a:rPr lang="en-GB" b="1" dirty="0">
                <a:solidFill>
                  <a:srgbClr val="FF0000"/>
                </a:solidFill>
              </a:rPr>
              <a:t>	</a:t>
            </a:r>
            <a:r>
              <a:rPr lang="en-GB" b="1" dirty="0" smtClean="0">
                <a:solidFill>
                  <a:srgbClr val="FF0000"/>
                </a:solidFill>
              </a:rPr>
              <a:t>	425 Implementing Non-State Actors </a:t>
            </a:r>
            <a:endParaRPr lang="en-GB" b="1" dirty="0">
              <a:solidFill>
                <a:srgbClr val="FF0000"/>
              </a:solidFill>
              <a:sym typeface="Wingdings"/>
            </a:endParaRPr>
          </a:p>
          <a:p>
            <a:endParaRPr lang="en-GB" sz="2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-3483313" y="2051266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GB" sz="2800" b="1" dirty="0" smtClean="0">
                <a:solidFill>
                  <a:srgbClr val="C00000"/>
                </a:solidFill>
              </a:rPr>
              <a:t>EUFF Projects in the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907704" y="1268760"/>
          <a:ext cx="5544618" cy="5184575"/>
        </p:xfrm>
        <a:graphic>
          <a:graphicData uri="http://schemas.openxmlformats.org/drawingml/2006/table">
            <a:tbl>
              <a:tblPr/>
              <a:tblGrid>
                <a:gridCol w="2136579"/>
                <a:gridCol w="1136013"/>
                <a:gridCol w="1136013"/>
                <a:gridCol w="1136013"/>
              </a:tblGrid>
              <a:tr h="10073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Initial Country Allocation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Final Country Allocation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Difference (amount changed)</a:t>
                      </a:r>
                    </a:p>
                  </a:txBody>
                  <a:tcPr marL="9525" marR="9525" marT="9525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395376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Afghanistan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24,200,000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24,301,279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101,279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Bangladesh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52,245,061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2,245,061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Burma-Myanmar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24,400,000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23,400,000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-1,000,000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Cambodia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17,200,000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17,891,273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691,273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Kyrgyz Republic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7,000,000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6,700,000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Lao PDR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10,800,000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10,845,860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45,860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Nepal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23,300,000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22,995,639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-304,361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Pakistan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49,261,229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-738,771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Philippines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31,900,000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31,352,114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-547,886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Sri Lanka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5,200,000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5,127,252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-72,748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8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Tajikistan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15,500,000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15,170,000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-330,000</a:t>
                      </a:r>
                    </a:p>
                  </a:txBody>
                  <a:tcPr marL="9525" marR="9525" marT="9525" marB="0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Outline of the presentation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620083"/>
            <a:ext cx="79928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C00000"/>
                </a:solidFill>
              </a:rPr>
              <a:t>Background of Social Transfers in Food and Nutrition Security</a:t>
            </a:r>
          </a:p>
          <a:p>
            <a:pPr marL="457200" lvl="0" indent="-457200"/>
            <a:endParaRPr lang="en-GB" sz="2800" b="1" dirty="0" smtClean="0">
              <a:solidFill>
                <a:srgbClr val="C00000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C00000"/>
                </a:solidFill>
              </a:rPr>
              <a:t>Legal framework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GB" sz="28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C00000"/>
                </a:solidFill>
              </a:rPr>
              <a:t>Available EC Resources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GB" sz="28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C00000"/>
                </a:solidFill>
              </a:rPr>
              <a:t>Recent actions in the region</a:t>
            </a:r>
          </a:p>
          <a:p>
            <a:pPr marL="457200" lvl="0" indent="-457200">
              <a:buFont typeface="Wingdings" pitchFamily="2" charset="2"/>
              <a:buChar char="Ø"/>
            </a:pPr>
            <a:endParaRPr lang="en-GB" sz="2800" b="1" dirty="0" smtClean="0">
              <a:solidFill>
                <a:srgbClr val="C00000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C00000"/>
                </a:solidFill>
              </a:rPr>
              <a:t>The EC Programming exercise 2014-2020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-2295181" y="3095382"/>
            <a:ext cx="5760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GB" sz="2800" b="1" dirty="0" smtClean="0">
                <a:solidFill>
                  <a:srgbClr val="C00000"/>
                </a:solidFill>
              </a:rPr>
              <a:t>EUFF Projects in the region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259632" y="1412778"/>
          <a:ext cx="7488831" cy="4824531"/>
        </p:xfrm>
        <a:graphic>
          <a:graphicData uri="http://schemas.openxmlformats.org/drawingml/2006/table">
            <a:tbl>
              <a:tblPr/>
              <a:tblGrid>
                <a:gridCol w="2348371"/>
                <a:gridCol w="870696"/>
                <a:gridCol w="527442"/>
                <a:gridCol w="527442"/>
                <a:gridCol w="351627"/>
                <a:gridCol w="439535"/>
                <a:gridCol w="439535"/>
                <a:gridCol w="439535"/>
                <a:gridCol w="778603"/>
                <a:gridCol w="766045"/>
              </a:tblGrid>
              <a:tr h="314917">
                <a:tc rowSpan="2"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Implementing Modality/Agency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Budget Support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International Organisations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Call for Proposals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54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FAO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WFP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UNDP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UNOPS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WB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IFAD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partners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allocation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668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Times New Roman"/>
                        </a:rPr>
                        <a:t>Country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M EUR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Afghanistan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Bangladesh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21.98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Burma-Myanmar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23.4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Cambodia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10.97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Kyrgyz Republic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Lao PDR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Nepal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Pakistan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24.7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13.96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Philippines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9.99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Sri Lanka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663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Tajikistan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27384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52736"/>
            <a:ext cx="3779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The EU FF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772816"/>
            <a:ext cx="889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06038"/>
                </a:solidFill>
              </a:rPr>
              <a:t>Three categories of measures were eligible for financing: </a:t>
            </a:r>
            <a:endParaRPr lang="en-GB" sz="2800" b="1" dirty="0" smtClean="0">
              <a:solidFill>
                <a:srgbClr val="306038"/>
              </a:solidFill>
            </a:endParaRPr>
          </a:p>
          <a:p>
            <a:endParaRPr lang="en-GB" sz="2800" b="1" dirty="0">
              <a:solidFill>
                <a:srgbClr val="306038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306038"/>
                </a:solidFill>
              </a:rPr>
              <a:t>Measures </a:t>
            </a:r>
            <a:r>
              <a:rPr lang="en-GB" sz="2800" b="1" dirty="0">
                <a:solidFill>
                  <a:srgbClr val="306038"/>
                </a:solidFill>
              </a:rPr>
              <a:t>to improve access to agricultural inputs and services, </a:t>
            </a:r>
            <a:endParaRPr lang="en-GB" sz="2800" b="1" dirty="0" smtClean="0">
              <a:solidFill>
                <a:srgbClr val="306038"/>
              </a:solidFill>
            </a:endParaRPr>
          </a:p>
          <a:p>
            <a:pPr marL="285750" indent="-285750"/>
            <a:endParaRPr lang="en-GB" sz="1400" b="1" dirty="0">
              <a:solidFill>
                <a:srgbClr val="306038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306038"/>
                </a:solidFill>
              </a:rPr>
              <a:t>Safety </a:t>
            </a:r>
            <a:r>
              <a:rPr lang="en-GB" sz="2800" b="1" dirty="0">
                <a:solidFill>
                  <a:srgbClr val="306038"/>
                </a:solidFill>
              </a:rPr>
              <a:t>net measures, and </a:t>
            </a:r>
            <a:endParaRPr lang="en-GB" sz="2800" b="1" dirty="0" smtClean="0">
              <a:solidFill>
                <a:srgbClr val="306038"/>
              </a:solidFill>
            </a:endParaRPr>
          </a:p>
          <a:p>
            <a:pPr marL="285750" indent="-285750"/>
            <a:endParaRPr lang="en-GB" sz="1400" b="1" dirty="0">
              <a:solidFill>
                <a:srgbClr val="306038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GB" sz="2800" b="1" dirty="0" smtClean="0">
                <a:solidFill>
                  <a:srgbClr val="306038"/>
                </a:solidFill>
              </a:rPr>
              <a:t>Other </a:t>
            </a:r>
            <a:r>
              <a:rPr lang="en-GB" sz="2800" b="1" dirty="0">
                <a:solidFill>
                  <a:srgbClr val="306038"/>
                </a:solidFill>
              </a:rPr>
              <a:t>small-scale measures aiming at increasing production based on </a:t>
            </a:r>
            <a:r>
              <a:rPr lang="en-GB" sz="2800" b="1" dirty="0" smtClean="0">
                <a:solidFill>
                  <a:srgbClr val="306038"/>
                </a:solidFill>
              </a:rPr>
              <a:t>country </a:t>
            </a:r>
            <a:r>
              <a:rPr lang="en-GB" sz="2800" b="1" dirty="0">
                <a:solidFill>
                  <a:srgbClr val="306038"/>
                </a:solidFill>
              </a:rPr>
              <a:t>needs. </a:t>
            </a:r>
          </a:p>
          <a:p>
            <a:endParaRPr lang="en-GB" sz="2800" b="1" dirty="0">
              <a:solidFill>
                <a:srgbClr val="3060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13184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23579F"/>
                </a:solidFill>
                <a:latin typeface="Arial" charset="0"/>
              </a:rPr>
              <a:t>The EU Food Facility: General Overview </a:t>
            </a:r>
            <a:endParaRPr lang="en-GB" sz="12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48196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rgbClr val="23579F"/>
                </a:solidFill>
                <a:latin typeface="Arial" charset="0"/>
              </a:rPr>
              <a:t>Major Results</a:t>
            </a:r>
            <a:endParaRPr lang="en-GB" sz="14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10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856733"/>
              </p:ext>
            </p:extLst>
          </p:nvPr>
        </p:nvGraphicFramePr>
        <p:xfrm>
          <a:off x="179512" y="3789040"/>
          <a:ext cx="525658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20901617"/>
              </p:ext>
            </p:extLst>
          </p:nvPr>
        </p:nvGraphicFramePr>
        <p:xfrm>
          <a:off x="5580112" y="3717032"/>
          <a:ext cx="341471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ontent Placeholder 2"/>
          <p:cNvSpPr txBox="1">
            <a:spLocks noGrp="1"/>
          </p:cNvSpPr>
          <p:nvPr>
            <p:ph type="title"/>
          </p:nvPr>
        </p:nvSpPr>
        <p:spPr>
          <a:xfrm>
            <a:off x="1538" y="1212947"/>
            <a:ext cx="8229600" cy="611982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sz="1200" b="1" dirty="0" smtClean="0">
                <a:solidFill>
                  <a:srgbClr val="1D4680"/>
                </a:solidFill>
                <a:latin typeface="Arial" charset="0"/>
              </a:rPr>
              <a:t/>
            </a:r>
            <a:br>
              <a:rPr lang="en-US" sz="1200" b="1" dirty="0" smtClean="0">
                <a:solidFill>
                  <a:srgbClr val="1D4680"/>
                </a:solidFill>
                <a:latin typeface="Arial" charset="0"/>
              </a:rPr>
            </a:br>
            <a:r>
              <a:rPr lang="en-US" sz="2800" b="1" dirty="0" smtClean="0">
                <a:solidFill>
                  <a:srgbClr val="008000"/>
                </a:solidFill>
              </a:rPr>
              <a:t>Better access to inputs and services (2)</a:t>
            </a:r>
            <a:endParaRPr lang="en-US" sz="2800" b="1" dirty="0" smtClean="0">
              <a:solidFill>
                <a:srgbClr val="1D4680"/>
              </a:solidFill>
              <a:latin typeface="Arial" charset="0"/>
            </a:endParaRPr>
          </a:p>
        </p:txBody>
      </p:sp>
      <p:pic>
        <p:nvPicPr>
          <p:cNvPr id="13" name="Imag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844824"/>
            <a:ext cx="2520280" cy="1512168"/>
          </a:xfrm>
          <a:prstGeom prst="rect">
            <a:avLst/>
          </a:prstGeom>
          <a:noFill/>
          <a:ln w="57150">
            <a:solidFill>
              <a:srgbClr val="1D46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844824"/>
            <a:ext cx="2952328" cy="1728192"/>
          </a:xfrm>
          <a:prstGeom prst="rect">
            <a:avLst/>
          </a:prstGeom>
          <a:ln w="57150" cmpd="sng"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Imag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44824"/>
            <a:ext cx="3036337" cy="1800200"/>
          </a:xfrm>
          <a:prstGeom prst="rect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59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7440" y="1340445"/>
            <a:ext cx="8289926" cy="36036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b="1" dirty="0" smtClean="0">
                <a:solidFill>
                  <a:srgbClr val="008000"/>
                </a:solidFill>
                <a:cs typeface="+mj-cs"/>
              </a:rPr>
              <a:t>Sustainable </a:t>
            </a:r>
            <a:r>
              <a:rPr lang="en-US" sz="2800" b="1" dirty="0">
                <a:solidFill>
                  <a:srgbClr val="008000"/>
                </a:solidFill>
                <a:cs typeface="+mj-cs"/>
              </a:rPr>
              <a:t>agricultural </a:t>
            </a:r>
            <a:r>
              <a:rPr lang="en-US" sz="2800" b="1" dirty="0" smtClean="0">
                <a:solidFill>
                  <a:srgbClr val="008000"/>
                </a:solidFill>
                <a:cs typeface="+mj-cs"/>
              </a:rPr>
              <a:t>production boosted </a:t>
            </a:r>
            <a:endParaRPr lang="en-GB" sz="2800" b="1" dirty="0">
              <a:solidFill>
                <a:srgbClr val="1D4680"/>
              </a:solidFill>
              <a:latin typeface="Arial" charset="0"/>
              <a:cs typeface="+mj-cs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idx="1"/>
          </p:nvPr>
        </p:nvSpPr>
        <p:spPr>
          <a:xfrm>
            <a:off x="5508625" y="2133600"/>
            <a:ext cx="3527425" cy="4175125"/>
          </a:xfrm>
          <a:ln w="38100">
            <a:solidFill>
              <a:srgbClr val="008000"/>
            </a:solidFill>
          </a:ln>
        </p:spPr>
        <p:txBody>
          <a:bodyPr/>
          <a:lstStyle/>
          <a:p>
            <a:pPr marL="0" indent="0" algn="ctr" eaLnBrk="1" hangingPunct="1">
              <a:buClr>
                <a:srgbClr val="10024E"/>
              </a:buClr>
              <a:buFontTx/>
              <a:buNone/>
              <a:defRPr/>
            </a:pPr>
            <a:r>
              <a:rPr lang="fr-FR" sz="3200" b="1" dirty="0">
                <a:solidFill>
                  <a:srgbClr val="008000"/>
                </a:solidFill>
                <a:latin typeface="+mj-lt"/>
                <a:cs typeface="+mn-cs"/>
              </a:rPr>
              <a:t>60% </a:t>
            </a:r>
          </a:p>
          <a:p>
            <a:pPr marL="0" indent="0" eaLnBrk="1" hangingPunct="1">
              <a:buClr>
                <a:srgbClr val="10024E"/>
              </a:buClr>
              <a:buFontTx/>
              <a:buNone/>
              <a:defRPr/>
            </a:pPr>
            <a:r>
              <a:rPr lang="fr-FR" sz="1800" b="1" dirty="0" smtClean="0">
                <a:solidFill>
                  <a:srgbClr val="1D4680"/>
                </a:solidFill>
                <a:latin typeface="+mj-lt"/>
                <a:cs typeface="+mn-cs"/>
              </a:rPr>
              <a:t>projects focus on</a:t>
            </a:r>
            <a:r>
              <a:rPr lang="en-US" sz="1800" b="1" dirty="0">
                <a:solidFill>
                  <a:srgbClr val="1D4680"/>
                </a:solidFill>
                <a:latin typeface="+mj-lt"/>
                <a:cs typeface="+mn-cs"/>
              </a:rPr>
              <a:t> </a:t>
            </a:r>
            <a:r>
              <a:rPr lang="en-US" sz="1800" b="1" dirty="0" smtClean="0">
                <a:solidFill>
                  <a:srgbClr val="1D4680"/>
                </a:solidFill>
                <a:latin typeface="+mj-lt"/>
                <a:cs typeface="+mn-cs"/>
              </a:rPr>
              <a:t>agricultural </a:t>
            </a:r>
            <a:r>
              <a:rPr lang="en-US" sz="1800" b="1" dirty="0">
                <a:solidFill>
                  <a:srgbClr val="1D4680"/>
                </a:solidFill>
                <a:latin typeface="+mj-lt"/>
                <a:cs typeface="+mn-cs"/>
              </a:rPr>
              <a:t>production </a:t>
            </a:r>
            <a:r>
              <a:rPr lang="en-US" sz="1800" b="1" dirty="0" smtClean="0">
                <a:solidFill>
                  <a:srgbClr val="1D4680"/>
                </a:solidFill>
                <a:latin typeface="+mj-lt"/>
                <a:cs typeface="+mn-cs"/>
              </a:rPr>
              <a:t>and access </a:t>
            </a:r>
            <a:r>
              <a:rPr lang="en-US" sz="1800" b="1" dirty="0">
                <a:solidFill>
                  <a:srgbClr val="1D4680"/>
                </a:solidFill>
                <a:latin typeface="+mj-lt"/>
                <a:cs typeface="+mn-cs"/>
              </a:rPr>
              <a:t>to inputs</a:t>
            </a:r>
          </a:p>
          <a:p>
            <a:pPr marL="0" indent="0" algn="ctr" eaLnBrk="1" hangingPunct="1">
              <a:buClr>
                <a:srgbClr val="10024E"/>
              </a:buClr>
              <a:buFontTx/>
              <a:buNone/>
              <a:defRPr/>
            </a:pPr>
            <a:endParaRPr lang="en-US" sz="1200" b="1" dirty="0">
              <a:solidFill>
                <a:srgbClr val="1D4680"/>
              </a:solidFill>
              <a:latin typeface="+mj-lt"/>
              <a:cs typeface="+mn-cs"/>
            </a:endParaRPr>
          </a:p>
          <a:p>
            <a:pPr marL="0" indent="0" algn="ctr" eaLnBrk="1" hangingPunct="1">
              <a:buClr>
                <a:srgbClr val="10024E"/>
              </a:buClr>
              <a:buFontTx/>
              <a:buNone/>
              <a:defRPr/>
            </a:pPr>
            <a:r>
              <a:rPr lang="en-US" sz="3600" b="1" dirty="0" smtClean="0">
                <a:solidFill>
                  <a:srgbClr val="008000"/>
                </a:solidFill>
                <a:latin typeface="+mj-lt"/>
                <a:cs typeface="+mn-cs"/>
              </a:rPr>
              <a:t>50%</a:t>
            </a:r>
            <a:r>
              <a:rPr lang="en-US" sz="3600" b="1" dirty="0">
                <a:solidFill>
                  <a:srgbClr val="008000"/>
                </a:solidFill>
                <a:latin typeface="+mj-lt"/>
                <a:cs typeface="+mn-cs"/>
              </a:rPr>
              <a:t> </a:t>
            </a:r>
            <a:endParaRPr lang="en-US" sz="3600" b="1" dirty="0" smtClean="0">
              <a:solidFill>
                <a:srgbClr val="008000"/>
              </a:solidFill>
              <a:latin typeface="+mj-lt"/>
              <a:cs typeface="+mn-cs"/>
            </a:endParaRPr>
          </a:p>
          <a:p>
            <a:pPr marL="0" indent="0" algn="r" eaLnBrk="1" hangingPunct="1">
              <a:buClr>
                <a:srgbClr val="10024E"/>
              </a:buClr>
              <a:buFontTx/>
              <a:buNone/>
              <a:defRPr/>
            </a:pPr>
            <a:r>
              <a:rPr lang="en-US" b="1" dirty="0" smtClean="0">
                <a:solidFill>
                  <a:srgbClr val="1D4680"/>
                </a:solidFill>
                <a:latin typeface="+mj-lt"/>
                <a:cs typeface="+mn-cs"/>
              </a:rPr>
              <a:t>increase in agricultural production</a:t>
            </a:r>
            <a:r>
              <a:rPr lang="en-US" dirty="0" smtClean="0">
                <a:solidFill>
                  <a:srgbClr val="1D4680"/>
                </a:solidFill>
                <a:latin typeface="+mj-lt"/>
                <a:cs typeface="+mn-cs"/>
              </a:rPr>
              <a:t> </a:t>
            </a:r>
          </a:p>
          <a:p>
            <a:pPr marL="0" indent="0" algn="r" eaLnBrk="1" hangingPunct="1">
              <a:buClr>
                <a:srgbClr val="10024E"/>
              </a:buClr>
              <a:buFontTx/>
              <a:buNone/>
              <a:defRPr/>
            </a:pPr>
            <a:r>
              <a:rPr lang="en-US" sz="1500" dirty="0" smtClean="0">
                <a:solidFill>
                  <a:srgbClr val="1D4680"/>
                </a:solidFill>
                <a:latin typeface="+mj-lt"/>
                <a:cs typeface="+mn-cs"/>
              </a:rPr>
              <a:t>(as an average – </a:t>
            </a:r>
          </a:p>
          <a:p>
            <a:pPr marL="0" indent="0" algn="r" eaLnBrk="1" hangingPunct="1">
              <a:buClr>
                <a:srgbClr val="10024E"/>
              </a:buClr>
              <a:buFontTx/>
              <a:buNone/>
              <a:defRPr/>
            </a:pPr>
            <a:r>
              <a:rPr lang="en-US" sz="1500" dirty="0" smtClean="0">
                <a:solidFill>
                  <a:srgbClr val="1D4680"/>
                </a:solidFill>
                <a:latin typeface="+mj-lt"/>
                <a:cs typeface="+mn-cs"/>
              </a:rPr>
              <a:t>range </a:t>
            </a:r>
            <a:r>
              <a:rPr lang="en-US" sz="1500" dirty="0">
                <a:solidFill>
                  <a:srgbClr val="1D4680"/>
                </a:solidFill>
                <a:latin typeface="+mj-lt"/>
                <a:cs typeface="+mn-cs"/>
              </a:rPr>
              <a:t>between 20% </a:t>
            </a:r>
            <a:r>
              <a:rPr lang="en-US" sz="1500" dirty="0" smtClean="0">
                <a:solidFill>
                  <a:srgbClr val="1D4680"/>
                </a:solidFill>
                <a:latin typeface="+mj-lt"/>
                <a:cs typeface="+mn-cs"/>
              </a:rPr>
              <a:t>and </a:t>
            </a:r>
            <a:r>
              <a:rPr lang="en-US" sz="1500" dirty="0">
                <a:solidFill>
                  <a:srgbClr val="1D4680"/>
                </a:solidFill>
                <a:latin typeface="+mj-lt"/>
                <a:cs typeface="+mn-cs"/>
              </a:rPr>
              <a:t>100%) </a:t>
            </a:r>
            <a:endParaRPr lang="fr-FR" sz="1500" dirty="0">
              <a:solidFill>
                <a:srgbClr val="1D4680"/>
              </a:solidFill>
              <a:latin typeface="+mj-lt"/>
              <a:cs typeface="+mn-cs"/>
            </a:endParaRPr>
          </a:p>
          <a:p>
            <a:pPr marL="0" indent="0" eaLnBrk="1" hangingPunct="1">
              <a:buClr>
                <a:srgbClr val="10024E"/>
              </a:buClr>
              <a:buFontTx/>
              <a:buNone/>
              <a:defRPr/>
            </a:pPr>
            <a:endParaRPr lang="fr-FR" sz="2600" dirty="0">
              <a:solidFill>
                <a:srgbClr val="1D4680"/>
              </a:solidFill>
              <a:latin typeface="+mj-lt"/>
              <a:cs typeface="+mn-cs"/>
            </a:endParaRP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58775">
              <a:defRPr/>
            </a:pPr>
            <a:endParaRPr lang="fr-FR" sz="1600" b="1">
              <a:solidFill>
                <a:srgbClr val="0F5494"/>
              </a:solidFill>
              <a:latin typeface="Verdana" charset="0"/>
              <a:cs typeface="+mn-cs"/>
            </a:endParaRPr>
          </a:p>
        </p:txBody>
      </p:sp>
      <p:pic>
        <p:nvPicPr>
          <p:cNvPr id="23557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3600"/>
            <a:ext cx="5256659" cy="4133850"/>
          </a:xfrm>
          <a:prstGeom prst="rect">
            <a:avLst/>
          </a:prstGeom>
          <a:noFill/>
          <a:ln w="38100">
            <a:solidFill>
              <a:srgbClr val="1845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1048196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rgbClr val="23579F"/>
                </a:solidFill>
                <a:latin typeface="Arial" charset="0"/>
              </a:rPr>
              <a:t>Major Results</a:t>
            </a:r>
            <a:endParaRPr lang="en-GB" sz="14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4243" y="1412776"/>
            <a:ext cx="8229601" cy="539502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rgbClr val="008000"/>
                </a:solidFill>
                <a:cs typeface="+mj-cs"/>
              </a:rPr>
              <a:t>The </a:t>
            </a:r>
            <a:r>
              <a:rPr lang="en-US" sz="2800" b="1" dirty="0">
                <a:solidFill>
                  <a:srgbClr val="008000"/>
                </a:solidFill>
                <a:cs typeface="+mj-cs"/>
              </a:rPr>
              <a:t>effects of the </a:t>
            </a:r>
            <a:r>
              <a:rPr lang="en-US" sz="2800" b="1" dirty="0" smtClean="0">
                <a:solidFill>
                  <a:srgbClr val="008000"/>
                </a:solidFill>
                <a:cs typeface="+mj-cs"/>
              </a:rPr>
              <a:t>food price </a:t>
            </a:r>
            <a:r>
              <a:rPr lang="en-US" sz="2800" b="1" dirty="0">
                <a:solidFill>
                  <a:srgbClr val="008000"/>
                </a:solidFill>
                <a:cs typeface="+mj-cs"/>
              </a:rPr>
              <a:t>c</a:t>
            </a:r>
            <a:r>
              <a:rPr lang="en-US" sz="2800" b="1" dirty="0" smtClean="0">
                <a:solidFill>
                  <a:srgbClr val="008000"/>
                </a:solidFill>
                <a:cs typeface="+mj-cs"/>
              </a:rPr>
              <a:t>risis mitigated</a:t>
            </a:r>
            <a:endParaRPr lang="en-GB" sz="2800" b="1" dirty="0">
              <a:solidFill>
                <a:srgbClr val="1D4680"/>
              </a:solidFill>
              <a:latin typeface="Arial" charset="0"/>
              <a:cs typeface="+mj-cs"/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idx="1"/>
          </p:nvPr>
        </p:nvSpPr>
        <p:spPr>
          <a:xfrm>
            <a:off x="4932040" y="2060849"/>
            <a:ext cx="4104456" cy="4104455"/>
          </a:xfrm>
          <a:ln w="57150" cmpd="sng">
            <a:solidFill>
              <a:srgbClr val="1D4680"/>
            </a:solidFill>
          </a:ln>
        </p:spPr>
        <p:txBody>
          <a:bodyPr/>
          <a:lstStyle/>
          <a:p>
            <a:pPr marL="0" indent="0">
              <a:buNone/>
              <a:defRPr/>
            </a:pPr>
            <a:r>
              <a:rPr lang="en-US" sz="3200" b="1" dirty="0" smtClean="0">
                <a:solidFill>
                  <a:srgbClr val="008000"/>
                </a:solidFill>
                <a:cs typeface="+mn-cs"/>
              </a:rPr>
              <a:t>35% </a:t>
            </a:r>
            <a:r>
              <a:rPr lang="en-US" b="1" dirty="0" smtClean="0">
                <a:solidFill>
                  <a:srgbClr val="1D4680"/>
                </a:solidFill>
                <a:cs typeface="+mn-cs"/>
              </a:rPr>
              <a:t>projects including nutrition component</a:t>
            </a:r>
          </a:p>
          <a:p>
            <a:pPr marL="0" indent="0" algn="r">
              <a:buNone/>
              <a:defRPr/>
            </a:pPr>
            <a:endParaRPr lang="en-US" sz="2800" b="1" dirty="0" smtClean="0">
              <a:solidFill>
                <a:srgbClr val="008000"/>
              </a:solidFill>
              <a:cs typeface="+mn-cs"/>
            </a:endParaRPr>
          </a:p>
          <a:p>
            <a:pPr marL="0" indent="0" algn="r">
              <a:buNone/>
              <a:defRPr/>
            </a:pPr>
            <a:endParaRPr lang="en-US" sz="2800" b="1" dirty="0">
              <a:solidFill>
                <a:srgbClr val="008000"/>
              </a:solidFill>
              <a:cs typeface="+mn-cs"/>
            </a:endParaRPr>
          </a:p>
          <a:p>
            <a:pPr marL="0" indent="0" algn="r">
              <a:buNone/>
              <a:defRPr/>
            </a:pPr>
            <a:r>
              <a:rPr lang="en-US" sz="2800" b="1" dirty="0" smtClean="0">
                <a:solidFill>
                  <a:srgbClr val="008000"/>
                </a:solidFill>
                <a:cs typeface="+mn-cs"/>
              </a:rPr>
              <a:t>€ </a:t>
            </a:r>
            <a:r>
              <a:rPr lang="en-US" sz="3200" b="1" dirty="0" smtClean="0">
                <a:solidFill>
                  <a:srgbClr val="008000"/>
                </a:solidFill>
                <a:cs typeface="+mn-cs"/>
              </a:rPr>
              <a:t>290</a:t>
            </a:r>
            <a:r>
              <a:rPr lang="en-US" sz="3200" dirty="0" smtClean="0">
                <a:solidFill>
                  <a:srgbClr val="008000"/>
                </a:solidFill>
                <a:cs typeface="+mn-cs"/>
              </a:rPr>
              <a:t> </a:t>
            </a:r>
          </a:p>
          <a:p>
            <a:pPr algn="r">
              <a:defRPr/>
            </a:pPr>
            <a:r>
              <a:rPr lang="en-US" b="1" dirty="0" smtClean="0">
                <a:solidFill>
                  <a:srgbClr val="1D4680"/>
                </a:solidFill>
                <a:cs typeface="+mn-cs"/>
              </a:rPr>
              <a:t>increase household annual income</a:t>
            </a:r>
            <a:r>
              <a:rPr lang="en-US" dirty="0" smtClean="0">
                <a:solidFill>
                  <a:srgbClr val="1D4680"/>
                </a:solidFill>
                <a:cs typeface="+mn-cs"/>
              </a:rPr>
              <a:t> </a:t>
            </a:r>
          </a:p>
          <a:p>
            <a:pPr algn="r">
              <a:defRPr/>
            </a:pPr>
            <a:r>
              <a:rPr lang="en-US" sz="1800" dirty="0" smtClean="0">
                <a:solidFill>
                  <a:srgbClr val="1D4680"/>
                </a:solidFill>
                <a:latin typeface="+mj-lt"/>
                <a:cs typeface="+mn-cs"/>
              </a:rPr>
              <a:t>(as an average, </a:t>
            </a:r>
          </a:p>
          <a:p>
            <a:pPr marL="0" indent="0" algn="r">
              <a:buNone/>
              <a:defRPr/>
            </a:pPr>
            <a:r>
              <a:rPr lang="en-US" sz="1800" dirty="0" smtClean="0">
                <a:solidFill>
                  <a:srgbClr val="1D4680"/>
                </a:solidFill>
                <a:latin typeface="+mj-lt"/>
                <a:cs typeface="+mn-cs"/>
              </a:rPr>
              <a:t>range </a:t>
            </a:r>
            <a:r>
              <a:rPr lang="en-US" sz="1800" dirty="0">
                <a:solidFill>
                  <a:srgbClr val="1D4680"/>
                </a:solidFill>
                <a:latin typeface="+mj-lt"/>
                <a:cs typeface="+mn-cs"/>
              </a:rPr>
              <a:t>between </a:t>
            </a:r>
            <a:r>
              <a:rPr lang="en-US" sz="1800" dirty="0">
                <a:solidFill>
                  <a:srgbClr val="1D4680"/>
                </a:solidFill>
                <a:cs typeface="+mn-cs"/>
              </a:rPr>
              <a:t> </a:t>
            </a:r>
            <a:r>
              <a:rPr lang="en-US" sz="1800" dirty="0" smtClean="0">
                <a:solidFill>
                  <a:srgbClr val="1D4680"/>
                </a:solidFill>
                <a:cs typeface="+mn-cs"/>
              </a:rPr>
              <a:t>€ </a:t>
            </a:r>
            <a:r>
              <a:rPr lang="en-US" sz="1800" dirty="0" smtClean="0">
                <a:solidFill>
                  <a:srgbClr val="1D4680"/>
                </a:solidFill>
                <a:latin typeface="+mj-lt"/>
                <a:cs typeface="+mn-cs"/>
              </a:rPr>
              <a:t>40 </a:t>
            </a:r>
            <a:r>
              <a:rPr lang="en-US" sz="1800" dirty="0">
                <a:solidFill>
                  <a:srgbClr val="1D4680"/>
                </a:solidFill>
                <a:latin typeface="+mj-lt"/>
                <a:cs typeface="+mn-cs"/>
              </a:rPr>
              <a:t>- € 2100) </a:t>
            </a:r>
            <a:endParaRPr lang="fr-FR" sz="1800" dirty="0">
              <a:solidFill>
                <a:srgbClr val="1D4680"/>
              </a:solidFill>
              <a:latin typeface="+mj-lt"/>
              <a:cs typeface="+mn-cs"/>
            </a:endParaRPr>
          </a:p>
          <a:p>
            <a:pPr marL="0" indent="0" eaLnBrk="1" hangingPunct="1">
              <a:buClr>
                <a:srgbClr val="10024E"/>
              </a:buClr>
              <a:buFontTx/>
              <a:buNone/>
              <a:defRPr/>
            </a:pPr>
            <a:endParaRPr lang="fr-FR" sz="2800" dirty="0">
              <a:solidFill>
                <a:srgbClr val="1D4680"/>
              </a:solidFill>
              <a:latin typeface="+mj-lt"/>
              <a:cs typeface="+mn-cs"/>
            </a:endParaRP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58775">
              <a:defRPr/>
            </a:pPr>
            <a:endParaRPr lang="fr-FR" sz="1600" b="1">
              <a:solidFill>
                <a:srgbClr val="0F5494"/>
              </a:solidFill>
              <a:latin typeface="Verdana" charset="0"/>
              <a:cs typeface="+mn-cs"/>
            </a:endParaRPr>
          </a:p>
        </p:txBody>
      </p:sp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4511303"/>
              </p:ext>
            </p:extLst>
          </p:nvPr>
        </p:nvGraphicFramePr>
        <p:xfrm>
          <a:off x="251520" y="2060848"/>
          <a:ext cx="4608512" cy="187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74691384"/>
              </p:ext>
            </p:extLst>
          </p:nvPr>
        </p:nvGraphicFramePr>
        <p:xfrm>
          <a:off x="230312" y="4055864"/>
          <a:ext cx="4629720" cy="210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11" descr="X:\04. VISIBILITY\08. EU VISIBILITY\EU Food Facility Visibility\Photos\EUFF 10 countries - photo selection\Bangladesh\GMB Akash-borisal146.JPG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24128" y="3212976"/>
            <a:ext cx="2128520" cy="1419225"/>
          </a:xfrm>
          <a:prstGeom prst="rect">
            <a:avLst/>
          </a:prstGeom>
          <a:noFill/>
          <a:ln w="38100" cmpd="sng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1048196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rgbClr val="23579F"/>
                </a:solidFill>
                <a:latin typeface="Arial" charset="0"/>
              </a:rPr>
              <a:t>Major Results</a:t>
            </a:r>
            <a:endParaRPr lang="en-GB" sz="14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-27384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8829" y="1268363"/>
            <a:ext cx="8568185" cy="50445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sz="2700" b="1" dirty="0" smtClean="0">
                <a:solidFill>
                  <a:srgbClr val="008000"/>
                </a:solidFill>
              </a:rPr>
              <a:t>Productive capacities/governance strengthened</a:t>
            </a:r>
            <a:endParaRPr lang="en-GB" sz="2700" b="1" dirty="0">
              <a:solidFill>
                <a:srgbClr val="008000"/>
              </a:solidFill>
              <a:latin typeface="Arial" charset="0"/>
              <a:cs typeface="+mj-cs"/>
            </a:endParaRP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358775">
              <a:defRPr/>
            </a:pPr>
            <a:endParaRPr lang="fr-FR" sz="1600" b="1" dirty="0">
              <a:solidFill>
                <a:srgbClr val="0F5494"/>
              </a:solidFill>
              <a:latin typeface="Verdana" charset="0"/>
              <a:cs typeface="+mn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988840"/>
            <a:ext cx="2780327" cy="3456384"/>
          </a:xfrm>
          <a:prstGeom prst="rect">
            <a:avLst/>
          </a:prstGeom>
          <a:ln w="38100" cmpd="sng">
            <a:solidFill>
              <a:srgbClr val="23579F"/>
            </a:solidFill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323528" y="5805264"/>
            <a:ext cx="288032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1D4680"/>
                </a:solidFill>
                <a:latin typeface="Arial" charset="0"/>
                <a:cs typeface="+mj-cs"/>
              </a:rPr>
              <a:t/>
            </a:r>
            <a:br>
              <a:rPr lang="en-US" sz="2800" b="1" dirty="0" smtClean="0">
                <a:solidFill>
                  <a:srgbClr val="1D4680"/>
                </a:solidFill>
                <a:latin typeface="Arial" charset="0"/>
                <a:cs typeface="+mj-cs"/>
              </a:rPr>
            </a:br>
            <a:endParaRPr lang="en-GB" sz="2700" b="1" dirty="0">
              <a:solidFill>
                <a:srgbClr val="008000"/>
              </a:solidFill>
              <a:latin typeface="Arial" charset="0"/>
              <a:cs typeface="+mj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1520" y="1988840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rgbClr val="23579F"/>
                </a:solidFill>
              </a:rPr>
              <a:t>2.5 million people trained in sustainable </a:t>
            </a:r>
            <a:r>
              <a:rPr lang="en-US" sz="1400" b="1" i="1" dirty="0">
                <a:solidFill>
                  <a:srgbClr val="23579F"/>
                </a:solidFill>
              </a:rPr>
              <a:t>production </a:t>
            </a:r>
            <a:endParaRPr lang="en-US" sz="1400" b="1" i="1" dirty="0" smtClean="0">
              <a:solidFill>
                <a:srgbClr val="23579F"/>
              </a:solidFill>
            </a:endParaRPr>
          </a:p>
          <a:p>
            <a:r>
              <a:rPr lang="en-US" sz="1400" b="1" i="1" dirty="0" smtClean="0">
                <a:solidFill>
                  <a:srgbClr val="23579F"/>
                </a:solidFill>
              </a:rPr>
              <a:t>Intensification, </a:t>
            </a:r>
            <a:r>
              <a:rPr lang="en-GB" sz="1400" b="1" i="1" dirty="0" smtClean="0">
                <a:solidFill>
                  <a:srgbClr val="23579F"/>
                </a:solidFill>
              </a:rPr>
              <a:t>good agriculture practices, conservation agriculture, soil fertility management, small-scale irrigation and crop diversification</a:t>
            </a:r>
            <a:r>
              <a:rPr lang="en-US" sz="1400" b="1" i="1" dirty="0" smtClean="0">
                <a:solidFill>
                  <a:srgbClr val="23579F"/>
                </a:solidFill>
              </a:rPr>
              <a:t>.</a:t>
            </a:r>
            <a:endParaRPr lang="fr-FR" sz="1300" b="1" i="1" dirty="0">
              <a:solidFill>
                <a:srgbClr val="23579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229838"/>
            <a:ext cx="4051619" cy="3096344"/>
          </a:xfrm>
          <a:prstGeom prst="rect">
            <a:avLst/>
          </a:prstGeom>
          <a:ln w="38100" cmpd="sng">
            <a:solidFill>
              <a:srgbClr val="23579F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436096" y="5499229"/>
            <a:ext cx="29997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i="1" dirty="0">
                <a:solidFill>
                  <a:srgbClr val="23579F"/>
                </a:solidFill>
              </a:rPr>
              <a:t>44.6 </a:t>
            </a:r>
            <a:r>
              <a:rPr lang="en-US" sz="1400" b="1" i="1" dirty="0" smtClean="0">
                <a:solidFill>
                  <a:srgbClr val="23579F"/>
                </a:solidFill>
              </a:rPr>
              <a:t>mn </a:t>
            </a:r>
            <a:r>
              <a:rPr lang="en-US" sz="1400" b="1" i="1" dirty="0">
                <a:solidFill>
                  <a:srgbClr val="23579F"/>
                </a:solidFill>
              </a:rPr>
              <a:t>livestock vaccinated </a:t>
            </a:r>
            <a:endParaRPr lang="en-US" sz="1400" b="1" i="1" dirty="0" smtClean="0">
              <a:solidFill>
                <a:srgbClr val="23579F"/>
              </a:solidFill>
            </a:endParaRPr>
          </a:p>
          <a:p>
            <a:pPr algn="r"/>
            <a:r>
              <a:rPr lang="en-US" sz="1400" b="1" i="1" dirty="0" smtClean="0">
                <a:solidFill>
                  <a:srgbClr val="23579F"/>
                </a:solidFill>
              </a:rPr>
              <a:t>in </a:t>
            </a:r>
            <a:r>
              <a:rPr lang="en-US" sz="1400" b="1" i="1" dirty="0">
                <a:solidFill>
                  <a:srgbClr val="23579F"/>
                </a:solidFill>
              </a:rPr>
              <a:t>28 </a:t>
            </a:r>
            <a:r>
              <a:rPr lang="en-US" sz="1400" b="1" i="1" dirty="0" smtClean="0">
                <a:solidFill>
                  <a:srgbClr val="23579F"/>
                </a:solidFill>
              </a:rPr>
              <a:t>countries,</a:t>
            </a:r>
          </a:p>
          <a:p>
            <a:pPr algn="r"/>
            <a:r>
              <a:rPr lang="en-US" sz="1400" b="1" i="1" dirty="0" smtClean="0">
                <a:solidFill>
                  <a:srgbClr val="23579F"/>
                </a:solidFill>
              </a:rPr>
              <a:t>VACNADA </a:t>
            </a:r>
            <a:r>
              <a:rPr lang="en-US" sz="1400" b="1" i="1" dirty="0">
                <a:solidFill>
                  <a:srgbClr val="23579F"/>
                </a:solidFill>
              </a:rPr>
              <a:t>regional </a:t>
            </a:r>
            <a:r>
              <a:rPr lang="en-US" sz="1400" b="1" i="1" dirty="0" smtClean="0">
                <a:solidFill>
                  <a:srgbClr val="23579F"/>
                </a:solidFill>
              </a:rPr>
              <a:t>programme</a:t>
            </a:r>
            <a:endParaRPr lang="fr-FR" sz="1400" b="1" i="1" dirty="0">
              <a:solidFill>
                <a:srgbClr val="23579F"/>
              </a:solidFill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1048196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rgbClr val="23579F"/>
                </a:solidFill>
                <a:latin typeface="Arial" charset="0"/>
              </a:rPr>
              <a:t>Major Results</a:t>
            </a:r>
            <a:endParaRPr lang="en-GB" sz="14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13184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23579F"/>
                </a:solidFill>
                <a:latin typeface="Arial" charset="0"/>
              </a:rPr>
              <a:t>The EU Food Facility: General Overview </a:t>
            </a:r>
            <a:endParaRPr lang="en-GB" sz="12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048196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rgbClr val="23579F"/>
                </a:solidFill>
                <a:latin typeface="Arial" charset="0"/>
              </a:rPr>
              <a:t>Major Results</a:t>
            </a:r>
            <a:endParaRPr lang="en-GB" sz="1400" b="1" i="1" dirty="0">
              <a:solidFill>
                <a:srgbClr val="23579F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94040" y="1844824"/>
            <a:ext cx="61499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23579F"/>
                </a:solidFill>
              </a:rPr>
              <a:t>315,000 ha of agricultural land rehabilitated and/or irrigated</a:t>
            </a:r>
          </a:p>
          <a:p>
            <a:endParaRPr lang="en-GB" sz="1000" b="1" dirty="0" smtClean="0">
              <a:solidFill>
                <a:srgbClr val="23579F"/>
              </a:solidFill>
            </a:endParaRPr>
          </a:p>
          <a:p>
            <a:r>
              <a:rPr lang="en-GB" b="1" dirty="0">
                <a:solidFill>
                  <a:srgbClr val="23579F"/>
                </a:solidFill>
              </a:rPr>
              <a:t>13,500 dikes/dams/micro-dams rehabilitated or constructed</a:t>
            </a:r>
          </a:p>
          <a:p>
            <a:endParaRPr lang="en-GB" sz="1000" b="1" dirty="0" smtClean="0">
              <a:solidFill>
                <a:srgbClr val="23579F"/>
              </a:solidFill>
            </a:endParaRPr>
          </a:p>
          <a:p>
            <a:r>
              <a:rPr lang="en-GB" b="1" dirty="0" smtClean="0">
                <a:solidFill>
                  <a:srgbClr val="23579F"/>
                </a:solidFill>
              </a:rPr>
              <a:t>10,500 </a:t>
            </a:r>
            <a:r>
              <a:rPr lang="en-GB" b="1" dirty="0">
                <a:solidFill>
                  <a:srgbClr val="23579F"/>
                </a:solidFill>
              </a:rPr>
              <a:t>km of road rehabilitated or </a:t>
            </a:r>
            <a:r>
              <a:rPr lang="en-GB" b="1" dirty="0" smtClean="0">
                <a:solidFill>
                  <a:srgbClr val="23579F"/>
                </a:solidFill>
              </a:rPr>
              <a:t>constructed</a:t>
            </a:r>
            <a:endParaRPr lang="en-GB" b="1" dirty="0">
              <a:solidFill>
                <a:srgbClr val="23579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829" y="1268363"/>
            <a:ext cx="8568185" cy="50445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sz="2700" b="1" dirty="0" smtClean="0">
                <a:solidFill>
                  <a:srgbClr val="008000"/>
                </a:solidFill>
              </a:rPr>
              <a:t>Infrastructures improved</a:t>
            </a:r>
            <a:endParaRPr lang="en-GB" sz="2700" b="1" dirty="0">
              <a:solidFill>
                <a:srgbClr val="008000"/>
              </a:solidFill>
              <a:latin typeface="Arial" charset="0"/>
              <a:cs typeface="+mj-cs"/>
            </a:endParaRPr>
          </a:p>
        </p:txBody>
      </p:sp>
      <p:pic>
        <p:nvPicPr>
          <p:cNvPr id="17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517" y="1843682"/>
            <a:ext cx="2761396" cy="4537645"/>
          </a:xfrm>
          <a:prstGeom prst="rect">
            <a:avLst/>
          </a:prstGeom>
          <a:noFill/>
          <a:ln w="28575">
            <a:solidFill>
              <a:srgbClr val="1D46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88571" y="3760108"/>
            <a:ext cx="3910488" cy="2932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9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3"/>
          <p:cNvSpPr>
            <a:spLocks noChangeArrowheads="1"/>
          </p:cNvSpPr>
          <p:nvPr/>
        </p:nvSpPr>
        <p:spPr bwMode="auto">
          <a:xfrm>
            <a:off x="547688" y="1830388"/>
            <a:ext cx="7270750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GB" dirty="0">
              <a:cs typeface="+mn-cs"/>
            </a:endParaRPr>
          </a:p>
          <a:p>
            <a:pPr>
              <a:defRPr/>
            </a:pPr>
            <a:endParaRPr lang="en-GB" sz="1400" dirty="0">
              <a:cs typeface="+mn-cs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 bwMode="auto">
          <a:xfrm>
            <a:off x="6921" y="1052737"/>
            <a:ext cx="172819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358775" indent="-358775"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8159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6pPr>
            <a:lvl7pPr marL="12731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7pPr>
            <a:lvl8pPr marL="17303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8pPr>
            <a:lvl9pPr marL="2187575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1400" b="1" i="1" dirty="0" smtClean="0">
                <a:solidFill>
                  <a:srgbClr val="1D4680"/>
                </a:solidFill>
                <a:latin typeface="Arial" charset="0"/>
                <a:cs typeface="+mj-cs"/>
              </a:rPr>
              <a:t>Lessons learned</a:t>
            </a:r>
            <a:endParaRPr lang="en-GB" sz="1400" i="1" dirty="0">
              <a:solidFill>
                <a:srgbClr val="1D4680"/>
              </a:solidFill>
              <a:latin typeface="Arial" charset="0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16832"/>
            <a:ext cx="3006774" cy="4608512"/>
          </a:xfrm>
          <a:prstGeom prst="rect">
            <a:avLst/>
          </a:prstGeom>
          <a:ln w="57150" cmpd="sng">
            <a:solidFill>
              <a:srgbClr val="008000"/>
            </a:solidFill>
          </a:ln>
        </p:spPr>
      </p:pic>
      <p:sp>
        <p:nvSpPr>
          <p:cNvPr id="8" name="Espace réservé du contenu 2"/>
          <p:cNvSpPr>
            <a:spLocks noGrp="1"/>
          </p:cNvSpPr>
          <p:nvPr>
            <p:ph idx="1"/>
          </p:nvPr>
        </p:nvSpPr>
        <p:spPr>
          <a:xfrm>
            <a:off x="3348038" y="1844675"/>
            <a:ext cx="5795962" cy="4608513"/>
          </a:xfrm>
        </p:spPr>
        <p:txBody>
          <a:bodyPr/>
          <a:lstStyle/>
          <a:p>
            <a:pPr>
              <a:defRPr/>
            </a:pPr>
            <a:endParaRPr lang="en-GB" sz="200" b="1" dirty="0" smtClean="0">
              <a:solidFill>
                <a:srgbClr val="1D4680"/>
              </a:solidFill>
              <a:cs typeface="+mn-cs"/>
            </a:endParaRPr>
          </a:p>
          <a:p>
            <a:pPr eaLnBrk="1" hangingPunct="1">
              <a:buClr>
                <a:srgbClr val="002060"/>
              </a:buClr>
              <a:defRPr/>
            </a:pPr>
            <a:r>
              <a:rPr lang="en-GB" sz="2000" dirty="0" smtClean="0">
                <a:solidFill>
                  <a:srgbClr val="1D4680"/>
                </a:solidFill>
              </a:rPr>
              <a:t>Partner countries </a:t>
            </a:r>
            <a:r>
              <a:rPr lang="en-GB" sz="2000" b="1" dirty="0" smtClean="0">
                <a:solidFill>
                  <a:srgbClr val="008000"/>
                </a:solidFill>
              </a:rPr>
              <a:t>long term support</a:t>
            </a:r>
            <a:r>
              <a:rPr lang="en-GB" sz="2000" dirty="0" smtClean="0">
                <a:solidFill>
                  <a:srgbClr val="1D4680"/>
                </a:solidFill>
              </a:rPr>
              <a:t> to sustainable agriculture/food security needs to be strengthened.</a:t>
            </a:r>
          </a:p>
          <a:p>
            <a:pPr eaLnBrk="1" hangingPunct="1">
              <a:lnSpc>
                <a:spcPct val="50000"/>
              </a:lnSpc>
              <a:buClr>
                <a:srgbClr val="002060"/>
              </a:buClr>
              <a:defRPr/>
            </a:pPr>
            <a:endParaRPr lang="en-GB" sz="500" dirty="0" smtClean="0">
              <a:solidFill>
                <a:srgbClr val="1D4680"/>
              </a:solidFill>
            </a:endParaRPr>
          </a:p>
          <a:p>
            <a:pPr eaLnBrk="1" hangingPunct="1">
              <a:buClr>
                <a:srgbClr val="002060"/>
              </a:buClr>
              <a:defRPr/>
            </a:pPr>
            <a:r>
              <a:rPr lang="en-GB" sz="2000" dirty="0" smtClean="0">
                <a:solidFill>
                  <a:srgbClr val="1D4680"/>
                </a:solidFill>
              </a:rPr>
              <a:t>Articulation between </a:t>
            </a:r>
            <a:r>
              <a:rPr lang="en-GB" sz="2000" b="1" dirty="0" smtClean="0">
                <a:solidFill>
                  <a:srgbClr val="008000"/>
                </a:solidFill>
              </a:rPr>
              <a:t>short and medium to-long term </a:t>
            </a:r>
            <a:r>
              <a:rPr lang="en-GB" sz="2000" dirty="0" smtClean="0">
                <a:solidFill>
                  <a:srgbClr val="1D4680"/>
                </a:solidFill>
              </a:rPr>
              <a:t>action must be reinforced.</a:t>
            </a: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§"/>
              <a:defRPr/>
            </a:pPr>
            <a:endParaRPr lang="en-GB" sz="500" dirty="0" smtClean="0">
              <a:solidFill>
                <a:srgbClr val="1D4680"/>
              </a:solidFill>
            </a:endParaRPr>
          </a:p>
          <a:p>
            <a:pPr eaLnBrk="1" hangingPunct="1">
              <a:buClr>
                <a:srgbClr val="002060"/>
              </a:buClr>
              <a:defRPr/>
            </a:pPr>
            <a:r>
              <a:rPr lang="en-GB" sz="2000" b="1" dirty="0" smtClean="0">
                <a:solidFill>
                  <a:srgbClr val="008000"/>
                </a:solidFill>
              </a:rPr>
              <a:t>Resilience</a:t>
            </a:r>
            <a:r>
              <a:rPr lang="en-GB" sz="2000" b="1" dirty="0" smtClean="0">
                <a:solidFill>
                  <a:srgbClr val="1D4680"/>
                </a:solidFill>
              </a:rPr>
              <a:t> </a:t>
            </a:r>
            <a:r>
              <a:rPr lang="en-GB" sz="2000" dirty="0" smtClean="0">
                <a:solidFill>
                  <a:srgbClr val="1D4680"/>
                </a:solidFill>
              </a:rPr>
              <a:t>of the most vulnerable people to cope with adverse events needs to be enhanced</a:t>
            </a:r>
            <a:r>
              <a:rPr lang="en-GB" sz="2200" dirty="0" smtClean="0">
                <a:solidFill>
                  <a:srgbClr val="1D4680"/>
                </a:solidFill>
              </a:rPr>
              <a:t>.</a:t>
            </a:r>
          </a:p>
          <a:p>
            <a:pPr eaLnBrk="1" hangingPunct="1">
              <a:buClr>
                <a:srgbClr val="002060"/>
              </a:buClr>
              <a:defRPr/>
            </a:pPr>
            <a:endParaRPr lang="en-GB" sz="500" dirty="0" smtClean="0">
              <a:solidFill>
                <a:srgbClr val="1D4680"/>
              </a:solidFill>
            </a:endParaRPr>
          </a:p>
          <a:p>
            <a:pPr eaLnBrk="1" hangingPunct="1">
              <a:buClr>
                <a:srgbClr val="002060"/>
              </a:buClr>
              <a:defRPr/>
            </a:pPr>
            <a:r>
              <a:rPr lang="en-GB" sz="2000" b="1" dirty="0" smtClean="0">
                <a:solidFill>
                  <a:srgbClr val="008000"/>
                </a:solidFill>
              </a:rPr>
              <a:t>Maternal and child </a:t>
            </a:r>
            <a:r>
              <a:rPr lang="en-GB" sz="2000" b="1" dirty="0" err="1" smtClean="0">
                <a:solidFill>
                  <a:srgbClr val="008000"/>
                </a:solidFill>
              </a:rPr>
              <a:t>undernutrition</a:t>
            </a:r>
            <a:r>
              <a:rPr lang="en-GB" sz="2000" b="1" dirty="0" smtClean="0">
                <a:solidFill>
                  <a:srgbClr val="008000"/>
                </a:solidFill>
              </a:rPr>
              <a:t> </a:t>
            </a:r>
            <a:r>
              <a:rPr lang="en-GB" sz="2000" dirty="0" smtClean="0">
                <a:solidFill>
                  <a:srgbClr val="23579F"/>
                </a:solidFill>
              </a:rPr>
              <a:t>must be </a:t>
            </a:r>
            <a:r>
              <a:rPr lang="en-GB" sz="2000" dirty="0" smtClean="0">
                <a:solidFill>
                  <a:srgbClr val="1D4680"/>
                </a:solidFill>
              </a:rPr>
              <a:t>given more attention.</a:t>
            </a:r>
          </a:p>
          <a:p>
            <a:pPr eaLnBrk="1" hangingPunct="1">
              <a:buClr>
                <a:srgbClr val="002060"/>
              </a:buClr>
              <a:defRPr/>
            </a:pPr>
            <a:endParaRPr lang="en-GB" sz="500" dirty="0" smtClean="0">
              <a:solidFill>
                <a:srgbClr val="1D4680"/>
              </a:solidFill>
            </a:endParaRPr>
          </a:p>
          <a:p>
            <a:pPr eaLnBrk="1" hangingPunct="1">
              <a:buClr>
                <a:srgbClr val="002060"/>
              </a:buClr>
              <a:defRPr/>
            </a:pPr>
            <a:r>
              <a:rPr lang="en-GB" sz="2000" dirty="0" smtClean="0">
                <a:solidFill>
                  <a:srgbClr val="1D4680"/>
                </a:solidFill>
              </a:rPr>
              <a:t>The EU needs to maintain </a:t>
            </a:r>
            <a:r>
              <a:rPr lang="en-GB" sz="2000" b="1" dirty="0" smtClean="0">
                <a:solidFill>
                  <a:srgbClr val="008000"/>
                </a:solidFill>
              </a:rPr>
              <a:t>a strong capacity to react promptly.</a:t>
            </a:r>
            <a:endParaRPr lang="en-GB" sz="2200" b="1" dirty="0" smtClean="0">
              <a:solidFill>
                <a:srgbClr val="1D4680"/>
              </a:solidFill>
              <a:cs typeface="+mn-cs"/>
            </a:endParaRPr>
          </a:p>
          <a:p>
            <a:pPr eaLnBrk="1" hangingPunct="1">
              <a:buClr>
                <a:srgbClr val="002060"/>
              </a:buClr>
              <a:buFont typeface="Wingdings" pitchFamily="2" charset="2"/>
              <a:buChar char="§"/>
              <a:defRPr/>
            </a:pPr>
            <a:endParaRPr lang="en-GB" sz="2200" b="1" dirty="0">
              <a:solidFill>
                <a:srgbClr val="1D46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412776"/>
            <a:ext cx="874846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GB" sz="2800" b="1" dirty="0" smtClean="0">
                <a:solidFill>
                  <a:srgbClr val="C00000"/>
                </a:solidFill>
              </a:rPr>
              <a:t>What after the Food Facility:</a:t>
            </a:r>
          </a:p>
          <a:p>
            <a:pPr marL="457200" indent="-457200"/>
            <a:endParaRPr lang="en-GB" sz="2800" b="1" dirty="0" smtClean="0">
              <a:solidFill>
                <a:srgbClr val="C00000"/>
              </a:solidFill>
            </a:endParaRPr>
          </a:p>
          <a:p>
            <a:pPr marL="457200" indent="-457200"/>
            <a:endParaRPr lang="en-GB" sz="2800" b="1" dirty="0" smtClean="0">
              <a:solidFill>
                <a:srgbClr val="C00000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2600" b="1" dirty="0" smtClean="0">
                <a:solidFill>
                  <a:srgbClr val="306038"/>
                </a:solidFill>
              </a:rPr>
              <a:t>Food &amp; Nutrition Security on top of the EU Development agenda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2600" b="1" dirty="0" smtClean="0">
              <a:solidFill>
                <a:srgbClr val="306038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2600" b="1" dirty="0" smtClean="0">
                <a:solidFill>
                  <a:srgbClr val="306038"/>
                </a:solidFill>
              </a:rPr>
              <a:t>Focus on resilience (SHARE, AGIR)</a:t>
            </a:r>
          </a:p>
          <a:p>
            <a:pPr marL="457200" indent="-457200">
              <a:buFont typeface="Wingdings" pitchFamily="2" charset="2"/>
              <a:buChar char="Ø"/>
            </a:pPr>
            <a:endParaRPr lang="en-GB" sz="2600" b="1" dirty="0" smtClean="0">
              <a:solidFill>
                <a:srgbClr val="306038"/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GB" sz="2600" b="1" dirty="0" smtClean="0">
                <a:solidFill>
                  <a:srgbClr val="306038"/>
                </a:solidFill>
              </a:rPr>
              <a:t>Permanent instrument to cope with crisis (recommendation of the EUFF final evaluation)</a:t>
            </a:r>
          </a:p>
          <a:p>
            <a:pPr marL="457200" lvl="0" indent="-457200"/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0" y="2060848"/>
          <a:ext cx="9103057" cy="3528392"/>
        </p:xfrm>
        <a:graphic>
          <a:graphicData uri="http://schemas.openxmlformats.org/presentationml/2006/ole">
            <p:oleObj spid="_x0000_s1026" name="Chart" r:id="rId4" imgW="5981558" imgH="2114580" progId="Excel.Chart.8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251520" y="1268760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Where does(did)  the EC operate Social Transfers?</a:t>
            </a:r>
          </a:p>
        </p:txBody>
      </p:sp>
      <p:sp>
        <p:nvSpPr>
          <p:cNvPr id="8" name="Rectangle 7"/>
          <p:cNvSpPr/>
          <p:nvPr/>
        </p:nvSpPr>
        <p:spPr>
          <a:xfrm>
            <a:off x="251520" y="5805264"/>
            <a:ext cx="8136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>
                <a:solidFill>
                  <a:srgbClr val="306038"/>
                </a:solidFill>
              </a:rPr>
              <a:t>Indicator 2: Nr of people assisted through food security related social transfers (2009-2012)</a:t>
            </a:r>
            <a:endParaRPr lang="en-US" sz="2000" i="1" dirty="0">
              <a:solidFill>
                <a:srgbClr val="306038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Recent actions in the region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Background of Social Transfers in Food and Nutrition Security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395536" y="1988840"/>
            <a:ext cx="770485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s-CL" sz="2800" i="1" dirty="0">
              <a:solidFill>
                <a:srgbClr val="306138"/>
              </a:solidFill>
            </a:endParaRPr>
          </a:p>
          <a:p>
            <a:r>
              <a:rPr lang="en-GB" sz="2800" i="1" dirty="0">
                <a:solidFill>
                  <a:srgbClr val="306138"/>
                </a:solidFill>
              </a:rPr>
              <a:t>Food insecurity is a problem of production, nutrition but also </a:t>
            </a:r>
            <a:r>
              <a:rPr lang="en-GB" sz="2800" b="1" i="1" u="sng" dirty="0">
                <a:solidFill>
                  <a:srgbClr val="306138"/>
                </a:solidFill>
              </a:rPr>
              <a:t>access to food</a:t>
            </a:r>
            <a:r>
              <a:rPr lang="en-GB" sz="2800" i="1" u="sng" dirty="0">
                <a:solidFill>
                  <a:srgbClr val="306138"/>
                </a:solidFill>
              </a:rPr>
              <a:t>.</a:t>
            </a:r>
          </a:p>
          <a:p>
            <a:endParaRPr lang="en-GB" sz="2800" i="1" dirty="0">
              <a:solidFill>
                <a:srgbClr val="306138"/>
              </a:solidFill>
            </a:endParaRPr>
          </a:p>
          <a:p>
            <a:r>
              <a:rPr lang="en-GB" sz="2800" i="1" dirty="0">
                <a:solidFill>
                  <a:srgbClr val="306138"/>
                </a:solidFill>
              </a:rPr>
              <a:t>Social transfers are a logical response.</a:t>
            </a:r>
          </a:p>
          <a:p>
            <a:endParaRPr lang="en-GB" sz="2800" i="1" dirty="0">
              <a:solidFill>
                <a:srgbClr val="306138"/>
              </a:solidFill>
            </a:endParaRPr>
          </a:p>
          <a:p>
            <a:r>
              <a:rPr lang="en-GB" sz="2800" i="1" dirty="0">
                <a:solidFill>
                  <a:srgbClr val="306138"/>
                </a:solidFill>
              </a:rPr>
              <a:t>Social transfers provides EC aid towards the most vulnerable part of global populations in the most efficient and effective way.</a:t>
            </a:r>
          </a:p>
          <a:p>
            <a:endParaRPr lang="es-CL" sz="2800" i="1" dirty="0">
              <a:solidFill>
                <a:srgbClr val="30613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1268760"/>
            <a:ext cx="381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Why Social Transfers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2519363" y="5394325"/>
            <a:ext cx="33337" cy="57150"/>
          </a:xfrm>
          <a:custGeom>
            <a:avLst/>
            <a:gdLst>
              <a:gd name="T0" fmla="*/ 0 w 73"/>
              <a:gd name="T1" fmla="*/ 0 h 20"/>
              <a:gd name="T2" fmla="*/ 2147483647 w 73"/>
              <a:gd name="T3" fmla="*/ 2147483647 h 20"/>
              <a:gd name="T4" fmla="*/ 2147483647 w 73"/>
              <a:gd name="T5" fmla="*/ 2147483647 h 20"/>
              <a:gd name="T6" fmla="*/ 2147483647 w 73"/>
              <a:gd name="T7" fmla="*/ 2147483647 h 20"/>
              <a:gd name="T8" fmla="*/ 2147483647 w 73"/>
              <a:gd name="T9" fmla="*/ 2147483647 h 20"/>
              <a:gd name="T10" fmla="*/ 2147483647 w 73"/>
              <a:gd name="T11" fmla="*/ 2147483647 h 20"/>
              <a:gd name="T12" fmla="*/ 2147483647 w 73"/>
              <a:gd name="T13" fmla="*/ 2147483647 h 20"/>
              <a:gd name="T14" fmla="*/ 2147483647 w 73"/>
              <a:gd name="T15" fmla="*/ 2147483647 h 20"/>
              <a:gd name="T16" fmla="*/ 2147483647 w 73"/>
              <a:gd name="T17" fmla="*/ 2147483647 h 20"/>
              <a:gd name="T18" fmla="*/ 2147483647 w 73"/>
              <a:gd name="T19" fmla="*/ 2147483647 h 20"/>
              <a:gd name="T20" fmla="*/ 2147483647 w 73"/>
              <a:gd name="T21" fmla="*/ 2147483647 h 20"/>
              <a:gd name="T22" fmla="*/ 2147483647 w 73"/>
              <a:gd name="T23" fmla="*/ 2147483647 h 20"/>
              <a:gd name="T24" fmla="*/ 2147483647 w 73"/>
              <a:gd name="T25" fmla="*/ 2147483647 h 20"/>
              <a:gd name="T26" fmla="*/ 2147483647 w 73"/>
              <a:gd name="T27" fmla="*/ 2147483647 h 20"/>
              <a:gd name="T28" fmla="*/ 2147483647 w 73"/>
              <a:gd name="T29" fmla="*/ 2147483647 h 20"/>
              <a:gd name="T30" fmla="*/ 2147483647 w 73"/>
              <a:gd name="T31" fmla="*/ 2147483647 h 20"/>
              <a:gd name="T32" fmla="*/ 2147483647 w 73"/>
              <a:gd name="T33" fmla="*/ 0 h 20"/>
              <a:gd name="T34" fmla="*/ 0 w 73"/>
              <a:gd name="T35" fmla="*/ 0 h 2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3"/>
              <a:gd name="T55" fmla="*/ 0 h 20"/>
              <a:gd name="T56" fmla="*/ 73 w 73"/>
              <a:gd name="T57" fmla="*/ 20 h 2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3" h="20">
                <a:moveTo>
                  <a:pt x="0" y="0"/>
                </a:moveTo>
                <a:lnTo>
                  <a:pt x="1" y="5"/>
                </a:lnTo>
                <a:lnTo>
                  <a:pt x="4" y="10"/>
                </a:lnTo>
                <a:lnTo>
                  <a:pt x="8" y="14"/>
                </a:lnTo>
                <a:lnTo>
                  <a:pt x="13" y="20"/>
                </a:lnTo>
                <a:lnTo>
                  <a:pt x="16" y="17"/>
                </a:lnTo>
                <a:lnTo>
                  <a:pt x="19" y="13"/>
                </a:lnTo>
                <a:lnTo>
                  <a:pt x="23" y="11"/>
                </a:lnTo>
                <a:lnTo>
                  <a:pt x="27" y="10"/>
                </a:lnTo>
                <a:lnTo>
                  <a:pt x="36" y="8"/>
                </a:lnTo>
                <a:lnTo>
                  <a:pt x="46" y="7"/>
                </a:lnTo>
                <a:lnTo>
                  <a:pt x="54" y="7"/>
                </a:lnTo>
                <a:lnTo>
                  <a:pt x="63" y="6"/>
                </a:lnTo>
                <a:lnTo>
                  <a:pt x="66" y="5"/>
                </a:lnTo>
                <a:lnTo>
                  <a:pt x="69" y="4"/>
                </a:lnTo>
                <a:lnTo>
                  <a:pt x="71" y="2"/>
                </a:lnTo>
                <a:lnTo>
                  <a:pt x="7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31" name="Freeform 3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77863" y="1495425"/>
            <a:ext cx="784225" cy="446088"/>
          </a:xfrm>
          <a:custGeom>
            <a:avLst/>
            <a:gdLst>
              <a:gd name="T0" fmla="*/ 2147483647 w 1808"/>
              <a:gd name="T1" fmla="*/ 2147483647 h 850"/>
              <a:gd name="T2" fmla="*/ 2147483647 w 1808"/>
              <a:gd name="T3" fmla="*/ 2147483647 h 850"/>
              <a:gd name="T4" fmla="*/ 2147483647 w 1808"/>
              <a:gd name="T5" fmla="*/ 2147483647 h 850"/>
              <a:gd name="T6" fmla="*/ 2147483647 w 1808"/>
              <a:gd name="T7" fmla="*/ 2147483647 h 850"/>
              <a:gd name="T8" fmla="*/ 2147483647 w 1808"/>
              <a:gd name="T9" fmla="*/ 2147483647 h 850"/>
              <a:gd name="T10" fmla="*/ 2147483647 w 1808"/>
              <a:gd name="T11" fmla="*/ 2147483647 h 850"/>
              <a:gd name="T12" fmla="*/ 2147483647 w 1808"/>
              <a:gd name="T13" fmla="*/ 2147483647 h 850"/>
              <a:gd name="T14" fmla="*/ 2147483647 w 1808"/>
              <a:gd name="T15" fmla="*/ 2147483647 h 850"/>
              <a:gd name="T16" fmla="*/ 2147483647 w 1808"/>
              <a:gd name="T17" fmla="*/ 2147483647 h 850"/>
              <a:gd name="T18" fmla="*/ 2147483647 w 1808"/>
              <a:gd name="T19" fmla="*/ 2147483647 h 850"/>
              <a:gd name="T20" fmla="*/ 2147483647 w 1808"/>
              <a:gd name="T21" fmla="*/ 2147483647 h 850"/>
              <a:gd name="T22" fmla="*/ 2147483647 w 1808"/>
              <a:gd name="T23" fmla="*/ 2147483647 h 850"/>
              <a:gd name="T24" fmla="*/ 2147483647 w 1808"/>
              <a:gd name="T25" fmla="*/ 2147483647 h 850"/>
              <a:gd name="T26" fmla="*/ 2147483647 w 1808"/>
              <a:gd name="T27" fmla="*/ 2147483647 h 850"/>
              <a:gd name="T28" fmla="*/ 2147483647 w 1808"/>
              <a:gd name="T29" fmla="*/ 2147483647 h 850"/>
              <a:gd name="T30" fmla="*/ 2147483647 w 1808"/>
              <a:gd name="T31" fmla="*/ 2147483647 h 850"/>
              <a:gd name="T32" fmla="*/ 2147483647 w 1808"/>
              <a:gd name="T33" fmla="*/ 2147483647 h 850"/>
              <a:gd name="T34" fmla="*/ 2147483647 w 1808"/>
              <a:gd name="T35" fmla="*/ 2147483647 h 850"/>
              <a:gd name="T36" fmla="*/ 2147483647 w 1808"/>
              <a:gd name="T37" fmla="*/ 2147483647 h 850"/>
              <a:gd name="T38" fmla="*/ 2147483647 w 1808"/>
              <a:gd name="T39" fmla="*/ 2147483647 h 850"/>
              <a:gd name="T40" fmla="*/ 2147483647 w 1808"/>
              <a:gd name="T41" fmla="*/ 2147483647 h 850"/>
              <a:gd name="T42" fmla="*/ 2147483647 w 1808"/>
              <a:gd name="T43" fmla="*/ 2147483647 h 850"/>
              <a:gd name="T44" fmla="*/ 2147483647 w 1808"/>
              <a:gd name="T45" fmla="*/ 2147483647 h 850"/>
              <a:gd name="T46" fmla="*/ 2147483647 w 1808"/>
              <a:gd name="T47" fmla="*/ 2147483647 h 850"/>
              <a:gd name="T48" fmla="*/ 2147483647 w 1808"/>
              <a:gd name="T49" fmla="*/ 2147483647 h 850"/>
              <a:gd name="T50" fmla="*/ 2147483647 w 1808"/>
              <a:gd name="T51" fmla="*/ 2147483647 h 850"/>
              <a:gd name="T52" fmla="*/ 2147483647 w 1808"/>
              <a:gd name="T53" fmla="*/ 2147483647 h 850"/>
              <a:gd name="T54" fmla="*/ 2147483647 w 1808"/>
              <a:gd name="T55" fmla="*/ 2147483647 h 850"/>
              <a:gd name="T56" fmla="*/ 2147483647 w 1808"/>
              <a:gd name="T57" fmla="*/ 2147483647 h 850"/>
              <a:gd name="T58" fmla="*/ 2147483647 w 1808"/>
              <a:gd name="T59" fmla="*/ 2147483647 h 850"/>
              <a:gd name="T60" fmla="*/ 2147483647 w 1808"/>
              <a:gd name="T61" fmla="*/ 2147483647 h 850"/>
              <a:gd name="T62" fmla="*/ 2147483647 w 1808"/>
              <a:gd name="T63" fmla="*/ 2147483647 h 850"/>
              <a:gd name="T64" fmla="*/ 2147483647 w 1808"/>
              <a:gd name="T65" fmla="*/ 2147483647 h 850"/>
              <a:gd name="T66" fmla="*/ 2147483647 w 1808"/>
              <a:gd name="T67" fmla="*/ 2147483647 h 850"/>
              <a:gd name="T68" fmla="*/ 2147483647 w 1808"/>
              <a:gd name="T69" fmla="*/ 2147483647 h 850"/>
              <a:gd name="T70" fmla="*/ 2147483647 w 1808"/>
              <a:gd name="T71" fmla="*/ 2147483647 h 850"/>
              <a:gd name="T72" fmla="*/ 2147483647 w 1808"/>
              <a:gd name="T73" fmla="*/ 2147483647 h 850"/>
              <a:gd name="T74" fmla="*/ 2147483647 w 1808"/>
              <a:gd name="T75" fmla="*/ 2147483647 h 850"/>
              <a:gd name="T76" fmla="*/ 2147483647 w 1808"/>
              <a:gd name="T77" fmla="*/ 2147483647 h 850"/>
              <a:gd name="T78" fmla="*/ 2147483647 w 1808"/>
              <a:gd name="T79" fmla="*/ 2147483647 h 850"/>
              <a:gd name="T80" fmla="*/ 2147483647 w 1808"/>
              <a:gd name="T81" fmla="*/ 2147483647 h 850"/>
              <a:gd name="T82" fmla="*/ 2147483647 w 1808"/>
              <a:gd name="T83" fmla="*/ 2147483647 h 850"/>
              <a:gd name="T84" fmla="*/ 2147483647 w 1808"/>
              <a:gd name="T85" fmla="*/ 2147483647 h 850"/>
              <a:gd name="T86" fmla="*/ 2147483647 w 1808"/>
              <a:gd name="T87" fmla="*/ 2147483647 h 850"/>
              <a:gd name="T88" fmla="*/ 2147483647 w 1808"/>
              <a:gd name="T89" fmla="*/ 2147483647 h 850"/>
              <a:gd name="T90" fmla="*/ 2147483647 w 1808"/>
              <a:gd name="T91" fmla="*/ 2147483647 h 850"/>
              <a:gd name="T92" fmla="*/ 2147483647 w 1808"/>
              <a:gd name="T93" fmla="*/ 2147483647 h 850"/>
              <a:gd name="T94" fmla="*/ 2147483647 w 1808"/>
              <a:gd name="T95" fmla="*/ 2147483647 h 850"/>
              <a:gd name="T96" fmla="*/ 2147483647 w 1808"/>
              <a:gd name="T97" fmla="*/ 2147483647 h 850"/>
              <a:gd name="T98" fmla="*/ 2147483647 w 1808"/>
              <a:gd name="T99" fmla="*/ 2147483647 h 850"/>
              <a:gd name="T100" fmla="*/ 2147483647 w 1808"/>
              <a:gd name="T101" fmla="*/ 2147483647 h 850"/>
              <a:gd name="T102" fmla="*/ 2147483647 w 1808"/>
              <a:gd name="T103" fmla="*/ 2147483647 h 850"/>
              <a:gd name="T104" fmla="*/ 2147483647 w 1808"/>
              <a:gd name="T105" fmla="*/ 2147483647 h 850"/>
              <a:gd name="T106" fmla="*/ 2147483647 w 1808"/>
              <a:gd name="T107" fmla="*/ 2147483647 h 850"/>
              <a:gd name="T108" fmla="*/ 2147483647 w 1808"/>
              <a:gd name="T109" fmla="*/ 2147483647 h 850"/>
              <a:gd name="T110" fmla="*/ 2147483647 w 1808"/>
              <a:gd name="T111" fmla="*/ 2147483647 h 850"/>
              <a:gd name="T112" fmla="*/ 2147483647 w 1808"/>
              <a:gd name="T113" fmla="*/ 2147483647 h 850"/>
              <a:gd name="T114" fmla="*/ 2147483647 w 1808"/>
              <a:gd name="T115" fmla="*/ 2147483647 h 850"/>
              <a:gd name="T116" fmla="*/ 2147483647 w 1808"/>
              <a:gd name="T117" fmla="*/ 2147483647 h 850"/>
              <a:gd name="T118" fmla="*/ 2147483647 w 1808"/>
              <a:gd name="T119" fmla="*/ 2147483647 h 850"/>
              <a:gd name="T120" fmla="*/ 2147483647 w 1808"/>
              <a:gd name="T121" fmla="*/ 2147483647 h 85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08"/>
              <a:gd name="T184" fmla="*/ 0 h 850"/>
              <a:gd name="T185" fmla="*/ 1808 w 1808"/>
              <a:gd name="T186" fmla="*/ 850 h 85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08" h="850">
                <a:moveTo>
                  <a:pt x="1410" y="842"/>
                </a:moveTo>
                <a:lnTo>
                  <a:pt x="1405" y="841"/>
                </a:lnTo>
                <a:lnTo>
                  <a:pt x="1403" y="838"/>
                </a:lnTo>
                <a:lnTo>
                  <a:pt x="1401" y="834"/>
                </a:lnTo>
                <a:lnTo>
                  <a:pt x="1399" y="830"/>
                </a:lnTo>
                <a:lnTo>
                  <a:pt x="1396" y="819"/>
                </a:lnTo>
                <a:lnTo>
                  <a:pt x="1395" y="807"/>
                </a:lnTo>
                <a:lnTo>
                  <a:pt x="1396" y="795"/>
                </a:lnTo>
                <a:lnTo>
                  <a:pt x="1398" y="784"/>
                </a:lnTo>
                <a:lnTo>
                  <a:pt x="1400" y="775"/>
                </a:lnTo>
                <a:lnTo>
                  <a:pt x="1402" y="769"/>
                </a:lnTo>
                <a:lnTo>
                  <a:pt x="1399" y="764"/>
                </a:lnTo>
                <a:lnTo>
                  <a:pt x="1396" y="760"/>
                </a:lnTo>
                <a:lnTo>
                  <a:pt x="1394" y="753"/>
                </a:lnTo>
                <a:lnTo>
                  <a:pt x="1392" y="746"/>
                </a:lnTo>
                <a:lnTo>
                  <a:pt x="1390" y="729"/>
                </a:lnTo>
                <a:lnTo>
                  <a:pt x="1389" y="708"/>
                </a:lnTo>
                <a:lnTo>
                  <a:pt x="1389" y="670"/>
                </a:lnTo>
                <a:lnTo>
                  <a:pt x="1389" y="645"/>
                </a:lnTo>
                <a:lnTo>
                  <a:pt x="1382" y="647"/>
                </a:lnTo>
                <a:lnTo>
                  <a:pt x="1373" y="648"/>
                </a:lnTo>
                <a:lnTo>
                  <a:pt x="1362" y="648"/>
                </a:lnTo>
                <a:lnTo>
                  <a:pt x="1351" y="648"/>
                </a:lnTo>
                <a:lnTo>
                  <a:pt x="1340" y="647"/>
                </a:lnTo>
                <a:lnTo>
                  <a:pt x="1332" y="645"/>
                </a:lnTo>
                <a:lnTo>
                  <a:pt x="1327" y="644"/>
                </a:lnTo>
                <a:lnTo>
                  <a:pt x="1325" y="642"/>
                </a:lnTo>
                <a:lnTo>
                  <a:pt x="1323" y="641"/>
                </a:lnTo>
                <a:lnTo>
                  <a:pt x="1323" y="638"/>
                </a:lnTo>
                <a:lnTo>
                  <a:pt x="1290" y="682"/>
                </a:lnTo>
                <a:lnTo>
                  <a:pt x="1284" y="668"/>
                </a:lnTo>
                <a:lnTo>
                  <a:pt x="1279" y="659"/>
                </a:lnTo>
                <a:lnTo>
                  <a:pt x="1273" y="650"/>
                </a:lnTo>
                <a:lnTo>
                  <a:pt x="1268" y="645"/>
                </a:lnTo>
                <a:lnTo>
                  <a:pt x="1264" y="639"/>
                </a:lnTo>
                <a:lnTo>
                  <a:pt x="1259" y="631"/>
                </a:lnTo>
                <a:lnTo>
                  <a:pt x="1257" y="622"/>
                </a:lnTo>
                <a:lnTo>
                  <a:pt x="1256" y="608"/>
                </a:lnTo>
                <a:lnTo>
                  <a:pt x="1226" y="602"/>
                </a:lnTo>
                <a:lnTo>
                  <a:pt x="1195" y="595"/>
                </a:lnTo>
                <a:lnTo>
                  <a:pt x="1165" y="588"/>
                </a:lnTo>
                <a:lnTo>
                  <a:pt x="1134" y="582"/>
                </a:lnTo>
                <a:lnTo>
                  <a:pt x="1104" y="576"/>
                </a:lnTo>
                <a:lnTo>
                  <a:pt x="1074" y="569"/>
                </a:lnTo>
                <a:lnTo>
                  <a:pt x="1045" y="561"/>
                </a:lnTo>
                <a:lnTo>
                  <a:pt x="1018" y="553"/>
                </a:lnTo>
                <a:lnTo>
                  <a:pt x="984" y="553"/>
                </a:lnTo>
                <a:lnTo>
                  <a:pt x="977" y="546"/>
                </a:lnTo>
                <a:lnTo>
                  <a:pt x="973" y="537"/>
                </a:lnTo>
                <a:lnTo>
                  <a:pt x="969" y="528"/>
                </a:lnTo>
                <a:lnTo>
                  <a:pt x="966" y="521"/>
                </a:lnTo>
                <a:lnTo>
                  <a:pt x="962" y="514"/>
                </a:lnTo>
                <a:lnTo>
                  <a:pt x="956" y="508"/>
                </a:lnTo>
                <a:lnTo>
                  <a:pt x="952" y="506"/>
                </a:lnTo>
                <a:lnTo>
                  <a:pt x="948" y="505"/>
                </a:lnTo>
                <a:lnTo>
                  <a:pt x="943" y="504"/>
                </a:lnTo>
                <a:lnTo>
                  <a:pt x="937" y="503"/>
                </a:lnTo>
                <a:lnTo>
                  <a:pt x="929" y="504"/>
                </a:lnTo>
                <a:lnTo>
                  <a:pt x="922" y="505"/>
                </a:lnTo>
                <a:lnTo>
                  <a:pt x="916" y="507"/>
                </a:lnTo>
                <a:lnTo>
                  <a:pt x="910" y="509"/>
                </a:lnTo>
                <a:lnTo>
                  <a:pt x="906" y="512"/>
                </a:lnTo>
                <a:lnTo>
                  <a:pt x="901" y="516"/>
                </a:lnTo>
                <a:lnTo>
                  <a:pt x="898" y="519"/>
                </a:lnTo>
                <a:lnTo>
                  <a:pt x="895" y="523"/>
                </a:lnTo>
                <a:lnTo>
                  <a:pt x="886" y="539"/>
                </a:lnTo>
                <a:lnTo>
                  <a:pt x="877" y="553"/>
                </a:lnTo>
                <a:lnTo>
                  <a:pt x="870" y="559"/>
                </a:lnTo>
                <a:lnTo>
                  <a:pt x="861" y="564"/>
                </a:lnTo>
                <a:lnTo>
                  <a:pt x="849" y="570"/>
                </a:lnTo>
                <a:lnTo>
                  <a:pt x="835" y="576"/>
                </a:lnTo>
                <a:lnTo>
                  <a:pt x="806" y="587"/>
                </a:lnTo>
                <a:lnTo>
                  <a:pt x="772" y="597"/>
                </a:lnTo>
                <a:lnTo>
                  <a:pt x="738" y="607"/>
                </a:lnTo>
                <a:lnTo>
                  <a:pt x="705" y="614"/>
                </a:lnTo>
                <a:lnTo>
                  <a:pt x="689" y="617"/>
                </a:lnTo>
                <a:lnTo>
                  <a:pt x="675" y="619"/>
                </a:lnTo>
                <a:lnTo>
                  <a:pt x="663" y="620"/>
                </a:lnTo>
                <a:lnTo>
                  <a:pt x="652" y="620"/>
                </a:lnTo>
                <a:lnTo>
                  <a:pt x="656" y="614"/>
                </a:lnTo>
                <a:lnTo>
                  <a:pt x="667" y="597"/>
                </a:lnTo>
                <a:lnTo>
                  <a:pt x="673" y="589"/>
                </a:lnTo>
                <a:lnTo>
                  <a:pt x="677" y="581"/>
                </a:lnTo>
                <a:lnTo>
                  <a:pt x="678" y="578"/>
                </a:lnTo>
                <a:lnTo>
                  <a:pt x="679" y="575"/>
                </a:lnTo>
                <a:lnTo>
                  <a:pt x="679" y="572"/>
                </a:lnTo>
                <a:lnTo>
                  <a:pt x="678" y="571"/>
                </a:lnTo>
                <a:lnTo>
                  <a:pt x="689" y="562"/>
                </a:lnTo>
                <a:lnTo>
                  <a:pt x="700" y="555"/>
                </a:lnTo>
                <a:lnTo>
                  <a:pt x="711" y="551"/>
                </a:lnTo>
                <a:lnTo>
                  <a:pt x="721" y="548"/>
                </a:lnTo>
                <a:lnTo>
                  <a:pt x="732" y="546"/>
                </a:lnTo>
                <a:lnTo>
                  <a:pt x="742" y="546"/>
                </a:lnTo>
                <a:lnTo>
                  <a:pt x="751" y="546"/>
                </a:lnTo>
                <a:lnTo>
                  <a:pt x="761" y="546"/>
                </a:lnTo>
                <a:lnTo>
                  <a:pt x="769" y="546"/>
                </a:lnTo>
                <a:lnTo>
                  <a:pt x="778" y="546"/>
                </a:lnTo>
                <a:lnTo>
                  <a:pt x="786" y="545"/>
                </a:lnTo>
                <a:lnTo>
                  <a:pt x="794" y="543"/>
                </a:lnTo>
                <a:lnTo>
                  <a:pt x="800" y="538"/>
                </a:lnTo>
                <a:lnTo>
                  <a:pt x="807" y="533"/>
                </a:lnTo>
                <a:lnTo>
                  <a:pt x="812" y="525"/>
                </a:lnTo>
                <a:lnTo>
                  <a:pt x="818" y="515"/>
                </a:lnTo>
                <a:lnTo>
                  <a:pt x="744" y="515"/>
                </a:lnTo>
                <a:lnTo>
                  <a:pt x="724" y="528"/>
                </a:lnTo>
                <a:lnTo>
                  <a:pt x="705" y="540"/>
                </a:lnTo>
                <a:lnTo>
                  <a:pt x="685" y="551"/>
                </a:lnTo>
                <a:lnTo>
                  <a:pt x="664" y="560"/>
                </a:lnTo>
                <a:lnTo>
                  <a:pt x="643" y="568"/>
                </a:lnTo>
                <a:lnTo>
                  <a:pt x="622" y="575"/>
                </a:lnTo>
                <a:lnTo>
                  <a:pt x="600" y="582"/>
                </a:lnTo>
                <a:lnTo>
                  <a:pt x="578" y="589"/>
                </a:lnTo>
                <a:lnTo>
                  <a:pt x="573" y="592"/>
                </a:lnTo>
                <a:lnTo>
                  <a:pt x="567" y="594"/>
                </a:lnTo>
                <a:lnTo>
                  <a:pt x="564" y="599"/>
                </a:lnTo>
                <a:lnTo>
                  <a:pt x="560" y="602"/>
                </a:lnTo>
                <a:lnTo>
                  <a:pt x="554" y="609"/>
                </a:lnTo>
                <a:lnTo>
                  <a:pt x="550" y="617"/>
                </a:lnTo>
                <a:lnTo>
                  <a:pt x="547" y="625"/>
                </a:lnTo>
                <a:lnTo>
                  <a:pt x="543" y="633"/>
                </a:lnTo>
                <a:lnTo>
                  <a:pt x="541" y="636"/>
                </a:lnTo>
                <a:lnTo>
                  <a:pt x="539" y="639"/>
                </a:lnTo>
                <a:lnTo>
                  <a:pt x="536" y="642"/>
                </a:lnTo>
                <a:lnTo>
                  <a:pt x="532" y="645"/>
                </a:lnTo>
                <a:lnTo>
                  <a:pt x="529" y="648"/>
                </a:lnTo>
                <a:lnTo>
                  <a:pt x="526" y="650"/>
                </a:lnTo>
                <a:lnTo>
                  <a:pt x="521" y="652"/>
                </a:lnTo>
                <a:lnTo>
                  <a:pt x="517" y="654"/>
                </a:lnTo>
                <a:lnTo>
                  <a:pt x="507" y="655"/>
                </a:lnTo>
                <a:lnTo>
                  <a:pt x="496" y="655"/>
                </a:lnTo>
                <a:lnTo>
                  <a:pt x="474" y="652"/>
                </a:lnTo>
                <a:lnTo>
                  <a:pt x="459" y="651"/>
                </a:lnTo>
                <a:lnTo>
                  <a:pt x="452" y="654"/>
                </a:lnTo>
                <a:lnTo>
                  <a:pt x="444" y="657"/>
                </a:lnTo>
                <a:lnTo>
                  <a:pt x="438" y="661"/>
                </a:lnTo>
                <a:lnTo>
                  <a:pt x="430" y="665"/>
                </a:lnTo>
                <a:lnTo>
                  <a:pt x="417" y="674"/>
                </a:lnTo>
                <a:lnTo>
                  <a:pt x="405" y="684"/>
                </a:lnTo>
                <a:lnTo>
                  <a:pt x="394" y="694"/>
                </a:lnTo>
                <a:lnTo>
                  <a:pt x="383" y="702"/>
                </a:lnTo>
                <a:lnTo>
                  <a:pt x="374" y="708"/>
                </a:lnTo>
                <a:lnTo>
                  <a:pt x="367" y="713"/>
                </a:lnTo>
                <a:lnTo>
                  <a:pt x="335" y="722"/>
                </a:lnTo>
                <a:lnTo>
                  <a:pt x="309" y="729"/>
                </a:lnTo>
                <a:lnTo>
                  <a:pt x="287" y="737"/>
                </a:lnTo>
                <a:lnTo>
                  <a:pt x="270" y="743"/>
                </a:lnTo>
                <a:lnTo>
                  <a:pt x="252" y="750"/>
                </a:lnTo>
                <a:lnTo>
                  <a:pt x="235" y="757"/>
                </a:lnTo>
                <a:lnTo>
                  <a:pt x="216" y="766"/>
                </a:lnTo>
                <a:lnTo>
                  <a:pt x="193" y="775"/>
                </a:lnTo>
                <a:lnTo>
                  <a:pt x="168" y="786"/>
                </a:lnTo>
                <a:lnTo>
                  <a:pt x="145" y="795"/>
                </a:lnTo>
                <a:lnTo>
                  <a:pt x="124" y="802"/>
                </a:lnTo>
                <a:lnTo>
                  <a:pt x="105" y="807"/>
                </a:lnTo>
                <a:lnTo>
                  <a:pt x="87" y="812"/>
                </a:lnTo>
                <a:lnTo>
                  <a:pt x="68" y="818"/>
                </a:lnTo>
                <a:lnTo>
                  <a:pt x="48" y="826"/>
                </a:lnTo>
                <a:lnTo>
                  <a:pt x="27" y="836"/>
                </a:lnTo>
                <a:lnTo>
                  <a:pt x="1" y="824"/>
                </a:lnTo>
                <a:lnTo>
                  <a:pt x="4" y="817"/>
                </a:lnTo>
                <a:lnTo>
                  <a:pt x="4" y="813"/>
                </a:lnTo>
                <a:lnTo>
                  <a:pt x="3" y="810"/>
                </a:lnTo>
                <a:lnTo>
                  <a:pt x="2" y="808"/>
                </a:lnTo>
                <a:lnTo>
                  <a:pt x="0" y="806"/>
                </a:lnTo>
                <a:lnTo>
                  <a:pt x="0" y="803"/>
                </a:lnTo>
                <a:lnTo>
                  <a:pt x="2" y="799"/>
                </a:lnTo>
                <a:lnTo>
                  <a:pt x="7" y="793"/>
                </a:lnTo>
                <a:lnTo>
                  <a:pt x="14" y="789"/>
                </a:lnTo>
                <a:lnTo>
                  <a:pt x="21" y="785"/>
                </a:lnTo>
                <a:lnTo>
                  <a:pt x="28" y="782"/>
                </a:lnTo>
                <a:lnTo>
                  <a:pt x="36" y="779"/>
                </a:lnTo>
                <a:lnTo>
                  <a:pt x="52" y="774"/>
                </a:lnTo>
                <a:lnTo>
                  <a:pt x="70" y="771"/>
                </a:lnTo>
                <a:lnTo>
                  <a:pt x="102" y="766"/>
                </a:lnTo>
                <a:lnTo>
                  <a:pt x="127" y="761"/>
                </a:lnTo>
                <a:lnTo>
                  <a:pt x="143" y="757"/>
                </a:lnTo>
                <a:lnTo>
                  <a:pt x="158" y="751"/>
                </a:lnTo>
                <a:lnTo>
                  <a:pt x="173" y="746"/>
                </a:lnTo>
                <a:lnTo>
                  <a:pt x="188" y="739"/>
                </a:lnTo>
                <a:lnTo>
                  <a:pt x="215" y="726"/>
                </a:lnTo>
                <a:lnTo>
                  <a:pt x="240" y="712"/>
                </a:lnTo>
                <a:lnTo>
                  <a:pt x="265" y="696"/>
                </a:lnTo>
                <a:lnTo>
                  <a:pt x="291" y="681"/>
                </a:lnTo>
                <a:lnTo>
                  <a:pt x="315" y="666"/>
                </a:lnTo>
                <a:lnTo>
                  <a:pt x="339" y="651"/>
                </a:lnTo>
                <a:lnTo>
                  <a:pt x="327" y="643"/>
                </a:lnTo>
                <a:lnTo>
                  <a:pt x="317" y="636"/>
                </a:lnTo>
                <a:lnTo>
                  <a:pt x="308" y="631"/>
                </a:lnTo>
                <a:lnTo>
                  <a:pt x="300" y="626"/>
                </a:lnTo>
                <a:lnTo>
                  <a:pt x="292" y="629"/>
                </a:lnTo>
                <a:lnTo>
                  <a:pt x="285" y="634"/>
                </a:lnTo>
                <a:lnTo>
                  <a:pt x="280" y="639"/>
                </a:lnTo>
                <a:lnTo>
                  <a:pt x="273" y="644"/>
                </a:lnTo>
                <a:lnTo>
                  <a:pt x="267" y="649"/>
                </a:lnTo>
                <a:lnTo>
                  <a:pt x="260" y="654"/>
                </a:lnTo>
                <a:lnTo>
                  <a:pt x="253" y="657"/>
                </a:lnTo>
                <a:lnTo>
                  <a:pt x="247" y="658"/>
                </a:lnTo>
                <a:lnTo>
                  <a:pt x="225" y="657"/>
                </a:lnTo>
                <a:lnTo>
                  <a:pt x="192" y="652"/>
                </a:lnTo>
                <a:lnTo>
                  <a:pt x="174" y="650"/>
                </a:lnTo>
                <a:lnTo>
                  <a:pt x="160" y="646"/>
                </a:lnTo>
                <a:lnTo>
                  <a:pt x="155" y="645"/>
                </a:lnTo>
                <a:lnTo>
                  <a:pt x="150" y="643"/>
                </a:lnTo>
                <a:lnTo>
                  <a:pt x="148" y="641"/>
                </a:lnTo>
                <a:lnTo>
                  <a:pt x="147" y="638"/>
                </a:lnTo>
                <a:lnTo>
                  <a:pt x="148" y="635"/>
                </a:lnTo>
                <a:lnTo>
                  <a:pt x="150" y="631"/>
                </a:lnTo>
                <a:lnTo>
                  <a:pt x="155" y="626"/>
                </a:lnTo>
                <a:lnTo>
                  <a:pt x="159" y="621"/>
                </a:lnTo>
                <a:lnTo>
                  <a:pt x="172" y="610"/>
                </a:lnTo>
                <a:lnTo>
                  <a:pt x="189" y="597"/>
                </a:lnTo>
                <a:lnTo>
                  <a:pt x="204" y="584"/>
                </a:lnTo>
                <a:lnTo>
                  <a:pt x="219" y="571"/>
                </a:lnTo>
                <a:lnTo>
                  <a:pt x="226" y="565"/>
                </a:lnTo>
                <a:lnTo>
                  <a:pt x="231" y="559"/>
                </a:lnTo>
                <a:lnTo>
                  <a:pt x="237" y="553"/>
                </a:lnTo>
                <a:lnTo>
                  <a:pt x="240" y="547"/>
                </a:lnTo>
                <a:lnTo>
                  <a:pt x="223" y="550"/>
                </a:lnTo>
                <a:lnTo>
                  <a:pt x="207" y="556"/>
                </a:lnTo>
                <a:lnTo>
                  <a:pt x="191" y="562"/>
                </a:lnTo>
                <a:lnTo>
                  <a:pt x="175" y="568"/>
                </a:lnTo>
                <a:lnTo>
                  <a:pt x="168" y="571"/>
                </a:lnTo>
                <a:lnTo>
                  <a:pt x="160" y="573"/>
                </a:lnTo>
                <a:lnTo>
                  <a:pt x="152" y="575"/>
                </a:lnTo>
                <a:lnTo>
                  <a:pt x="144" y="576"/>
                </a:lnTo>
                <a:lnTo>
                  <a:pt x="135" y="576"/>
                </a:lnTo>
                <a:lnTo>
                  <a:pt x="126" y="575"/>
                </a:lnTo>
                <a:lnTo>
                  <a:pt x="116" y="574"/>
                </a:lnTo>
                <a:lnTo>
                  <a:pt x="107" y="571"/>
                </a:lnTo>
                <a:lnTo>
                  <a:pt x="107" y="565"/>
                </a:lnTo>
                <a:lnTo>
                  <a:pt x="143" y="536"/>
                </a:lnTo>
                <a:lnTo>
                  <a:pt x="182" y="508"/>
                </a:lnTo>
                <a:lnTo>
                  <a:pt x="223" y="476"/>
                </a:lnTo>
                <a:lnTo>
                  <a:pt x="267" y="442"/>
                </a:lnTo>
                <a:lnTo>
                  <a:pt x="286" y="426"/>
                </a:lnTo>
                <a:lnTo>
                  <a:pt x="306" y="411"/>
                </a:lnTo>
                <a:lnTo>
                  <a:pt x="326" y="395"/>
                </a:lnTo>
                <a:lnTo>
                  <a:pt x="346" y="380"/>
                </a:lnTo>
                <a:lnTo>
                  <a:pt x="386" y="411"/>
                </a:lnTo>
                <a:lnTo>
                  <a:pt x="393" y="405"/>
                </a:lnTo>
                <a:lnTo>
                  <a:pt x="399" y="400"/>
                </a:lnTo>
                <a:lnTo>
                  <a:pt x="406" y="396"/>
                </a:lnTo>
                <a:lnTo>
                  <a:pt x="414" y="393"/>
                </a:lnTo>
                <a:lnTo>
                  <a:pt x="428" y="386"/>
                </a:lnTo>
                <a:lnTo>
                  <a:pt x="444" y="382"/>
                </a:lnTo>
                <a:lnTo>
                  <a:pt x="476" y="374"/>
                </a:lnTo>
                <a:lnTo>
                  <a:pt x="509" y="370"/>
                </a:lnTo>
                <a:lnTo>
                  <a:pt x="524" y="367"/>
                </a:lnTo>
                <a:lnTo>
                  <a:pt x="539" y="363"/>
                </a:lnTo>
                <a:lnTo>
                  <a:pt x="552" y="359"/>
                </a:lnTo>
                <a:lnTo>
                  <a:pt x="563" y="353"/>
                </a:lnTo>
                <a:lnTo>
                  <a:pt x="569" y="349"/>
                </a:lnTo>
                <a:lnTo>
                  <a:pt x="574" y="345"/>
                </a:lnTo>
                <a:lnTo>
                  <a:pt x="578" y="340"/>
                </a:lnTo>
                <a:lnTo>
                  <a:pt x="582" y="335"/>
                </a:lnTo>
                <a:lnTo>
                  <a:pt x="585" y="329"/>
                </a:lnTo>
                <a:lnTo>
                  <a:pt x="588" y="322"/>
                </a:lnTo>
                <a:lnTo>
                  <a:pt x="590" y="314"/>
                </a:lnTo>
                <a:lnTo>
                  <a:pt x="592" y="306"/>
                </a:lnTo>
                <a:lnTo>
                  <a:pt x="559" y="306"/>
                </a:lnTo>
                <a:lnTo>
                  <a:pt x="548" y="312"/>
                </a:lnTo>
                <a:lnTo>
                  <a:pt x="535" y="321"/>
                </a:lnTo>
                <a:lnTo>
                  <a:pt x="528" y="325"/>
                </a:lnTo>
                <a:lnTo>
                  <a:pt x="520" y="328"/>
                </a:lnTo>
                <a:lnTo>
                  <a:pt x="513" y="330"/>
                </a:lnTo>
                <a:lnTo>
                  <a:pt x="506" y="331"/>
                </a:lnTo>
                <a:lnTo>
                  <a:pt x="495" y="330"/>
                </a:lnTo>
                <a:lnTo>
                  <a:pt x="485" y="327"/>
                </a:lnTo>
                <a:lnTo>
                  <a:pt x="474" y="324"/>
                </a:lnTo>
                <a:lnTo>
                  <a:pt x="463" y="321"/>
                </a:lnTo>
                <a:lnTo>
                  <a:pt x="453" y="318"/>
                </a:lnTo>
                <a:lnTo>
                  <a:pt x="443" y="317"/>
                </a:lnTo>
                <a:lnTo>
                  <a:pt x="438" y="318"/>
                </a:lnTo>
                <a:lnTo>
                  <a:pt x="433" y="319"/>
                </a:lnTo>
                <a:lnTo>
                  <a:pt x="430" y="322"/>
                </a:lnTo>
                <a:lnTo>
                  <a:pt x="426" y="325"/>
                </a:lnTo>
                <a:lnTo>
                  <a:pt x="432" y="316"/>
                </a:lnTo>
                <a:lnTo>
                  <a:pt x="443" y="307"/>
                </a:lnTo>
                <a:lnTo>
                  <a:pt x="457" y="297"/>
                </a:lnTo>
                <a:lnTo>
                  <a:pt x="472" y="287"/>
                </a:lnTo>
                <a:lnTo>
                  <a:pt x="506" y="265"/>
                </a:lnTo>
                <a:lnTo>
                  <a:pt x="539" y="244"/>
                </a:lnTo>
                <a:lnTo>
                  <a:pt x="698" y="250"/>
                </a:lnTo>
                <a:lnTo>
                  <a:pt x="701" y="246"/>
                </a:lnTo>
                <a:lnTo>
                  <a:pt x="704" y="243"/>
                </a:lnTo>
                <a:lnTo>
                  <a:pt x="708" y="240"/>
                </a:lnTo>
                <a:lnTo>
                  <a:pt x="711" y="238"/>
                </a:lnTo>
                <a:lnTo>
                  <a:pt x="719" y="236"/>
                </a:lnTo>
                <a:lnTo>
                  <a:pt x="728" y="234"/>
                </a:lnTo>
                <a:lnTo>
                  <a:pt x="745" y="234"/>
                </a:lnTo>
                <a:lnTo>
                  <a:pt x="758" y="232"/>
                </a:lnTo>
                <a:lnTo>
                  <a:pt x="756" y="224"/>
                </a:lnTo>
                <a:lnTo>
                  <a:pt x="753" y="216"/>
                </a:lnTo>
                <a:lnTo>
                  <a:pt x="749" y="210"/>
                </a:lnTo>
                <a:lnTo>
                  <a:pt x="742" y="204"/>
                </a:lnTo>
                <a:lnTo>
                  <a:pt x="737" y="199"/>
                </a:lnTo>
                <a:lnTo>
                  <a:pt x="729" y="195"/>
                </a:lnTo>
                <a:lnTo>
                  <a:pt x="721" y="191"/>
                </a:lnTo>
                <a:lnTo>
                  <a:pt x="713" y="188"/>
                </a:lnTo>
                <a:lnTo>
                  <a:pt x="698" y="182"/>
                </a:lnTo>
                <a:lnTo>
                  <a:pt x="684" y="176"/>
                </a:lnTo>
                <a:lnTo>
                  <a:pt x="678" y="172"/>
                </a:lnTo>
                <a:lnTo>
                  <a:pt x="673" y="168"/>
                </a:lnTo>
                <a:lnTo>
                  <a:pt x="668" y="164"/>
                </a:lnTo>
                <a:lnTo>
                  <a:pt x="665" y="159"/>
                </a:lnTo>
                <a:lnTo>
                  <a:pt x="687" y="143"/>
                </a:lnTo>
                <a:lnTo>
                  <a:pt x="712" y="127"/>
                </a:lnTo>
                <a:lnTo>
                  <a:pt x="739" y="109"/>
                </a:lnTo>
                <a:lnTo>
                  <a:pt x="765" y="90"/>
                </a:lnTo>
                <a:lnTo>
                  <a:pt x="812" y="78"/>
                </a:lnTo>
                <a:lnTo>
                  <a:pt x="858" y="65"/>
                </a:lnTo>
                <a:lnTo>
                  <a:pt x="902" y="52"/>
                </a:lnTo>
                <a:lnTo>
                  <a:pt x="945" y="38"/>
                </a:lnTo>
                <a:lnTo>
                  <a:pt x="966" y="33"/>
                </a:lnTo>
                <a:lnTo>
                  <a:pt x="988" y="27"/>
                </a:lnTo>
                <a:lnTo>
                  <a:pt x="1010" y="22"/>
                </a:lnTo>
                <a:lnTo>
                  <a:pt x="1033" y="18"/>
                </a:lnTo>
                <a:lnTo>
                  <a:pt x="1056" y="15"/>
                </a:lnTo>
                <a:lnTo>
                  <a:pt x="1080" y="12"/>
                </a:lnTo>
                <a:lnTo>
                  <a:pt x="1104" y="11"/>
                </a:lnTo>
                <a:lnTo>
                  <a:pt x="1130" y="10"/>
                </a:lnTo>
                <a:lnTo>
                  <a:pt x="1157" y="9"/>
                </a:lnTo>
                <a:lnTo>
                  <a:pt x="1176" y="7"/>
                </a:lnTo>
                <a:lnTo>
                  <a:pt x="1192" y="5"/>
                </a:lnTo>
                <a:lnTo>
                  <a:pt x="1216" y="4"/>
                </a:lnTo>
                <a:lnTo>
                  <a:pt x="1241" y="3"/>
                </a:lnTo>
                <a:lnTo>
                  <a:pt x="1262" y="0"/>
                </a:lnTo>
                <a:lnTo>
                  <a:pt x="1270" y="0"/>
                </a:lnTo>
                <a:lnTo>
                  <a:pt x="1277" y="2"/>
                </a:lnTo>
                <a:lnTo>
                  <a:pt x="1280" y="3"/>
                </a:lnTo>
                <a:lnTo>
                  <a:pt x="1281" y="5"/>
                </a:lnTo>
                <a:lnTo>
                  <a:pt x="1282" y="7"/>
                </a:lnTo>
                <a:lnTo>
                  <a:pt x="1283" y="10"/>
                </a:lnTo>
                <a:lnTo>
                  <a:pt x="1306" y="10"/>
                </a:lnTo>
                <a:lnTo>
                  <a:pt x="1333" y="10"/>
                </a:lnTo>
                <a:lnTo>
                  <a:pt x="1354" y="10"/>
                </a:lnTo>
                <a:lnTo>
                  <a:pt x="1362" y="10"/>
                </a:lnTo>
                <a:lnTo>
                  <a:pt x="1380" y="11"/>
                </a:lnTo>
                <a:lnTo>
                  <a:pt x="1399" y="12"/>
                </a:lnTo>
                <a:lnTo>
                  <a:pt x="1417" y="15"/>
                </a:lnTo>
                <a:lnTo>
                  <a:pt x="1437" y="18"/>
                </a:lnTo>
                <a:lnTo>
                  <a:pt x="1475" y="26"/>
                </a:lnTo>
                <a:lnTo>
                  <a:pt x="1516" y="34"/>
                </a:lnTo>
                <a:lnTo>
                  <a:pt x="1557" y="44"/>
                </a:lnTo>
                <a:lnTo>
                  <a:pt x="1597" y="52"/>
                </a:lnTo>
                <a:lnTo>
                  <a:pt x="1617" y="55"/>
                </a:lnTo>
                <a:lnTo>
                  <a:pt x="1637" y="58"/>
                </a:lnTo>
                <a:lnTo>
                  <a:pt x="1656" y="59"/>
                </a:lnTo>
                <a:lnTo>
                  <a:pt x="1675" y="60"/>
                </a:lnTo>
                <a:lnTo>
                  <a:pt x="1761" y="41"/>
                </a:lnTo>
                <a:lnTo>
                  <a:pt x="1772" y="46"/>
                </a:lnTo>
                <a:lnTo>
                  <a:pt x="1784" y="51"/>
                </a:lnTo>
                <a:lnTo>
                  <a:pt x="1797" y="55"/>
                </a:lnTo>
                <a:lnTo>
                  <a:pt x="1808" y="60"/>
                </a:lnTo>
                <a:lnTo>
                  <a:pt x="1223" y="540"/>
                </a:lnTo>
                <a:lnTo>
                  <a:pt x="1258" y="540"/>
                </a:lnTo>
                <a:lnTo>
                  <a:pt x="1287" y="540"/>
                </a:lnTo>
                <a:lnTo>
                  <a:pt x="1309" y="540"/>
                </a:lnTo>
                <a:lnTo>
                  <a:pt x="1329" y="540"/>
                </a:lnTo>
                <a:lnTo>
                  <a:pt x="1328" y="547"/>
                </a:lnTo>
                <a:lnTo>
                  <a:pt x="1327" y="553"/>
                </a:lnTo>
                <a:lnTo>
                  <a:pt x="1325" y="559"/>
                </a:lnTo>
                <a:lnTo>
                  <a:pt x="1323" y="565"/>
                </a:lnTo>
                <a:lnTo>
                  <a:pt x="1321" y="571"/>
                </a:lnTo>
                <a:lnTo>
                  <a:pt x="1318" y="576"/>
                </a:lnTo>
                <a:lnTo>
                  <a:pt x="1316" y="583"/>
                </a:lnTo>
                <a:lnTo>
                  <a:pt x="1316" y="589"/>
                </a:lnTo>
                <a:lnTo>
                  <a:pt x="1317" y="592"/>
                </a:lnTo>
                <a:lnTo>
                  <a:pt x="1320" y="595"/>
                </a:lnTo>
                <a:lnTo>
                  <a:pt x="1323" y="599"/>
                </a:lnTo>
                <a:lnTo>
                  <a:pt x="1327" y="601"/>
                </a:lnTo>
                <a:lnTo>
                  <a:pt x="1336" y="606"/>
                </a:lnTo>
                <a:lnTo>
                  <a:pt x="1343" y="608"/>
                </a:lnTo>
                <a:lnTo>
                  <a:pt x="1351" y="608"/>
                </a:lnTo>
                <a:lnTo>
                  <a:pt x="1358" y="607"/>
                </a:lnTo>
                <a:lnTo>
                  <a:pt x="1365" y="605"/>
                </a:lnTo>
                <a:lnTo>
                  <a:pt x="1371" y="604"/>
                </a:lnTo>
                <a:lnTo>
                  <a:pt x="1382" y="599"/>
                </a:lnTo>
                <a:lnTo>
                  <a:pt x="1391" y="592"/>
                </a:lnTo>
                <a:lnTo>
                  <a:pt x="1400" y="587"/>
                </a:lnTo>
                <a:lnTo>
                  <a:pt x="1409" y="582"/>
                </a:lnTo>
                <a:lnTo>
                  <a:pt x="1413" y="580"/>
                </a:lnTo>
                <a:lnTo>
                  <a:pt x="1417" y="578"/>
                </a:lnTo>
                <a:lnTo>
                  <a:pt x="1423" y="577"/>
                </a:lnTo>
                <a:lnTo>
                  <a:pt x="1429" y="577"/>
                </a:lnTo>
                <a:lnTo>
                  <a:pt x="1441" y="596"/>
                </a:lnTo>
                <a:lnTo>
                  <a:pt x="1457" y="617"/>
                </a:lnTo>
                <a:lnTo>
                  <a:pt x="1465" y="629"/>
                </a:lnTo>
                <a:lnTo>
                  <a:pt x="1470" y="643"/>
                </a:lnTo>
                <a:lnTo>
                  <a:pt x="1472" y="650"/>
                </a:lnTo>
                <a:lnTo>
                  <a:pt x="1474" y="659"/>
                </a:lnTo>
                <a:lnTo>
                  <a:pt x="1475" y="667"/>
                </a:lnTo>
                <a:lnTo>
                  <a:pt x="1475" y="676"/>
                </a:lnTo>
                <a:lnTo>
                  <a:pt x="1475" y="681"/>
                </a:lnTo>
                <a:lnTo>
                  <a:pt x="1474" y="686"/>
                </a:lnTo>
                <a:lnTo>
                  <a:pt x="1473" y="690"/>
                </a:lnTo>
                <a:lnTo>
                  <a:pt x="1471" y="694"/>
                </a:lnTo>
                <a:lnTo>
                  <a:pt x="1467" y="700"/>
                </a:lnTo>
                <a:lnTo>
                  <a:pt x="1462" y="706"/>
                </a:lnTo>
                <a:lnTo>
                  <a:pt x="1457" y="713"/>
                </a:lnTo>
                <a:lnTo>
                  <a:pt x="1454" y="719"/>
                </a:lnTo>
                <a:lnTo>
                  <a:pt x="1451" y="723"/>
                </a:lnTo>
                <a:lnTo>
                  <a:pt x="1450" y="727"/>
                </a:lnTo>
                <a:lnTo>
                  <a:pt x="1449" y="732"/>
                </a:lnTo>
                <a:lnTo>
                  <a:pt x="1449" y="737"/>
                </a:lnTo>
                <a:lnTo>
                  <a:pt x="1449" y="742"/>
                </a:lnTo>
                <a:lnTo>
                  <a:pt x="1450" y="746"/>
                </a:lnTo>
                <a:lnTo>
                  <a:pt x="1452" y="750"/>
                </a:lnTo>
                <a:lnTo>
                  <a:pt x="1455" y="754"/>
                </a:lnTo>
                <a:lnTo>
                  <a:pt x="1459" y="761"/>
                </a:lnTo>
                <a:lnTo>
                  <a:pt x="1466" y="769"/>
                </a:lnTo>
                <a:lnTo>
                  <a:pt x="1471" y="775"/>
                </a:lnTo>
                <a:lnTo>
                  <a:pt x="1477" y="783"/>
                </a:lnTo>
                <a:lnTo>
                  <a:pt x="1479" y="786"/>
                </a:lnTo>
                <a:lnTo>
                  <a:pt x="1481" y="790"/>
                </a:lnTo>
                <a:lnTo>
                  <a:pt x="1482" y="794"/>
                </a:lnTo>
                <a:lnTo>
                  <a:pt x="1482" y="799"/>
                </a:lnTo>
                <a:lnTo>
                  <a:pt x="1482" y="802"/>
                </a:lnTo>
                <a:lnTo>
                  <a:pt x="1480" y="807"/>
                </a:lnTo>
                <a:lnTo>
                  <a:pt x="1477" y="811"/>
                </a:lnTo>
                <a:lnTo>
                  <a:pt x="1473" y="816"/>
                </a:lnTo>
                <a:lnTo>
                  <a:pt x="1463" y="826"/>
                </a:lnTo>
                <a:lnTo>
                  <a:pt x="1452" y="835"/>
                </a:lnTo>
                <a:lnTo>
                  <a:pt x="1446" y="839"/>
                </a:lnTo>
                <a:lnTo>
                  <a:pt x="1439" y="843"/>
                </a:lnTo>
                <a:lnTo>
                  <a:pt x="1433" y="846"/>
                </a:lnTo>
                <a:lnTo>
                  <a:pt x="1426" y="848"/>
                </a:lnTo>
                <a:lnTo>
                  <a:pt x="1419" y="850"/>
                </a:lnTo>
                <a:lnTo>
                  <a:pt x="1414" y="850"/>
                </a:lnTo>
                <a:lnTo>
                  <a:pt x="1407" y="850"/>
                </a:lnTo>
                <a:lnTo>
                  <a:pt x="1402" y="848"/>
                </a:lnTo>
                <a:lnTo>
                  <a:pt x="1410" y="8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138238" y="2111375"/>
            <a:ext cx="1381125" cy="769938"/>
          </a:xfrm>
          <a:custGeom>
            <a:avLst/>
            <a:gdLst>
              <a:gd name="T0" fmla="*/ 2147483647 w 3175"/>
              <a:gd name="T1" fmla="*/ 2147483647 h 1472"/>
              <a:gd name="T2" fmla="*/ 2147483647 w 3175"/>
              <a:gd name="T3" fmla="*/ 2147483647 h 1472"/>
              <a:gd name="T4" fmla="*/ 2147483647 w 3175"/>
              <a:gd name="T5" fmla="*/ 2147483647 h 1472"/>
              <a:gd name="T6" fmla="*/ 2147483647 w 3175"/>
              <a:gd name="T7" fmla="*/ 2147483647 h 1472"/>
              <a:gd name="T8" fmla="*/ 2147483647 w 3175"/>
              <a:gd name="T9" fmla="*/ 2147483647 h 1472"/>
              <a:gd name="T10" fmla="*/ 2147483647 w 3175"/>
              <a:gd name="T11" fmla="*/ 2147483647 h 1472"/>
              <a:gd name="T12" fmla="*/ 2147483647 w 3175"/>
              <a:gd name="T13" fmla="*/ 2147483647 h 1472"/>
              <a:gd name="T14" fmla="*/ 2147483647 w 3175"/>
              <a:gd name="T15" fmla="*/ 2147483647 h 1472"/>
              <a:gd name="T16" fmla="*/ 2147483647 w 3175"/>
              <a:gd name="T17" fmla="*/ 2147483647 h 1472"/>
              <a:gd name="T18" fmla="*/ 2147483647 w 3175"/>
              <a:gd name="T19" fmla="*/ 2147483647 h 1472"/>
              <a:gd name="T20" fmla="*/ 2147483647 w 3175"/>
              <a:gd name="T21" fmla="*/ 2147483647 h 1472"/>
              <a:gd name="T22" fmla="*/ 2147483647 w 3175"/>
              <a:gd name="T23" fmla="*/ 2147483647 h 1472"/>
              <a:gd name="T24" fmla="*/ 2147483647 w 3175"/>
              <a:gd name="T25" fmla="*/ 2147483647 h 1472"/>
              <a:gd name="T26" fmla="*/ 2147483647 w 3175"/>
              <a:gd name="T27" fmla="*/ 2147483647 h 1472"/>
              <a:gd name="T28" fmla="*/ 2147483647 w 3175"/>
              <a:gd name="T29" fmla="*/ 2147483647 h 1472"/>
              <a:gd name="T30" fmla="*/ 2147483647 w 3175"/>
              <a:gd name="T31" fmla="*/ 2147483647 h 1472"/>
              <a:gd name="T32" fmla="*/ 2147483647 w 3175"/>
              <a:gd name="T33" fmla="*/ 2147483647 h 1472"/>
              <a:gd name="T34" fmla="*/ 2147483647 w 3175"/>
              <a:gd name="T35" fmla="*/ 2147483647 h 1472"/>
              <a:gd name="T36" fmla="*/ 2147483647 w 3175"/>
              <a:gd name="T37" fmla="*/ 2147483647 h 1472"/>
              <a:gd name="T38" fmla="*/ 2147483647 w 3175"/>
              <a:gd name="T39" fmla="*/ 2147483647 h 1472"/>
              <a:gd name="T40" fmla="*/ 2147483647 w 3175"/>
              <a:gd name="T41" fmla="*/ 2147483647 h 1472"/>
              <a:gd name="T42" fmla="*/ 2147483647 w 3175"/>
              <a:gd name="T43" fmla="*/ 2147483647 h 1472"/>
              <a:gd name="T44" fmla="*/ 2147483647 w 3175"/>
              <a:gd name="T45" fmla="*/ 2147483647 h 1472"/>
              <a:gd name="T46" fmla="*/ 2147483647 w 3175"/>
              <a:gd name="T47" fmla="*/ 2147483647 h 1472"/>
              <a:gd name="T48" fmla="*/ 2147483647 w 3175"/>
              <a:gd name="T49" fmla="*/ 2147483647 h 1472"/>
              <a:gd name="T50" fmla="*/ 2147483647 w 3175"/>
              <a:gd name="T51" fmla="*/ 2147483647 h 1472"/>
              <a:gd name="T52" fmla="*/ 2147483647 w 3175"/>
              <a:gd name="T53" fmla="*/ 2147483647 h 1472"/>
              <a:gd name="T54" fmla="*/ 2147483647 w 3175"/>
              <a:gd name="T55" fmla="*/ 2147483647 h 1472"/>
              <a:gd name="T56" fmla="*/ 2147483647 w 3175"/>
              <a:gd name="T57" fmla="*/ 2147483647 h 1472"/>
              <a:gd name="T58" fmla="*/ 2147483647 w 3175"/>
              <a:gd name="T59" fmla="*/ 2147483647 h 1472"/>
              <a:gd name="T60" fmla="*/ 2147483647 w 3175"/>
              <a:gd name="T61" fmla="*/ 2147483647 h 1472"/>
              <a:gd name="T62" fmla="*/ 2147483647 w 3175"/>
              <a:gd name="T63" fmla="*/ 2147483647 h 1472"/>
              <a:gd name="T64" fmla="*/ 2147483647 w 3175"/>
              <a:gd name="T65" fmla="*/ 2147483647 h 1472"/>
              <a:gd name="T66" fmla="*/ 2147483647 w 3175"/>
              <a:gd name="T67" fmla="*/ 2147483647 h 1472"/>
              <a:gd name="T68" fmla="*/ 2147483647 w 3175"/>
              <a:gd name="T69" fmla="*/ 2147483647 h 1472"/>
              <a:gd name="T70" fmla="*/ 0 w 3175"/>
              <a:gd name="T71" fmla="*/ 2147483647 h 1472"/>
              <a:gd name="T72" fmla="*/ 2147483647 w 3175"/>
              <a:gd name="T73" fmla="*/ 2147483647 h 1472"/>
              <a:gd name="T74" fmla="*/ 2147483647 w 3175"/>
              <a:gd name="T75" fmla="*/ 2147483647 h 1472"/>
              <a:gd name="T76" fmla="*/ 2147483647 w 3175"/>
              <a:gd name="T77" fmla="*/ 2147483647 h 1472"/>
              <a:gd name="T78" fmla="*/ 2147483647 w 3175"/>
              <a:gd name="T79" fmla="*/ 2147483647 h 1472"/>
              <a:gd name="T80" fmla="*/ 2147483647 w 3175"/>
              <a:gd name="T81" fmla="*/ 0 h 1472"/>
              <a:gd name="T82" fmla="*/ 2147483647 w 3175"/>
              <a:gd name="T83" fmla="*/ 2147483647 h 1472"/>
              <a:gd name="T84" fmla="*/ 2147483647 w 3175"/>
              <a:gd name="T85" fmla="*/ 2147483647 h 1472"/>
              <a:gd name="T86" fmla="*/ 2147483647 w 3175"/>
              <a:gd name="T87" fmla="*/ 2147483647 h 1472"/>
              <a:gd name="T88" fmla="*/ 2147483647 w 3175"/>
              <a:gd name="T89" fmla="*/ 2147483647 h 1472"/>
              <a:gd name="T90" fmla="*/ 2147483647 w 3175"/>
              <a:gd name="T91" fmla="*/ 2147483647 h 1472"/>
              <a:gd name="T92" fmla="*/ 2147483647 w 3175"/>
              <a:gd name="T93" fmla="*/ 2147483647 h 1472"/>
              <a:gd name="T94" fmla="*/ 2147483647 w 3175"/>
              <a:gd name="T95" fmla="*/ 2147483647 h 1472"/>
              <a:gd name="T96" fmla="*/ 2147483647 w 3175"/>
              <a:gd name="T97" fmla="*/ 2147483647 h 1472"/>
              <a:gd name="T98" fmla="*/ 2147483647 w 3175"/>
              <a:gd name="T99" fmla="*/ 2147483647 h 1472"/>
              <a:gd name="T100" fmla="*/ 2147483647 w 3175"/>
              <a:gd name="T101" fmla="*/ 2147483647 h 1472"/>
              <a:gd name="T102" fmla="*/ 2147483647 w 3175"/>
              <a:gd name="T103" fmla="*/ 2147483647 h 1472"/>
              <a:gd name="T104" fmla="*/ 2147483647 w 3175"/>
              <a:gd name="T105" fmla="*/ 2147483647 h 1472"/>
              <a:gd name="T106" fmla="*/ 2147483647 w 3175"/>
              <a:gd name="T107" fmla="*/ 2147483647 h 1472"/>
              <a:gd name="T108" fmla="*/ 2147483647 w 3175"/>
              <a:gd name="T109" fmla="*/ 2147483647 h 1472"/>
              <a:gd name="T110" fmla="*/ 2147483647 w 3175"/>
              <a:gd name="T111" fmla="*/ 2147483647 h 1472"/>
              <a:gd name="T112" fmla="*/ 2147483647 w 3175"/>
              <a:gd name="T113" fmla="*/ 2147483647 h 1472"/>
              <a:gd name="T114" fmla="*/ 2147483647 w 3175"/>
              <a:gd name="T115" fmla="*/ 2147483647 h 1472"/>
              <a:gd name="T116" fmla="*/ 2147483647 w 3175"/>
              <a:gd name="T117" fmla="*/ 2147483647 h 1472"/>
              <a:gd name="T118" fmla="*/ 2147483647 w 3175"/>
              <a:gd name="T119" fmla="*/ 2147483647 h 1472"/>
              <a:gd name="T120" fmla="*/ 2147483647 w 3175"/>
              <a:gd name="T121" fmla="*/ 2147483647 h 1472"/>
              <a:gd name="T122" fmla="*/ 2147483647 w 3175"/>
              <a:gd name="T123" fmla="*/ 2147483647 h 147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75"/>
              <a:gd name="T187" fmla="*/ 0 h 1472"/>
              <a:gd name="T188" fmla="*/ 3175 w 3175"/>
              <a:gd name="T189" fmla="*/ 1472 h 1472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75" h="1472">
                <a:moveTo>
                  <a:pt x="3155" y="258"/>
                </a:moveTo>
                <a:lnTo>
                  <a:pt x="3129" y="270"/>
                </a:lnTo>
                <a:lnTo>
                  <a:pt x="3104" y="281"/>
                </a:lnTo>
                <a:lnTo>
                  <a:pt x="3079" y="291"/>
                </a:lnTo>
                <a:lnTo>
                  <a:pt x="3055" y="300"/>
                </a:lnTo>
                <a:lnTo>
                  <a:pt x="3032" y="309"/>
                </a:lnTo>
                <a:lnTo>
                  <a:pt x="3008" y="317"/>
                </a:lnTo>
                <a:lnTo>
                  <a:pt x="2983" y="326"/>
                </a:lnTo>
                <a:lnTo>
                  <a:pt x="2956" y="333"/>
                </a:lnTo>
                <a:lnTo>
                  <a:pt x="2948" y="337"/>
                </a:lnTo>
                <a:lnTo>
                  <a:pt x="2940" y="341"/>
                </a:lnTo>
                <a:lnTo>
                  <a:pt x="2933" y="347"/>
                </a:lnTo>
                <a:lnTo>
                  <a:pt x="2928" y="353"/>
                </a:lnTo>
                <a:lnTo>
                  <a:pt x="2917" y="366"/>
                </a:lnTo>
                <a:lnTo>
                  <a:pt x="2909" y="382"/>
                </a:lnTo>
                <a:lnTo>
                  <a:pt x="2900" y="397"/>
                </a:lnTo>
                <a:lnTo>
                  <a:pt x="2894" y="410"/>
                </a:lnTo>
                <a:lnTo>
                  <a:pt x="2889" y="416"/>
                </a:lnTo>
                <a:lnTo>
                  <a:pt x="2885" y="422"/>
                </a:lnTo>
                <a:lnTo>
                  <a:pt x="2881" y="427"/>
                </a:lnTo>
                <a:lnTo>
                  <a:pt x="2876" y="431"/>
                </a:lnTo>
                <a:lnTo>
                  <a:pt x="2876" y="436"/>
                </a:lnTo>
                <a:lnTo>
                  <a:pt x="2877" y="440"/>
                </a:lnTo>
                <a:lnTo>
                  <a:pt x="2880" y="445"/>
                </a:lnTo>
                <a:lnTo>
                  <a:pt x="2883" y="450"/>
                </a:lnTo>
                <a:lnTo>
                  <a:pt x="2896" y="440"/>
                </a:lnTo>
                <a:lnTo>
                  <a:pt x="2909" y="431"/>
                </a:lnTo>
                <a:lnTo>
                  <a:pt x="2910" y="438"/>
                </a:lnTo>
                <a:lnTo>
                  <a:pt x="2910" y="443"/>
                </a:lnTo>
                <a:lnTo>
                  <a:pt x="2909" y="448"/>
                </a:lnTo>
                <a:lnTo>
                  <a:pt x="2907" y="451"/>
                </a:lnTo>
                <a:lnTo>
                  <a:pt x="2905" y="455"/>
                </a:lnTo>
                <a:lnTo>
                  <a:pt x="2902" y="457"/>
                </a:lnTo>
                <a:lnTo>
                  <a:pt x="2898" y="459"/>
                </a:lnTo>
                <a:lnTo>
                  <a:pt x="2894" y="460"/>
                </a:lnTo>
                <a:lnTo>
                  <a:pt x="2883" y="462"/>
                </a:lnTo>
                <a:lnTo>
                  <a:pt x="2871" y="462"/>
                </a:lnTo>
                <a:lnTo>
                  <a:pt x="2858" y="462"/>
                </a:lnTo>
                <a:lnTo>
                  <a:pt x="2843" y="462"/>
                </a:lnTo>
                <a:lnTo>
                  <a:pt x="2820" y="463"/>
                </a:lnTo>
                <a:lnTo>
                  <a:pt x="2796" y="466"/>
                </a:lnTo>
                <a:lnTo>
                  <a:pt x="2773" y="470"/>
                </a:lnTo>
                <a:lnTo>
                  <a:pt x="2750" y="476"/>
                </a:lnTo>
                <a:lnTo>
                  <a:pt x="2728" y="483"/>
                </a:lnTo>
                <a:lnTo>
                  <a:pt x="2708" y="491"/>
                </a:lnTo>
                <a:lnTo>
                  <a:pt x="2691" y="498"/>
                </a:lnTo>
                <a:lnTo>
                  <a:pt x="2678" y="505"/>
                </a:lnTo>
                <a:lnTo>
                  <a:pt x="2678" y="542"/>
                </a:lnTo>
                <a:lnTo>
                  <a:pt x="2675" y="549"/>
                </a:lnTo>
                <a:lnTo>
                  <a:pt x="2673" y="555"/>
                </a:lnTo>
                <a:lnTo>
                  <a:pt x="2670" y="561"/>
                </a:lnTo>
                <a:lnTo>
                  <a:pt x="2667" y="566"/>
                </a:lnTo>
                <a:lnTo>
                  <a:pt x="2658" y="575"/>
                </a:lnTo>
                <a:lnTo>
                  <a:pt x="2649" y="584"/>
                </a:lnTo>
                <a:lnTo>
                  <a:pt x="2639" y="592"/>
                </a:lnTo>
                <a:lnTo>
                  <a:pt x="2628" y="602"/>
                </a:lnTo>
                <a:lnTo>
                  <a:pt x="2619" y="611"/>
                </a:lnTo>
                <a:lnTo>
                  <a:pt x="2611" y="622"/>
                </a:lnTo>
                <a:lnTo>
                  <a:pt x="2611" y="613"/>
                </a:lnTo>
                <a:lnTo>
                  <a:pt x="2611" y="604"/>
                </a:lnTo>
                <a:lnTo>
                  <a:pt x="2606" y="603"/>
                </a:lnTo>
                <a:lnTo>
                  <a:pt x="2602" y="600"/>
                </a:lnTo>
                <a:lnTo>
                  <a:pt x="2598" y="595"/>
                </a:lnTo>
                <a:lnTo>
                  <a:pt x="2596" y="590"/>
                </a:lnTo>
                <a:lnTo>
                  <a:pt x="2595" y="585"/>
                </a:lnTo>
                <a:lnTo>
                  <a:pt x="2595" y="580"/>
                </a:lnTo>
                <a:lnTo>
                  <a:pt x="2595" y="576"/>
                </a:lnTo>
                <a:lnTo>
                  <a:pt x="2597" y="573"/>
                </a:lnTo>
                <a:lnTo>
                  <a:pt x="2578" y="573"/>
                </a:lnTo>
                <a:lnTo>
                  <a:pt x="2575" y="587"/>
                </a:lnTo>
                <a:lnTo>
                  <a:pt x="2574" y="600"/>
                </a:lnTo>
                <a:lnTo>
                  <a:pt x="2574" y="610"/>
                </a:lnTo>
                <a:lnTo>
                  <a:pt x="2574" y="619"/>
                </a:lnTo>
                <a:lnTo>
                  <a:pt x="2577" y="633"/>
                </a:lnTo>
                <a:lnTo>
                  <a:pt x="2578" y="646"/>
                </a:lnTo>
                <a:lnTo>
                  <a:pt x="2577" y="658"/>
                </a:lnTo>
                <a:lnTo>
                  <a:pt x="2574" y="668"/>
                </a:lnTo>
                <a:lnTo>
                  <a:pt x="2570" y="677"/>
                </a:lnTo>
                <a:lnTo>
                  <a:pt x="2564" y="685"/>
                </a:lnTo>
                <a:lnTo>
                  <a:pt x="2559" y="693"/>
                </a:lnTo>
                <a:lnTo>
                  <a:pt x="2552" y="700"/>
                </a:lnTo>
                <a:lnTo>
                  <a:pt x="2545" y="707"/>
                </a:lnTo>
                <a:lnTo>
                  <a:pt x="2537" y="715"/>
                </a:lnTo>
                <a:lnTo>
                  <a:pt x="2538" y="684"/>
                </a:lnTo>
                <a:lnTo>
                  <a:pt x="2538" y="657"/>
                </a:lnTo>
                <a:lnTo>
                  <a:pt x="2540" y="630"/>
                </a:lnTo>
                <a:lnTo>
                  <a:pt x="2544" y="604"/>
                </a:lnTo>
                <a:lnTo>
                  <a:pt x="2535" y="607"/>
                </a:lnTo>
                <a:lnTo>
                  <a:pt x="2527" y="611"/>
                </a:lnTo>
                <a:lnTo>
                  <a:pt x="2519" y="615"/>
                </a:lnTo>
                <a:lnTo>
                  <a:pt x="2514" y="621"/>
                </a:lnTo>
                <a:lnTo>
                  <a:pt x="2510" y="628"/>
                </a:lnTo>
                <a:lnTo>
                  <a:pt x="2506" y="635"/>
                </a:lnTo>
                <a:lnTo>
                  <a:pt x="2505" y="643"/>
                </a:lnTo>
                <a:lnTo>
                  <a:pt x="2504" y="653"/>
                </a:lnTo>
                <a:lnTo>
                  <a:pt x="2491" y="653"/>
                </a:lnTo>
                <a:lnTo>
                  <a:pt x="2478" y="653"/>
                </a:lnTo>
                <a:lnTo>
                  <a:pt x="2478" y="658"/>
                </a:lnTo>
                <a:lnTo>
                  <a:pt x="2479" y="662"/>
                </a:lnTo>
                <a:lnTo>
                  <a:pt x="2480" y="666"/>
                </a:lnTo>
                <a:lnTo>
                  <a:pt x="2482" y="670"/>
                </a:lnTo>
                <a:lnTo>
                  <a:pt x="2486" y="678"/>
                </a:lnTo>
                <a:lnTo>
                  <a:pt x="2493" y="684"/>
                </a:lnTo>
                <a:lnTo>
                  <a:pt x="2499" y="690"/>
                </a:lnTo>
                <a:lnTo>
                  <a:pt x="2505" y="695"/>
                </a:lnTo>
                <a:lnTo>
                  <a:pt x="2512" y="699"/>
                </a:lnTo>
                <a:lnTo>
                  <a:pt x="2517" y="702"/>
                </a:lnTo>
                <a:lnTo>
                  <a:pt x="2517" y="727"/>
                </a:lnTo>
                <a:lnTo>
                  <a:pt x="2496" y="730"/>
                </a:lnTo>
                <a:lnTo>
                  <a:pt x="2479" y="730"/>
                </a:lnTo>
                <a:lnTo>
                  <a:pt x="2472" y="730"/>
                </a:lnTo>
                <a:lnTo>
                  <a:pt x="2466" y="730"/>
                </a:lnTo>
                <a:lnTo>
                  <a:pt x="2458" y="731"/>
                </a:lnTo>
                <a:lnTo>
                  <a:pt x="2451" y="733"/>
                </a:lnTo>
                <a:lnTo>
                  <a:pt x="2455" y="737"/>
                </a:lnTo>
                <a:lnTo>
                  <a:pt x="2459" y="741"/>
                </a:lnTo>
                <a:lnTo>
                  <a:pt x="2465" y="744"/>
                </a:lnTo>
                <a:lnTo>
                  <a:pt x="2471" y="747"/>
                </a:lnTo>
                <a:lnTo>
                  <a:pt x="2483" y="750"/>
                </a:lnTo>
                <a:lnTo>
                  <a:pt x="2491" y="751"/>
                </a:lnTo>
                <a:lnTo>
                  <a:pt x="2492" y="756"/>
                </a:lnTo>
                <a:lnTo>
                  <a:pt x="2493" y="760"/>
                </a:lnTo>
                <a:lnTo>
                  <a:pt x="2495" y="765"/>
                </a:lnTo>
                <a:lnTo>
                  <a:pt x="2499" y="769"/>
                </a:lnTo>
                <a:lnTo>
                  <a:pt x="2505" y="777"/>
                </a:lnTo>
                <a:lnTo>
                  <a:pt x="2511" y="782"/>
                </a:lnTo>
                <a:lnTo>
                  <a:pt x="2500" y="792"/>
                </a:lnTo>
                <a:lnTo>
                  <a:pt x="2489" y="802"/>
                </a:lnTo>
                <a:lnTo>
                  <a:pt x="2480" y="812"/>
                </a:lnTo>
                <a:lnTo>
                  <a:pt x="2471" y="823"/>
                </a:lnTo>
                <a:lnTo>
                  <a:pt x="2456" y="841"/>
                </a:lnTo>
                <a:lnTo>
                  <a:pt x="2441" y="859"/>
                </a:lnTo>
                <a:lnTo>
                  <a:pt x="2434" y="867"/>
                </a:lnTo>
                <a:lnTo>
                  <a:pt x="2425" y="876"/>
                </a:lnTo>
                <a:lnTo>
                  <a:pt x="2416" y="884"/>
                </a:lnTo>
                <a:lnTo>
                  <a:pt x="2406" y="892"/>
                </a:lnTo>
                <a:lnTo>
                  <a:pt x="2395" y="899"/>
                </a:lnTo>
                <a:lnTo>
                  <a:pt x="2382" y="905"/>
                </a:lnTo>
                <a:lnTo>
                  <a:pt x="2368" y="912"/>
                </a:lnTo>
                <a:lnTo>
                  <a:pt x="2351" y="917"/>
                </a:lnTo>
                <a:lnTo>
                  <a:pt x="2346" y="919"/>
                </a:lnTo>
                <a:lnTo>
                  <a:pt x="2339" y="923"/>
                </a:lnTo>
                <a:lnTo>
                  <a:pt x="2332" y="928"/>
                </a:lnTo>
                <a:lnTo>
                  <a:pt x="2324" y="935"/>
                </a:lnTo>
                <a:lnTo>
                  <a:pt x="2307" y="950"/>
                </a:lnTo>
                <a:lnTo>
                  <a:pt x="2289" y="967"/>
                </a:lnTo>
                <a:lnTo>
                  <a:pt x="2271" y="984"/>
                </a:lnTo>
                <a:lnTo>
                  <a:pt x="2255" y="999"/>
                </a:lnTo>
                <a:lnTo>
                  <a:pt x="2248" y="1006"/>
                </a:lnTo>
                <a:lnTo>
                  <a:pt x="2242" y="1011"/>
                </a:lnTo>
                <a:lnTo>
                  <a:pt x="2236" y="1014"/>
                </a:lnTo>
                <a:lnTo>
                  <a:pt x="2232" y="1016"/>
                </a:lnTo>
                <a:lnTo>
                  <a:pt x="2208" y="1025"/>
                </a:lnTo>
                <a:lnTo>
                  <a:pt x="2186" y="1034"/>
                </a:lnTo>
                <a:lnTo>
                  <a:pt x="2175" y="1039"/>
                </a:lnTo>
                <a:lnTo>
                  <a:pt x="2165" y="1045"/>
                </a:lnTo>
                <a:lnTo>
                  <a:pt x="2156" y="1051"/>
                </a:lnTo>
                <a:lnTo>
                  <a:pt x="2147" y="1057"/>
                </a:lnTo>
                <a:lnTo>
                  <a:pt x="2140" y="1064"/>
                </a:lnTo>
                <a:lnTo>
                  <a:pt x="2133" y="1072"/>
                </a:lnTo>
                <a:lnTo>
                  <a:pt x="2126" y="1080"/>
                </a:lnTo>
                <a:lnTo>
                  <a:pt x="2122" y="1090"/>
                </a:lnTo>
                <a:lnTo>
                  <a:pt x="2118" y="1101"/>
                </a:lnTo>
                <a:lnTo>
                  <a:pt x="2114" y="1113"/>
                </a:lnTo>
                <a:lnTo>
                  <a:pt x="2113" y="1125"/>
                </a:lnTo>
                <a:lnTo>
                  <a:pt x="2112" y="1139"/>
                </a:lnTo>
                <a:lnTo>
                  <a:pt x="2112" y="1151"/>
                </a:lnTo>
                <a:lnTo>
                  <a:pt x="2112" y="1174"/>
                </a:lnTo>
                <a:lnTo>
                  <a:pt x="2112" y="1195"/>
                </a:lnTo>
                <a:lnTo>
                  <a:pt x="2112" y="1207"/>
                </a:lnTo>
                <a:lnTo>
                  <a:pt x="2114" y="1223"/>
                </a:lnTo>
                <a:lnTo>
                  <a:pt x="2118" y="1240"/>
                </a:lnTo>
                <a:lnTo>
                  <a:pt x="2120" y="1249"/>
                </a:lnTo>
                <a:lnTo>
                  <a:pt x="2121" y="1259"/>
                </a:lnTo>
                <a:lnTo>
                  <a:pt x="2121" y="1270"/>
                </a:lnTo>
                <a:lnTo>
                  <a:pt x="2119" y="1281"/>
                </a:lnTo>
                <a:lnTo>
                  <a:pt x="2132" y="1343"/>
                </a:lnTo>
                <a:lnTo>
                  <a:pt x="2126" y="1379"/>
                </a:lnTo>
                <a:lnTo>
                  <a:pt x="2118" y="1417"/>
                </a:lnTo>
                <a:lnTo>
                  <a:pt x="2112" y="1435"/>
                </a:lnTo>
                <a:lnTo>
                  <a:pt x="2105" y="1450"/>
                </a:lnTo>
                <a:lnTo>
                  <a:pt x="2103" y="1457"/>
                </a:lnTo>
                <a:lnTo>
                  <a:pt x="2100" y="1463"/>
                </a:lnTo>
                <a:lnTo>
                  <a:pt x="2096" y="1468"/>
                </a:lnTo>
                <a:lnTo>
                  <a:pt x="2092" y="1472"/>
                </a:lnTo>
                <a:lnTo>
                  <a:pt x="2059" y="1472"/>
                </a:lnTo>
                <a:lnTo>
                  <a:pt x="2058" y="1464"/>
                </a:lnTo>
                <a:lnTo>
                  <a:pt x="2057" y="1456"/>
                </a:lnTo>
                <a:lnTo>
                  <a:pt x="2055" y="1450"/>
                </a:lnTo>
                <a:lnTo>
                  <a:pt x="2053" y="1445"/>
                </a:lnTo>
                <a:lnTo>
                  <a:pt x="2047" y="1437"/>
                </a:lnTo>
                <a:lnTo>
                  <a:pt x="2040" y="1430"/>
                </a:lnTo>
                <a:lnTo>
                  <a:pt x="2033" y="1425"/>
                </a:lnTo>
                <a:lnTo>
                  <a:pt x="2029" y="1418"/>
                </a:lnTo>
                <a:lnTo>
                  <a:pt x="2026" y="1414"/>
                </a:lnTo>
                <a:lnTo>
                  <a:pt x="2025" y="1410"/>
                </a:lnTo>
                <a:lnTo>
                  <a:pt x="2025" y="1405"/>
                </a:lnTo>
                <a:lnTo>
                  <a:pt x="2026" y="1398"/>
                </a:lnTo>
                <a:lnTo>
                  <a:pt x="2026" y="1373"/>
                </a:lnTo>
                <a:lnTo>
                  <a:pt x="2022" y="1373"/>
                </a:lnTo>
                <a:lnTo>
                  <a:pt x="2019" y="1372"/>
                </a:lnTo>
                <a:lnTo>
                  <a:pt x="2015" y="1370"/>
                </a:lnTo>
                <a:lnTo>
                  <a:pt x="2012" y="1367"/>
                </a:lnTo>
                <a:lnTo>
                  <a:pt x="2007" y="1361"/>
                </a:lnTo>
                <a:lnTo>
                  <a:pt x="2002" y="1353"/>
                </a:lnTo>
                <a:lnTo>
                  <a:pt x="1998" y="1344"/>
                </a:lnTo>
                <a:lnTo>
                  <a:pt x="1995" y="1335"/>
                </a:lnTo>
                <a:lnTo>
                  <a:pt x="1993" y="1326"/>
                </a:lnTo>
                <a:lnTo>
                  <a:pt x="1992" y="1318"/>
                </a:lnTo>
                <a:lnTo>
                  <a:pt x="1992" y="1298"/>
                </a:lnTo>
                <a:lnTo>
                  <a:pt x="1992" y="1281"/>
                </a:lnTo>
                <a:lnTo>
                  <a:pt x="1992" y="1265"/>
                </a:lnTo>
                <a:lnTo>
                  <a:pt x="1992" y="1244"/>
                </a:lnTo>
                <a:lnTo>
                  <a:pt x="1991" y="1234"/>
                </a:lnTo>
                <a:lnTo>
                  <a:pt x="1989" y="1224"/>
                </a:lnTo>
                <a:lnTo>
                  <a:pt x="1985" y="1212"/>
                </a:lnTo>
                <a:lnTo>
                  <a:pt x="1978" y="1201"/>
                </a:lnTo>
                <a:lnTo>
                  <a:pt x="1974" y="1196"/>
                </a:lnTo>
                <a:lnTo>
                  <a:pt x="1969" y="1191"/>
                </a:lnTo>
                <a:lnTo>
                  <a:pt x="1964" y="1187"/>
                </a:lnTo>
                <a:lnTo>
                  <a:pt x="1959" y="1184"/>
                </a:lnTo>
                <a:lnTo>
                  <a:pt x="1953" y="1181"/>
                </a:lnTo>
                <a:lnTo>
                  <a:pt x="1947" y="1178"/>
                </a:lnTo>
                <a:lnTo>
                  <a:pt x="1940" y="1177"/>
                </a:lnTo>
                <a:lnTo>
                  <a:pt x="1933" y="1177"/>
                </a:lnTo>
                <a:lnTo>
                  <a:pt x="1918" y="1177"/>
                </a:lnTo>
                <a:lnTo>
                  <a:pt x="1906" y="1177"/>
                </a:lnTo>
                <a:lnTo>
                  <a:pt x="1897" y="1177"/>
                </a:lnTo>
                <a:lnTo>
                  <a:pt x="1894" y="1177"/>
                </a:lnTo>
                <a:lnTo>
                  <a:pt x="1880" y="1176"/>
                </a:lnTo>
                <a:lnTo>
                  <a:pt x="1869" y="1175"/>
                </a:lnTo>
                <a:lnTo>
                  <a:pt x="1857" y="1173"/>
                </a:lnTo>
                <a:lnTo>
                  <a:pt x="1845" y="1171"/>
                </a:lnTo>
                <a:lnTo>
                  <a:pt x="1832" y="1168"/>
                </a:lnTo>
                <a:lnTo>
                  <a:pt x="1818" y="1166"/>
                </a:lnTo>
                <a:lnTo>
                  <a:pt x="1804" y="1165"/>
                </a:lnTo>
                <a:lnTo>
                  <a:pt x="1787" y="1164"/>
                </a:lnTo>
                <a:lnTo>
                  <a:pt x="1773" y="1164"/>
                </a:lnTo>
                <a:lnTo>
                  <a:pt x="1762" y="1162"/>
                </a:lnTo>
                <a:lnTo>
                  <a:pt x="1753" y="1159"/>
                </a:lnTo>
                <a:lnTo>
                  <a:pt x="1745" y="1155"/>
                </a:lnTo>
                <a:lnTo>
                  <a:pt x="1738" y="1151"/>
                </a:lnTo>
                <a:lnTo>
                  <a:pt x="1731" y="1148"/>
                </a:lnTo>
                <a:lnTo>
                  <a:pt x="1722" y="1146"/>
                </a:lnTo>
                <a:lnTo>
                  <a:pt x="1713" y="1145"/>
                </a:lnTo>
                <a:lnTo>
                  <a:pt x="1688" y="1144"/>
                </a:lnTo>
                <a:lnTo>
                  <a:pt x="1653" y="1143"/>
                </a:lnTo>
                <a:lnTo>
                  <a:pt x="1644" y="1144"/>
                </a:lnTo>
                <a:lnTo>
                  <a:pt x="1636" y="1144"/>
                </a:lnTo>
                <a:lnTo>
                  <a:pt x="1628" y="1146"/>
                </a:lnTo>
                <a:lnTo>
                  <a:pt x="1621" y="1148"/>
                </a:lnTo>
                <a:lnTo>
                  <a:pt x="1616" y="1151"/>
                </a:lnTo>
                <a:lnTo>
                  <a:pt x="1611" y="1155"/>
                </a:lnTo>
                <a:lnTo>
                  <a:pt x="1608" y="1159"/>
                </a:lnTo>
                <a:lnTo>
                  <a:pt x="1607" y="1164"/>
                </a:lnTo>
                <a:lnTo>
                  <a:pt x="1608" y="1169"/>
                </a:lnTo>
                <a:lnTo>
                  <a:pt x="1608" y="1173"/>
                </a:lnTo>
                <a:lnTo>
                  <a:pt x="1610" y="1176"/>
                </a:lnTo>
                <a:lnTo>
                  <a:pt x="1611" y="1180"/>
                </a:lnTo>
                <a:lnTo>
                  <a:pt x="1616" y="1186"/>
                </a:lnTo>
                <a:lnTo>
                  <a:pt x="1621" y="1192"/>
                </a:lnTo>
                <a:lnTo>
                  <a:pt x="1627" y="1197"/>
                </a:lnTo>
                <a:lnTo>
                  <a:pt x="1632" y="1204"/>
                </a:lnTo>
                <a:lnTo>
                  <a:pt x="1638" y="1212"/>
                </a:lnTo>
                <a:lnTo>
                  <a:pt x="1641" y="1220"/>
                </a:lnTo>
                <a:lnTo>
                  <a:pt x="1628" y="1221"/>
                </a:lnTo>
                <a:lnTo>
                  <a:pt x="1615" y="1223"/>
                </a:lnTo>
                <a:lnTo>
                  <a:pt x="1601" y="1226"/>
                </a:lnTo>
                <a:lnTo>
                  <a:pt x="1589" y="1229"/>
                </a:lnTo>
                <a:lnTo>
                  <a:pt x="1577" y="1232"/>
                </a:lnTo>
                <a:lnTo>
                  <a:pt x="1565" y="1235"/>
                </a:lnTo>
                <a:lnTo>
                  <a:pt x="1555" y="1237"/>
                </a:lnTo>
                <a:lnTo>
                  <a:pt x="1548" y="1238"/>
                </a:lnTo>
                <a:lnTo>
                  <a:pt x="1544" y="1237"/>
                </a:lnTo>
                <a:lnTo>
                  <a:pt x="1539" y="1233"/>
                </a:lnTo>
                <a:lnTo>
                  <a:pt x="1533" y="1228"/>
                </a:lnTo>
                <a:lnTo>
                  <a:pt x="1528" y="1222"/>
                </a:lnTo>
                <a:lnTo>
                  <a:pt x="1516" y="1210"/>
                </a:lnTo>
                <a:lnTo>
                  <a:pt x="1508" y="1201"/>
                </a:lnTo>
                <a:lnTo>
                  <a:pt x="1474" y="1214"/>
                </a:lnTo>
                <a:lnTo>
                  <a:pt x="1468" y="1213"/>
                </a:lnTo>
                <a:lnTo>
                  <a:pt x="1461" y="1210"/>
                </a:lnTo>
                <a:lnTo>
                  <a:pt x="1454" y="1205"/>
                </a:lnTo>
                <a:lnTo>
                  <a:pt x="1448" y="1201"/>
                </a:lnTo>
                <a:lnTo>
                  <a:pt x="1441" y="1196"/>
                </a:lnTo>
                <a:lnTo>
                  <a:pt x="1436" y="1192"/>
                </a:lnTo>
                <a:lnTo>
                  <a:pt x="1428" y="1190"/>
                </a:lnTo>
                <a:lnTo>
                  <a:pt x="1421" y="1189"/>
                </a:lnTo>
                <a:lnTo>
                  <a:pt x="1406" y="1190"/>
                </a:lnTo>
                <a:lnTo>
                  <a:pt x="1390" y="1192"/>
                </a:lnTo>
                <a:lnTo>
                  <a:pt x="1372" y="1197"/>
                </a:lnTo>
                <a:lnTo>
                  <a:pt x="1354" y="1203"/>
                </a:lnTo>
                <a:lnTo>
                  <a:pt x="1337" y="1211"/>
                </a:lnTo>
                <a:lnTo>
                  <a:pt x="1318" y="1219"/>
                </a:lnTo>
                <a:lnTo>
                  <a:pt x="1301" y="1228"/>
                </a:lnTo>
                <a:lnTo>
                  <a:pt x="1283" y="1238"/>
                </a:lnTo>
                <a:lnTo>
                  <a:pt x="1265" y="1249"/>
                </a:lnTo>
                <a:lnTo>
                  <a:pt x="1248" y="1259"/>
                </a:lnTo>
                <a:lnTo>
                  <a:pt x="1231" y="1272"/>
                </a:lnTo>
                <a:lnTo>
                  <a:pt x="1217" y="1283"/>
                </a:lnTo>
                <a:lnTo>
                  <a:pt x="1203" y="1294"/>
                </a:lnTo>
                <a:lnTo>
                  <a:pt x="1190" y="1304"/>
                </a:lnTo>
                <a:lnTo>
                  <a:pt x="1179" y="1314"/>
                </a:lnTo>
                <a:lnTo>
                  <a:pt x="1169" y="1325"/>
                </a:lnTo>
                <a:lnTo>
                  <a:pt x="1166" y="1328"/>
                </a:lnTo>
                <a:lnTo>
                  <a:pt x="1163" y="1333"/>
                </a:lnTo>
                <a:lnTo>
                  <a:pt x="1162" y="1337"/>
                </a:lnTo>
                <a:lnTo>
                  <a:pt x="1161" y="1342"/>
                </a:lnTo>
                <a:lnTo>
                  <a:pt x="1161" y="1354"/>
                </a:lnTo>
                <a:lnTo>
                  <a:pt x="1161" y="1366"/>
                </a:lnTo>
                <a:lnTo>
                  <a:pt x="1161" y="1379"/>
                </a:lnTo>
                <a:lnTo>
                  <a:pt x="1160" y="1392"/>
                </a:lnTo>
                <a:lnTo>
                  <a:pt x="1159" y="1399"/>
                </a:lnTo>
                <a:lnTo>
                  <a:pt x="1157" y="1405"/>
                </a:lnTo>
                <a:lnTo>
                  <a:pt x="1153" y="1411"/>
                </a:lnTo>
                <a:lnTo>
                  <a:pt x="1149" y="1417"/>
                </a:lnTo>
                <a:lnTo>
                  <a:pt x="1143" y="1416"/>
                </a:lnTo>
                <a:lnTo>
                  <a:pt x="1136" y="1415"/>
                </a:lnTo>
                <a:lnTo>
                  <a:pt x="1129" y="1414"/>
                </a:lnTo>
                <a:lnTo>
                  <a:pt x="1124" y="1412"/>
                </a:lnTo>
                <a:lnTo>
                  <a:pt x="1111" y="1408"/>
                </a:lnTo>
                <a:lnTo>
                  <a:pt x="1100" y="1401"/>
                </a:lnTo>
                <a:lnTo>
                  <a:pt x="1090" y="1394"/>
                </a:lnTo>
                <a:lnTo>
                  <a:pt x="1082" y="1386"/>
                </a:lnTo>
                <a:lnTo>
                  <a:pt x="1080" y="1382"/>
                </a:lnTo>
                <a:lnTo>
                  <a:pt x="1078" y="1377"/>
                </a:lnTo>
                <a:lnTo>
                  <a:pt x="1077" y="1372"/>
                </a:lnTo>
                <a:lnTo>
                  <a:pt x="1076" y="1367"/>
                </a:lnTo>
                <a:lnTo>
                  <a:pt x="1076" y="1356"/>
                </a:lnTo>
                <a:lnTo>
                  <a:pt x="1074" y="1344"/>
                </a:lnTo>
                <a:lnTo>
                  <a:pt x="1072" y="1330"/>
                </a:lnTo>
                <a:lnTo>
                  <a:pt x="1070" y="1315"/>
                </a:lnTo>
                <a:lnTo>
                  <a:pt x="1066" y="1300"/>
                </a:lnTo>
                <a:lnTo>
                  <a:pt x="1061" y="1285"/>
                </a:lnTo>
                <a:lnTo>
                  <a:pt x="1057" y="1270"/>
                </a:lnTo>
                <a:lnTo>
                  <a:pt x="1051" y="1254"/>
                </a:lnTo>
                <a:lnTo>
                  <a:pt x="1044" y="1240"/>
                </a:lnTo>
                <a:lnTo>
                  <a:pt x="1037" y="1227"/>
                </a:lnTo>
                <a:lnTo>
                  <a:pt x="1028" y="1215"/>
                </a:lnTo>
                <a:lnTo>
                  <a:pt x="1020" y="1203"/>
                </a:lnTo>
                <a:lnTo>
                  <a:pt x="1015" y="1199"/>
                </a:lnTo>
                <a:lnTo>
                  <a:pt x="1010" y="1195"/>
                </a:lnTo>
                <a:lnTo>
                  <a:pt x="1005" y="1191"/>
                </a:lnTo>
                <a:lnTo>
                  <a:pt x="1000" y="1188"/>
                </a:lnTo>
                <a:lnTo>
                  <a:pt x="994" y="1186"/>
                </a:lnTo>
                <a:lnTo>
                  <a:pt x="988" y="1184"/>
                </a:lnTo>
                <a:lnTo>
                  <a:pt x="982" y="1183"/>
                </a:lnTo>
                <a:lnTo>
                  <a:pt x="977" y="1183"/>
                </a:lnTo>
                <a:lnTo>
                  <a:pt x="964" y="1183"/>
                </a:lnTo>
                <a:lnTo>
                  <a:pt x="951" y="1186"/>
                </a:lnTo>
                <a:lnTo>
                  <a:pt x="940" y="1190"/>
                </a:lnTo>
                <a:lnTo>
                  <a:pt x="931" y="1195"/>
                </a:lnTo>
                <a:lnTo>
                  <a:pt x="926" y="1199"/>
                </a:lnTo>
                <a:lnTo>
                  <a:pt x="922" y="1202"/>
                </a:lnTo>
                <a:lnTo>
                  <a:pt x="919" y="1206"/>
                </a:lnTo>
                <a:lnTo>
                  <a:pt x="915" y="1212"/>
                </a:lnTo>
                <a:lnTo>
                  <a:pt x="913" y="1216"/>
                </a:lnTo>
                <a:lnTo>
                  <a:pt x="911" y="1221"/>
                </a:lnTo>
                <a:lnTo>
                  <a:pt x="910" y="1227"/>
                </a:lnTo>
                <a:lnTo>
                  <a:pt x="910" y="1232"/>
                </a:lnTo>
                <a:lnTo>
                  <a:pt x="883" y="1232"/>
                </a:lnTo>
                <a:lnTo>
                  <a:pt x="878" y="1229"/>
                </a:lnTo>
                <a:lnTo>
                  <a:pt x="872" y="1225"/>
                </a:lnTo>
                <a:lnTo>
                  <a:pt x="867" y="1219"/>
                </a:lnTo>
                <a:lnTo>
                  <a:pt x="861" y="1212"/>
                </a:lnTo>
                <a:lnTo>
                  <a:pt x="850" y="1196"/>
                </a:lnTo>
                <a:lnTo>
                  <a:pt x="839" y="1179"/>
                </a:lnTo>
                <a:lnTo>
                  <a:pt x="830" y="1161"/>
                </a:lnTo>
                <a:lnTo>
                  <a:pt x="821" y="1144"/>
                </a:lnTo>
                <a:lnTo>
                  <a:pt x="814" y="1131"/>
                </a:lnTo>
                <a:lnTo>
                  <a:pt x="810" y="1121"/>
                </a:lnTo>
                <a:lnTo>
                  <a:pt x="805" y="1120"/>
                </a:lnTo>
                <a:lnTo>
                  <a:pt x="801" y="1118"/>
                </a:lnTo>
                <a:lnTo>
                  <a:pt x="798" y="1115"/>
                </a:lnTo>
                <a:lnTo>
                  <a:pt x="794" y="1111"/>
                </a:lnTo>
                <a:lnTo>
                  <a:pt x="789" y="1100"/>
                </a:lnTo>
                <a:lnTo>
                  <a:pt x="782" y="1087"/>
                </a:lnTo>
                <a:lnTo>
                  <a:pt x="779" y="1081"/>
                </a:lnTo>
                <a:lnTo>
                  <a:pt x="775" y="1075"/>
                </a:lnTo>
                <a:lnTo>
                  <a:pt x="770" y="1069"/>
                </a:lnTo>
                <a:lnTo>
                  <a:pt x="765" y="1064"/>
                </a:lnTo>
                <a:lnTo>
                  <a:pt x="757" y="1060"/>
                </a:lnTo>
                <a:lnTo>
                  <a:pt x="749" y="1056"/>
                </a:lnTo>
                <a:lnTo>
                  <a:pt x="741" y="1054"/>
                </a:lnTo>
                <a:lnTo>
                  <a:pt x="731" y="1054"/>
                </a:lnTo>
                <a:lnTo>
                  <a:pt x="718" y="1054"/>
                </a:lnTo>
                <a:lnTo>
                  <a:pt x="706" y="1055"/>
                </a:lnTo>
                <a:lnTo>
                  <a:pt x="696" y="1057"/>
                </a:lnTo>
                <a:lnTo>
                  <a:pt x="687" y="1059"/>
                </a:lnTo>
                <a:lnTo>
                  <a:pt x="670" y="1065"/>
                </a:lnTo>
                <a:lnTo>
                  <a:pt x="656" y="1072"/>
                </a:lnTo>
                <a:lnTo>
                  <a:pt x="642" y="1078"/>
                </a:lnTo>
                <a:lnTo>
                  <a:pt x="624" y="1084"/>
                </a:lnTo>
                <a:lnTo>
                  <a:pt x="615" y="1087"/>
                </a:lnTo>
                <a:lnTo>
                  <a:pt x="604" y="1088"/>
                </a:lnTo>
                <a:lnTo>
                  <a:pt x="591" y="1089"/>
                </a:lnTo>
                <a:lnTo>
                  <a:pt x="577" y="1090"/>
                </a:lnTo>
                <a:lnTo>
                  <a:pt x="555" y="1089"/>
                </a:lnTo>
                <a:lnTo>
                  <a:pt x="533" y="1086"/>
                </a:lnTo>
                <a:lnTo>
                  <a:pt x="514" y="1083"/>
                </a:lnTo>
                <a:lnTo>
                  <a:pt x="496" y="1078"/>
                </a:lnTo>
                <a:lnTo>
                  <a:pt x="478" y="1072"/>
                </a:lnTo>
                <a:lnTo>
                  <a:pt x="462" y="1065"/>
                </a:lnTo>
                <a:lnTo>
                  <a:pt x="445" y="1058"/>
                </a:lnTo>
                <a:lnTo>
                  <a:pt x="430" y="1051"/>
                </a:lnTo>
                <a:lnTo>
                  <a:pt x="415" y="1043"/>
                </a:lnTo>
                <a:lnTo>
                  <a:pt x="398" y="1035"/>
                </a:lnTo>
                <a:lnTo>
                  <a:pt x="383" y="1028"/>
                </a:lnTo>
                <a:lnTo>
                  <a:pt x="366" y="1023"/>
                </a:lnTo>
                <a:lnTo>
                  <a:pt x="350" y="1017"/>
                </a:lnTo>
                <a:lnTo>
                  <a:pt x="331" y="1014"/>
                </a:lnTo>
                <a:lnTo>
                  <a:pt x="312" y="1011"/>
                </a:lnTo>
                <a:lnTo>
                  <a:pt x="292" y="1010"/>
                </a:lnTo>
                <a:lnTo>
                  <a:pt x="263" y="1012"/>
                </a:lnTo>
                <a:lnTo>
                  <a:pt x="234" y="1015"/>
                </a:lnTo>
                <a:lnTo>
                  <a:pt x="220" y="1016"/>
                </a:lnTo>
                <a:lnTo>
                  <a:pt x="205" y="1015"/>
                </a:lnTo>
                <a:lnTo>
                  <a:pt x="189" y="1014"/>
                </a:lnTo>
                <a:lnTo>
                  <a:pt x="172" y="1010"/>
                </a:lnTo>
                <a:lnTo>
                  <a:pt x="173" y="998"/>
                </a:lnTo>
                <a:lnTo>
                  <a:pt x="175" y="988"/>
                </a:lnTo>
                <a:lnTo>
                  <a:pt x="175" y="982"/>
                </a:lnTo>
                <a:lnTo>
                  <a:pt x="175" y="979"/>
                </a:lnTo>
                <a:lnTo>
                  <a:pt x="174" y="975"/>
                </a:lnTo>
                <a:lnTo>
                  <a:pt x="172" y="973"/>
                </a:lnTo>
                <a:lnTo>
                  <a:pt x="141" y="952"/>
                </a:lnTo>
                <a:lnTo>
                  <a:pt x="107" y="931"/>
                </a:lnTo>
                <a:lnTo>
                  <a:pt x="97" y="925"/>
                </a:lnTo>
                <a:lnTo>
                  <a:pt x="88" y="920"/>
                </a:lnTo>
                <a:lnTo>
                  <a:pt x="79" y="916"/>
                </a:lnTo>
                <a:lnTo>
                  <a:pt x="69" y="912"/>
                </a:lnTo>
                <a:lnTo>
                  <a:pt x="59" y="909"/>
                </a:lnTo>
                <a:lnTo>
                  <a:pt x="48" y="907"/>
                </a:lnTo>
                <a:lnTo>
                  <a:pt x="37" y="906"/>
                </a:lnTo>
                <a:lnTo>
                  <a:pt x="26" y="905"/>
                </a:lnTo>
                <a:lnTo>
                  <a:pt x="27" y="899"/>
                </a:lnTo>
                <a:lnTo>
                  <a:pt x="28" y="893"/>
                </a:lnTo>
                <a:lnTo>
                  <a:pt x="30" y="888"/>
                </a:lnTo>
                <a:lnTo>
                  <a:pt x="32" y="883"/>
                </a:lnTo>
                <a:lnTo>
                  <a:pt x="37" y="874"/>
                </a:lnTo>
                <a:lnTo>
                  <a:pt x="39" y="868"/>
                </a:lnTo>
                <a:lnTo>
                  <a:pt x="39" y="848"/>
                </a:lnTo>
                <a:lnTo>
                  <a:pt x="36" y="826"/>
                </a:lnTo>
                <a:lnTo>
                  <a:pt x="32" y="801"/>
                </a:lnTo>
                <a:lnTo>
                  <a:pt x="29" y="777"/>
                </a:lnTo>
                <a:lnTo>
                  <a:pt x="24" y="752"/>
                </a:lnTo>
                <a:lnTo>
                  <a:pt x="19" y="729"/>
                </a:lnTo>
                <a:lnTo>
                  <a:pt x="16" y="707"/>
                </a:lnTo>
                <a:lnTo>
                  <a:pt x="13" y="690"/>
                </a:lnTo>
                <a:lnTo>
                  <a:pt x="17" y="687"/>
                </a:lnTo>
                <a:lnTo>
                  <a:pt x="25" y="680"/>
                </a:lnTo>
                <a:lnTo>
                  <a:pt x="28" y="675"/>
                </a:lnTo>
                <a:lnTo>
                  <a:pt x="29" y="669"/>
                </a:lnTo>
                <a:lnTo>
                  <a:pt x="30" y="666"/>
                </a:lnTo>
                <a:lnTo>
                  <a:pt x="29" y="662"/>
                </a:lnTo>
                <a:lnTo>
                  <a:pt x="28" y="658"/>
                </a:lnTo>
                <a:lnTo>
                  <a:pt x="26" y="653"/>
                </a:lnTo>
                <a:lnTo>
                  <a:pt x="21" y="658"/>
                </a:lnTo>
                <a:lnTo>
                  <a:pt x="16" y="663"/>
                </a:lnTo>
                <a:lnTo>
                  <a:pt x="12" y="669"/>
                </a:lnTo>
                <a:lnTo>
                  <a:pt x="6" y="677"/>
                </a:lnTo>
                <a:lnTo>
                  <a:pt x="4" y="672"/>
                </a:lnTo>
                <a:lnTo>
                  <a:pt x="3" y="667"/>
                </a:lnTo>
                <a:lnTo>
                  <a:pt x="2" y="660"/>
                </a:lnTo>
                <a:lnTo>
                  <a:pt x="1" y="653"/>
                </a:lnTo>
                <a:lnTo>
                  <a:pt x="0" y="639"/>
                </a:lnTo>
                <a:lnTo>
                  <a:pt x="0" y="628"/>
                </a:lnTo>
                <a:lnTo>
                  <a:pt x="0" y="604"/>
                </a:lnTo>
                <a:lnTo>
                  <a:pt x="2" y="581"/>
                </a:lnTo>
                <a:lnTo>
                  <a:pt x="3" y="570"/>
                </a:lnTo>
                <a:lnTo>
                  <a:pt x="5" y="558"/>
                </a:lnTo>
                <a:lnTo>
                  <a:pt x="8" y="545"/>
                </a:lnTo>
                <a:lnTo>
                  <a:pt x="13" y="529"/>
                </a:lnTo>
                <a:lnTo>
                  <a:pt x="26" y="514"/>
                </a:lnTo>
                <a:lnTo>
                  <a:pt x="38" y="499"/>
                </a:lnTo>
                <a:lnTo>
                  <a:pt x="50" y="482"/>
                </a:lnTo>
                <a:lnTo>
                  <a:pt x="61" y="467"/>
                </a:lnTo>
                <a:lnTo>
                  <a:pt x="81" y="434"/>
                </a:lnTo>
                <a:lnTo>
                  <a:pt x="101" y="401"/>
                </a:lnTo>
                <a:lnTo>
                  <a:pt x="119" y="368"/>
                </a:lnTo>
                <a:lnTo>
                  <a:pt x="141" y="336"/>
                </a:lnTo>
                <a:lnTo>
                  <a:pt x="152" y="321"/>
                </a:lnTo>
                <a:lnTo>
                  <a:pt x="164" y="305"/>
                </a:lnTo>
                <a:lnTo>
                  <a:pt x="177" y="291"/>
                </a:lnTo>
                <a:lnTo>
                  <a:pt x="193" y="277"/>
                </a:lnTo>
                <a:lnTo>
                  <a:pt x="198" y="271"/>
                </a:lnTo>
                <a:lnTo>
                  <a:pt x="204" y="265"/>
                </a:lnTo>
                <a:lnTo>
                  <a:pt x="208" y="257"/>
                </a:lnTo>
                <a:lnTo>
                  <a:pt x="213" y="250"/>
                </a:lnTo>
                <a:lnTo>
                  <a:pt x="219" y="234"/>
                </a:lnTo>
                <a:lnTo>
                  <a:pt x="227" y="218"/>
                </a:lnTo>
                <a:lnTo>
                  <a:pt x="233" y="200"/>
                </a:lnTo>
                <a:lnTo>
                  <a:pt x="242" y="184"/>
                </a:lnTo>
                <a:lnTo>
                  <a:pt x="247" y="176"/>
                </a:lnTo>
                <a:lnTo>
                  <a:pt x="252" y="169"/>
                </a:lnTo>
                <a:lnTo>
                  <a:pt x="259" y="161"/>
                </a:lnTo>
                <a:lnTo>
                  <a:pt x="265" y="154"/>
                </a:lnTo>
                <a:lnTo>
                  <a:pt x="266" y="131"/>
                </a:lnTo>
                <a:lnTo>
                  <a:pt x="270" y="109"/>
                </a:lnTo>
                <a:lnTo>
                  <a:pt x="274" y="89"/>
                </a:lnTo>
                <a:lnTo>
                  <a:pt x="278" y="73"/>
                </a:lnTo>
                <a:lnTo>
                  <a:pt x="299" y="74"/>
                </a:lnTo>
                <a:lnTo>
                  <a:pt x="326" y="77"/>
                </a:lnTo>
                <a:lnTo>
                  <a:pt x="349" y="79"/>
                </a:lnTo>
                <a:lnTo>
                  <a:pt x="359" y="80"/>
                </a:lnTo>
                <a:lnTo>
                  <a:pt x="357" y="91"/>
                </a:lnTo>
                <a:lnTo>
                  <a:pt x="355" y="102"/>
                </a:lnTo>
                <a:lnTo>
                  <a:pt x="352" y="112"/>
                </a:lnTo>
                <a:lnTo>
                  <a:pt x="349" y="121"/>
                </a:lnTo>
                <a:lnTo>
                  <a:pt x="344" y="130"/>
                </a:lnTo>
                <a:lnTo>
                  <a:pt x="341" y="138"/>
                </a:lnTo>
                <a:lnTo>
                  <a:pt x="339" y="146"/>
                </a:lnTo>
                <a:lnTo>
                  <a:pt x="339" y="154"/>
                </a:lnTo>
                <a:lnTo>
                  <a:pt x="343" y="153"/>
                </a:lnTo>
                <a:lnTo>
                  <a:pt x="348" y="150"/>
                </a:lnTo>
                <a:lnTo>
                  <a:pt x="352" y="147"/>
                </a:lnTo>
                <a:lnTo>
                  <a:pt x="356" y="144"/>
                </a:lnTo>
                <a:lnTo>
                  <a:pt x="364" y="137"/>
                </a:lnTo>
                <a:lnTo>
                  <a:pt x="371" y="129"/>
                </a:lnTo>
                <a:lnTo>
                  <a:pt x="376" y="120"/>
                </a:lnTo>
                <a:lnTo>
                  <a:pt x="381" y="110"/>
                </a:lnTo>
                <a:lnTo>
                  <a:pt x="385" y="99"/>
                </a:lnTo>
                <a:lnTo>
                  <a:pt x="388" y="87"/>
                </a:lnTo>
                <a:lnTo>
                  <a:pt x="394" y="66"/>
                </a:lnTo>
                <a:lnTo>
                  <a:pt x="396" y="48"/>
                </a:lnTo>
                <a:lnTo>
                  <a:pt x="398" y="35"/>
                </a:lnTo>
                <a:lnTo>
                  <a:pt x="398" y="30"/>
                </a:lnTo>
                <a:lnTo>
                  <a:pt x="1827" y="30"/>
                </a:lnTo>
                <a:lnTo>
                  <a:pt x="1825" y="21"/>
                </a:lnTo>
                <a:lnTo>
                  <a:pt x="1823" y="13"/>
                </a:lnTo>
                <a:lnTo>
                  <a:pt x="1821" y="5"/>
                </a:lnTo>
                <a:lnTo>
                  <a:pt x="1820" y="0"/>
                </a:lnTo>
                <a:lnTo>
                  <a:pt x="1827" y="0"/>
                </a:lnTo>
                <a:lnTo>
                  <a:pt x="1853" y="0"/>
                </a:lnTo>
                <a:lnTo>
                  <a:pt x="1854" y="11"/>
                </a:lnTo>
                <a:lnTo>
                  <a:pt x="1856" y="21"/>
                </a:lnTo>
                <a:lnTo>
                  <a:pt x="1861" y="30"/>
                </a:lnTo>
                <a:lnTo>
                  <a:pt x="1866" y="38"/>
                </a:lnTo>
                <a:lnTo>
                  <a:pt x="1873" y="46"/>
                </a:lnTo>
                <a:lnTo>
                  <a:pt x="1881" y="51"/>
                </a:lnTo>
                <a:lnTo>
                  <a:pt x="1886" y="53"/>
                </a:lnTo>
                <a:lnTo>
                  <a:pt x="1890" y="54"/>
                </a:lnTo>
                <a:lnTo>
                  <a:pt x="1895" y="55"/>
                </a:lnTo>
                <a:lnTo>
                  <a:pt x="1900" y="55"/>
                </a:lnTo>
                <a:lnTo>
                  <a:pt x="1910" y="55"/>
                </a:lnTo>
                <a:lnTo>
                  <a:pt x="1926" y="55"/>
                </a:lnTo>
                <a:lnTo>
                  <a:pt x="1935" y="56"/>
                </a:lnTo>
                <a:lnTo>
                  <a:pt x="1944" y="58"/>
                </a:lnTo>
                <a:lnTo>
                  <a:pt x="1952" y="61"/>
                </a:lnTo>
                <a:lnTo>
                  <a:pt x="1958" y="64"/>
                </a:lnTo>
                <a:lnTo>
                  <a:pt x="1965" y="68"/>
                </a:lnTo>
                <a:lnTo>
                  <a:pt x="1972" y="71"/>
                </a:lnTo>
                <a:lnTo>
                  <a:pt x="1979" y="73"/>
                </a:lnTo>
                <a:lnTo>
                  <a:pt x="1986" y="73"/>
                </a:lnTo>
                <a:lnTo>
                  <a:pt x="1992" y="72"/>
                </a:lnTo>
                <a:lnTo>
                  <a:pt x="1999" y="67"/>
                </a:lnTo>
                <a:lnTo>
                  <a:pt x="2003" y="63"/>
                </a:lnTo>
                <a:lnTo>
                  <a:pt x="2006" y="61"/>
                </a:lnTo>
                <a:lnTo>
                  <a:pt x="2015" y="69"/>
                </a:lnTo>
                <a:lnTo>
                  <a:pt x="2024" y="75"/>
                </a:lnTo>
                <a:lnTo>
                  <a:pt x="2035" y="81"/>
                </a:lnTo>
                <a:lnTo>
                  <a:pt x="2046" y="86"/>
                </a:lnTo>
                <a:lnTo>
                  <a:pt x="2038" y="93"/>
                </a:lnTo>
                <a:lnTo>
                  <a:pt x="2031" y="100"/>
                </a:lnTo>
                <a:lnTo>
                  <a:pt x="2021" y="104"/>
                </a:lnTo>
                <a:lnTo>
                  <a:pt x="2011" y="108"/>
                </a:lnTo>
                <a:lnTo>
                  <a:pt x="1989" y="114"/>
                </a:lnTo>
                <a:lnTo>
                  <a:pt x="1967" y="118"/>
                </a:lnTo>
                <a:lnTo>
                  <a:pt x="1956" y="120"/>
                </a:lnTo>
                <a:lnTo>
                  <a:pt x="1946" y="122"/>
                </a:lnTo>
                <a:lnTo>
                  <a:pt x="1937" y="125"/>
                </a:lnTo>
                <a:lnTo>
                  <a:pt x="1929" y="128"/>
                </a:lnTo>
                <a:lnTo>
                  <a:pt x="1922" y="133"/>
                </a:lnTo>
                <a:lnTo>
                  <a:pt x="1918" y="138"/>
                </a:lnTo>
                <a:lnTo>
                  <a:pt x="1916" y="141"/>
                </a:lnTo>
                <a:lnTo>
                  <a:pt x="1914" y="145"/>
                </a:lnTo>
                <a:lnTo>
                  <a:pt x="1913" y="149"/>
                </a:lnTo>
                <a:lnTo>
                  <a:pt x="1913" y="154"/>
                </a:lnTo>
                <a:lnTo>
                  <a:pt x="1926" y="155"/>
                </a:lnTo>
                <a:lnTo>
                  <a:pt x="1937" y="156"/>
                </a:lnTo>
                <a:lnTo>
                  <a:pt x="1946" y="158"/>
                </a:lnTo>
                <a:lnTo>
                  <a:pt x="1954" y="160"/>
                </a:lnTo>
                <a:lnTo>
                  <a:pt x="1962" y="162"/>
                </a:lnTo>
                <a:lnTo>
                  <a:pt x="1969" y="164"/>
                </a:lnTo>
                <a:lnTo>
                  <a:pt x="1977" y="166"/>
                </a:lnTo>
                <a:lnTo>
                  <a:pt x="1986" y="166"/>
                </a:lnTo>
                <a:lnTo>
                  <a:pt x="1996" y="165"/>
                </a:lnTo>
                <a:lnTo>
                  <a:pt x="2011" y="161"/>
                </a:lnTo>
                <a:lnTo>
                  <a:pt x="2028" y="155"/>
                </a:lnTo>
                <a:lnTo>
                  <a:pt x="2047" y="147"/>
                </a:lnTo>
                <a:lnTo>
                  <a:pt x="2067" y="140"/>
                </a:lnTo>
                <a:lnTo>
                  <a:pt x="2087" y="135"/>
                </a:lnTo>
                <a:lnTo>
                  <a:pt x="2104" y="130"/>
                </a:lnTo>
                <a:lnTo>
                  <a:pt x="2119" y="129"/>
                </a:lnTo>
                <a:lnTo>
                  <a:pt x="2109" y="140"/>
                </a:lnTo>
                <a:lnTo>
                  <a:pt x="2101" y="147"/>
                </a:lnTo>
                <a:lnTo>
                  <a:pt x="2097" y="151"/>
                </a:lnTo>
                <a:lnTo>
                  <a:pt x="2094" y="155"/>
                </a:lnTo>
                <a:lnTo>
                  <a:pt x="2093" y="160"/>
                </a:lnTo>
                <a:lnTo>
                  <a:pt x="2092" y="166"/>
                </a:lnTo>
                <a:lnTo>
                  <a:pt x="2102" y="166"/>
                </a:lnTo>
                <a:lnTo>
                  <a:pt x="2112" y="166"/>
                </a:lnTo>
                <a:lnTo>
                  <a:pt x="2121" y="167"/>
                </a:lnTo>
                <a:lnTo>
                  <a:pt x="2138" y="169"/>
                </a:lnTo>
                <a:lnTo>
                  <a:pt x="2163" y="172"/>
                </a:lnTo>
                <a:lnTo>
                  <a:pt x="2191" y="175"/>
                </a:lnTo>
                <a:lnTo>
                  <a:pt x="2221" y="179"/>
                </a:lnTo>
                <a:lnTo>
                  <a:pt x="2248" y="182"/>
                </a:lnTo>
                <a:lnTo>
                  <a:pt x="2270" y="184"/>
                </a:lnTo>
                <a:lnTo>
                  <a:pt x="2286" y="184"/>
                </a:lnTo>
                <a:lnTo>
                  <a:pt x="2284" y="193"/>
                </a:lnTo>
                <a:lnTo>
                  <a:pt x="2282" y="199"/>
                </a:lnTo>
                <a:lnTo>
                  <a:pt x="2279" y="205"/>
                </a:lnTo>
                <a:lnTo>
                  <a:pt x="2275" y="210"/>
                </a:lnTo>
                <a:lnTo>
                  <a:pt x="2269" y="212"/>
                </a:lnTo>
                <a:lnTo>
                  <a:pt x="2262" y="214"/>
                </a:lnTo>
                <a:lnTo>
                  <a:pt x="2255" y="215"/>
                </a:lnTo>
                <a:lnTo>
                  <a:pt x="2245" y="216"/>
                </a:lnTo>
                <a:lnTo>
                  <a:pt x="2238" y="215"/>
                </a:lnTo>
                <a:lnTo>
                  <a:pt x="2233" y="214"/>
                </a:lnTo>
                <a:lnTo>
                  <a:pt x="2228" y="212"/>
                </a:lnTo>
                <a:lnTo>
                  <a:pt x="2225" y="210"/>
                </a:lnTo>
                <a:lnTo>
                  <a:pt x="2222" y="206"/>
                </a:lnTo>
                <a:lnTo>
                  <a:pt x="2217" y="204"/>
                </a:lnTo>
                <a:lnTo>
                  <a:pt x="2212" y="203"/>
                </a:lnTo>
                <a:lnTo>
                  <a:pt x="2205" y="203"/>
                </a:lnTo>
                <a:lnTo>
                  <a:pt x="2194" y="203"/>
                </a:lnTo>
                <a:lnTo>
                  <a:pt x="2185" y="205"/>
                </a:lnTo>
                <a:lnTo>
                  <a:pt x="2175" y="209"/>
                </a:lnTo>
                <a:lnTo>
                  <a:pt x="2166" y="213"/>
                </a:lnTo>
                <a:lnTo>
                  <a:pt x="2149" y="223"/>
                </a:lnTo>
                <a:lnTo>
                  <a:pt x="2135" y="234"/>
                </a:lnTo>
                <a:lnTo>
                  <a:pt x="2121" y="245"/>
                </a:lnTo>
                <a:lnTo>
                  <a:pt x="2108" y="255"/>
                </a:lnTo>
                <a:lnTo>
                  <a:pt x="2100" y="258"/>
                </a:lnTo>
                <a:lnTo>
                  <a:pt x="2093" y="261"/>
                </a:lnTo>
                <a:lnTo>
                  <a:pt x="2087" y="264"/>
                </a:lnTo>
                <a:lnTo>
                  <a:pt x="2079" y="265"/>
                </a:lnTo>
                <a:lnTo>
                  <a:pt x="2073" y="266"/>
                </a:lnTo>
                <a:lnTo>
                  <a:pt x="2068" y="268"/>
                </a:lnTo>
                <a:lnTo>
                  <a:pt x="2066" y="271"/>
                </a:lnTo>
                <a:lnTo>
                  <a:pt x="2064" y="276"/>
                </a:lnTo>
                <a:lnTo>
                  <a:pt x="2063" y="285"/>
                </a:lnTo>
                <a:lnTo>
                  <a:pt x="2059" y="295"/>
                </a:lnTo>
                <a:lnTo>
                  <a:pt x="2056" y="304"/>
                </a:lnTo>
                <a:lnTo>
                  <a:pt x="2053" y="312"/>
                </a:lnTo>
                <a:lnTo>
                  <a:pt x="2048" y="321"/>
                </a:lnTo>
                <a:lnTo>
                  <a:pt x="2043" y="328"/>
                </a:lnTo>
                <a:lnTo>
                  <a:pt x="2032" y="342"/>
                </a:lnTo>
                <a:lnTo>
                  <a:pt x="2021" y="355"/>
                </a:lnTo>
                <a:lnTo>
                  <a:pt x="2015" y="362"/>
                </a:lnTo>
                <a:lnTo>
                  <a:pt x="2010" y="369"/>
                </a:lnTo>
                <a:lnTo>
                  <a:pt x="2006" y="378"/>
                </a:lnTo>
                <a:lnTo>
                  <a:pt x="2001" y="386"/>
                </a:lnTo>
                <a:lnTo>
                  <a:pt x="1998" y="394"/>
                </a:lnTo>
                <a:lnTo>
                  <a:pt x="1995" y="404"/>
                </a:lnTo>
                <a:lnTo>
                  <a:pt x="1993" y="414"/>
                </a:lnTo>
                <a:lnTo>
                  <a:pt x="1992" y="424"/>
                </a:lnTo>
                <a:lnTo>
                  <a:pt x="1993" y="432"/>
                </a:lnTo>
                <a:lnTo>
                  <a:pt x="1997" y="438"/>
                </a:lnTo>
                <a:lnTo>
                  <a:pt x="2001" y="443"/>
                </a:lnTo>
                <a:lnTo>
                  <a:pt x="2007" y="447"/>
                </a:lnTo>
                <a:lnTo>
                  <a:pt x="2012" y="451"/>
                </a:lnTo>
                <a:lnTo>
                  <a:pt x="2018" y="453"/>
                </a:lnTo>
                <a:lnTo>
                  <a:pt x="2022" y="455"/>
                </a:lnTo>
                <a:lnTo>
                  <a:pt x="2026" y="456"/>
                </a:lnTo>
                <a:lnTo>
                  <a:pt x="2032" y="455"/>
                </a:lnTo>
                <a:lnTo>
                  <a:pt x="2037" y="454"/>
                </a:lnTo>
                <a:lnTo>
                  <a:pt x="2043" y="453"/>
                </a:lnTo>
                <a:lnTo>
                  <a:pt x="2047" y="451"/>
                </a:lnTo>
                <a:lnTo>
                  <a:pt x="2052" y="448"/>
                </a:lnTo>
                <a:lnTo>
                  <a:pt x="2056" y="445"/>
                </a:lnTo>
                <a:lnTo>
                  <a:pt x="2060" y="441"/>
                </a:lnTo>
                <a:lnTo>
                  <a:pt x="2064" y="437"/>
                </a:lnTo>
                <a:lnTo>
                  <a:pt x="2070" y="427"/>
                </a:lnTo>
                <a:lnTo>
                  <a:pt x="2076" y="417"/>
                </a:lnTo>
                <a:lnTo>
                  <a:pt x="2080" y="405"/>
                </a:lnTo>
                <a:lnTo>
                  <a:pt x="2085" y="393"/>
                </a:lnTo>
                <a:lnTo>
                  <a:pt x="2092" y="368"/>
                </a:lnTo>
                <a:lnTo>
                  <a:pt x="2100" y="344"/>
                </a:lnTo>
                <a:lnTo>
                  <a:pt x="2103" y="333"/>
                </a:lnTo>
                <a:lnTo>
                  <a:pt x="2108" y="323"/>
                </a:lnTo>
                <a:lnTo>
                  <a:pt x="2113" y="314"/>
                </a:lnTo>
                <a:lnTo>
                  <a:pt x="2119" y="307"/>
                </a:lnTo>
                <a:lnTo>
                  <a:pt x="2135" y="295"/>
                </a:lnTo>
                <a:lnTo>
                  <a:pt x="2152" y="283"/>
                </a:lnTo>
                <a:lnTo>
                  <a:pt x="2169" y="273"/>
                </a:lnTo>
                <a:lnTo>
                  <a:pt x="2188" y="262"/>
                </a:lnTo>
                <a:lnTo>
                  <a:pt x="2205" y="252"/>
                </a:lnTo>
                <a:lnTo>
                  <a:pt x="2223" y="243"/>
                </a:lnTo>
                <a:lnTo>
                  <a:pt x="2238" y="233"/>
                </a:lnTo>
                <a:lnTo>
                  <a:pt x="2251" y="222"/>
                </a:lnTo>
                <a:lnTo>
                  <a:pt x="2266" y="237"/>
                </a:lnTo>
                <a:lnTo>
                  <a:pt x="2278" y="249"/>
                </a:lnTo>
                <a:lnTo>
                  <a:pt x="2283" y="255"/>
                </a:lnTo>
                <a:lnTo>
                  <a:pt x="2288" y="261"/>
                </a:lnTo>
                <a:lnTo>
                  <a:pt x="2293" y="269"/>
                </a:lnTo>
                <a:lnTo>
                  <a:pt x="2299" y="277"/>
                </a:lnTo>
                <a:lnTo>
                  <a:pt x="2289" y="284"/>
                </a:lnTo>
                <a:lnTo>
                  <a:pt x="2281" y="290"/>
                </a:lnTo>
                <a:lnTo>
                  <a:pt x="2273" y="296"/>
                </a:lnTo>
                <a:lnTo>
                  <a:pt x="2267" y="303"/>
                </a:lnTo>
                <a:lnTo>
                  <a:pt x="2260" y="310"/>
                </a:lnTo>
                <a:lnTo>
                  <a:pt x="2255" y="318"/>
                </a:lnTo>
                <a:lnTo>
                  <a:pt x="2250" y="328"/>
                </a:lnTo>
                <a:lnTo>
                  <a:pt x="2245" y="339"/>
                </a:lnTo>
                <a:lnTo>
                  <a:pt x="2259" y="338"/>
                </a:lnTo>
                <a:lnTo>
                  <a:pt x="2271" y="336"/>
                </a:lnTo>
                <a:lnTo>
                  <a:pt x="2284" y="334"/>
                </a:lnTo>
                <a:lnTo>
                  <a:pt x="2299" y="333"/>
                </a:lnTo>
                <a:lnTo>
                  <a:pt x="2299" y="347"/>
                </a:lnTo>
                <a:lnTo>
                  <a:pt x="2299" y="363"/>
                </a:lnTo>
                <a:lnTo>
                  <a:pt x="2299" y="380"/>
                </a:lnTo>
                <a:lnTo>
                  <a:pt x="2299" y="394"/>
                </a:lnTo>
                <a:lnTo>
                  <a:pt x="2293" y="399"/>
                </a:lnTo>
                <a:lnTo>
                  <a:pt x="2288" y="404"/>
                </a:lnTo>
                <a:lnTo>
                  <a:pt x="2281" y="411"/>
                </a:lnTo>
                <a:lnTo>
                  <a:pt x="2276" y="418"/>
                </a:lnTo>
                <a:lnTo>
                  <a:pt x="2250" y="426"/>
                </a:lnTo>
                <a:lnTo>
                  <a:pt x="2228" y="435"/>
                </a:lnTo>
                <a:lnTo>
                  <a:pt x="2219" y="439"/>
                </a:lnTo>
                <a:lnTo>
                  <a:pt x="2212" y="443"/>
                </a:lnTo>
                <a:lnTo>
                  <a:pt x="2206" y="446"/>
                </a:lnTo>
                <a:lnTo>
                  <a:pt x="2205" y="450"/>
                </a:lnTo>
                <a:lnTo>
                  <a:pt x="2205" y="452"/>
                </a:lnTo>
                <a:lnTo>
                  <a:pt x="2206" y="454"/>
                </a:lnTo>
                <a:lnTo>
                  <a:pt x="2209" y="456"/>
                </a:lnTo>
                <a:lnTo>
                  <a:pt x="2212" y="458"/>
                </a:lnTo>
                <a:lnTo>
                  <a:pt x="2219" y="463"/>
                </a:lnTo>
                <a:lnTo>
                  <a:pt x="2227" y="466"/>
                </a:lnTo>
                <a:lnTo>
                  <a:pt x="2236" y="469"/>
                </a:lnTo>
                <a:lnTo>
                  <a:pt x="2245" y="472"/>
                </a:lnTo>
                <a:lnTo>
                  <a:pt x="2253" y="473"/>
                </a:lnTo>
                <a:lnTo>
                  <a:pt x="2258" y="474"/>
                </a:lnTo>
                <a:lnTo>
                  <a:pt x="2265" y="473"/>
                </a:lnTo>
                <a:lnTo>
                  <a:pt x="2273" y="472"/>
                </a:lnTo>
                <a:lnTo>
                  <a:pt x="2283" y="469"/>
                </a:lnTo>
                <a:lnTo>
                  <a:pt x="2293" y="466"/>
                </a:lnTo>
                <a:lnTo>
                  <a:pt x="2317" y="457"/>
                </a:lnTo>
                <a:lnTo>
                  <a:pt x="2343" y="447"/>
                </a:lnTo>
                <a:lnTo>
                  <a:pt x="2369" y="436"/>
                </a:lnTo>
                <a:lnTo>
                  <a:pt x="2393" y="425"/>
                </a:lnTo>
                <a:lnTo>
                  <a:pt x="2415" y="415"/>
                </a:lnTo>
                <a:lnTo>
                  <a:pt x="2433" y="408"/>
                </a:lnTo>
                <a:lnTo>
                  <a:pt x="2439" y="407"/>
                </a:lnTo>
                <a:lnTo>
                  <a:pt x="2446" y="405"/>
                </a:lnTo>
                <a:lnTo>
                  <a:pt x="2452" y="403"/>
                </a:lnTo>
                <a:lnTo>
                  <a:pt x="2458" y="400"/>
                </a:lnTo>
                <a:lnTo>
                  <a:pt x="2530" y="382"/>
                </a:lnTo>
                <a:lnTo>
                  <a:pt x="2544" y="380"/>
                </a:lnTo>
                <a:lnTo>
                  <a:pt x="2557" y="378"/>
                </a:lnTo>
                <a:lnTo>
                  <a:pt x="2570" y="373"/>
                </a:lnTo>
                <a:lnTo>
                  <a:pt x="2583" y="369"/>
                </a:lnTo>
                <a:lnTo>
                  <a:pt x="2597" y="364"/>
                </a:lnTo>
                <a:lnTo>
                  <a:pt x="2611" y="357"/>
                </a:lnTo>
                <a:lnTo>
                  <a:pt x="2625" y="350"/>
                </a:lnTo>
                <a:lnTo>
                  <a:pt x="2638" y="342"/>
                </a:lnTo>
                <a:lnTo>
                  <a:pt x="2651" y="334"/>
                </a:lnTo>
                <a:lnTo>
                  <a:pt x="2664" y="324"/>
                </a:lnTo>
                <a:lnTo>
                  <a:pt x="2676" y="313"/>
                </a:lnTo>
                <a:lnTo>
                  <a:pt x="2689" y="303"/>
                </a:lnTo>
                <a:lnTo>
                  <a:pt x="2701" y="291"/>
                </a:lnTo>
                <a:lnTo>
                  <a:pt x="2710" y="279"/>
                </a:lnTo>
                <a:lnTo>
                  <a:pt x="2721" y="266"/>
                </a:lnTo>
                <a:lnTo>
                  <a:pt x="2730" y="252"/>
                </a:lnTo>
                <a:lnTo>
                  <a:pt x="2817" y="252"/>
                </a:lnTo>
                <a:lnTo>
                  <a:pt x="2850" y="248"/>
                </a:lnTo>
                <a:lnTo>
                  <a:pt x="2880" y="246"/>
                </a:lnTo>
                <a:lnTo>
                  <a:pt x="2906" y="244"/>
                </a:lnTo>
                <a:lnTo>
                  <a:pt x="2931" y="241"/>
                </a:lnTo>
                <a:lnTo>
                  <a:pt x="2942" y="239"/>
                </a:lnTo>
                <a:lnTo>
                  <a:pt x="2954" y="237"/>
                </a:lnTo>
                <a:lnTo>
                  <a:pt x="2965" y="234"/>
                </a:lnTo>
                <a:lnTo>
                  <a:pt x="2975" y="230"/>
                </a:lnTo>
                <a:lnTo>
                  <a:pt x="2986" y="225"/>
                </a:lnTo>
                <a:lnTo>
                  <a:pt x="2996" y="219"/>
                </a:lnTo>
                <a:lnTo>
                  <a:pt x="3006" y="212"/>
                </a:lnTo>
                <a:lnTo>
                  <a:pt x="3016" y="203"/>
                </a:lnTo>
                <a:lnTo>
                  <a:pt x="3028" y="190"/>
                </a:lnTo>
                <a:lnTo>
                  <a:pt x="3038" y="177"/>
                </a:lnTo>
                <a:lnTo>
                  <a:pt x="3048" y="162"/>
                </a:lnTo>
                <a:lnTo>
                  <a:pt x="3059" y="148"/>
                </a:lnTo>
                <a:lnTo>
                  <a:pt x="3064" y="142"/>
                </a:lnTo>
                <a:lnTo>
                  <a:pt x="3070" y="136"/>
                </a:lnTo>
                <a:lnTo>
                  <a:pt x="3075" y="130"/>
                </a:lnTo>
                <a:lnTo>
                  <a:pt x="3082" y="126"/>
                </a:lnTo>
                <a:lnTo>
                  <a:pt x="3089" y="122"/>
                </a:lnTo>
                <a:lnTo>
                  <a:pt x="3097" y="119"/>
                </a:lnTo>
                <a:lnTo>
                  <a:pt x="3106" y="117"/>
                </a:lnTo>
                <a:lnTo>
                  <a:pt x="3116" y="117"/>
                </a:lnTo>
                <a:lnTo>
                  <a:pt x="3136" y="118"/>
                </a:lnTo>
                <a:lnTo>
                  <a:pt x="3153" y="119"/>
                </a:lnTo>
                <a:lnTo>
                  <a:pt x="3160" y="120"/>
                </a:lnTo>
                <a:lnTo>
                  <a:pt x="3165" y="119"/>
                </a:lnTo>
                <a:lnTo>
                  <a:pt x="3171" y="119"/>
                </a:lnTo>
                <a:lnTo>
                  <a:pt x="3175" y="117"/>
                </a:lnTo>
                <a:lnTo>
                  <a:pt x="3175" y="125"/>
                </a:lnTo>
                <a:lnTo>
                  <a:pt x="3172" y="134"/>
                </a:lnTo>
                <a:lnTo>
                  <a:pt x="3168" y="144"/>
                </a:lnTo>
                <a:lnTo>
                  <a:pt x="3164" y="156"/>
                </a:lnTo>
                <a:lnTo>
                  <a:pt x="3160" y="165"/>
                </a:lnTo>
                <a:lnTo>
                  <a:pt x="3155" y="174"/>
                </a:lnTo>
                <a:lnTo>
                  <a:pt x="3152" y="181"/>
                </a:lnTo>
                <a:lnTo>
                  <a:pt x="3149" y="184"/>
                </a:lnTo>
                <a:lnTo>
                  <a:pt x="3149" y="252"/>
                </a:lnTo>
                <a:lnTo>
                  <a:pt x="3155" y="25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33" name="Freeform 5" descr="Wide upward diagonal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271713" y="4225925"/>
            <a:ext cx="261937" cy="1130300"/>
          </a:xfrm>
          <a:custGeom>
            <a:avLst/>
            <a:gdLst>
              <a:gd name="T0" fmla="*/ 2147483647 w 598"/>
              <a:gd name="T1" fmla="*/ 2147483647 h 2158"/>
              <a:gd name="T2" fmla="*/ 2147483647 w 598"/>
              <a:gd name="T3" fmla="*/ 2147483647 h 2158"/>
              <a:gd name="T4" fmla="*/ 2147483647 w 598"/>
              <a:gd name="T5" fmla="*/ 2147483647 h 2158"/>
              <a:gd name="T6" fmla="*/ 2147483647 w 598"/>
              <a:gd name="T7" fmla="*/ 2147483647 h 2158"/>
              <a:gd name="T8" fmla="*/ 2147483647 w 598"/>
              <a:gd name="T9" fmla="*/ 2147483647 h 2158"/>
              <a:gd name="T10" fmla="*/ 2147483647 w 598"/>
              <a:gd name="T11" fmla="*/ 2147483647 h 2158"/>
              <a:gd name="T12" fmla="*/ 2147483647 w 598"/>
              <a:gd name="T13" fmla="*/ 2147483647 h 2158"/>
              <a:gd name="T14" fmla="*/ 2147483647 w 598"/>
              <a:gd name="T15" fmla="*/ 2147483647 h 2158"/>
              <a:gd name="T16" fmla="*/ 2147483647 w 598"/>
              <a:gd name="T17" fmla="*/ 2147483647 h 2158"/>
              <a:gd name="T18" fmla="*/ 2147483647 w 598"/>
              <a:gd name="T19" fmla="*/ 2147483647 h 2158"/>
              <a:gd name="T20" fmla="*/ 2147483647 w 598"/>
              <a:gd name="T21" fmla="*/ 2147483647 h 2158"/>
              <a:gd name="T22" fmla="*/ 2147483647 w 598"/>
              <a:gd name="T23" fmla="*/ 2147483647 h 2158"/>
              <a:gd name="T24" fmla="*/ 2147483647 w 598"/>
              <a:gd name="T25" fmla="*/ 2147483647 h 2158"/>
              <a:gd name="T26" fmla="*/ 2147483647 w 598"/>
              <a:gd name="T27" fmla="*/ 2147483647 h 2158"/>
              <a:gd name="T28" fmla="*/ 2147483647 w 598"/>
              <a:gd name="T29" fmla="*/ 2147483647 h 2158"/>
              <a:gd name="T30" fmla="*/ 2147483647 w 598"/>
              <a:gd name="T31" fmla="*/ 2147483647 h 2158"/>
              <a:gd name="T32" fmla="*/ 2147483647 w 598"/>
              <a:gd name="T33" fmla="*/ 2147483647 h 2158"/>
              <a:gd name="T34" fmla="*/ 2147483647 w 598"/>
              <a:gd name="T35" fmla="*/ 2147483647 h 2158"/>
              <a:gd name="T36" fmla="*/ 2147483647 w 598"/>
              <a:gd name="T37" fmla="*/ 2147483647 h 2158"/>
              <a:gd name="T38" fmla="*/ 2147483647 w 598"/>
              <a:gd name="T39" fmla="*/ 2147483647 h 2158"/>
              <a:gd name="T40" fmla="*/ 2147483647 w 598"/>
              <a:gd name="T41" fmla="*/ 2147483647 h 2158"/>
              <a:gd name="T42" fmla="*/ 2147483647 w 598"/>
              <a:gd name="T43" fmla="*/ 2147483647 h 2158"/>
              <a:gd name="T44" fmla="*/ 2147483647 w 598"/>
              <a:gd name="T45" fmla="*/ 2147483647 h 2158"/>
              <a:gd name="T46" fmla="*/ 2147483647 w 598"/>
              <a:gd name="T47" fmla="*/ 2147483647 h 2158"/>
              <a:gd name="T48" fmla="*/ 2147483647 w 598"/>
              <a:gd name="T49" fmla="*/ 2147483647 h 2158"/>
              <a:gd name="T50" fmla="*/ 2147483647 w 598"/>
              <a:gd name="T51" fmla="*/ 2147483647 h 2158"/>
              <a:gd name="T52" fmla="*/ 2147483647 w 598"/>
              <a:gd name="T53" fmla="*/ 2147483647 h 2158"/>
              <a:gd name="T54" fmla="*/ 2147483647 w 598"/>
              <a:gd name="T55" fmla="*/ 2147483647 h 2158"/>
              <a:gd name="T56" fmla="*/ 2147483647 w 598"/>
              <a:gd name="T57" fmla="*/ 2147483647 h 2158"/>
              <a:gd name="T58" fmla="*/ 0 w 598"/>
              <a:gd name="T59" fmla="*/ 2147483647 h 2158"/>
              <a:gd name="T60" fmla="*/ 2147483647 w 598"/>
              <a:gd name="T61" fmla="*/ 2147483647 h 2158"/>
              <a:gd name="T62" fmla="*/ 2147483647 w 598"/>
              <a:gd name="T63" fmla="*/ 2147483647 h 2158"/>
              <a:gd name="T64" fmla="*/ 2147483647 w 598"/>
              <a:gd name="T65" fmla="*/ 2147483647 h 2158"/>
              <a:gd name="T66" fmla="*/ 2147483647 w 598"/>
              <a:gd name="T67" fmla="*/ 2147483647 h 2158"/>
              <a:gd name="T68" fmla="*/ 2147483647 w 598"/>
              <a:gd name="T69" fmla="*/ 2147483647 h 2158"/>
              <a:gd name="T70" fmla="*/ 2147483647 w 598"/>
              <a:gd name="T71" fmla="*/ 2147483647 h 2158"/>
              <a:gd name="T72" fmla="*/ 2147483647 w 598"/>
              <a:gd name="T73" fmla="*/ 2147483647 h 2158"/>
              <a:gd name="T74" fmla="*/ 2147483647 w 598"/>
              <a:gd name="T75" fmla="*/ 2147483647 h 2158"/>
              <a:gd name="T76" fmla="*/ 2147483647 w 598"/>
              <a:gd name="T77" fmla="*/ 2147483647 h 2158"/>
              <a:gd name="T78" fmla="*/ 2147483647 w 598"/>
              <a:gd name="T79" fmla="*/ 2147483647 h 2158"/>
              <a:gd name="T80" fmla="*/ 2147483647 w 598"/>
              <a:gd name="T81" fmla="*/ 2147483647 h 2158"/>
              <a:gd name="T82" fmla="*/ 2147483647 w 598"/>
              <a:gd name="T83" fmla="*/ 2147483647 h 2158"/>
              <a:gd name="T84" fmla="*/ 2147483647 w 598"/>
              <a:gd name="T85" fmla="*/ 2147483647 h 2158"/>
              <a:gd name="T86" fmla="*/ 2147483647 w 598"/>
              <a:gd name="T87" fmla="*/ 2147483647 h 2158"/>
              <a:gd name="T88" fmla="*/ 2147483647 w 598"/>
              <a:gd name="T89" fmla="*/ 2147483647 h 2158"/>
              <a:gd name="T90" fmla="*/ 2147483647 w 598"/>
              <a:gd name="T91" fmla="*/ 2147483647 h 2158"/>
              <a:gd name="T92" fmla="*/ 2147483647 w 598"/>
              <a:gd name="T93" fmla="*/ 2147483647 h 2158"/>
              <a:gd name="T94" fmla="*/ 2147483647 w 598"/>
              <a:gd name="T95" fmla="*/ 2147483647 h 2158"/>
              <a:gd name="T96" fmla="*/ 2147483647 w 598"/>
              <a:gd name="T97" fmla="*/ 2147483647 h 2158"/>
              <a:gd name="T98" fmla="*/ 2147483647 w 598"/>
              <a:gd name="T99" fmla="*/ 2147483647 h 2158"/>
              <a:gd name="T100" fmla="*/ 2147483647 w 598"/>
              <a:gd name="T101" fmla="*/ 2147483647 h 2158"/>
              <a:gd name="T102" fmla="*/ 2147483647 w 598"/>
              <a:gd name="T103" fmla="*/ 2147483647 h 2158"/>
              <a:gd name="T104" fmla="*/ 2147483647 w 598"/>
              <a:gd name="T105" fmla="*/ 2147483647 h 2158"/>
              <a:gd name="T106" fmla="*/ 2147483647 w 598"/>
              <a:gd name="T107" fmla="*/ 2147483647 h 2158"/>
              <a:gd name="T108" fmla="*/ 2147483647 w 598"/>
              <a:gd name="T109" fmla="*/ 2147483647 h 2158"/>
              <a:gd name="T110" fmla="*/ 2147483647 w 598"/>
              <a:gd name="T111" fmla="*/ 2147483647 h 2158"/>
              <a:gd name="T112" fmla="*/ 2147483647 w 598"/>
              <a:gd name="T113" fmla="*/ 2147483647 h 2158"/>
              <a:gd name="T114" fmla="*/ 2147483647 w 598"/>
              <a:gd name="T115" fmla="*/ 2147483647 h 2158"/>
              <a:gd name="T116" fmla="*/ 2147483647 w 598"/>
              <a:gd name="T117" fmla="*/ 2147483647 h 2158"/>
              <a:gd name="T118" fmla="*/ 2147483647 w 598"/>
              <a:gd name="T119" fmla="*/ 2147483647 h 2158"/>
              <a:gd name="T120" fmla="*/ 2147483647 w 598"/>
              <a:gd name="T121" fmla="*/ 2147483647 h 2158"/>
              <a:gd name="T122" fmla="*/ 2147483647 w 598"/>
              <a:gd name="T123" fmla="*/ 2147483647 h 215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98"/>
              <a:gd name="T187" fmla="*/ 0 h 2158"/>
              <a:gd name="T188" fmla="*/ 598 w 598"/>
              <a:gd name="T189" fmla="*/ 2158 h 215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98" h="2158">
                <a:moveTo>
                  <a:pt x="491" y="2046"/>
                </a:moveTo>
                <a:lnTo>
                  <a:pt x="480" y="2045"/>
                </a:lnTo>
                <a:lnTo>
                  <a:pt x="469" y="2043"/>
                </a:lnTo>
                <a:lnTo>
                  <a:pt x="456" y="2039"/>
                </a:lnTo>
                <a:lnTo>
                  <a:pt x="444" y="2034"/>
                </a:lnTo>
                <a:lnTo>
                  <a:pt x="431" y="2028"/>
                </a:lnTo>
                <a:lnTo>
                  <a:pt x="418" y="2021"/>
                </a:lnTo>
                <a:lnTo>
                  <a:pt x="405" y="2013"/>
                </a:lnTo>
                <a:lnTo>
                  <a:pt x="392" y="2003"/>
                </a:lnTo>
                <a:lnTo>
                  <a:pt x="379" y="1994"/>
                </a:lnTo>
                <a:lnTo>
                  <a:pt x="368" y="1985"/>
                </a:lnTo>
                <a:lnTo>
                  <a:pt x="357" y="1976"/>
                </a:lnTo>
                <a:lnTo>
                  <a:pt x="349" y="1966"/>
                </a:lnTo>
                <a:lnTo>
                  <a:pt x="342" y="1955"/>
                </a:lnTo>
                <a:lnTo>
                  <a:pt x="337" y="1946"/>
                </a:lnTo>
                <a:lnTo>
                  <a:pt x="333" y="1937"/>
                </a:lnTo>
                <a:lnTo>
                  <a:pt x="332" y="1929"/>
                </a:lnTo>
                <a:lnTo>
                  <a:pt x="332" y="1919"/>
                </a:lnTo>
                <a:lnTo>
                  <a:pt x="333" y="1909"/>
                </a:lnTo>
                <a:lnTo>
                  <a:pt x="336" y="1900"/>
                </a:lnTo>
                <a:lnTo>
                  <a:pt x="339" y="1893"/>
                </a:lnTo>
                <a:lnTo>
                  <a:pt x="341" y="1887"/>
                </a:lnTo>
                <a:lnTo>
                  <a:pt x="343" y="1880"/>
                </a:lnTo>
                <a:lnTo>
                  <a:pt x="344" y="1874"/>
                </a:lnTo>
                <a:lnTo>
                  <a:pt x="345" y="1868"/>
                </a:lnTo>
                <a:lnTo>
                  <a:pt x="345" y="1863"/>
                </a:lnTo>
                <a:lnTo>
                  <a:pt x="345" y="1855"/>
                </a:lnTo>
                <a:lnTo>
                  <a:pt x="345" y="1843"/>
                </a:lnTo>
                <a:lnTo>
                  <a:pt x="345" y="1824"/>
                </a:lnTo>
                <a:lnTo>
                  <a:pt x="345" y="1818"/>
                </a:lnTo>
                <a:lnTo>
                  <a:pt x="348" y="1812"/>
                </a:lnTo>
                <a:lnTo>
                  <a:pt x="351" y="1807"/>
                </a:lnTo>
                <a:lnTo>
                  <a:pt x="355" y="1802"/>
                </a:lnTo>
                <a:lnTo>
                  <a:pt x="359" y="1797"/>
                </a:lnTo>
                <a:lnTo>
                  <a:pt x="362" y="1791"/>
                </a:lnTo>
                <a:lnTo>
                  <a:pt x="364" y="1783"/>
                </a:lnTo>
                <a:lnTo>
                  <a:pt x="365" y="1775"/>
                </a:lnTo>
                <a:lnTo>
                  <a:pt x="364" y="1768"/>
                </a:lnTo>
                <a:lnTo>
                  <a:pt x="363" y="1762"/>
                </a:lnTo>
                <a:lnTo>
                  <a:pt x="362" y="1756"/>
                </a:lnTo>
                <a:lnTo>
                  <a:pt x="360" y="1750"/>
                </a:lnTo>
                <a:lnTo>
                  <a:pt x="354" y="1740"/>
                </a:lnTo>
                <a:lnTo>
                  <a:pt x="349" y="1728"/>
                </a:lnTo>
                <a:lnTo>
                  <a:pt x="342" y="1718"/>
                </a:lnTo>
                <a:lnTo>
                  <a:pt x="337" y="1707"/>
                </a:lnTo>
                <a:lnTo>
                  <a:pt x="334" y="1702"/>
                </a:lnTo>
                <a:lnTo>
                  <a:pt x="333" y="1696"/>
                </a:lnTo>
                <a:lnTo>
                  <a:pt x="332" y="1690"/>
                </a:lnTo>
                <a:lnTo>
                  <a:pt x="332" y="1683"/>
                </a:lnTo>
                <a:lnTo>
                  <a:pt x="331" y="1670"/>
                </a:lnTo>
                <a:lnTo>
                  <a:pt x="330" y="1659"/>
                </a:lnTo>
                <a:lnTo>
                  <a:pt x="329" y="1648"/>
                </a:lnTo>
                <a:lnTo>
                  <a:pt x="327" y="1638"/>
                </a:lnTo>
                <a:lnTo>
                  <a:pt x="320" y="1617"/>
                </a:lnTo>
                <a:lnTo>
                  <a:pt x="312" y="1599"/>
                </a:lnTo>
                <a:lnTo>
                  <a:pt x="303" y="1581"/>
                </a:lnTo>
                <a:lnTo>
                  <a:pt x="292" y="1563"/>
                </a:lnTo>
                <a:lnTo>
                  <a:pt x="281" y="1547"/>
                </a:lnTo>
                <a:lnTo>
                  <a:pt x="269" y="1530"/>
                </a:lnTo>
                <a:lnTo>
                  <a:pt x="256" y="1514"/>
                </a:lnTo>
                <a:lnTo>
                  <a:pt x="245" y="1496"/>
                </a:lnTo>
                <a:lnTo>
                  <a:pt x="235" y="1478"/>
                </a:lnTo>
                <a:lnTo>
                  <a:pt x="226" y="1460"/>
                </a:lnTo>
                <a:lnTo>
                  <a:pt x="221" y="1449"/>
                </a:lnTo>
                <a:lnTo>
                  <a:pt x="217" y="1439"/>
                </a:lnTo>
                <a:lnTo>
                  <a:pt x="214" y="1428"/>
                </a:lnTo>
                <a:lnTo>
                  <a:pt x="210" y="1417"/>
                </a:lnTo>
                <a:lnTo>
                  <a:pt x="208" y="1406"/>
                </a:lnTo>
                <a:lnTo>
                  <a:pt x="207" y="1393"/>
                </a:lnTo>
                <a:lnTo>
                  <a:pt x="206" y="1381"/>
                </a:lnTo>
                <a:lnTo>
                  <a:pt x="206" y="1368"/>
                </a:lnTo>
                <a:lnTo>
                  <a:pt x="206" y="1355"/>
                </a:lnTo>
                <a:lnTo>
                  <a:pt x="207" y="1342"/>
                </a:lnTo>
                <a:lnTo>
                  <a:pt x="209" y="1331"/>
                </a:lnTo>
                <a:lnTo>
                  <a:pt x="213" y="1320"/>
                </a:lnTo>
                <a:lnTo>
                  <a:pt x="215" y="1309"/>
                </a:lnTo>
                <a:lnTo>
                  <a:pt x="217" y="1299"/>
                </a:lnTo>
                <a:lnTo>
                  <a:pt x="218" y="1287"/>
                </a:lnTo>
                <a:lnTo>
                  <a:pt x="219" y="1276"/>
                </a:lnTo>
                <a:lnTo>
                  <a:pt x="218" y="1268"/>
                </a:lnTo>
                <a:lnTo>
                  <a:pt x="217" y="1261"/>
                </a:lnTo>
                <a:lnTo>
                  <a:pt x="216" y="1254"/>
                </a:lnTo>
                <a:lnTo>
                  <a:pt x="214" y="1248"/>
                </a:lnTo>
                <a:lnTo>
                  <a:pt x="208" y="1235"/>
                </a:lnTo>
                <a:lnTo>
                  <a:pt x="203" y="1223"/>
                </a:lnTo>
                <a:lnTo>
                  <a:pt x="196" y="1210"/>
                </a:lnTo>
                <a:lnTo>
                  <a:pt x="191" y="1197"/>
                </a:lnTo>
                <a:lnTo>
                  <a:pt x="188" y="1190"/>
                </a:lnTo>
                <a:lnTo>
                  <a:pt x="187" y="1183"/>
                </a:lnTo>
                <a:lnTo>
                  <a:pt x="186" y="1174"/>
                </a:lnTo>
                <a:lnTo>
                  <a:pt x="185" y="1165"/>
                </a:lnTo>
                <a:lnTo>
                  <a:pt x="186" y="1158"/>
                </a:lnTo>
                <a:lnTo>
                  <a:pt x="189" y="1152"/>
                </a:lnTo>
                <a:lnTo>
                  <a:pt x="194" y="1146"/>
                </a:lnTo>
                <a:lnTo>
                  <a:pt x="199" y="1141"/>
                </a:lnTo>
                <a:lnTo>
                  <a:pt x="204" y="1135"/>
                </a:lnTo>
                <a:lnTo>
                  <a:pt x="208" y="1129"/>
                </a:lnTo>
                <a:lnTo>
                  <a:pt x="211" y="1123"/>
                </a:lnTo>
                <a:lnTo>
                  <a:pt x="213" y="1115"/>
                </a:lnTo>
                <a:lnTo>
                  <a:pt x="211" y="1109"/>
                </a:lnTo>
                <a:lnTo>
                  <a:pt x="209" y="1103"/>
                </a:lnTo>
                <a:lnTo>
                  <a:pt x="206" y="1097"/>
                </a:lnTo>
                <a:lnTo>
                  <a:pt x="203" y="1092"/>
                </a:lnTo>
                <a:lnTo>
                  <a:pt x="198" y="1087"/>
                </a:lnTo>
                <a:lnTo>
                  <a:pt x="195" y="1082"/>
                </a:lnTo>
                <a:lnTo>
                  <a:pt x="193" y="1078"/>
                </a:lnTo>
                <a:lnTo>
                  <a:pt x="192" y="1073"/>
                </a:lnTo>
                <a:lnTo>
                  <a:pt x="195" y="1064"/>
                </a:lnTo>
                <a:lnTo>
                  <a:pt x="203" y="1049"/>
                </a:lnTo>
                <a:lnTo>
                  <a:pt x="206" y="1041"/>
                </a:lnTo>
                <a:lnTo>
                  <a:pt x="209" y="1033"/>
                </a:lnTo>
                <a:lnTo>
                  <a:pt x="211" y="1025"/>
                </a:lnTo>
                <a:lnTo>
                  <a:pt x="213" y="1018"/>
                </a:lnTo>
                <a:lnTo>
                  <a:pt x="203" y="1018"/>
                </a:lnTo>
                <a:lnTo>
                  <a:pt x="192" y="1018"/>
                </a:lnTo>
                <a:lnTo>
                  <a:pt x="198" y="1012"/>
                </a:lnTo>
                <a:lnTo>
                  <a:pt x="205" y="1003"/>
                </a:lnTo>
                <a:lnTo>
                  <a:pt x="207" y="998"/>
                </a:lnTo>
                <a:lnTo>
                  <a:pt x="210" y="993"/>
                </a:lnTo>
                <a:lnTo>
                  <a:pt x="211" y="987"/>
                </a:lnTo>
                <a:lnTo>
                  <a:pt x="213" y="980"/>
                </a:lnTo>
                <a:lnTo>
                  <a:pt x="211" y="970"/>
                </a:lnTo>
                <a:lnTo>
                  <a:pt x="208" y="961"/>
                </a:lnTo>
                <a:lnTo>
                  <a:pt x="205" y="951"/>
                </a:lnTo>
                <a:lnTo>
                  <a:pt x="199" y="943"/>
                </a:lnTo>
                <a:lnTo>
                  <a:pt x="187" y="927"/>
                </a:lnTo>
                <a:lnTo>
                  <a:pt x="172" y="910"/>
                </a:lnTo>
                <a:lnTo>
                  <a:pt x="165" y="902"/>
                </a:lnTo>
                <a:lnTo>
                  <a:pt x="158" y="892"/>
                </a:lnTo>
                <a:lnTo>
                  <a:pt x="151" y="883"/>
                </a:lnTo>
                <a:lnTo>
                  <a:pt x="144" y="874"/>
                </a:lnTo>
                <a:lnTo>
                  <a:pt x="140" y="863"/>
                </a:lnTo>
                <a:lnTo>
                  <a:pt x="136" y="852"/>
                </a:lnTo>
                <a:lnTo>
                  <a:pt x="134" y="839"/>
                </a:lnTo>
                <a:lnTo>
                  <a:pt x="132" y="826"/>
                </a:lnTo>
                <a:lnTo>
                  <a:pt x="132" y="794"/>
                </a:lnTo>
                <a:lnTo>
                  <a:pt x="132" y="766"/>
                </a:lnTo>
                <a:lnTo>
                  <a:pt x="132" y="736"/>
                </a:lnTo>
                <a:lnTo>
                  <a:pt x="132" y="697"/>
                </a:lnTo>
                <a:lnTo>
                  <a:pt x="134" y="686"/>
                </a:lnTo>
                <a:lnTo>
                  <a:pt x="135" y="675"/>
                </a:lnTo>
                <a:lnTo>
                  <a:pt x="138" y="665"/>
                </a:lnTo>
                <a:lnTo>
                  <a:pt x="141" y="655"/>
                </a:lnTo>
                <a:lnTo>
                  <a:pt x="151" y="637"/>
                </a:lnTo>
                <a:lnTo>
                  <a:pt x="162" y="619"/>
                </a:lnTo>
                <a:lnTo>
                  <a:pt x="173" y="602"/>
                </a:lnTo>
                <a:lnTo>
                  <a:pt x="183" y="584"/>
                </a:lnTo>
                <a:lnTo>
                  <a:pt x="186" y="575"/>
                </a:lnTo>
                <a:lnTo>
                  <a:pt x="189" y="564"/>
                </a:lnTo>
                <a:lnTo>
                  <a:pt x="192" y="554"/>
                </a:lnTo>
                <a:lnTo>
                  <a:pt x="192" y="543"/>
                </a:lnTo>
                <a:lnTo>
                  <a:pt x="192" y="535"/>
                </a:lnTo>
                <a:lnTo>
                  <a:pt x="191" y="528"/>
                </a:lnTo>
                <a:lnTo>
                  <a:pt x="189" y="522"/>
                </a:lnTo>
                <a:lnTo>
                  <a:pt x="187" y="516"/>
                </a:lnTo>
                <a:lnTo>
                  <a:pt x="182" y="504"/>
                </a:lnTo>
                <a:lnTo>
                  <a:pt x="175" y="493"/>
                </a:lnTo>
                <a:lnTo>
                  <a:pt x="170" y="483"/>
                </a:lnTo>
                <a:lnTo>
                  <a:pt x="164" y="472"/>
                </a:lnTo>
                <a:lnTo>
                  <a:pt x="162" y="466"/>
                </a:lnTo>
                <a:lnTo>
                  <a:pt x="160" y="459"/>
                </a:lnTo>
                <a:lnTo>
                  <a:pt x="160" y="451"/>
                </a:lnTo>
                <a:lnTo>
                  <a:pt x="159" y="444"/>
                </a:lnTo>
                <a:lnTo>
                  <a:pt x="160" y="436"/>
                </a:lnTo>
                <a:lnTo>
                  <a:pt x="162" y="429"/>
                </a:lnTo>
                <a:lnTo>
                  <a:pt x="165" y="423"/>
                </a:lnTo>
                <a:lnTo>
                  <a:pt x="171" y="417"/>
                </a:lnTo>
                <a:lnTo>
                  <a:pt x="182" y="406"/>
                </a:lnTo>
                <a:lnTo>
                  <a:pt x="195" y="394"/>
                </a:lnTo>
                <a:lnTo>
                  <a:pt x="203" y="388"/>
                </a:lnTo>
                <a:lnTo>
                  <a:pt x="209" y="381"/>
                </a:lnTo>
                <a:lnTo>
                  <a:pt x="215" y="374"/>
                </a:lnTo>
                <a:lnTo>
                  <a:pt x="220" y="365"/>
                </a:lnTo>
                <a:lnTo>
                  <a:pt x="226" y="356"/>
                </a:lnTo>
                <a:lnTo>
                  <a:pt x="229" y="346"/>
                </a:lnTo>
                <a:lnTo>
                  <a:pt x="231" y="334"/>
                </a:lnTo>
                <a:lnTo>
                  <a:pt x="232" y="321"/>
                </a:lnTo>
                <a:lnTo>
                  <a:pt x="227" y="320"/>
                </a:lnTo>
                <a:lnTo>
                  <a:pt x="221" y="319"/>
                </a:lnTo>
                <a:lnTo>
                  <a:pt x="216" y="318"/>
                </a:lnTo>
                <a:lnTo>
                  <a:pt x="210" y="315"/>
                </a:lnTo>
                <a:lnTo>
                  <a:pt x="200" y="308"/>
                </a:lnTo>
                <a:lnTo>
                  <a:pt x="192" y="300"/>
                </a:lnTo>
                <a:lnTo>
                  <a:pt x="183" y="289"/>
                </a:lnTo>
                <a:lnTo>
                  <a:pt x="174" y="276"/>
                </a:lnTo>
                <a:lnTo>
                  <a:pt x="166" y="264"/>
                </a:lnTo>
                <a:lnTo>
                  <a:pt x="160" y="250"/>
                </a:lnTo>
                <a:lnTo>
                  <a:pt x="153" y="237"/>
                </a:lnTo>
                <a:lnTo>
                  <a:pt x="148" y="222"/>
                </a:lnTo>
                <a:lnTo>
                  <a:pt x="143" y="209"/>
                </a:lnTo>
                <a:lnTo>
                  <a:pt x="140" y="196"/>
                </a:lnTo>
                <a:lnTo>
                  <a:pt x="135" y="174"/>
                </a:lnTo>
                <a:lnTo>
                  <a:pt x="132" y="160"/>
                </a:lnTo>
                <a:lnTo>
                  <a:pt x="132" y="148"/>
                </a:lnTo>
                <a:lnTo>
                  <a:pt x="131" y="137"/>
                </a:lnTo>
                <a:lnTo>
                  <a:pt x="129" y="125"/>
                </a:lnTo>
                <a:lnTo>
                  <a:pt x="128" y="114"/>
                </a:lnTo>
                <a:lnTo>
                  <a:pt x="125" y="103"/>
                </a:lnTo>
                <a:lnTo>
                  <a:pt x="121" y="93"/>
                </a:lnTo>
                <a:lnTo>
                  <a:pt x="118" y="84"/>
                </a:lnTo>
                <a:lnTo>
                  <a:pt x="114" y="74"/>
                </a:lnTo>
                <a:lnTo>
                  <a:pt x="103" y="55"/>
                </a:lnTo>
                <a:lnTo>
                  <a:pt x="91" y="37"/>
                </a:lnTo>
                <a:lnTo>
                  <a:pt x="75" y="19"/>
                </a:lnTo>
                <a:lnTo>
                  <a:pt x="59" y="0"/>
                </a:lnTo>
                <a:lnTo>
                  <a:pt x="54" y="14"/>
                </a:lnTo>
                <a:lnTo>
                  <a:pt x="49" y="25"/>
                </a:lnTo>
                <a:lnTo>
                  <a:pt x="41" y="37"/>
                </a:lnTo>
                <a:lnTo>
                  <a:pt x="32" y="50"/>
                </a:lnTo>
                <a:lnTo>
                  <a:pt x="0" y="44"/>
                </a:lnTo>
                <a:lnTo>
                  <a:pt x="0" y="62"/>
                </a:lnTo>
                <a:lnTo>
                  <a:pt x="2" y="81"/>
                </a:lnTo>
                <a:lnTo>
                  <a:pt x="4" y="98"/>
                </a:lnTo>
                <a:lnTo>
                  <a:pt x="7" y="114"/>
                </a:lnTo>
                <a:lnTo>
                  <a:pt x="14" y="145"/>
                </a:lnTo>
                <a:lnTo>
                  <a:pt x="23" y="173"/>
                </a:lnTo>
                <a:lnTo>
                  <a:pt x="31" y="200"/>
                </a:lnTo>
                <a:lnTo>
                  <a:pt x="39" y="227"/>
                </a:lnTo>
                <a:lnTo>
                  <a:pt x="41" y="241"/>
                </a:lnTo>
                <a:lnTo>
                  <a:pt x="45" y="255"/>
                </a:lnTo>
                <a:lnTo>
                  <a:pt x="46" y="269"/>
                </a:lnTo>
                <a:lnTo>
                  <a:pt x="46" y="283"/>
                </a:lnTo>
                <a:lnTo>
                  <a:pt x="46" y="295"/>
                </a:lnTo>
                <a:lnTo>
                  <a:pt x="42" y="304"/>
                </a:lnTo>
                <a:lnTo>
                  <a:pt x="40" y="313"/>
                </a:lnTo>
                <a:lnTo>
                  <a:pt x="36" y="320"/>
                </a:lnTo>
                <a:lnTo>
                  <a:pt x="32" y="327"/>
                </a:lnTo>
                <a:lnTo>
                  <a:pt x="29" y="335"/>
                </a:lnTo>
                <a:lnTo>
                  <a:pt x="27" y="342"/>
                </a:lnTo>
                <a:lnTo>
                  <a:pt x="26" y="352"/>
                </a:lnTo>
                <a:lnTo>
                  <a:pt x="27" y="374"/>
                </a:lnTo>
                <a:lnTo>
                  <a:pt x="30" y="395"/>
                </a:lnTo>
                <a:lnTo>
                  <a:pt x="35" y="416"/>
                </a:lnTo>
                <a:lnTo>
                  <a:pt x="39" y="435"/>
                </a:lnTo>
                <a:lnTo>
                  <a:pt x="45" y="457"/>
                </a:lnTo>
                <a:lnTo>
                  <a:pt x="49" y="477"/>
                </a:lnTo>
                <a:lnTo>
                  <a:pt x="51" y="500"/>
                </a:lnTo>
                <a:lnTo>
                  <a:pt x="52" y="524"/>
                </a:lnTo>
                <a:lnTo>
                  <a:pt x="51" y="553"/>
                </a:lnTo>
                <a:lnTo>
                  <a:pt x="49" y="572"/>
                </a:lnTo>
                <a:lnTo>
                  <a:pt x="47" y="588"/>
                </a:lnTo>
                <a:lnTo>
                  <a:pt x="46" y="610"/>
                </a:lnTo>
                <a:lnTo>
                  <a:pt x="46" y="622"/>
                </a:lnTo>
                <a:lnTo>
                  <a:pt x="46" y="635"/>
                </a:lnTo>
                <a:lnTo>
                  <a:pt x="46" y="649"/>
                </a:lnTo>
                <a:lnTo>
                  <a:pt x="46" y="660"/>
                </a:lnTo>
                <a:lnTo>
                  <a:pt x="41" y="666"/>
                </a:lnTo>
                <a:lnTo>
                  <a:pt x="37" y="675"/>
                </a:lnTo>
                <a:lnTo>
                  <a:pt x="34" y="687"/>
                </a:lnTo>
                <a:lnTo>
                  <a:pt x="32" y="697"/>
                </a:lnTo>
                <a:lnTo>
                  <a:pt x="34" y="709"/>
                </a:lnTo>
                <a:lnTo>
                  <a:pt x="36" y="718"/>
                </a:lnTo>
                <a:lnTo>
                  <a:pt x="39" y="725"/>
                </a:lnTo>
                <a:lnTo>
                  <a:pt x="42" y="731"/>
                </a:lnTo>
                <a:lnTo>
                  <a:pt x="47" y="737"/>
                </a:lnTo>
                <a:lnTo>
                  <a:pt x="50" y="741"/>
                </a:lnTo>
                <a:lnTo>
                  <a:pt x="52" y="746"/>
                </a:lnTo>
                <a:lnTo>
                  <a:pt x="52" y="752"/>
                </a:lnTo>
                <a:lnTo>
                  <a:pt x="52" y="767"/>
                </a:lnTo>
                <a:lnTo>
                  <a:pt x="52" y="782"/>
                </a:lnTo>
                <a:lnTo>
                  <a:pt x="52" y="797"/>
                </a:lnTo>
                <a:lnTo>
                  <a:pt x="52" y="808"/>
                </a:lnTo>
                <a:lnTo>
                  <a:pt x="53" y="822"/>
                </a:lnTo>
                <a:lnTo>
                  <a:pt x="58" y="847"/>
                </a:lnTo>
                <a:lnTo>
                  <a:pt x="60" y="860"/>
                </a:lnTo>
                <a:lnTo>
                  <a:pt x="64" y="871"/>
                </a:lnTo>
                <a:lnTo>
                  <a:pt x="65" y="875"/>
                </a:lnTo>
                <a:lnTo>
                  <a:pt x="68" y="879"/>
                </a:lnTo>
                <a:lnTo>
                  <a:pt x="70" y="881"/>
                </a:lnTo>
                <a:lnTo>
                  <a:pt x="73" y="881"/>
                </a:lnTo>
                <a:lnTo>
                  <a:pt x="76" y="894"/>
                </a:lnTo>
                <a:lnTo>
                  <a:pt x="80" y="905"/>
                </a:lnTo>
                <a:lnTo>
                  <a:pt x="81" y="913"/>
                </a:lnTo>
                <a:lnTo>
                  <a:pt x="81" y="921"/>
                </a:lnTo>
                <a:lnTo>
                  <a:pt x="80" y="936"/>
                </a:lnTo>
                <a:lnTo>
                  <a:pt x="80" y="956"/>
                </a:lnTo>
                <a:lnTo>
                  <a:pt x="79" y="980"/>
                </a:lnTo>
                <a:lnTo>
                  <a:pt x="78" y="1002"/>
                </a:lnTo>
                <a:lnTo>
                  <a:pt x="75" y="1024"/>
                </a:lnTo>
                <a:lnTo>
                  <a:pt x="73" y="1045"/>
                </a:lnTo>
                <a:lnTo>
                  <a:pt x="70" y="1065"/>
                </a:lnTo>
                <a:lnTo>
                  <a:pt x="68" y="1087"/>
                </a:lnTo>
                <a:lnTo>
                  <a:pt x="67" y="1110"/>
                </a:lnTo>
                <a:lnTo>
                  <a:pt x="67" y="1135"/>
                </a:lnTo>
                <a:lnTo>
                  <a:pt x="65" y="1141"/>
                </a:lnTo>
                <a:lnTo>
                  <a:pt x="64" y="1147"/>
                </a:lnTo>
                <a:lnTo>
                  <a:pt x="63" y="1152"/>
                </a:lnTo>
                <a:lnTo>
                  <a:pt x="62" y="1156"/>
                </a:lnTo>
                <a:lnTo>
                  <a:pt x="58" y="1163"/>
                </a:lnTo>
                <a:lnTo>
                  <a:pt x="52" y="1169"/>
                </a:lnTo>
                <a:lnTo>
                  <a:pt x="48" y="1175"/>
                </a:lnTo>
                <a:lnTo>
                  <a:pt x="43" y="1181"/>
                </a:lnTo>
                <a:lnTo>
                  <a:pt x="41" y="1185"/>
                </a:lnTo>
                <a:lnTo>
                  <a:pt x="40" y="1188"/>
                </a:lnTo>
                <a:lnTo>
                  <a:pt x="40" y="1192"/>
                </a:lnTo>
                <a:lnTo>
                  <a:pt x="39" y="1196"/>
                </a:lnTo>
                <a:lnTo>
                  <a:pt x="40" y="1205"/>
                </a:lnTo>
                <a:lnTo>
                  <a:pt x="42" y="1215"/>
                </a:lnTo>
                <a:lnTo>
                  <a:pt x="46" y="1225"/>
                </a:lnTo>
                <a:lnTo>
                  <a:pt x="50" y="1237"/>
                </a:lnTo>
                <a:lnTo>
                  <a:pt x="60" y="1258"/>
                </a:lnTo>
                <a:lnTo>
                  <a:pt x="73" y="1279"/>
                </a:lnTo>
                <a:lnTo>
                  <a:pt x="85" y="1299"/>
                </a:lnTo>
                <a:lnTo>
                  <a:pt x="95" y="1317"/>
                </a:lnTo>
                <a:lnTo>
                  <a:pt x="99" y="1325"/>
                </a:lnTo>
                <a:lnTo>
                  <a:pt x="103" y="1332"/>
                </a:lnTo>
                <a:lnTo>
                  <a:pt x="105" y="1338"/>
                </a:lnTo>
                <a:lnTo>
                  <a:pt x="106" y="1343"/>
                </a:lnTo>
                <a:lnTo>
                  <a:pt x="105" y="1351"/>
                </a:lnTo>
                <a:lnTo>
                  <a:pt x="104" y="1358"/>
                </a:lnTo>
                <a:lnTo>
                  <a:pt x="102" y="1365"/>
                </a:lnTo>
                <a:lnTo>
                  <a:pt x="99" y="1372"/>
                </a:lnTo>
                <a:lnTo>
                  <a:pt x="97" y="1380"/>
                </a:lnTo>
                <a:lnTo>
                  <a:pt x="95" y="1388"/>
                </a:lnTo>
                <a:lnTo>
                  <a:pt x="93" y="1396"/>
                </a:lnTo>
                <a:lnTo>
                  <a:pt x="93" y="1406"/>
                </a:lnTo>
                <a:lnTo>
                  <a:pt x="93" y="1415"/>
                </a:lnTo>
                <a:lnTo>
                  <a:pt x="94" y="1424"/>
                </a:lnTo>
                <a:lnTo>
                  <a:pt x="96" y="1432"/>
                </a:lnTo>
                <a:lnTo>
                  <a:pt x="98" y="1438"/>
                </a:lnTo>
                <a:lnTo>
                  <a:pt x="102" y="1444"/>
                </a:lnTo>
                <a:lnTo>
                  <a:pt x="106" y="1449"/>
                </a:lnTo>
                <a:lnTo>
                  <a:pt x="112" y="1453"/>
                </a:lnTo>
                <a:lnTo>
                  <a:pt x="117" y="1457"/>
                </a:lnTo>
                <a:lnTo>
                  <a:pt x="123" y="1460"/>
                </a:lnTo>
                <a:lnTo>
                  <a:pt x="130" y="1463"/>
                </a:lnTo>
                <a:lnTo>
                  <a:pt x="138" y="1464"/>
                </a:lnTo>
                <a:lnTo>
                  <a:pt x="146" y="1465"/>
                </a:lnTo>
                <a:lnTo>
                  <a:pt x="164" y="1467"/>
                </a:lnTo>
                <a:lnTo>
                  <a:pt x="185" y="1467"/>
                </a:lnTo>
                <a:lnTo>
                  <a:pt x="191" y="1501"/>
                </a:lnTo>
                <a:lnTo>
                  <a:pt x="195" y="1531"/>
                </a:lnTo>
                <a:lnTo>
                  <a:pt x="197" y="1559"/>
                </a:lnTo>
                <a:lnTo>
                  <a:pt x="199" y="1590"/>
                </a:lnTo>
                <a:lnTo>
                  <a:pt x="202" y="1602"/>
                </a:lnTo>
                <a:lnTo>
                  <a:pt x="209" y="1621"/>
                </a:lnTo>
                <a:lnTo>
                  <a:pt x="216" y="1643"/>
                </a:lnTo>
                <a:lnTo>
                  <a:pt x="219" y="1658"/>
                </a:lnTo>
                <a:lnTo>
                  <a:pt x="219" y="1668"/>
                </a:lnTo>
                <a:lnTo>
                  <a:pt x="220" y="1679"/>
                </a:lnTo>
                <a:lnTo>
                  <a:pt x="221" y="1687"/>
                </a:lnTo>
                <a:lnTo>
                  <a:pt x="222" y="1694"/>
                </a:lnTo>
                <a:lnTo>
                  <a:pt x="227" y="1709"/>
                </a:lnTo>
                <a:lnTo>
                  <a:pt x="232" y="1725"/>
                </a:lnTo>
                <a:lnTo>
                  <a:pt x="202" y="1732"/>
                </a:lnTo>
                <a:lnTo>
                  <a:pt x="173" y="1739"/>
                </a:lnTo>
                <a:lnTo>
                  <a:pt x="166" y="1740"/>
                </a:lnTo>
                <a:lnTo>
                  <a:pt x="161" y="1743"/>
                </a:lnTo>
                <a:lnTo>
                  <a:pt x="155" y="1745"/>
                </a:lnTo>
                <a:lnTo>
                  <a:pt x="151" y="1749"/>
                </a:lnTo>
                <a:lnTo>
                  <a:pt x="147" y="1752"/>
                </a:lnTo>
                <a:lnTo>
                  <a:pt x="143" y="1757"/>
                </a:lnTo>
                <a:lnTo>
                  <a:pt x="141" y="1762"/>
                </a:lnTo>
                <a:lnTo>
                  <a:pt x="139" y="1769"/>
                </a:lnTo>
                <a:lnTo>
                  <a:pt x="164" y="1770"/>
                </a:lnTo>
                <a:lnTo>
                  <a:pt x="193" y="1773"/>
                </a:lnTo>
                <a:lnTo>
                  <a:pt x="207" y="1776"/>
                </a:lnTo>
                <a:lnTo>
                  <a:pt x="218" y="1779"/>
                </a:lnTo>
                <a:lnTo>
                  <a:pt x="224" y="1781"/>
                </a:lnTo>
                <a:lnTo>
                  <a:pt x="227" y="1783"/>
                </a:lnTo>
                <a:lnTo>
                  <a:pt x="230" y="1785"/>
                </a:lnTo>
                <a:lnTo>
                  <a:pt x="232" y="1787"/>
                </a:lnTo>
                <a:lnTo>
                  <a:pt x="243" y="1807"/>
                </a:lnTo>
                <a:lnTo>
                  <a:pt x="250" y="1820"/>
                </a:lnTo>
                <a:lnTo>
                  <a:pt x="253" y="1825"/>
                </a:lnTo>
                <a:lnTo>
                  <a:pt x="258" y="1828"/>
                </a:lnTo>
                <a:lnTo>
                  <a:pt x="263" y="1830"/>
                </a:lnTo>
                <a:lnTo>
                  <a:pt x="272" y="1830"/>
                </a:lnTo>
                <a:lnTo>
                  <a:pt x="272" y="1843"/>
                </a:lnTo>
                <a:lnTo>
                  <a:pt x="273" y="1857"/>
                </a:lnTo>
                <a:lnTo>
                  <a:pt x="275" y="1871"/>
                </a:lnTo>
                <a:lnTo>
                  <a:pt x="278" y="1884"/>
                </a:lnTo>
                <a:lnTo>
                  <a:pt x="282" y="1898"/>
                </a:lnTo>
                <a:lnTo>
                  <a:pt x="285" y="1912"/>
                </a:lnTo>
                <a:lnTo>
                  <a:pt x="289" y="1925"/>
                </a:lnTo>
                <a:lnTo>
                  <a:pt x="295" y="1937"/>
                </a:lnTo>
                <a:lnTo>
                  <a:pt x="301" y="1949"/>
                </a:lnTo>
                <a:lnTo>
                  <a:pt x="308" y="1961"/>
                </a:lnTo>
                <a:lnTo>
                  <a:pt x="315" y="1971"/>
                </a:lnTo>
                <a:lnTo>
                  <a:pt x="322" y="1980"/>
                </a:lnTo>
                <a:lnTo>
                  <a:pt x="330" y="1988"/>
                </a:lnTo>
                <a:lnTo>
                  <a:pt x="339" y="1995"/>
                </a:lnTo>
                <a:lnTo>
                  <a:pt x="349" y="2000"/>
                </a:lnTo>
                <a:lnTo>
                  <a:pt x="359" y="2003"/>
                </a:lnTo>
                <a:lnTo>
                  <a:pt x="359" y="2013"/>
                </a:lnTo>
                <a:lnTo>
                  <a:pt x="361" y="2021"/>
                </a:lnTo>
                <a:lnTo>
                  <a:pt x="364" y="2028"/>
                </a:lnTo>
                <a:lnTo>
                  <a:pt x="368" y="2034"/>
                </a:lnTo>
                <a:lnTo>
                  <a:pt x="374" y="2038"/>
                </a:lnTo>
                <a:lnTo>
                  <a:pt x="379" y="2042"/>
                </a:lnTo>
                <a:lnTo>
                  <a:pt x="386" y="2046"/>
                </a:lnTo>
                <a:lnTo>
                  <a:pt x="393" y="2048"/>
                </a:lnTo>
                <a:lnTo>
                  <a:pt x="407" y="2053"/>
                </a:lnTo>
                <a:lnTo>
                  <a:pt x="420" y="2057"/>
                </a:lnTo>
                <a:lnTo>
                  <a:pt x="426" y="2060"/>
                </a:lnTo>
                <a:lnTo>
                  <a:pt x="431" y="2063"/>
                </a:lnTo>
                <a:lnTo>
                  <a:pt x="435" y="2066"/>
                </a:lnTo>
                <a:lnTo>
                  <a:pt x="438" y="2071"/>
                </a:lnTo>
                <a:lnTo>
                  <a:pt x="424" y="2074"/>
                </a:lnTo>
                <a:lnTo>
                  <a:pt x="411" y="2077"/>
                </a:lnTo>
                <a:lnTo>
                  <a:pt x="415" y="2084"/>
                </a:lnTo>
                <a:lnTo>
                  <a:pt x="421" y="2091"/>
                </a:lnTo>
                <a:lnTo>
                  <a:pt x="429" y="2097"/>
                </a:lnTo>
                <a:lnTo>
                  <a:pt x="440" y="2102"/>
                </a:lnTo>
                <a:lnTo>
                  <a:pt x="452" y="2107"/>
                </a:lnTo>
                <a:lnTo>
                  <a:pt x="465" y="2110"/>
                </a:lnTo>
                <a:lnTo>
                  <a:pt x="480" y="2113"/>
                </a:lnTo>
                <a:lnTo>
                  <a:pt x="498" y="2114"/>
                </a:lnTo>
                <a:lnTo>
                  <a:pt x="502" y="2117"/>
                </a:lnTo>
                <a:lnTo>
                  <a:pt x="507" y="2121"/>
                </a:lnTo>
                <a:lnTo>
                  <a:pt x="510" y="2127"/>
                </a:lnTo>
                <a:lnTo>
                  <a:pt x="513" y="2131"/>
                </a:lnTo>
                <a:lnTo>
                  <a:pt x="519" y="2140"/>
                </a:lnTo>
                <a:lnTo>
                  <a:pt x="522" y="2149"/>
                </a:lnTo>
                <a:lnTo>
                  <a:pt x="527" y="2155"/>
                </a:lnTo>
                <a:lnTo>
                  <a:pt x="530" y="2158"/>
                </a:lnTo>
                <a:lnTo>
                  <a:pt x="531" y="2158"/>
                </a:lnTo>
                <a:lnTo>
                  <a:pt x="533" y="2157"/>
                </a:lnTo>
                <a:lnTo>
                  <a:pt x="535" y="2155"/>
                </a:lnTo>
                <a:lnTo>
                  <a:pt x="538" y="2151"/>
                </a:lnTo>
                <a:lnTo>
                  <a:pt x="543" y="2137"/>
                </a:lnTo>
                <a:lnTo>
                  <a:pt x="547" y="2125"/>
                </a:lnTo>
                <a:lnTo>
                  <a:pt x="554" y="2116"/>
                </a:lnTo>
                <a:lnTo>
                  <a:pt x="561" y="2109"/>
                </a:lnTo>
                <a:lnTo>
                  <a:pt x="567" y="2104"/>
                </a:lnTo>
                <a:lnTo>
                  <a:pt x="576" y="2101"/>
                </a:lnTo>
                <a:lnTo>
                  <a:pt x="586" y="2098"/>
                </a:lnTo>
                <a:lnTo>
                  <a:pt x="598" y="2095"/>
                </a:lnTo>
                <a:lnTo>
                  <a:pt x="592" y="2087"/>
                </a:lnTo>
                <a:lnTo>
                  <a:pt x="589" y="2081"/>
                </a:lnTo>
                <a:lnTo>
                  <a:pt x="588" y="2078"/>
                </a:lnTo>
                <a:lnTo>
                  <a:pt x="588" y="2076"/>
                </a:lnTo>
                <a:lnTo>
                  <a:pt x="589" y="2074"/>
                </a:lnTo>
                <a:lnTo>
                  <a:pt x="591" y="2071"/>
                </a:lnTo>
                <a:lnTo>
                  <a:pt x="491" y="204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4" name="Freeform 6" descr="Wide upward diagonal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176463" y="3508375"/>
            <a:ext cx="966787" cy="1203325"/>
          </a:xfrm>
          <a:custGeom>
            <a:avLst/>
            <a:gdLst>
              <a:gd name="T0" fmla="*/ 2147483647 w 2226"/>
              <a:gd name="T1" fmla="*/ 2147483647 h 2292"/>
              <a:gd name="T2" fmla="*/ 2147483647 w 2226"/>
              <a:gd name="T3" fmla="*/ 2147483647 h 2292"/>
              <a:gd name="T4" fmla="*/ 2147483647 w 2226"/>
              <a:gd name="T5" fmla="*/ 2147483647 h 2292"/>
              <a:gd name="T6" fmla="*/ 2147483647 w 2226"/>
              <a:gd name="T7" fmla="*/ 2147483647 h 2292"/>
              <a:gd name="T8" fmla="*/ 2147483647 w 2226"/>
              <a:gd name="T9" fmla="*/ 2147483647 h 2292"/>
              <a:gd name="T10" fmla="*/ 2147483647 w 2226"/>
              <a:gd name="T11" fmla="*/ 2147483647 h 2292"/>
              <a:gd name="T12" fmla="*/ 2147483647 w 2226"/>
              <a:gd name="T13" fmla="*/ 2147483647 h 2292"/>
              <a:gd name="T14" fmla="*/ 2147483647 w 2226"/>
              <a:gd name="T15" fmla="*/ 2147483647 h 2292"/>
              <a:gd name="T16" fmla="*/ 2147483647 w 2226"/>
              <a:gd name="T17" fmla="*/ 2147483647 h 2292"/>
              <a:gd name="T18" fmla="*/ 2147483647 w 2226"/>
              <a:gd name="T19" fmla="*/ 2147483647 h 2292"/>
              <a:gd name="T20" fmla="*/ 2147483647 w 2226"/>
              <a:gd name="T21" fmla="*/ 2147483647 h 2292"/>
              <a:gd name="T22" fmla="*/ 2147483647 w 2226"/>
              <a:gd name="T23" fmla="*/ 2147483647 h 2292"/>
              <a:gd name="T24" fmla="*/ 2147483647 w 2226"/>
              <a:gd name="T25" fmla="*/ 2147483647 h 2292"/>
              <a:gd name="T26" fmla="*/ 2147483647 w 2226"/>
              <a:gd name="T27" fmla="*/ 2147483647 h 2292"/>
              <a:gd name="T28" fmla="*/ 2147483647 w 2226"/>
              <a:gd name="T29" fmla="*/ 2147483647 h 2292"/>
              <a:gd name="T30" fmla="*/ 2147483647 w 2226"/>
              <a:gd name="T31" fmla="*/ 2147483647 h 2292"/>
              <a:gd name="T32" fmla="*/ 2147483647 w 2226"/>
              <a:gd name="T33" fmla="*/ 2147483647 h 2292"/>
              <a:gd name="T34" fmla="*/ 2147483647 w 2226"/>
              <a:gd name="T35" fmla="*/ 2147483647 h 2292"/>
              <a:gd name="T36" fmla="*/ 2147483647 w 2226"/>
              <a:gd name="T37" fmla="*/ 2147483647 h 2292"/>
              <a:gd name="T38" fmla="*/ 2147483647 w 2226"/>
              <a:gd name="T39" fmla="*/ 2147483647 h 2292"/>
              <a:gd name="T40" fmla="*/ 2147483647 w 2226"/>
              <a:gd name="T41" fmla="*/ 2147483647 h 2292"/>
              <a:gd name="T42" fmla="*/ 2147483647 w 2226"/>
              <a:gd name="T43" fmla="*/ 2147483647 h 2292"/>
              <a:gd name="T44" fmla="*/ 2147483647 w 2226"/>
              <a:gd name="T45" fmla="*/ 2147483647 h 2292"/>
              <a:gd name="T46" fmla="*/ 2147483647 w 2226"/>
              <a:gd name="T47" fmla="*/ 2147483647 h 2292"/>
              <a:gd name="T48" fmla="*/ 2147483647 w 2226"/>
              <a:gd name="T49" fmla="*/ 2147483647 h 2292"/>
              <a:gd name="T50" fmla="*/ 2147483647 w 2226"/>
              <a:gd name="T51" fmla="*/ 2147483647 h 2292"/>
              <a:gd name="T52" fmla="*/ 2147483647 w 2226"/>
              <a:gd name="T53" fmla="*/ 2147483647 h 2292"/>
              <a:gd name="T54" fmla="*/ 2147483647 w 2226"/>
              <a:gd name="T55" fmla="*/ 2147483647 h 2292"/>
              <a:gd name="T56" fmla="*/ 2147483647 w 2226"/>
              <a:gd name="T57" fmla="*/ 2147483647 h 2292"/>
              <a:gd name="T58" fmla="*/ 2147483647 w 2226"/>
              <a:gd name="T59" fmla="*/ 2147483647 h 2292"/>
              <a:gd name="T60" fmla="*/ 2147483647 w 2226"/>
              <a:gd name="T61" fmla="*/ 2147483647 h 2292"/>
              <a:gd name="T62" fmla="*/ 2147483647 w 2226"/>
              <a:gd name="T63" fmla="*/ 2147483647 h 2292"/>
              <a:gd name="T64" fmla="*/ 2147483647 w 2226"/>
              <a:gd name="T65" fmla="*/ 2147483647 h 2292"/>
              <a:gd name="T66" fmla="*/ 2147483647 w 2226"/>
              <a:gd name="T67" fmla="*/ 2147483647 h 2292"/>
              <a:gd name="T68" fmla="*/ 2147483647 w 2226"/>
              <a:gd name="T69" fmla="*/ 2147483647 h 2292"/>
              <a:gd name="T70" fmla="*/ 2147483647 w 2226"/>
              <a:gd name="T71" fmla="*/ 2147483647 h 2292"/>
              <a:gd name="T72" fmla="*/ 2147483647 w 2226"/>
              <a:gd name="T73" fmla="*/ 2147483647 h 2292"/>
              <a:gd name="T74" fmla="*/ 2147483647 w 2226"/>
              <a:gd name="T75" fmla="*/ 2147483647 h 2292"/>
              <a:gd name="T76" fmla="*/ 2147483647 w 2226"/>
              <a:gd name="T77" fmla="*/ 2147483647 h 2292"/>
              <a:gd name="T78" fmla="*/ 2147483647 w 2226"/>
              <a:gd name="T79" fmla="*/ 2147483647 h 2292"/>
              <a:gd name="T80" fmla="*/ 2147483647 w 2226"/>
              <a:gd name="T81" fmla="*/ 2147483647 h 2292"/>
              <a:gd name="T82" fmla="*/ 2147483647 w 2226"/>
              <a:gd name="T83" fmla="*/ 2147483647 h 2292"/>
              <a:gd name="T84" fmla="*/ 2147483647 w 2226"/>
              <a:gd name="T85" fmla="*/ 2147483647 h 2292"/>
              <a:gd name="T86" fmla="*/ 2147483647 w 2226"/>
              <a:gd name="T87" fmla="*/ 2147483647 h 2292"/>
              <a:gd name="T88" fmla="*/ 2147483647 w 2226"/>
              <a:gd name="T89" fmla="*/ 2147483647 h 2292"/>
              <a:gd name="T90" fmla="*/ 2147483647 w 2226"/>
              <a:gd name="T91" fmla="*/ 2147483647 h 2292"/>
              <a:gd name="T92" fmla="*/ 2147483647 w 2226"/>
              <a:gd name="T93" fmla="*/ 2147483647 h 2292"/>
              <a:gd name="T94" fmla="*/ 2147483647 w 2226"/>
              <a:gd name="T95" fmla="*/ 2147483647 h 2292"/>
              <a:gd name="T96" fmla="*/ 2147483647 w 2226"/>
              <a:gd name="T97" fmla="*/ 0 h 2292"/>
              <a:gd name="T98" fmla="*/ 2147483647 w 2226"/>
              <a:gd name="T99" fmla="*/ 2147483647 h 2292"/>
              <a:gd name="T100" fmla="*/ 2147483647 w 2226"/>
              <a:gd name="T101" fmla="*/ 2147483647 h 2292"/>
              <a:gd name="T102" fmla="*/ 2147483647 w 2226"/>
              <a:gd name="T103" fmla="*/ 2147483647 h 2292"/>
              <a:gd name="T104" fmla="*/ 2147483647 w 2226"/>
              <a:gd name="T105" fmla="*/ 2147483647 h 2292"/>
              <a:gd name="T106" fmla="*/ 2147483647 w 2226"/>
              <a:gd name="T107" fmla="*/ 2147483647 h 2292"/>
              <a:gd name="T108" fmla="*/ 2147483647 w 2226"/>
              <a:gd name="T109" fmla="*/ 2147483647 h 2292"/>
              <a:gd name="T110" fmla="*/ 2147483647 w 2226"/>
              <a:gd name="T111" fmla="*/ 2147483647 h 2292"/>
              <a:gd name="T112" fmla="*/ 2147483647 w 2226"/>
              <a:gd name="T113" fmla="*/ 2147483647 h 2292"/>
              <a:gd name="T114" fmla="*/ 2147483647 w 2226"/>
              <a:gd name="T115" fmla="*/ 2147483647 h 2292"/>
              <a:gd name="T116" fmla="*/ 2147483647 w 2226"/>
              <a:gd name="T117" fmla="*/ 2147483647 h 2292"/>
              <a:gd name="T118" fmla="*/ 2147483647 w 2226"/>
              <a:gd name="T119" fmla="*/ 2147483647 h 2292"/>
              <a:gd name="T120" fmla="*/ 2147483647 w 2226"/>
              <a:gd name="T121" fmla="*/ 2147483647 h 2292"/>
              <a:gd name="T122" fmla="*/ 2147483647 w 2226"/>
              <a:gd name="T123" fmla="*/ 2147483647 h 2292"/>
              <a:gd name="T124" fmla="*/ 2147483647 w 2226"/>
              <a:gd name="T125" fmla="*/ 2147483647 h 22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226"/>
              <a:gd name="T190" fmla="*/ 0 h 2292"/>
              <a:gd name="T191" fmla="*/ 2226 w 2226"/>
              <a:gd name="T192" fmla="*/ 2292 h 22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226" h="2292">
                <a:moveTo>
                  <a:pt x="233" y="973"/>
                </a:moveTo>
                <a:lnTo>
                  <a:pt x="313" y="967"/>
                </a:lnTo>
                <a:lnTo>
                  <a:pt x="323" y="963"/>
                </a:lnTo>
                <a:lnTo>
                  <a:pt x="332" y="959"/>
                </a:lnTo>
                <a:lnTo>
                  <a:pt x="342" y="953"/>
                </a:lnTo>
                <a:lnTo>
                  <a:pt x="351" y="948"/>
                </a:lnTo>
                <a:lnTo>
                  <a:pt x="368" y="936"/>
                </a:lnTo>
                <a:lnTo>
                  <a:pt x="386" y="923"/>
                </a:lnTo>
                <a:lnTo>
                  <a:pt x="403" y="911"/>
                </a:lnTo>
                <a:lnTo>
                  <a:pt x="421" y="902"/>
                </a:lnTo>
                <a:lnTo>
                  <a:pt x="431" y="898"/>
                </a:lnTo>
                <a:lnTo>
                  <a:pt x="440" y="896"/>
                </a:lnTo>
                <a:lnTo>
                  <a:pt x="449" y="894"/>
                </a:lnTo>
                <a:lnTo>
                  <a:pt x="459" y="893"/>
                </a:lnTo>
                <a:lnTo>
                  <a:pt x="467" y="894"/>
                </a:lnTo>
                <a:lnTo>
                  <a:pt x="474" y="896"/>
                </a:lnTo>
                <a:lnTo>
                  <a:pt x="480" y="899"/>
                </a:lnTo>
                <a:lnTo>
                  <a:pt x="485" y="902"/>
                </a:lnTo>
                <a:lnTo>
                  <a:pt x="489" y="907"/>
                </a:lnTo>
                <a:lnTo>
                  <a:pt x="492" y="912"/>
                </a:lnTo>
                <a:lnTo>
                  <a:pt x="496" y="918"/>
                </a:lnTo>
                <a:lnTo>
                  <a:pt x="498" y="925"/>
                </a:lnTo>
                <a:lnTo>
                  <a:pt x="502" y="956"/>
                </a:lnTo>
                <a:lnTo>
                  <a:pt x="505" y="985"/>
                </a:lnTo>
                <a:lnTo>
                  <a:pt x="509" y="994"/>
                </a:lnTo>
                <a:lnTo>
                  <a:pt x="512" y="1001"/>
                </a:lnTo>
                <a:lnTo>
                  <a:pt x="515" y="1008"/>
                </a:lnTo>
                <a:lnTo>
                  <a:pt x="520" y="1015"/>
                </a:lnTo>
                <a:lnTo>
                  <a:pt x="525" y="1022"/>
                </a:lnTo>
                <a:lnTo>
                  <a:pt x="531" y="1028"/>
                </a:lnTo>
                <a:lnTo>
                  <a:pt x="536" y="1033"/>
                </a:lnTo>
                <a:lnTo>
                  <a:pt x="543" y="1038"/>
                </a:lnTo>
                <a:lnTo>
                  <a:pt x="549" y="1044"/>
                </a:lnTo>
                <a:lnTo>
                  <a:pt x="557" y="1048"/>
                </a:lnTo>
                <a:lnTo>
                  <a:pt x="564" y="1051"/>
                </a:lnTo>
                <a:lnTo>
                  <a:pt x="572" y="1054"/>
                </a:lnTo>
                <a:lnTo>
                  <a:pt x="580" y="1057"/>
                </a:lnTo>
                <a:lnTo>
                  <a:pt x="588" y="1058"/>
                </a:lnTo>
                <a:lnTo>
                  <a:pt x="597" y="1059"/>
                </a:lnTo>
                <a:lnTo>
                  <a:pt x="605" y="1060"/>
                </a:lnTo>
                <a:lnTo>
                  <a:pt x="614" y="1060"/>
                </a:lnTo>
                <a:lnTo>
                  <a:pt x="625" y="1063"/>
                </a:lnTo>
                <a:lnTo>
                  <a:pt x="638" y="1066"/>
                </a:lnTo>
                <a:lnTo>
                  <a:pt x="653" y="1071"/>
                </a:lnTo>
                <a:lnTo>
                  <a:pt x="668" y="1076"/>
                </a:lnTo>
                <a:lnTo>
                  <a:pt x="683" y="1083"/>
                </a:lnTo>
                <a:lnTo>
                  <a:pt x="700" y="1090"/>
                </a:lnTo>
                <a:lnTo>
                  <a:pt x="716" y="1098"/>
                </a:lnTo>
                <a:lnTo>
                  <a:pt x="733" y="1108"/>
                </a:lnTo>
                <a:lnTo>
                  <a:pt x="747" y="1116"/>
                </a:lnTo>
                <a:lnTo>
                  <a:pt x="761" y="1126"/>
                </a:lnTo>
                <a:lnTo>
                  <a:pt x="773" y="1135"/>
                </a:lnTo>
                <a:lnTo>
                  <a:pt x="783" y="1144"/>
                </a:lnTo>
                <a:lnTo>
                  <a:pt x="791" y="1153"/>
                </a:lnTo>
                <a:lnTo>
                  <a:pt x="794" y="1158"/>
                </a:lnTo>
                <a:lnTo>
                  <a:pt x="796" y="1162"/>
                </a:lnTo>
                <a:lnTo>
                  <a:pt x="798" y="1167"/>
                </a:lnTo>
                <a:lnTo>
                  <a:pt x="798" y="1171"/>
                </a:lnTo>
                <a:lnTo>
                  <a:pt x="798" y="1190"/>
                </a:lnTo>
                <a:lnTo>
                  <a:pt x="798" y="1204"/>
                </a:lnTo>
                <a:lnTo>
                  <a:pt x="798" y="1214"/>
                </a:lnTo>
                <a:lnTo>
                  <a:pt x="798" y="1220"/>
                </a:lnTo>
                <a:lnTo>
                  <a:pt x="799" y="1229"/>
                </a:lnTo>
                <a:lnTo>
                  <a:pt x="803" y="1242"/>
                </a:lnTo>
                <a:lnTo>
                  <a:pt x="806" y="1249"/>
                </a:lnTo>
                <a:lnTo>
                  <a:pt x="810" y="1256"/>
                </a:lnTo>
                <a:lnTo>
                  <a:pt x="814" y="1263"/>
                </a:lnTo>
                <a:lnTo>
                  <a:pt x="818" y="1271"/>
                </a:lnTo>
                <a:lnTo>
                  <a:pt x="824" y="1277"/>
                </a:lnTo>
                <a:lnTo>
                  <a:pt x="830" y="1283"/>
                </a:lnTo>
                <a:lnTo>
                  <a:pt x="838" y="1288"/>
                </a:lnTo>
                <a:lnTo>
                  <a:pt x="846" y="1292"/>
                </a:lnTo>
                <a:lnTo>
                  <a:pt x="854" y="1295"/>
                </a:lnTo>
                <a:lnTo>
                  <a:pt x="863" y="1296"/>
                </a:lnTo>
                <a:lnTo>
                  <a:pt x="873" y="1296"/>
                </a:lnTo>
                <a:lnTo>
                  <a:pt x="884" y="1294"/>
                </a:lnTo>
                <a:lnTo>
                  <a:pt x="917" y="1294"/>
                </a:lnTo>
                <a:lnTo>
                  <a:pt x="918" y="1306"/>
                </a:lnTo>
                <a:lnTo>
                  <a:pt x="919" y="1317"/>
                </a:lnTo>
                <a:lnTo>
                  <a:pt x="923" y="1328"/>
                </a:lnTo>
                <a:lnTo>
                  <a:pt x="926" y="1336"/>
                </a:lnTo>
                <a:lnTo>
                  <a:pt x="929" y="1343"/>
                </a:lnTo>
                <a:lnTo>
                  <a:pt x="935" y="1349"/>
                </a:lnTo>
                <a:lnTo>
                  <a:pt x="939" y="1355"/>
                </a:lnTo>
                <a:lnTo>
                  <a:pt x="944" y="1360"/>
                </a:lnTo>
                <a:lnTo>
                  <a:pt x="953" y="1371"/>
                </a:lnTo>
                <a:lnTo>
                  <a:pt x="962" y="1385"/>
                </a:lnTo>
                <a:lnTo>
                  <a:pt x="965" y="1392"/>
                </a:lnTo>
                <a:lnTo>
                  <a:pt x="969" y="1401"/>
                </a:lnTo>
                <a:lnTo>
                  <a:pt x="970" y="1411"/>
                </a:lnTo>
                <a:lnTo>
                  <a:pt x="971" y="1423"/>
                </a:lnTo>
                <a:lnTo>
                  <a:pt x="970" y="1434"/>
                </a:lnTo>
                <a:lnTo>
                  <a:pt x="968" y="1443"/>
                </a:lnTo>
                <a:lnTo>
                  <a:pt x="964" y="1452"/>
                </a:lnTo>
                <a:lnTo>
                  <a:pt x="961" y="1459"/>
                </a:lnTo>
                <a:lnTo>
                  <a:pt x="957" y="1466"/>
                </a:lnTo>
                <a:lnTo>
                  <a:pt x="953" y="1474"/>
                </a:lnTo>
                <a:lnTo>
                  <a:pt x="951" y="1482"/>
                </a:lnTo>
                <a:lnTo>
                  <a:pt x="951" y="1491"/>
                </a:lnTo>
                <a:lnTo>
                  <a:pt x="951" y="1498"/>
                </a:lnTo>
                <a:lnTo>
                  <a:pt x="952" y="1503"/>
                </a:lnTo>
                <a:lnTo>
                  <a:pt x="953" y="1509"/>
                </a:lnTo>
                <a:lnTo>
                  <a:pt x="955" y="1513"/>
                </a:lnTo>
                <a:lnTo>
                  <a:pt x="959" y="1521"/>
                </a:lnTo>
                <a:lnTo>
                  <a:pt x="964" y="1527"/>
                </a:lnTo>
                <a:lnTo>
                  <a:pt x="969" y="1533"/>
                </a:lnTo>
                <a:lnTo>
                  <a:pt x="973" y="1537"/>
                </a:lnTo>
                <a:lnTo>
                  <a:pt x="976" y="1541"/>
                </a:lnTo>
                <a:lnTo>
                  <a:pt x="978" y="1547"/>
                </a:lnTo>
                <a:lnTo>
                  <a:pt x="979" y="1555"/>
                </a:lnTo>
                <a:lnTo>
                  <a:pt x="979" y="1564"/>
                </a:lnTo>
                <a:lnTo>
                  <a:pt x="979" y="1572"/>
                </a:lnTo>
                <a:lnTo>
                  <a:pt x="978" y="1580"/>
                </a:lnTo>
                <a:lnTo>
                  <a:pt x="976" y="1588"/>
                </a:lnTo>
                <a:lnTo>
                  <a:pt x="975" y="1596"/>
                </a:lnTo>
                <a:lnTo>
                  <a:pt x="975" y="1605"/>
                </a:lnTo>
                <a:lnTo>
                  <a:pt x="978" y="1614"/>
                </a:lnTo>
                <a:lnTo>
                  <a:pt x="981" y="1621"/>
                </a:lnTo>
                <a:lnTo>
                  <a:pt x="985" y="1627"/>
                </a:lnTo>
                <a:lnTo>
                  <a:pt x="992" y="1632"/>
                </a:lnTo>
                <a:lnTo>
                  <a:pt x="998" y="1637"/>
                </a:lnTo>
                <a:lnTo>
                  <a:pt x="1016" y="1645"/>
                </a:lnTo>
                <a:lnTo>
                  <a:pt x="1036" y="1653"/>
                </a:lnTo>
                <a:lnTo>
                  <a:pt x="1057" y="1661"/>
                </a:lnTo>
                <a:lnTo>
                  <a:pt x="1077" y="1669"/>
                </a:lnTo>
                <a:lnTo>
                  <a:pt x="1086" y="1673"/>
                </a:lnTo>
                <a:lnTo>
                  <a:pt x="1095" y="1678"/>
                </a:lnTo>
                <a:lnTo>
                  <a:pt x="1104" y="1682"/>
                </a:lnTo>
                <a:lnTo>
                  <a:pt x="1110" y="1688"/>
                </a:lnTo>
                <a:lnTo>
                  <a:pt x="1116" y="1692"/>
                </a:lnTo>
                <a:lnTo>
                  <a:pt x="1124" y="1695"/>
                </a:lnTo>
                <a:lnTo>
                  <a:pt x="1131" y="1698"/>
                </a:lnTo>
                <a:lnTo>
                  <a:pt x="1140" y="1700"/>
                </a:lnTo>
                <a:lnTo>
                  <a:pt x="1149" y="1702"/>
                </a:lnTo>
                <a:lnTo>
                  <a:pt x="1157" y="1705"/>
                </a:lnTo>
                <a:lnTo>
                  <a:pt x="1164" y="1708"/>
                </a:lnTo>
                <a:lnTo>
                  <a:pt x="1170" y="1713"/>
                </a:lnTo>
                <a:lnTo>
                  <a:pt x="1176" y="1721"/>
                </a:lnTo>
                <a:lnTo>
                  <a:pt x="1181" y="1729"/>
                </a:lnTo>
                <a:lnTo>
                  <a:pt x="1185" y="1739"/>
                </a:lnTo>
                <a:lnTo>
                  <a:pt x="1187" y="1749"/>
                </a:lnTo>
                <a:lnTo>
                  <a:pt x="1189" y="1772"/>
                </a:lnTo>
                <a:lnTo>
                  <a:pt x="1192" y="1794"/>
                </a:lnTo>
                <a:lnTo>
                  <a:pt x="1193" y="1805"/>
                </a:lnTo>
                <a:lnTo>
                  <a:pt x="1195" y="1815"/>
                </a:lnTo>
                <a:lnTo>
                  <a:pt x="1198" y="1825"/>
                </a:lnTo>
                <a:lnTo>
                  <a:pt x="1204" y="1832"/>
                </a:lnTo>
                <a:lnTo>
                  <a:pt x="1207" y="1836"/>
                </a:lnTo>
                <a:lnTo>
                  <a:pt x="1210" y="1839"/>
                </a:lnTo>
                <a:lnTo>
                  <a:pt x="1214" y="1842"/>
                </a:lnTo>
                <a:lnTo>
                  <a:pt x="1219" y="1844"/>
                </a:lnTo>
                <a:lnTo>
                  <a:pt x="1224" y="1846"/>
                </a:lnTo>
                <a:lnTo>
                  <a:pt x="1229" y="1847"/>
                </a:lnTo>
                <a:lnTo>
                  <a:pt x="1236" y="1848"/>
                </a:lnTo>
                <a:lnTo>
                  <a:pt x="1243" y="1848"/>
                </a:lnTo>
                <a:lnTo>
                  <a:pt x="1243" y="1864"/>
                </a:lnTo>
                <a:lnTo>
                  <a:pt x="1243" y="1879"/>
                </a:lnTo>
                <a:lnTo>
                  <a:pt x="1243" y="1891"/>
                </a:lnTo>
                <a:lnTo>
                  <a:pt x="1243" y="1904"/>
                </a:lnTo>
                <a:lnTo>
                  <a:pt x="1243" y="1921"/>
                </a:lnTo>
                <a:lnTo>
                  <a:pt x="1243" y="1942"/>
                </a:lnTo>
                <a:lnTo>
                  <a:pt x="1243" y="1961"/>
                </a:lnTo>
                <a:lnTo>
                  <a:pt x="1243" y="1971"/>
                </a:lnTo>
                <a:lnTo>
                  <a:pt x="1232" y="1974"/>
                </a:lnTo>
                <a:lnTo>
                  <a:pt x="1221" y="1979"/>
                </a:lnTo>
                <a:lnTo>
                  <a:pt x="1208" y="1985"/>
                </a:lnTo>
                <a:lnTo>
                  <a:pt x="1196" y="1994"/>
                </a:lnTo>
                <a:lnTo>
                  <a:pt x="1183" y="2003"/>
                </a:lnTo>
                <a:lnTo>
                  <a:pt x="1170" y="2013"/>
                </a:lnTo>
                <a:lnTo>
                  <a:pt x="1157" y="2023"/>
                </a:lnTo>
                <a:lnTo>
                  <a:pt x="1143" y="2034"/>
                </a:lnTo>
                <a:lnTo>
                  <a:pt x="1131" y="2047"/>
                </a:lnTo>
                <a:lnTo>
                  <a:pt x="1120" y="2059"/>
                </a:lnTo>
                <a:lnTo>
                  <a:pt x="1109" y="2070"/>
                </a:lnTo>
                <a:lnTo>
                  <a:pt x="1101" y="2082"/>
                </a:lnTo>
                <a:lnTo>
                  <a:pt x="1094" y="2094"/>
                </a:lnTo>
                <a:lnTo>
                  <a:pt x="1088" y="2106"/>
                </a:lnTo>
                <a:lnTo>
                  <a:pt x="1085" y="2116"/>
                </a:lnTo>
                <a:lnTo>
                  <a:pt x="1084" y="2125"/>
                </a:lnTo>
                <a:lnTo>
                  <a:pt x="1084" y="2128"/>
                </a:lnTo>
                <a:lnTo>
                  <a:pt x="1086" y="2130"/>
                </a:lnTo>
                <a:lnTo>
                  <a:pt x="1088" y="2132"/>
                </a:lnTo>
                <a:lnTo>
                  <a:pt x="1092" y="2133"/>
                </a:lnTo>
                <a:lnTo>
                  <a:pt x="1101" y="2137"/>
                </a:lnTo>
                <a:lnTo>
                  <a:pt x="1110" y="2139"/>
                </a:lnTo>
                <a:lnTo>
                  <a:pt x="1131" y="2142"/>
                </a:lnTo>
                <a:lnTo>
                  <a:pt x="1143" y="2144"/>
                </a:lnTo>
                <a:lnTo>
                  <a:pt x="1151" y="2145"/>
                </a:lnTo>
                <a:lnTo>
                  <a:pt x="1158" y="2147"/>
                </a:lnTo>
                <a:lnTo>
                  <a:pt x="1163" y="2150"/>
                </a:lnTo>
                <a:lnTo>
                  <a:pt x="1169" y="2153"/>
                </a:lnTo>
                <a:lnTo>
                  <a:pt x="1180" y="2161"/>
                </a:lnTo>
                <a:lnTo>
                  <a:pt x="1189" y="2170"/>
                </a:lnTo>
                <a:lnTo>
                  <a:pt x="1200" y="2178"/>
                </a:lnTo>
                <a:lnTo>
                  <a:pt x="1210" y="2186"/>
                </a:lnTo>
                <a:lnTo>
                  <a:pt x="1216" y="2190"/>
                </a:lnTo>
                <a:lnTo>
                  <a:pt x="1222" y="2193"/>
                </a:lnTo>
                <a:lnTo>
                  <a:pt x="1229" y="2197"/>
                </a:lnTo>
                <a:lnTo>
                  <a:pt x="1237" y="2199"/>
                </a:lnTo>
                <a:lnTo>
                  <a:pt x="1248" y="2203"/>
                </a:lnTo>
                <a:lnTo>
                  <a:pt x="1258" y="2208"/>
                </a:lnTo>
                <a:lnTo>
                  <a:pt x="1267" y="2214"/>
                </a:lnTo>
                <a:lnTo>
                  <a:pt x="1277" y="2220"/>
                </a:lnTo>
                <a:lnTo>
                  <a:pt x="1296" y="2234"/>
                </a:lnTo>
                <a:lnTo>
                  <a:pt x="1312" y="2248"/>
                </a:lnTo>
                <a:lnTo>
                  <a:pt x="1327" y="2262"/>
                </a:lnTo>
                <a:lnTo>
                  <a:pt x="1340" y="2275"/>
                </a:lnTo>
                <a:lnTo>
                  <a:pt x="1352" y="2285"/>
                </a:lnTo>
                <a:lnTo>
                  <a:pt x="1363" y="2292"/>
                </a:lnTo>
                <a:lnTo>
                  <a:pt x="1370" y="2276"/>
                </a:lnTo>
                <a:lnTo>
                  <a:pt x="1377" y="2261"/>
                </a:lnTo>
                <a:lnTo>
                  <a:pt x="1385" y="2248"/>
                </a:lnTo>
                <a:lnTo>
                  <a:pt x="1394" y="2235"/>
                </a:lnTo>
                <a:lnTo>
                  <a:pt x="1401" y="2223"/>
                </a:lnTo>
                <a:lnTo>
                  <a:pt x="1410" y="2210"/>
                </a:lnTo>
                <a:lnTo>
                  <a:pt x="1419" y="2198"/>
                </a:lnTo>
                <a:lnTo>
                  <a:pt x="1429" y="2187"/>
                </a:lnTo>
                <a:lnTo>
                  <a:pt x="1439" y="2160"/>
                </a:lnTo>
                <a:lnTo>
                  <a:pt x="1449" y="2138"/>
                </a:lnTo>
                <a:lnTo>
                  <a:pt x="1459" y="2116"/>
                </a:lnTo>
                <a:lnTo>
                  <a:pt x="1468" y="2088"/>
                </a:lnTo>
                <a:lnTo>
                  <a:pt x="1472" y="2082"/>
                </a:lnTo>
                <a:lnTo>
                  <a:pt x="1476" y="2076"/>
                </a:lnTo>
                <a:lnTo>
                  <a:pt x="1480" y="2070"/>
                </a:lnTo>
                <a:lnTo>
                  <a:pt x="1485" y="2065"/>
                </a:lnTo>
                <a:lnTo>
                  <a:pt x="1496" y="2055"/>
                </a:lnTo>
                <a:lnTo>
                  <a:pt x="1507" y="2046"/>
                </a:lnTo>
                <a:lnTo>
                  <a:pt x="1518" y="2036"/>
                </a:lnTo>
                <a:lnTo>
                  <a:pt x="1527" y="2026"/>
                </a:lnTo>
                <a:lnTo>
                  <a:pt x="1530" y="2021"/>
                </a:lnTo>
                <a:lnTo>
                  <a:pt x="1533" y="2015"/>
                </a:lnTo>
                <a:lnTo>
                  <a:pt x="1534" y="2009"/>
                </a:lnTo>
                <a:lnTo>
                  <a:pt x="1535" y="2002"/>
                </a:lnTo>
                <a:lnTo>
                  <a:pt x="1535" y="1993"/>
                </a:lnTo>
                <a:lnTo>
                  <a:pt x="1534" y="1984"/>
                </a:lnTo>
                <a:lnTo>
                  <a:pt x="1532" y="1975"/>
                </a:lnTo>
                <a:lnTo>
                  <a:pt x="1530" y="1966"/>
                </a:lnTo>
                <a:lnTo>
                  <a:pt x="1524" y="1950"/>
                </a:lnTo>
                <a:lnTo>
                  <a:pt x="1519" y="1934"/>
                </a:lnTo>
                <a:lnTo>
                  <a:pt x="1512" y="1918"/>
                </a:lnTo>
                <a:lnTo>
                  <a:pt x="1507" y="1904"/>
                </a:lnTo>
                <a:lnTo>
                  <a:pt x="1504" y="1891"/>
                </a:lnTo>
                <a:lnTo>
                  <a:pt x="1502" y="1879"/>
                </a:lnTo>
                <a:lnTo>
                  <a:pt x="1502" y="1873"/>
                </a:lnTo>
                <a:lnTo>
                  <a:pt x="1504" y="1867"/>
                </a:lnTo>
                <a:lnTo>
                  <a:pt x="1506" y="1861"/>
                </a:lnTo>
                <a:lnTo>
                  <a:pt x="1508" y="1855"/>
                </a:lnTo>
                <a:lnTo>
                  <a:pt x="1514" y="1843"/>
                </a:lnTo>
                <a:lnTo>
                  <a:pt x="1523" y="1830"/>
                </a:lnTo>
                <a:lnTo>
                  <a:pt x="1534" y="1817"/>
                </a:lnTo>
                <a:lnTo>
                  <a:pt x="1547" y="1805"/>
                </a:lnTo>
                <a:lnTo>
                  <a:pt x="1561" y="1793"/>
                </a:lnTo>
                <a:lnTo>
                  <a:pt x="1576" y="1782"/>
                </a:lnTo>
                <a:lnTo>
                  <a:pt x="1591" y="1772"/>
                </a:lnTo>
                <a:lnTo>
                  <a:pt x="1608" y="1761"/>
                </a:lnTo>
                <a:lnTo>
                  <a:pt x="1623" y="1753"/>
                </a:lnTo>
                <a:lnTo>
                  <a:pt x="1640" y="1745"/>
                </a:lnTo>
                <a:lnTo>
                  <a:pt x="1655" y="1739"/>
                </a:lnTo>
                <a:lnTo>
                  <a:pt x="1669" y="1735"/>
                </a:lnTo>
                <a:lnTo>
                  <a:pt x="1682" y="1732"/>
                </a:lnTo>
                <a:lnTo>
                  <a:pt x="1695" y="1731"/>
                </a:lnTo>
                <a:lnTo>
                  <a:pt x="1699" y="1731"/>
                </a:lnTo>
                <a:lnTo>
                  <a:pt x="1702" y="1729"/>
                </a:lnTo>
                <a:lnTo>
                  <a:pt x="1706" y="1727"/>
                </a:lnTo>
                <a:lnTo>
                  <a:pt x="1709" y="1725"/>
                </a:lnTo>
                <a:lnTo>
                  <a:pt x="1717" y="1718"/>
                </a:lnTo>
                <a:lnTo>
                  <a:pt x="1724" y="1709"/>
                </a:lnTo>
                <a:lnTo>
                  <a:pt x="1733" y="1701"/>
                </a:lnTo>
                <a:lnTo>
                  <a:pt x="1743" y="1694"/>
                </a:lnTo>
                <a:lnTo>
                  <a:pt x="1748" y="1692"/>
                </a:lnTo>
                <a:lnTo>
                  <a:pt x="1754" y="1690"/>
                </a:lnTo>
                <a:lnTo>
                  <a:pt x="1760" y="1688"/>
                </a:lnTo>
                <a:lnTo>
                  <a:pt x="1768" y="1688"/>
                </a:lnTo>
                <a:lnTo>
                  <a:pt x="1779" y="1684"/>
                </a:lnTo>
                <a:lnTo>
                  <a:pt x="1789" y="1682"/>
                </a:lnTo>
                <a:lnTo>
                  <a:pt x="1798" y="1681"/>
                </a:lnTo>
                <a:lnTo>
                  <a:pt x="1807" y="1680"/>
                </a:lnTo>
                <a:lnTo>
                  <a:pt x="1820" y="1681"/>
                </a:lnTo>
                <a:lnTo>
                  <a:pt x="1834" y="1682"/>
                </a:lnTo>
                <a:lnTo>
                  <a:pt x="1854" y="1681"/>
                </a:lnTo>
                <a:lnTo>
                  <a:pt x="1868" y="1679"/>
                </a:lnTo>
                <a:lnTo>
                  <a:pt x="1874" y="1678"/>
                </a:lnTo>
                <a:lnTo>
                  <a:pt x="1878" y="1676"/>
                </a:lnTo>
                <a:lnTo>
                  <a:pt x="1882" y="1673"/>
                </a:lnTo>
                <a:lnTo>
                  <a:pt x="1885" y="1670"/>
                </a:lnTo>
                <a:lnTo>
                  <a:pt x="1890" y="1663"/>
                </a:lnTo>
                <a:lnTo>
                  <a:pt x="1893" y="1653"/>
                </a:lnTo>
                <a:lnTo>
                  <a:pt x="1897" y="1641"/>
                </a:lnTo>
                <a:lnTo>
                  <a:pt x="1901" y="1626"/>
                </a:lnTo>
                <a:lnTo>
                  <a:pt x="1927" y="1571"/>
                </a:lnTo>
                <a:lnTo>
                  <a:pt x="1939" y="1553"/>
                </a:lnTo>
                <a:lnTo>
                  <a:pt x="1949" y="1535"/>
                </a:lnTo>
                <a:lnTo>
                  <a:pt x="1959" y="1518"/>
                </a:lnTo>
                <a:lnTo>
                  <a:pt x="1967" y="1500"/>
                </a:lnTo>
                <a:lnTo>
                  <a:pt x="1972" y="1480"/>
                </a:lnTo>
                <a:lnTo>
                  <a:pt x="1977" y="1460"/>
                </a:lnTo>
                <a:lnTo>
                  <a:pt x="1980" y="1437"/>
                </a:lnTo>
                <a:lnTo>
                  <a:pt x="1980" y="1411"/>
                </a:lnTo>
                <a:lnTo>
                  <a:pt x="1981" y="1405"/>
                </a:lnTo>
                <a:lnTo>
                  <a:pt x="1982" y="1400"/>
                </a:lnTo>
                <a:lnTo>
                  <a:pt x="1983" y="1395"/>
                </a:lnTo>
                <a:lnTo>
                  <a:pt x="1986" y="1391"/>
                </a:lnTo>
                <a:lnTo>
                  <a:pt x="1991" y="1382"/>
                </a:lnTo>
                <a:lnTo>
                  <a:pt x="1997" y="1372"/>
                </a:lnTo>
                <a:lnTo>
                  <a:pt x="2003" y="1364"/>
                </a:lnTo>
                <a:lnTo>
                  <a:pt x="2009" y="1354"/>
                </a:lnTo>
                <a:lnTo>
                  <a:pt x="2011" y="1349"/>
                </a:lnTo>
                <a:lnTo>
                  <a:pt x="2012" y="1343"/>
                </a:lnTo>
                <a:lnTo>
                  <a:pt x="2013" y="1337"/>
                </a:lnTo>
                <a:lnTo>
                  <a:pt x="2014" y="1331"/>
                </a:lnTo>
                <a:lnTo>
                  <a:pt x="2014" y="1307"/>
                </a:lnTo>
                <a:lnTo>
                  <a:pt x="2014" y="1288"/>
                </a:lnTo>
                <a:lnTo>
                  <a:pt x="2014" y="1271"/>
                </a:lnTo>
                <a:lnTo>
                  <a:pt x="2014" y="1250"/>
                </a:lnTo>
                <a:lnTo>
                  <a:pt x="2011" y="1223"/>
                </a:lnTo>
                <a:lnTo>
                  <a:pt x="2004" y="1185"/>
                </a:lnTo>
                <a:lnTo>
                  <a:pt x="2000" y="1165"/>
                </a:lnTo>
                <a:lnTo>
                  <a:pt x="1997" y="1145"/>
                </a:lnTo>
                <a:lnTo>
                  <a:pt x="1994" y="1129"/>
                </a:lnTo>
                <a:lnTo>
                  <a:pt x="1993" y="1115"/>
                </a:lnTo>
                <a:lnTo>
                  <a:pt x="1994" y="1108"/>
                </a:lnTo>
                <a:lnTo>
                  <a:pt x="1997" y="1102"/>
                </a:lnTo>
                <a:lnTo>
                  <a:pt x="1999" y="1096"/>
                </a:lnTo>
                <a:lnTo>
                  <a:pt x="2002" y="1090"/>
                </a:lnTo>
                <a:lnTo>
                  <a:pt x="2006" y="1085"/>
                </a:lnTo>
                <a:lnTo>
                  <a:pt x="2012" y="1081"/>
                </a:lnTo>
                <a:lnTo>
                  <a:pt x="2017" y="1077"/>
                </a:lnTo>
                <a:lnTo>
                  <a:pt x="2023" y="1073"/>
                </a:lnTo>
                <a:lnTo>
                  <a:pt x="2035" y="1067"/>
                </a:lnTo>
                <a:lnTo>
                  <a:pt x="2047" y="1063"/>
                </a:lnTo>
                <a:lnTo>
                  <a:pt x="2058" y="1060"/>
                </a:lnTo>
                <a:lnTo>
                  <a:pt x="2067" y="1060"/>
                </a:lnTo>
                <a:lnTo>
                  <a:pt x="2067" y="1046"/>
                </a:lnTo>
                <a:lnTo>
                  <a:pt x="2069" y="1032"/>
                </a:lnTo>
                <a:lnTo>
                  <a:pt x="2071" y="1020"/>
                </a:lnTo>
                <a:lnTo>
                  <a:pt x="2073" y="1009"/>
                </a:lnTo>
                <a:lnTo>
                  <a:pt x="2078" y="999"/>
                </a:lnTo>
                <a:lnTo>
                  <a:pt x="2081" y="990"/>
                </a:lnTo>
                <a:lnTo>
                  <a:pt x="2087" y="980"/>
                </a:lnTo>
                <a:lnTo>
                  <a:pt x="2092" y="972"/>
                </a:lnTo>
                <a:lnTo>
                  <a:pt x="2104" y="956"/>
                </a:lnTo>
                <a:lnTo>
                  <a:pt x="2117" y="943"/>
                </a:lnTo>
                <a:lnTo>
                  <a:pt x="2132" y="929"/>
                </a:lnTo>
                <a:lnTo>
                  <a:pt x="2147" y="917"/>
                </a:lnTo>
                <a:lnTo>
                  <a:pt x="2161" y="904"/>
                </a:lnTo>
                <a:lnTo>
                  <a:pt x="2175" y="891"/>
                </a:lnTo>
                <a:lnTo>
                  <a:pt x="2183" y="885"/>
                </a:lnTo>
                <a:lnTo>
                  <a:pt x="2190" y="877"/>
                </a:lnTo>
                <a:lnTo>
                  <a:pt x="2195" y="869"/>
                </a:lnTo>
                <a:lnTo>
                  <a:pt x="2202" y="861"/>
                </a:lnTo>
                <a:lnTo>
                  <a:pt x="2206" y="852"/>
                </a:lnTo>
                <a:lnTo>
                  <a:pt x="2212" y="843"/>
                </a:lnTo>
                <a:lnTo>
                  <a:pt x="2216" y="833"/>
                </a:lnTo>
                <a:lnTo>
                  <a:pt x="2219" y="822"/>
                </a:lnTo>
                <a:lnTo>
                  <a:pt x="2223" y="810"/>
                </a:lnTo>
                <a:lnTo>
                  <a:pt x="2225" y="798"/>
                </a:lnTo>
                <a:lnTo>
                  <a:pt x="2226" y="784"/>
                </a:lnTo>
                <a:lnTo>
                  <a:pt x="2226" y="770"/>
                </a:lnTo>
                <a:lnTo>
                  <a:pt x="2225" y="752"/>
                </a:lnTo>
                <a:lnTo>
                  <a:pt x="2222" y="732"/>
                </a:lnTo>
                <a:lnTo>
                  <a:pt x="2217" y="711"/>
                </a:lnTo>
                <a:lnTo>
                  <a:pt x="2212" y="689"/>
                </a:lnTo>
                <a:lnTo>
                  <a:pt x="2205" y="668"/>
                </a:lnTo>
                <a:lnTo>
                  <a:pt x="2199" y="649"/>
                </a:lnTo>
                <a:lnTo>
                  <a:pt x="2192" y="633"/>
                </a:lnTo>
                <a:lnTo>
                  <a:pt x="2186" y="622"/>
                </a:lnTo>
                <a:lnTo>
                  <a:pt x="2182" y="614"/>
                </a:lnTo>
                <a:lnTo>
                  <a:pt x="2178" y="608"/>
                </a:lnTo>
                <a:lnTo>
                  <a:pt x="2173" y="604"/>
                </a:lnTo>
                <a:lnTo>
                  <a:pt x="2168" y="601"/>
                </a:lnTo>
                <a:lnTo>
                  <a:pt x="2163" y="600"/>
                </a:lnTo>
                <a:lnTo>
                  <a:pt x="2157" y="599"/>
                </a:lnTo>
                <a:lnTo>
                  <a:pt x="2151" y="600"/>
                </a:lnTo>
                <a:lnTo>
                  <a:pt x="2146" y="601"/>
                </a:lnTo>
                <a:lnTo>
                  <a:pt x="2134" y="603"/>
                </a:lnTo>
                <a:lnTo>
                  <a:pt x="2122" y="605"/>
                </a:lnTo>
                <a:lnTo>
                  <a:pt x="2116" y="605"/>
                </a:lnTo>
                <a:lnTo>
                  <a:pt x="2111" y="604"/>
                </a:lnTo>
                <a:lnTo>
                  <a:pt x="2105" y="602"/>
                </a:lnTo>
                <a:lnTo>
                  <a:pt x="2100" y="597"/>
                </a:lnTo>
                <a:lnTo>
                  <a:pt x="2089" y="590"/>
                </a:lnTo>
                <a:lnTo>
                  <a:pt x="2079" y="582"/>
                </a:lnTo>
                <a:lnTo>
                  <a:pt x="2069" y="573"/>
                </a:lnTo>
                <a:lnTo>
                  <a:pt x="2059" y="563"/>
                </a:lnTo>
                <a:lnTo>
                  <a:pt x="2039" y="540"/>
                </a:lnTo>
                <a:lnTo>
                  <a:pt x="2021" y="518"/>
                </a:lnTo>
                <a:lnTo>
                  <a:pt x="2010" y="507"/>
                </a:lnTo>
                <a:lnTo>
                  <a:pt x="2000" y="497"/>
                </a:lnTo>
                <a:lnTo>
                  <a:pt x="1989" y="488"/>
                </a:lnTo>
                <a:lnTo>
                  <a:pt x="1977" y="478"/>
                </a:lnTo>
                <a:lnTo>
                  <a:pt x="1965" y="471"/>
                </a:lnTo>
                <a:lnTo>
                  <a:pt x="1950" y="466"/>
                </a:lnTo>
                <a:lnTo>
                  <a:pt x="1944" y="464"/>
                </a:lnTo>
                <a:lnTo>
                  <a:pt x="1936" y="463"/>
                </a:lnTo>
                <a:lnTo>
                  <a:pt x="1928" y="462"/>
                </a:lnTo>
                <a:lnTo>
                  <a:pt x="1921" y="462"/>
                </a:lnTo>
                <a:lnTo>
                  <a:pt x="1898" y="462"/>
                </a:lnTo>
                <a:lnTo>
                  <a:pt x="1878" y="462"/>
                </a:lnTo>
                <a:lnTo>
                  <a:pt x="1860" y="462"/>
                </a:lnTo>
                <a:lnTo>
                  <a:pt x="1841" y="462"/>
                </a:lnTo>
                <a:lnTo>
                  <a:pt x="1826" y="461"/>
                </a:lnTo>
                <a:lnTo>
                  <a:pt x="1814" y="460"/>
                </a:lnTo>
                <a:lnTo>
                  <a:pt x="1802" y="458"/>
                </a:lnTo>
                <a:lnTo>
                  <a:pt x="1791" y="456"/>
                </a:lnTo>
                <a:lnTo>
                  <a:pt x="1780" y="453"/>
                </a:lnTo>
                <a:lnTo>
                  <a:pt x="1768" y="451"/>
                </a:lnTo>
                <a:lnTo>
                  <a:pt x="1755" y="450"/>
                </a:lnTo>
                <a:lnTo>
                  <a:pt x="1742" y="450"/>
                </a:lnTo>
                <a:lnTo>
                  <a:pt x="1725" y="450"/>
                </a:lnTo>
                <a:lnTo>
                  <a:pt x="1713" y="452"/>
                </a:lnTo>
                <a:lnTo>
                  <a:pt x="1703" y="454"/>
                </a:lnTo>
                <a:lnTo>
                  <a:pt x="1696" y="458"/>
                </a:lnTo>
                <a:lnTo>
                  <a:pt x="1689" y="462"/>
                </a:lnTo>
                <a:lnTo>
                  <a:pt x="1685" y="467"/>
                </a:lnTo>
                <a:lnTo>
                  <a:pt x="1679" y="473"/>
                </a:lnTo>
                <a:lnTo>
                  <a:pt x="1675" y="480"/>
                </a:lnTo>
                <a:lnTo>
                  <a:pt x="1672" y="471"/>
                </a:lnTo>
                <a:lnTo>
                  <a:pt x="1669" y="462"/>
                </a:lnTo>
                <a:lnTo>
                  <a:pt x="1669" y="454"/>
                </a:lnTo>
                <a:lnTo>
                  <a:pt x="1670" y="447"/>
                </a:lnTo>
                <a:lnTo>
                  <a:pt x="1673" y="436"/>
                </a:lnTo>
                <a:lnTo>
                  <a:pt x="1675" y="430"/>
                </a:lnTo>
                <a:lnTo>
                  <a:pt x="1675" y="426"/>
                </a:lnTo>
                <a:lnTo>
                  <a:pt x="1673" y="421"/>
                </a:lnTo>
                <a:lnTo>
                  <a:pt x="1670" y="417"/>
                </a:lnTo>
                <a:lnTo>
                  <a:pt x="1668" y="413"/>
                </a:lnTo>
                <a:lnTo>
                  <a:pt x="1664" y="406"/>
                </a:lnTo>
                <a:lnTo>
                  <a:pt x="1662" y="400"/>
                </a:lnTo>
                <a:lnTo>
                  <a:pt x="1655" y="400"/>
                </a:lnTo>
                <a:lnTo>
                  <a:pt x="1648" y="398"/>
                </a:lnTo>
                <a:lnTo>
                  <a:pt x="1643" y="396"/>
                </a:lnTo>
                <a:lnTo>
                  <a:pt x="1636" y="394"/>
                </a:lnTo>
                <a:lnTo>
                  <a:pt x="1624" y="387"/>
                </a:lnTo>
                <a:lnTo>
                  <a:pt x="1612" y="379"/>
                </a:lnTo>
                <a:lnTo>
                  <a:pt x="1596" y="363"/>
                </a:lnTo>
                <a:lnTo>
                  <a:pt x="1588" y="357"/>
                </a:lnTo>
                <a:lnTo>
                  <a:pt x="1581" y="359"/>
                </a:lnTo>
                <a:lnTo>
                  <a:pt x="1574" y="360"/>
                </a:lnTo>
                <a:lnTo>
                  <a:pt x="1567" y="361"/>
                </a:lnTo>
                <a:lnTo>
                  <a:pt x="1560" y="362"/>
                </a:lnTo>
                <a:lnTo>
                  <a:pt x="1546" y="361"/>
                </a:lnTo>
                <a:lnTo>
                  <a:pt x="1534" y="358"/>
                </a:lnTo>
                <a:lnTo>
                  <a:pt x="1523" y="354"/>
                </a:lnTo>
                <a:lnTo>
                  <a:pt x="1512" y="348"/>
                </a:lnTo>
                <a:lnTo>
                  <a:pt x="1504" y="341"/>
                </a:lnTo>
                <a:lnTo>
                  <a:pt x="1496" y="333"/>
                </a:lnTo>
                <a:lnTo>
                  <a:pt x="1468" y="333"/>
                </a:lnTo>
                <a:lnTo>
                  <a:pt x="1468" y="337"/>
                </a:lnTo>
                <a:lnTo>
                  <a:pt x="1466" y="342"/>
                </a:lnTo>
                <a:lnTo>
                  <a:pt x="1463" y="349"/>
                </a:lnTo>
                <a:lnTo>
                  <a:pt x="1459" y="357"/>
                </a:lnTo>
                <a:lnTo>
                  <a:pt x="1446" y="373"/>
                </a:lnTo>
                <a:lnTo>
                  <a:pt x="1433" y="390"/>
                </a:lnTo>
                <a:lnTo>
                  <a:pt x="1426" y="398"/>
                </a:lnTo>
                <a:lnTo>
                  <a:pt x="1419" y="404"/>
                </a:lnTo>
                <a:lnTo>
                  <a:pt x="1411" y="409"/>
                </a:lnTo>
                <a:lnTo>
                  <a:pt x="1405" y="413"/>
                </a:lnTo>
                <a:lnTo>
                  <a:pt x="1401" y="414"/>
                </a:lnTo>
                <a:lnTo>
                  <a:pt x="1398" y="415"/>
                </a:lnTo>
                <a:lnTo>
                  <a:pt x="1395" y="415"/>
                </a:lnTo>
                <a:lnTo>
                  <a:pt x="1392" y="414"/>
                </a:lnTo>
                <a:lnTo>
                  <a:pt x="1389" y="413"/>
                </a:lnTo>
                <a:lnTo>
                  <a:pt x="1387" y="412"/>
                </a:lnTo>
                <a:lnTo>
                  <a:pt x="1385" y="409"/>
                </a:lnTo>
                <a:lnTo>
                  <a:pt x="1383" y="406"/>
                </a:lnTo>
                <a:lnTo>
                  <a:pt x="1367" y="406"/>
                </a:lnTo>
                <a:lnTo>
                  <a:pt x="1352" y="406"/>
                </a:lnTo>
                <a:lnTo>
                  <a:pt x="1338" y="405"/>
                </a:lnTo>
                <a:lnTo>
                  <a:pt x="1325" y="402"/>
                </a:lnTo>
                <a:lnTo>
                  <a:pt x="1318" y="401"/>
                </a:lnTo>
                <a:lnTo>
                  <a:pt x="1312" y="399"/>
                </a:lnTo>
                <a:lnTo>
                  <a:pt x="1308" y="396"/>
                </a:lnTo>
                <a:lnTo>
                  <a:pt x="1304" y="393"/>
                </a:lnTo>
                <a:lnTo>
                  <a:pt x="1300" y="390"/>
                </a:lnTo>
                <a:lnTo>
                  <a:pt x="1298" y="386"/>
                </a:lnTo>
                <a:lnTo>
                  <a:pt x="1297" y="381"/>
                </a:lnTo>
                <a:lnTo>
                  <a:pt x="1296" y="375"/>
                </a:lnTo>
                <a:lnTo>
                  <a:pt x="1270" y="375"/>
                </a:lnTo>
                <a:lnTo>
                  <a:pt x="1259" y="380"/>
                </a:lnTo>
                <a:lnTo>
                  <a:pt x="1247" y="384"/>
                </a:lnTo>
                <a:lnTo>
                  <a:pt x="1240" y="384"/>
                </a:lnTo>
                <a:lnTo>
                  <a:pt x="1235" y="384"/>
                </a:lnTo>
                <a:lnTo>
                  <a:pt x="1228" y="384"/>
                </a:lnTo>
                <a:lnTo>
                  <a:pt x="1224" y="382"/>
                </a:lnTo>
                <a:lnTo>
                  <a:pt x="1283" y="333"/>
                </a:lnTo>
                <a:lnTo>
                  <a:pt x="1286" y="321"/>
                </a:lnTo>
                <a:lnTo>
                  <a:pt x="1289" y="309"/>
                </a:lnTo>
                <a:lnTo>
                  <a:pt x="1294" y="299"/>
                </a:lnTo>
                <a:lnTo>
                  <a:pt x="1299" y="290"/>
                </a:lnTo>
                <a:lnTo>
                  <a:pt x="1305" y="282"/>
                </a:lnTo>
                <a:lnTo>
                  <a:pt x="1310" y="274"/>
                </a:lnTo>
                <a:lnTo>
                  <a:pt x="1317" y="268"/>
                </a:lnTo>
                <a:lnTo>
                  <a:pt x="1323" y="260"/>
                </a:lnTo>
                <a:lnTo>
                  <a:pt x="1349" y="240"/>
                </a:lnTo>
                <a:lnTo>
                  <a:pt x="1370" y="222"/>
                </a:lnTo>
                <a:lnTo>
                  <a:pt x="1362" y="217"/>
                </a:lnTo>
                <a:lnTo>
                  <a:pt x="1356" y="213"/>
                </a:lnTo>
                <a:lnTo>
                  <a:pt x="1352" y="210"/>
                </a:lnTo>
                <a:lnTo>
                  <a:pt x="1349" y="205"/>
                </a:lnTo>
                <a:lnTo>
                  <a:pt x="1345" y="201"/>
                </a:lnTo>
                <a:lnTo>
                  <a:pt x="1344" y="196"/>
                </a:lnTo>
                <a:lnTo>
                  <a:pt x="1343" y="191"/>
                </a:lnTo>
                <a:lnTo>
                  <a:pt x="1343" y="184"/>
                </a:lnTo>
                <a:lnTo>
                  <a:pt x="1338" y="184"/>
                </a:lnTo>
                <a:lnTo>
                  <a:pt x="1333" y="183"/>
                </a:lnTo>
                <a:lnTo>
                  <a:pt x="1330" y="182"/>
                </a:lnTo>
                <a:lnTo>
                  <a:pt x="1326" y="179"/>
                </a:lnTo>
                <a:lnTo>
                  <a:pt x="1320" y="174"/>
                </a:lnTo>
                <a:lnTo>
                  <a:pt x="1315" y="166"/>
                </a:lnTo>
                <a:lnTo>
                  <a:pt x="1310" y="157"/>
                </a:lnTo>
                <a:lnTo>
                  <a:pt x="1307" y="146"/>
                </a:lnTo>
                <a:lnTo>
                  <a:pt x="1305" y="135"/>
                </a:lnTo>
                <a:lnTo>
                  <a:pt x="1301" y="124"/>
                </a:lnTo>
                <a:lnTo>
                  <a:pt x="1298" y="100"/>
                </a:lnTo>
                <a:lnTo>
                  <a:pt x="1293" y="78"/>
                </a:lnTo>
                <a:lnTo>
                  <a:pt x="1291" y="68"/>
                </a:lnTo>
                <a:lnTo>
                  <a:pt x="1286" y="60"/>
                </a:lnTo>
                <a:lnTo>
                  <a:pt x="1282" y="54"/>
                </a:lnTo>
                <a:lnTo>
                  <a:pt x="1276" y="49"/>
                </a:lnTo>
                <a:lnTo>
                  <a:pt x="1264" y="71"/>
                </a:lnTo>
                <a:lnTo>
                  <a:pt x="1240" y="109"/>
                </a:lnTo>
                <a:lnTo>
                  <a:pt x="1227" y="128"/>
                </a:lnTo>
                <a:lnTo>
                  <a:pt x="1214" y="144"/>
                </a:lnTo>
                <a:lnTo>
                  <a:pt x="1207" y="150"/>
                </a:lnTo>
                <a:lnTo>
                  <a:pt x="1200" y="156"/>
                </a:lnTo>
                <a:lnTo>
                  <a:pt x="1195" y="159"/>
                </a:lnTo>
                <a:lnTo>
                  <a:pt x="1189" y="160"/>
                </a:lnTo>
                <a:lnTo>
                  <a:pt x="1124" y="135"/>
                </a:lnTo>
                <a:lnTo>
                  <a:pt x="1113" y="139"/>
                </a:lnTo>
                <a:lnTo>
                  <a:pt x="1102" y="142"/>
                </a:lnTo>
                <a:lnTo>
                  <a:pt x="1088" y="144"/>
                </a:lnTo>
                <a:lnTo>
                  <a:pt x="1075" y="146"/>
                </a:lnTo>
                <a:lnTo>
                  <a:pt x="1047" y="147"/>
                </a:lnTo>
                <a:lnTo>
                  <a:pt x="1017" y="147"/>
                </a:lnTo>
                <a:lnTo>
                  <a:pt x="1016" y="152"/>
                </a:lnTo>
                <a:lnTo>
                  <a:pt x="1015" y="157"/>
                </a:lnTo>
                <a:lnTo>
                  <a:pt x="1013" y="161"/>
                </a:lnTo>
                <a:lnTo>
                  <a:pt x="1009" y="165"/>
                </a:lnTo>
                <a:lnTo>
                  <a:pt x="1006" y="168"/>
                </a:lnTo>
                <a:lnTo>
                  <a:pt x="1003" y="170"/>
                </a:lnTo>
                <a:lnTo>
                  <a:pt x="1000" y="172"/>
                </a:lnTo>
                <a:lnTo>
                  <a:pt x="997" y="172"/>
                </a:lnTo>
                <a:lnTo>
                  <a:pt x="992" y="173"/>
                </a:lnTo>
                <a:lnTo>
                  <a:pt x="987" y="175"/>
                </a:lnTo>
                <a:lnTo>
                  <a:pt x="985" y="175"/>
                </a:lnTo>
                <a:lnTo>
                  <a:pt x="982" y="175"/>
                </a:lnTo>
                <a:lnTo>
                  <a:pt x="980" y="174"/>
                </a:lnTo>
                <a:lnTo>
                  <a:pt x="978" y="172"/>
                </a:lnTo>
                <a:lnTo>
                  <a:pt x="976" y="176"/>
                </a:lnTo>
                <a:lnTo>
                  <a:pt x="972" y="179"/>
                </a:lnTo>
                <a:lnTo>
                  <a:pt x="967" y="183"/>
                </a:lnTo>
                <a:lnTo>
                  <a:pt x="960" y="187"/>
                </a:lnTo>
                <a:lnTo>
                  <a:pt x="941" y="194"/>
                </a:lnTo>
                <a:lnTo>
                  <a:pt x="920" y="200"/>
                </a:lnTo>
                <a:lnTo>
                  <a:pt x="879" y="212"/>
                </a:lnTo>
                <a:lnTo>
                  <a:pt x="858" y="216"/>
                </a:lnTo>
                <a:lnTo>
                  <a:pt x="851" y="215"/>
                </a:lnTo>
                <a:lnTo>
                  <a:pt x="846" y="213"/>
                </a:lnTo>
                <a:lnTo>
                  <a:pt x="839" y="208"/>
                </a:lnTo>
                <a:lnTo>
                  <a:pt x="834" y="203"/>
                </a:lnTo>
                <a:lnTo>
                  <a:pt x="827" y="197"/>
                </a:lnTo>
                <a:lnTo>
                  <a:pt x="822" y="191"/>
                </a:lnTo>
                <a:lnTo>
                  <a:pt x="817" y="184"/>
                </a:lnTo>
                <a:lnTo>
                  <a:pt x="812" y="176"/>
                </a:lnTo>
                <a:lnTo>
                  <a:pt x="803" y="161"/>
                </a:lnTo>
                <a:lnTo>
                  <a:pt x="796" y="145"/>
                </a:lnTo>
                <a:lnTo>
                  <a:pt x="793" y="132"/>
                </a:lnTo>
                <a:lnTo>
                  <a:pt x="791" y="123"/>
                </a:lnTo>
                <a:lnTo>
                  <a:pt x="792" y="116"/>
                </a:lnTo>
                <a:lnTo>
                  <a:pt x="794" y="109"/>
                </a:lnTo>
                <a:lnTo>
                  <a:pt x="798" y="103"/>
                </a:lnTo>
                <a:lnTo>
                  <a:pt x="801" y="95"/>
                </a:lnTo>
                <a:lnTo>
                  <a:pt x="805" y="88"/>
                </a:lnTo>
                <a:lnTo>
                  <a:pt x="808" y="81"/>
                </a:lnTo>
                <a:lnTo>
                  <a:pt x="811" y="74"/>
                </a:lnTo>
                <a:lnTo>
                  <a:pt x="811" y="67"/>
                </a:lnTo>
                <a:lnTo>
                  <a:pt x="811" y="53"/>
                </a:lnTo>
                <a:lnTo>
                  <a:pt x="808" y="39"/>
                </a:lnTo>
                <a:lnTo>
                  <a:pt x="806" y="33"/>
                </a:lnTo>
                <a:lnTo>
                  <a:pt x="804" y="28"/>
                </a:lnTo>
                <a:lnTo>
                  <a:pt x="801" y="24"/>
                </a:lnTo>
                <a:lnTo>
                  <a:pt x="798" y="20"/>
                </a:lnTo>
                <a:lnTo>
                  <a:pt x="794" y="16"/>
                </a:lnTo>
                <a:lnTo>
                  <a:pt x="789" y="12"/>
                </a:lnTo>
                <a:lnTo>
                  <a:pt x="783" y="9"/>
                </a:lnTo>
                <a:lnTo>
                  <a:pt x="778" y="7"/>
                </a:lnTo>
                <a:lnTo>
                  <a:pt x="762" y="3"/>
                </a:lnTo>
                <a:lnTo>
                  <a:pt x="745" y="0"/>
                </a:lnTo>
                <a:lnTo>
                  <a:pt x="739" y="10"/>
                </a:lnTo>
                <a:lnTo>
                  <a:pt x="733" y="21"/>
                </a:lnTo>
                <a:lnTo>
                  <a:pt x="729" y="23"/>
                </a:lnTo>
                <a:lnTo>
                  <a:pt x="727" y="25"/>
                </a:lnTo>
                <a:lnTo>
                  <a:pt x="725" y="26"/>
                </a:lnTo>
                <a:lnTo>
                  <a:pt x="722" y="27"/>
                </a:lnTo>
                <a:lnTo>
                  <a:pt x="717" y="27"/>
                </a:lnTo>
                <a:lnTo>
                  <a:pt x="714" y="27"/>
                </a:lnTo>
                <a:lnTo>
                  <a:pt x="710" y="26"/>
                </a:lnTo>
                <a:lnTo>
                  <a:pt x="705" y="24"/>
                </a:lnTo>
                <a:lnTo>
                  <a:pt x="703" y="28"/>
                </a:lnTo>
                <a:lnTo>
                  <a:pt x="700" y="31"/>
                </a:lnTo>
                <a:lnTo>
                  <a:pt x="695" y="35"/>
                </a:lnTo>
                <a:lnTo>
                  <a:pt x="690" y="39"/>
                </a:lnTo>
                <a:lnTo>
                  <a:pt x="677" y="47"/>
                </a:lnTo>
                <a:lnTo>
                  <a:pt x="662" y="55"/>
                </a:lnTo>
                <a:lnTo>
                  <a:pt x="648" y="63"/>
                </a:lnTo>
                <a:lnTo>
                  <a:pt x="637" y="71"/>
                </a:lnTo>
                <a:lnTo>
                  <a:pt x="632" y="75"/>
                </a:lnTo>
                <a:lnTo>
                  <a:pt x="628" y="79"/>
                </a:lnTo>
                <a:lnTo>
                  <a:pt x="626" y="82"/>
                </a:lnTo>
                <a:lnTo>
                  <a:pt x="625" y="86"/>
                </a:lnTo>
                <a:lnTo>
                  <a:pt x="612" y="79"/>
                </a:lnTo>
                <a:lnTo>
                  <a:pt x="589" y="70"/>
                </a:lnTo>
                <a:lnTo>
                  <a:pt x="566" y="62"/>
                </a:lnTo>
                <a:lnTo>
                  <a:pt x="552" y="55"/>
                </a:lnTo>
                <a:lnTo>
                  <a:pt x="525" y="55"/>
                </a:lnTo>
                <a:lnTo>
                  <a:pt x="525" y="99"/>
                </a:lnTo>
                <a:lnTo>
                  <a:pt x="535" y="114"/>
                </a:lnTo>
                <a:lnTo>
                  <a:pt x="552" y="137"/>
                </a:lnTo>
                <a:lnTo>
                  <a:pt x="566" y="160"/>
                </a:lnTo>
                <a:lnTo>
                  <a:pt x="572" y="172"/>
                </a:lnTo>
                <a:lnTo>
                  <a:pt x="571" y="178"/>
                </a:lnTo>
                <a:lnTo>
                  <a:pt x="569" y="185"/>
                </a:lnTo>
                <a:lnTo>
                  <a:pt x="566" y="191"/>
                </a:lnTo>
                <a:lnTo>
                  <a:pt x="560" y="198"/>
                </a:lnTo>
                <a:lnTo>
                  <a:pt x="555" y="205"/>
                </a:lnTo>
                <a:lnTo>
                  <a:pt x="548" y="213"/>
                </a:lnTo>
                <a:lnTo>
                  <a:pt x="541" y="220"/>
                </a:lnTo>
                <a:lnTo>
                  <a:pt x="532" y="227"/>
                </a:lnTo>
                <a:lnTo>
                  <a:pt x="523" y="233"/>
                </a:lnTo>
                <a:lnTo>
                  <a:pt x="513" y="239"/>
                </a:lnTo>
                <a:lnTo>
                  <a:pt x="503" y="244"/>
                </a:lnTo>
                <a:lnTo>
                  <a:pt x="493" y="249"/>
                </a:lnTo>
                <a:lnTo>
                  <a:pt x="483" y="253"/>
                </a:lnTo>
                <a:lnTo>
                  <a:pt x="472" y="256"/>
                </a:lnTo>
                <a:lnTo>
                  <a:pt x="463" y="257"/>
                </a:lnTo>
                <a:lnTo>
                  <a:pt x="453" y="258"/>
                </a:lnTo>
                <a:lnTo>
                  <a:pt x="446" y="258"/>
                </a:lnTo>
                <a:lnTo>
                  <a:pt x="440" y="256"/>
                </a:lnTo>
                <a:lnTo>
                  <a:pt x="433" y="254"/>
                </a:lnTo>
                <a:lnTo>
                  <a:pt x="426" y="252"/>
                </a:lnTo>
                <a:lnTo>
                  <a:pt x="413" y="245"/>
                </a:lnTo>
                <a:lnTo>
                  <a:pt x="401" y="235"/>
                </a:lnTo>
                <a:lnTo>
                  <a:pt x="389" y="224"/>
                </a:lnTo>
                <a:lnTo>
                  <a:pt x="378" y="212"/>
                </a:lnTo>
                <a:lnTo>
                  <a:pt x="368" y="198"/>
                </a:lnTo>
                <a:lnTo>
                  <a:pt x="359" y="184"/>
                </a:lnTo>
                <a:lnTo>
                  <a:pt x="330" y="190"/>
                </a:lnTo>
                <a:lnTo>
                  <a:pt x="286" y="197"/>
                </a:lnTo>
                <a:lnTo>
                  <a:pt x="263" y="201"/>
                </a:lnTo>
                <a:lnTo>
                  <a:pt x="244" y="206"/>
                </a:lnTo>
                <a:lnTo>
                  <a:pt x="238" y="208"/>
                </a:lnTo>
                <a:lnTo>
                  <a:pt x="231" y="211"/>
                </a:lnTo>
                <a:lnTo>
                  <a:pt x="228" y="213"/>
                </a:lnTo>
                <a:lnTo>
                  <a:pt x="227" y="216"/>
                </a:lnTo>
                <a:lnTo>
                  <a:pt x="227" y="220"/>
                </a:lnTo>
                <a:lnTo>
                  <a:pt x="229" y="224"/>
                </a:lnTo>
                <a:lnTo>
                  <a:pt x="231" y="227"/>
                </a:lnTo>
                <a:lnTo>
                  <a:pt x="235" y="230"/>
                </a:lnTo>
                <a:lnTo>
                  <a:pt x="243" y="235"/>
                </a:lnTo>
                <a:lnTo>
                  <a:pt x="253" y="240"/>
                </a:lnTo>
                <a:lnTo>
                  <a:pt x="253" y="258"/>
                </a:lnTo>
                <a:lnTo>
                  <a:pt x="241" y="262"/>
                </a:lnTo>
                <a:lnTo>
                  <a:pt x="221" y="268"/>
                </a:lnTo>
                <a:lnTo>
                  <a:pt x="210" y="272"/>
                </a:lnTo>
                <a:lnTo>
                  <a:pt x="201" y="278"/>
                </a:lnTo>
                <a:lnTo>
                  <a:pt x="198" y="281"/>
                </a:lnTo>
                <a:lnTo>
                  <a:pt x="196" y="285"/>
                </a:lnTo>
                <a:lnTo>
                  <a:pt x="194" y="290"/>
                </a:lnTo>
                <a:lnTo>
                  <a:pt x="194" y="295"/>
                </a:lnTo>
                <a:lnTo>
                  <a:pt x="194" y="302"/>
                </a:lnTo>
                <a:lnTo>
                  <a:pt x="196" y="307"/>
                </a:lnTo>
                <a:lnTo>
                  <a:pt x="198" y="311"/>
                </a:lnTo>
                <a:lnTo>
                  <a:pt x="201" y="314"/>
                </a:lnTo>
                <a:lnTo>
                  <a:pt x="210" y="321"/>
                </a:lnTo>
                <a:lnTo>
                  <a:pt x="220" y="327"/>
                </a:lnTo>
                <a:lnTo>
                  <a:pt x="224" y="330"/>
                </a:lnTo>
                <a:lnTo>
                  <a:pt x="230" y="333"/>
                </a:lnTo>
                <a:lnTo>
                  <a:pt x="234" y="337"/>
                </a:lnTo>
                <a:lnTo>
                  <a:pt x="239" y="342"/>
                </a:lnTo>
                <a:lnTo>
                  <a:pt x="242" y="348"/>
                </a:lnTo>
                <a:lnTo>
                  <a:pt x="244" y="356"/>
                </a:lnTo>
                <a:lnTo>
                  <a:pt x="246" y="365"/>
                </a:lnTo>
                <a:lnTo>
                  <a:pt x="246" y="375"/>
                </a:lnTo>
                <a:lnTo>
                  <a:pt x="246" y="388"/>
                </a:lnTo>
                <a:lnTo>
                  <a:pt x="245" y="400"/>
                </a:lnTo>
                <a:lnTo>
                  <a:pt x="243" y="412"/>
                </a:lnTo>
                <a:lnTo>
                  <a:pt x="241" y="423"/>
                </a:lnTo>
                <a:lnTo>
                  <a:pt x="236" y="446"/>
                </a:lnTo>
                <a:lnTo>
                  <a:pt x="230" y="468"/>
                </a:lnTo>
                <a:lnTo>
                  <a:pt x="223" y="490"/>
                </a:lnTo>
                <a:lnTo>
                  <a:pt x="219" y="512"/>
                </a:lnTo>
                <a:lnTo>
                  <a:pt x="217" y="524"/>
                </a:lnTo>
                <a:lnTo>
                  <a:pt x="214" y="535"/>
                </a:lnTo>
                <a:lnTo>
                  <a:pt x="213" y="548"/>
                </a:lnTo>
                <a:lnTo>
                  <a:pt x="213" y="560"/>
                </a:lnTo>
                <a:lnTo>
                  <a:pt x="194" y="560"/>
                </a:lnTo>
                <a:lnTo>
                  <a:pt x="188" y="557"/>
                </a:lnTo>
                <a:lnTo>
                  <a:pt x="184" y="554"/>
                </a:lnTo>
                <a:lnTo>
                  <a:pt x="183" y="553"/>
                </a:lnTo>
                <a:lnTo>
                  <a:pt x="182" y="552"/>
                </a:lnTo>
                <a:lnTo>
                  <a:pt x="180" y="550"/>
                </a:lnTo>
                <a:lnTo>
                  <a:pt x="180" y="548"/>
                </a:lnTo>
                <a:lnTo>
                  <a:pt x="168" y="554"/>
                </a:lnTo>
                <a:lnTo>
                  <a:pt x="157" y="559"/>
                </a:lnTo>
                <a:lnTo>
                  <a:pt x="147" y="562"/>
                </a:lnTo>
                <a:lnTo>
                  <a:pt x="138" y="564"/>
                </a:lnTo>
                <a:lnTo>
                  <a:pt x="119" y="566"/>
                </a:lnTo>
                <a:lnTo>
                  <a:pt x="100" y="567"/>
                </a:lnTo>
                <a:lnTo>
                  <a:pt x="96" y="567"/>
                </a:lnTo>
                <a:lnTo>
                  <a:pt x="93" y="569"/>
                </a:lnTo>
                <a:lnTo>
                  <a:pt x="90" y="573"/>
                </a:lnTo>
                <a:lnTo>
                  <a:pt x="88" y="576"/>
                </a:lnTo>
                <a:lnTo>
                  <a:pt x="85" y="584"/>
                </a:lnTo>
                <a:lnTo>
                  <a:pt x="81" y="591"/>
                </a:lnTo>
                <a:lnTo>
                  <a:pt x="65" y="607"/>
                </a:lnTo>
                <a:lnTo>
                  <a:pt x="51" y="624"/>
                </a:lnTo>
                <a:lnTo>
                  <a:pt x="38" y="643"/>
                </a:lnTo>
                <a:lnTo>
                  <a:pt x="26" y="665"/>
                </a:lnTo>
                <a:lnTo>
                  <a:pt x="20" y="676"/>
                </a:lnTo>
                <a:lnTo>
                  <a:pt x="16" y="687"/>
                </a:lnTo>
                <a:lnTo>
                  <a:pt x="11" y="699"/>
                </a:lnTo>
                <a:lnTo>
                  <a:pt x="7" y="711"/>
                </a:lnTo>
                <a:lnTo>
                  <a:pt x="5" y="723"/>
                </a:lnTo>
                <a:lnTo>
                  <a:pt x="3" y="734"/>
                </a:lnTo>
                <a:lnTo>
                  <a:pt x="1" y="746"/>
                </a:lnTo>
                <a:lnTo>
                  <a:pt x="0" y="757"/>
                </a:lnTo>
                <a:lnTo>
                  <a:pt x="1" y="767"/>
                </a:lnTo>
                <a:lnTo>
                  <a:pt x="4" y="777"/>
                </a:lnTo>
                <a:lnTo>
                  <a:pt x="7" y="787"/>
                </a:lnTo>
                <a:lnTo>
                  <a:pt x="11" y="799"/>
                </a:lnTo>
                <a:lnTo>
                  <a:pt x="17" y="811"/>
                </a:lnTo>
                <a:lnTo>
                  <a:pt x="22" y="824"/>
                </a:lnTo>
                <a:lnTo>
                  <a:pt x="30" y="836"/>
                </a:lnTo>
                <a:lnTo>
                  <a:pt x="38" y="848"/>
                </a:lnTo>
                <a:lnTo>
                  <a:pt x="46" y="859"/>
                </a:lnTo>
                <a:lnTo>
                  <a:pt x="56" y="870"/>
                </a:lnTo>
                <a:lnTo>
                  <a:pt x="66" y="880"/>
                </a:lnTo>
                <a:lnTo>
                  <a:pt x="76" y="889"/>
                </a:lnTo>
                <a:lnTo>
                  <a:pt x="87" y="896"/>
                </a:lnTo>
                <a:lnTo>
                  <a:pt x="98" y="901"/>
                </a:lnTo>
                <a:lnTo>
                  <a:pt x="104" y="903"/>
                </a:lnTo>
                <a:lnTo>
                  <a:pt x="109" y="904"/>
                </a:lnTo>
                <a:lnTo>
                  <a:pt x="115" y="905"/>
                </a:lnTo>
                <a:lnTo>
                  <a:pt x="120" y="905"/>
                </a:lnTo>
                <a:lnTo>
                  <a:pt x="130" y="904"/>
                </a:lnTo>
                <a:lnTo>
                  <a:pt x="138" y="902"/>
                </a:lnTo>
                <a:lnTo>
                  <a:pt x="146" y="898"/>
                </a:lnTo>
                <a:lnTo>
                  <a:pt x="153" y="893"/>
                </a:lnTo>
                <a:lnTo>
                  <a:pt x="161" y="889"/>
                </a:lnTo>
                <a:lnTo>
                  <a:pt x="168" y="885"/>
                </a:lnTo>
                <a:lnTo>
                  <a:pt x="177" y="882"/>
                </a:lnTo>
                <a:lnTo>
                  <a:pt x="187" y="881"/>
                </a:lnTo>
                <a:lnTo>
                  <a:pt x="189" y="903"/>
                </a:lnTo>
                <a:lnTo>
                  <a:pt x="190" y="934"/>
                </a:lnTo>
                <a:lnTo>
                  <a:pt x="190" y="942"/>
                </a:lnTo>
                <a:lnTo>
                  <a:pt x="191" y="949"/>
                </a:lnTo>
                <a:lnTo>
                  <a:pt x="194" y="956"/>
                </a:lnTo>
                <a:lnTo>
                  <a:pt x="196" y="961"/>
                </a:lnTo>
                <a:lnTo>
                  <a:pt x="199" y="966"/>
                </a:lnTo>
                <a:lnTo>
                  <a:pt x="202" y="970"/>
                </a:lnTo>
                <a:lnTo>
                  <a:pt x="208" y="972"/>
                </a:lnTo>
                <a:lnTo>
                  <a:pt x="213" y="973"/>
                </a:lnTo>
                <a:lnTo>
                  <a:pt x="233" y="973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5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289425" y="2454275"/>
            <a:ext cx="69850" cy="49213"/>
          </a:xfrm>
          <a:custGeom>
            <a:avLst/>
            <a:gdLst>
              <a:gd name="T0" fmla="*/ 2147483647 w 161"/>
              <a:gd name="T1" fmla="*/ 0 h 93"/>
              <a:gd name="T2" fmla="*/ 2147483647 w 161"/>
              <a:gd name="T3" fmla="*/ 2147483647 h 93"/>
              <a:gd name="T4" fmla="*/ 2147483647 w 161"/>
              <a:gd name="T5" fmla="*/ 2147483647 h 93"/>
              <a:gd name="T6" fmla="*/ 2147483647 w 161"/>
              <a:gd name="T7" fmla="*/ 2147483647 h 93"/>
              <a:gd name="T8" fmla="*/ 2147483647 w 161"/>
              <a:gd name="T9" fmla="*/ 2147483647 h 93"/>
              <a:gd name="T10" fmla="*/ 2147483647 w 161"/>
              <a:gd name="T11" fmla="*/ 2147483647 h 93"/>
              <a:gd name="T12" fmla="*/ 2147483647 w 161"/>
              <a:gd name="T13" fmla="*/ 2147483647 h 93"/>
              <a:gd name="T14" fmla="*/ 2147483647 w 161"/>
              <a:gd name="T15" fmla="*/ 0 h 93"/>
              <a:gd name="T16" fmla="*/ 2147483647 w 161"/>
              <a:gd name="T17" fmla="*/ 0 h 93"/>
              <a:gd name="T18" fmla="*/ 2147483647 w 161"/>
              <a:gd name="T19" fmla="*/ 0 h 93"/>
              <a:gd name="T20" fmla="*/ 2147483647 w 161"/>
              <a:gd name="T21" fmla="*/ 2147483647 h 93"/>
              <a:gd name="T22" fmla="*/ 2147483647 w 161"/>
              <a:gd name="T23" fmla="*/ 2147483647 h 93"/>
              <a:gd name="T24" fmla="*/ 2147483647 w 161"/>
              <a:gd name="T25" fmla="*/ 2147483647 h 93"/>
              <a:gd name="T26" fmla="*/ 2147483647 w 161"/>
              <a:gd name="T27" fmla="*/ 2147483647 h 93"/>
              <a:gd name="T28" fmla="*/ 2147483647 w 161"/>
              <a:gd name="T29" fmla="*/ 2147483647 h 93"/>
              <a:gd name="T30" fmla="*/ 2147483647 w 161"/>
              <a:gd name="T31" fmla="*/ 2147483647 h 93"/>
              <a:gd name="T32" fmla="*/ 2147483647 w 161"/>
              <a:gd name="T33" fmla="*/ 2147483647 h 93"/>
              <a:gd name="T34" fmla="*/ 2147483647 w 161"/>
              <a:gd name="T35" fmla="*/ 2147483647 h 93"/>
              <a:gd name="T36" fmla="*/ 2147483647 w 161"/>
              <a:gd name="T37" fmla="*/ 2147483647 h 93"/>
              <a:gd name="T38" fmla="*/ 2147483647 w 161"/>
              <a:gd name="T39" fmla="*/ 2147483647 h 93"/>
              <a:gd name="T40" fmla="*/ 2147483647 w 161"/>
              <a:gd name="T41" fmla="*/ 2147483647 h 93"/>
              <a:gd name="T42" fmla="*/ 2147483647 w 161"/>
              <a:gd name="T43" fmla="*/ 2147483647 h 93"/>
              <a:gd name="T44" fmla="*/ 2147483647 w 161"/>
              <a:gd name="T45" fmla="*/ 2147483647 h 93"/>
              <a:gd name="T46" fmla="*/ 2147483647 w 161"/>
              <a:gd name="T47" fmla="*/ 2147483647 h 93"/>
              <a:gd name="T48" fmla="*/ 2147483647 w 161"/>
              <a:gd name="T49" fmla="*/ 2147483647 h 93"/>
              <a:gd name="T50" fmla="*/ 2147483647 w 161"/>
              <a:gd name="T51" fmla="*/ 2147483647 h 93"/>
              <a:gd name="T52" fmla="*/ 2147483647 w 161"/>
              <a:gd name="T53" fmla="*/ 2147483647 h 93"/>
              <a:gd name="T54" fmla="*/ 2147483647 w 161"/>
              <a:gd name="T55" fmla="*/ 2147483647 h 93"/>
              <a:gd name="T56" fmla="*/ 2147483647 w 161"/>
              <a:gd name="T57" fmla="*/ 2147483647 h 93"/>
              <a:gd name="T58" fmla="*/ 2147483647 w 161"/>
              <a:gd name="T59" fmla="*/ 2147483647 h 93"/>
              <a:gd name="T60" fmla="*/ 2147483647 w 161"/>
              <a:gd name="T61" fmla="*/ 2147483647 h 93"/>
              <a:gd name="T62" fmla="*/ 2147483647 w 161"/>
              <a:gd name="T63" fmla="*/ 2147483647 h 93"/>
              <a:gd name="T64" fmla="*/ 2147483647 w 161"/>
              <a:gd name="T65" fmla="*/ 2147483647 h 93"/>
              <a:gd name="T66" fmla="*/ 2147483647 w 161"/>
              <a:gd name="T67" fmla="*/ 2147483647 h 93"/>
              <a:gd name="T68" fmla="*/ 2147483647 w 161"/>
              <a:gd name="T69" fmla="*/ 2147483647 h 93"/>
              <a:gd name="T70" fmla="*/ 2147483647 w 161"/>
              <a:gd name="T71" fmla="*/ 2147483647 h 93"/>
              <a:gd name="T72" fmla="*/ 0 w 161"/>
              <a:gd name="T73" fmla="*/ 0 h 93"/>
              <a:gd name="T74" fmla="*/ 2147483647 w 161"/>
              <a:gd name="T75" fmla="*/ 0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61"/>
              <a:gd name="T115" fmla="*/ 0 h 93"/>
              <a:gd name="T116" fmla="*/ 161 w 161"/>
              <a:gd name="T117" fmla="*/ 93 h 9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61" h="93">
                <a:moveTo>
                  <a:pt x="94" y="0"/>
                </a:moveTo>
                <a:lnTo>
                  <a:pt x="107" y="18"/>
                </a:lnTo>
                <a:lnTo>
                  <a:pt x="112" y="12"/>
                </a:lnTo>
                <a:lnTo>
                  <a:pt x="117" y="8"/>
                </a:lnTo>
                <a:lnTo>
                  <a:pt x="122" y="5"/>
                </a:lnTo>
                <a:lnTo>
                  <a:pt x="127" y="3"/>
                </a:lnTo>
                <a:lnTo>
                  <a:pt x="137" y="1"/>
                </a:lnTo>
                <a:lnTo>
                  <a:pt x="148" y="0"/>
                </a:lnTo>
                <a:lnTo>
                  <a:pt x="151" y="0"/>
                </a:lnTo>
                <a:lnTo>
                  <a:pt x="161" y="0"/>
                </a:lnTo>
                <a:lnTo>
                  <a:pt x="161" y="92"/>
                </a:lnTo>
                <a:lnTo>
                  <a:pt x="155" y="93"/>
                </a:lnTo>
                <a:lnTo>
                  <a:pt x="150" y="93"/>
                </a:lnTo>
                <a:lnTo>
                  <a:pt x="145" y="92"/>
                </a:lnTo>
                <a:lnTo>
                  <a:pt x="140" y="91"/>
                </a:lnTo>
                <a:lnTo>
                  <a:pt x="129" y="88"/>
                </a:lnTo>
                <a:lnTo>
                  <a:pt x="120" y="82"/>
                </a:lnTo>
                <a:lnTo>
                  <a:pt x="111" y="75"/>
                </a:lnTo>
                <a:lnTo>
                  <a:pt x="104" y="67"/>
                </a:lnTo>
                <a:lnTo>
                  <a:pt x="97" y="59"/>
                </a:lnTo>
                <a:lnTo>
                  <a:pt x="94" y="49"/>
                </a:lnTo>
                <a:lnTo>
                  <a:pt x="92" y="50"/>
                </a:lnTo>
                <a:lnTo>
                  <a:pt x="89" y="51"/>
                </a:lnTo>
                <a:lnTo>
                  <a:pt x="86" y="51"/>
                </a:lnTo>
                <a:lnTo>
                  <a:pt x="84" y="51"/>
                </a:lnTo>
                <a:lnTo>
                  <a:pt x="78" y="50"/>
                </a:lnTo>
                <a:lnTo>
                  <a:pt x="74" y="49"/>
                </a:lnTo>
                <a:lnTo>
                  <a:pt x="65" y="48"/>
                </a:lnTo>
                <a:lnTo>
                  <a:pt x="55" y="45"/>
                </a:lnTo>
                <a:lnTo>
                  <a:pt x="44" y="40"/>
                </a:lnTo>
                <a:lnTo>
                  <a:pt x="32" y="34"/>
                </a:lnTo>
                <a:lnTo>
                  <a:pt x="21" y="26"/>
                </a:lnTo>
                <a:lnTo>
                  <a:pt x="12" y="18"/>
                </a:lnTo>
                <a:lnTo>
                  <a:pt x="8" y="14"/>
                </a:lnTo>
                <a:lnTo>
                  <a:pt x="5" y="9"/>
                </a:lnTo>
                <a:lnTo>
                  <a:pt x="3" y="5"/>
                </a:lnTo>
                <a:lnTo>
                  <a:pt x="0" y="0"/>
                </a:lnTo>
                <a:lnTo>
                  <a:pt x="9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6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3787775" y="2328863"/>
            <a:ext cx="82550" cy="160337"/>
          </a:xfrm>
          <a:custGeom>
            <a:avLst/>
            <a:gdLst>
              <a:gd name="T0" fmla="*/ 2147483647 w 192"/>
              <a:gd name="T1" fmla="*/ 2147483647 h 307"/>
              <a:gd name="T2" fmla="*/ 2147483647 w 192"/>
              <a:gd name="T3" fmla="*/ 0 h 307"/>
              <a:gd name="T4" fmla="*/ 2147483647 w 192"/>
              <a:gd name="T5" fmla="*/ 2147483647 h 307"/>
              <a:gd name="T6" fmla="*/ 2147483647 w 192"/>
              <a:gd name="T7" fmla="*/ 2147483647 h 307"/>
              <a:gd name="T8" fmla="*/ 2147483647 w 192"/>
              <a:gd name="T9" fmla="*/ 2147483647 h 307"/>
              <a:gd name="T10" fmla="*/ 2147483647 w 192"/>
              <a:gd name="T11" fmla="*/ 2147483647 h 307"/>
              <a:gd name="T12" fmla="*/ 2147483647 w 192"/>
              <a:gd name="T13" fmla="*/ 2147483647 h 307"/>
              <a:gd name="T14" fmla="*/ 2147483647 w 192"/>
              <a:gd name="T15" fmla="*/ 2147483647 h 307"/>
              <a:gd name="T16" fmla="*/ 2147483647 w 192"/>
              <a:gd name="T17" fmla="*/ 2147483647 h 307"/>
              <a:gd name="T18" fmla="*/ 2147483647 w 192"/>
              <a:gd name="T19" fmla="*/ 2147483647 h 307"/>
              <a:gd name="T20" fmla="*/ 2147483647 w 192"/>
              <a:gd name="T21" fmla="*/ 2147483647 h 307"/>
              <a:gd name="T22" fmla="*/ 2147483647 w 192"/>
              <a:gd name="T23" fmla="*/ 2147483647 h 307"/>
              <a:gd name="T24" fmla="*/ 2147483647 w 192"/>
              <a:gd name="T25" fmla="*/ 2147483647 h 307"/>
              <a:gd name="T26" fmla="*/ 2147483647 w 192"/>
              <a:gd name="T27" fmla="*/ 2147483647 h 307"/>
              <a:gd name="T28" fmla="*/ 2147483647 w 192"/>
              <a:gd name="T29" fmla="*/ 2147483647 h 307"/>
              <a:gd name="T30" fmla="*/ 2147483647 w 192"/>
              <a:gd name="T31" fmla="*/ 2147483647 h 307"/>
              <a:gd name="T32" fmla="*/ 2147483647 w 192"/>
              <a:gd name="T33" fmla="*/ 2147483647 h 307"/>
              <a:gd name="T34" fmla="*/ 2147483647 w 192"/>
              <a:gd name="T35" fmla="*/ 2147483647 h 307"/>
              <a:gd name="T36" fmla="*/ 2147483647 w 192"/>
              <a:gd name="T37" fmla="*/ 2147483647 h 307"/>
              <a:gd name="T38" fmla="*/ 2147483647 w 192"/>
              <a:gd name="T39" fmla="*/ 2147483647 h 307"/>
              <a:gd name="T40" fmla="*/ 2147483647 w 192"/>
              <a:gd name="T41" fmla="*/ 2147483647 h 307"/>
              <a:gd name="T42" fmla="*/ 2147483647 w 192"/>
              <a:gd name="T43" fmla="*/ 2147483647 h 307"/>
              <a:gd name="T44" fmla="*/ 2147483647 w 192"/>
              <a:gd name="T45" fmla="*/ 2147483647 h 307"/>
              <a:gd name="T46" fmla="*/ 0 w 192"/>
              <a:gd name="T47" fmla="*/ 2147483647 h 307"/>
              <a:gd name="T48" fmla="*/ 0 w 192"/>
              <a:gd name="T49" fmla="*/ 2147483647 h 307"/>
              <a:gd name="T50" fmla="*/ 2147483647 w 192"/>
              <a:gd name="T51" fmla="*/ 2147483647 h 307"/>
              <a:gd name="T52" fmla="*/ 2147483647 w 192"/>
              <a:gd name="T53" fmla="*/ 2147483647 h 307"/>
              <a:gd name="T54" fmla="*/ 2147483647 w 192"/>
              <a:gd name="T55" fmla="*/ 2147483647 h 307"/>
              <a:gd name="T56" fmla="*/ 2147483647 w 192"/>
              <a:gd name="T57" fmla="*/ 2147483647 h 307"/>
              <a:gd name="T58" fmla="*/ 2147483647 w 192"/>
              <a:gd name="T59" fmla="*/ 2147483647 h 307"/>
              <a:gd name="T60" fmla="*/ 2147483647 w 192"/>
              <a:gd name="T61" fmla="*/ 2147483647 h 307"/>
              <a:gd name="T62" fmla="*/ 2147483647 w 192"/>
              <a:gd name="T63" fmla="*/ 2147483647 h 307"/>
              <a:gd name="T64" fmla="*/ 2147483647 w 192"/>
              <a:gd name="T65" fmla="*/ 2147483647 h 307"/>
              <a:gd name="T66" fmla="*/ 2147483647 w 192"/>
              <a:gd name="T67" fmla="*/ 2147483647 h 307"/>
              <a:gd name="T68" fmla="*/ 2147483647 w 192"/>
              <a:gd name="T69" fmla="*/ 2147483647 h 30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2"/>
              <a:gd name="T106" fmla="*/ 0 h 307"/>
              <a:gd name="T107" fmla="*/ 192 w 192"/>
              <a:gd name="T108" fmla="*/ 307 h 30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2" h="307">
                <a:moveTo>
                  <a:pt x="44" y="7"/>
                </a:moveTo>
                <a:lnTo>
                  <a:pt x="38" y="3"/>
                </a:lnTo>
                <a:lnTo>
                  <a:pt x="35" y="1"/>
                </a:lnTo>
                <a:lnTo>
                  <a:pt x="37" y="0"/>
                </a:lnTo>
                <a:lnTo>
                  <a:pt x="41" y="0"/>
                </a:lnTo>
                <a:lnTo>
                  <a:pt x="57" y="3"/>
                </a:lnTo>
                <a:lnTo>
                  <a:pt x="82" y="8"/>
                </a:lnTo>
                <a:lnTo>
                  <a:pt x="110" y="14"/>
                </a:lnTo>
                <a:lnTo>
                  <a:pt x="141" y="22"/>
                </a:lnTo>
                <a:lnTo>
                  <a:pt x="155" y="25"/>
                </a:lnTo>
                <a:lnTo>
                  <a:pt x="169" y="27"/>
                </a:lnTo>
                <a:lnTo>
                  <a:pt x="181" y="28"/>
                </a:lnTo>
                <a:lnTo>
                  <a:pt x="192" y="29"/>
                </a:lnTo>
                <a:lnTo>
                  <a:pt x="192" y="35"/>
                </a:lnTo>
                <a:lnTo>
                  <a:pt x="192" y="41"/>
                </a:lnTo>
                <a:lnTo>
                  <a:pt x="188" y="47"/>
                </a:lnTo>
                <a:lnTo>
                  <a:pt x="183" y="61"/>
                </a:lnTo>
                <a:lnTo>
                  <a:pt x="175" y="82"/>
                </a:lnTo>
                <a:lnTo>
                  <a:pt x="167" y="104"/>
                </a:lnTo>
                <a:lnTo>
                  <a:pt x="158" y="127"/>
                </a:lnTo>
                <a:lnTo>
                  <a:pt x="152" y="148"/>
                </a:lnTo>
                <a:lnTo>
                  <a:pt x="147" y="165"/>
                </a:lnTo>
                <a:lnTo>
                  <a:pt x="146" y="176"/>
                </a:lnTo>
                <a:lnTo>
                  <a:pt x="146" y="207"/>
                </a:lnTo>
                <a:lnTo>
                  <a:pt x="146" y="234"/>
                </a:lnTo>
                <a:lnTo>
                  <a:pt x="144" y="249"/>
                </a:lnTo>
                <a:lnTo>
                  <a:pt x="141" y="263"/>
                </a:lnTo>
                <a:lnTo>
                  <a:pt x="134" y="277"/>
                </a:lnTo>
                <a:lnTo>
                  <a:pt x="127" y="294"/>
                </a:lnTo>
                <a:lnTo>
                  <a:pt x="106" y="296"/>
                </a:lnTo>
                <a:lnTo>
                  <a:pt x="91" y="300"/>
                </a:lnTo>
                <a:lnTo>
                  <a:pt x="83" y="303"/>
                </a:lnTo>
                <a:lnTo>
                  <a:pt x="77" y="306"/>
                </a:lnTo>
                <a:lnTo>
                  <a:pt x="72" y="307"/>
                </a:lnTo>
                <a:lnTo>
                  <a:pt x="64" y="307"/>
                </a:lnTo>
                <a:lnTo>
                  <a:pt x="52" y="305"/>
                </a:lnTo>
                <a:lnTo>
                  <a:pt x="33" y="300"/>
                </a:lnTo>
                <a:lnTo>
                  <a:pt x="32" y="291"/>
                </a:lnTo>
                <a:lnTo>
                  <a:pt x="32" y="284"/>
                </a:lnTo>
                <a:lnTo>
                  <a:pt x="30" y="277"/>
                </a:lnTo>
                <a:lnTo>
                  <a:pt x="28" y="270"/>
                </a:lnTo>
                <a:lnTo>
                  <a:pt x="22" y="257"/>
                </a:lnTo>
                <a:lnTo>
                  <a:pt x="17" y="244"/>
                </a:lnTo>
                <a:lnTo>
                  <a:pt x="10" y="231"/>
                </a:lnTo>
                <a:lnTo>
                  <a:pt x="5" y="218"/>
                </a:lnTo>
                <a:lnTo>
                  <a:pt x="2" y="211"/>
                </a:lnTo>
                <a:lnTo>
                  <a:pt x="1" y="204"/>
                </a:lnTo>
                <a:lnTo>
                  <a:pt x="0" y="197"/>
                </a:lnTo>
                <a:lnTo>
                  <a:pt x="0" y="189"/>
                </a:lnTo>
                <a:lnTo>
                  <a:pt x="0" y="180"/>
                </a:lnTo>
                <a:lnTo>
                  <a:pt x="1" y="173"/>
                </a:lnTo>
                <a:lnTo>
                  <a:pt x="2" y="165"/>
                </a:lnTo>
                <a:lnTo>
                  <a:pt x="5" y="158"/>
                </a:lnTo>
                <a:lnTo>
                  <a:pt x="11" y="145"/>
                </a:lnTo>
                <a:lnTo>
                  <a:pt x="18" y="133"/>
                </a:lnTo>
                <a:lnTo>
                  <a:pt x="33" y="109"/>
                </a:lnTo>
                <a:lnTo>
                  <a:pt x="46" y="90"/>
                </a:lnTo>
                <a:lnTo>
                  <a:pt x="48" y="81"/>
                </a:lnTo>
                <a:lnTo>
                  <a:pt x="50" y="72"/>
                </a:lnTo>
                <a:lnTo>
                  <a:pt x="52" y="62"/>
                </a:lnTo>
                <a:lnTo>
                  <a:pt x="53" y="53"/>
                </a:lnTo>
                <a:lnTo>
                  <a:pt x="53" y="41"/>
                </a:lnTo>
                <a:lnTo>
                  <a:pt x="54" y="34"/>
                </a:lnTo>
                <a:lnTo>
                  <a:pt x="55" y="30"/>
                </a:lnTo>
                <a:lnTo>
                  <a:pt x="56" y="28"/>
                </a:lnTo>
                <a:lnTo>
                  <a:pt x="57" y="26"/>
                </a:lnTo>
                <a:lnTo>
                  <a:pt x="58" y="25"/>
                </a:lnTo>
                <a:lnTo>
                  <a:pt x="60" y="22"/>
                </a:lnTo>
                <a:lnTo>
                  <a:pt x="60" y="16"/>
                </a:lnTo>
                <a:lnTo>
                  <a:pt x="44" y="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7" name="Freeform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3868738" y="1814513"/>
            <a:ext cx="171450" cy="269875"/>
          </a:xfrm>
          <a:custGeom>
            <a:avLst/>
            <a:gdLst>
              <a:gd name="T0" fmla="*/ 2147483647 w 398"/>
              <a:gd name="T1" fmla="*/ 2147483647 h 518"/>
              <a:gd name="T2" fmla="*/ 2147483647 w 398"/>
              <a:gd name="T3" fmla="*/ 2147483647 h 518"/>
              <a:gd name="T4" fmla="*/ 2147483647 w 398"/>
              <a:gd name="T5" fmla="*/ 2147483647 h 518"/>
              <a:gd name="T6" fmla="*/ 2147483647 w 398"/>
              <a:gd name="T7" fmla="*/ 2147483647 h 518"/>
              <a:gd name="T8" fmla="*/ 2147483647 w 398"/>
              <a:gd name="T9" fmla="*/ 2147483647 h 518"/>
              <a:gd name="T10" fmla="*/ 2147483647 w 398"/>
              <a:gd name="T11" fmla="*/ 2147483647 h 518"/>
              <a:gd name="T12" fmla="*/ 2147483647 w 398"/>
              <a:gd name="T13" fmla="*/ 2147483647 h 518"/>
              <a:gd name="T14" fmla="*/ 2147483647 w 398"/>
              <a:gd name="T15" fmla="*/ 2147483647 h 518"/>
              <a:gd name="T16" fmla="*/ 2147483647 w 398"/>
              <a:gd name="T17" fmla="*/ 2147483647 h 518"/>
              <a:gd name="T18" fmla="*/ 2147483647 w 398"/>
              <a:gd name="T19" fmla="*/ 2147483647 h 518"/>
              <a:gd name="T20" fmla="*/ 2147483647 w 398"/>
              <a:gd name="T21" fmla="*/ 2147483647 h 518"/>
              <a:gd name="T22" fmla="*/ 2147483647 w 398"/>
              <a:gd name="T23" fmla="*/ 2147483647 h 518"/>
              <a:gd name="T24" fmla="*/ 2147483647 w 398"/>
              <a:gd name="T25" fmla="*/ 2147483647 h 518"/>
              <a:gd name="T26" fmla="*/ 2147483647 w 398"/>
              <a:gd name="T27" fmla="*/ 2147483647 h 518"/>
              <a:gd name="T28" fmla="*/ 2147483647 w 398"/>
              <a:gd name="T29" fmla="*/ 2147483647 h 518"/>
              <a:gd name="T30" fmla="*/ 2147483647 w 398"/>
              <a:gd name="T31" fmla="*/ 2147483647 h 518"/>
              <a:gd name="T32" fmla="*/ 2147483647 w 398"/>
              <a:gd name="T33" fmla="*/ 2147483647 h 518"/>
              <a:gd name="T34" fmla="*/ 2147483647 w 398"/>
              <a:gd name="T35" fmla="*/ 2147483647 h 518"/>
              <a:gd name="T36" fmla="*/ 2147483647 w 398"/>
              <a:gd name="T37" fmla="*/ 2147483647 h 518"/>
              <a:gd name="T38" fmla="*/ 2147483647 w 398"/>
              <a:gd name="T39" fmla="*/ 2147483647 h 518"/>
              <a:gd name="T40" fmla="*/ 2147483647 w 398"/>
              <a:gd name="T41" fmla="*/ 2147483647 h 518"/>
              <a:gd name="T42" fmla="*/ 2147483647 w 398"/>
              <a:gd name="T43" fmla="*/ 2147483647 h 518"/>
              <a:gd name="T44" fmla="*/ 2147483647 w 398"/>
              <a:gd name="T45" fmla="*/ 2147483647 h 518"/>
              <a:gd name="T46" fmla="*/ 2147483647 w 398"/>
              <a:gd name="T47" fmla="*/ 2147483647 h 518"/>
              <a:gd name="T48" fmla="*/ 2147483647 w 398"/>
              <a:gd name="T49" fmla="*/ 2147483647 h 518"/>
              <a:gd name="T50" fmla="*/ 2147483647 w 398"/>
              <a:gd name="T51" fmla="*/ 2147483647 h 518"/>
              <a:gd name="T52" fmla="*/ 2147483647 w 398"/>
              <a:gd name="T53" fmla="*/ 2147483647 h 518"/>
              <a:gd name="T54" fmla="*/ 2147483647 w 398"/>
              <a:gd name="T55" fmla="*/ 2147483647 h 518"/>
              <a:gd name="T56" fmla="*/ 2147483647 w 398"/>
              <a:gd name="T57" fmla="*/ 2147483647 h 518"/>
              <a:gd name="T58" fmla="*/ 2147483647 w 398"/>
              <a:gd name="T59" fmla="*/ 2147483647 h 518"/>
              <a:gd name="T60" fmla="*/ 2147483647 w 398"/>
              <a:gd name="T61" fmla="*/ 2147483647 h 518"/>
              <a:gd name="T62" fmla="*/ 2147483647 w 398"/>
              <a:gd name="T63" fmla="*/ 2147483647 h 518"/>
              <a:gd name="T64" fmla="*/ 2147483647 w 398"/>
              <a:gd name="T65" fmla="*/ 2147483647 h 518"/>
              <a:gd name="T66" fmla="*/ 2147483647 w 398"/>
              <a:gd name="T67" fmla="*/ 2147483647 h 518"/>
              <a:gd name="T68" fmla="*/ 2147483647 w 398"/>
              <a:gd name="T69" fmla="*/ 2147483647 h 518"/>
              <a:gd name="T70" fmla="*/ 2147483647 w 398"/>
              <a:gd name="T71" fmla="*/ 2147483647 h 518"/>
              <a:gd name="T72" fmla="*/ 2147483647 w 398"/>
              <a:gd name="T73" fmla="*/ 2147483647 h 518"/>
              <a:gd name="T74" fmla="*/ 2147483647 w 398"/>
              <a:gd name="T75" fmla="*/ 2147483647 h 518"/>
              <a:gd name="T76" fmla="*/ 2147483647 w 398"/>
              <a:gd name="T77" fmla="*/ 2147483647 h 518"/>
              <a:gd name="T78" fmla="*/ 2147483647 w 398"/>
              <a:gd name="T79" fmla="*/ 2147483647 h 518"/>
              <a:gd name="T80" fmla="*/ 2147483647 w 398"/>
              <a:gd name="T81" fmla="*/ 2147483647 h 518"/>
              <a:gd name="T82" fmla="*/ 2147483647 w 398"/>
              <a:gd name="T83" fmla="*/ 2147483647 h 518"/>
              <a:gd name="T84" fmla="*/ 2147483647 w 398"/>
              <a:gd name="T85" fmla="*/ 2147483647 h 518"/>
              <a:gd name="T86" fmla="*/ 2147483647 w 398"/>
              <a:gd name="T87" fmla="*/ 2147483647 h 518"/>
              <a:gd name="T88" fmla="*/ 2147483647 w 398"/>
              <a:gd name="T89" fmla="*/ 2147483647 h 518"/>
              <a:gd name="T90" fmla="*/ 2147483647 w 398"/>
              <a:gd name="T91" fmla="*/ 2147483647 h 518"/>
              <a:gd name="T92" fmla="*/ 2147483647 w 398"/>
              <a:gd name="T93" fmla="*/ 2147483647 h 518"/>
              <a:gd name="T94" fmla="*/ 2147483647 w 398"/>
              <a:gd name="T95" fmla="*/ 2147483647 h 518"/>
              <a:gd name="T96" fmla="*/ 2147483647 w 398"/>
              <a:gd name="T97" fmla="*/ 2147483647 h 518"/>
              <a:gd name="T98" fmla="*/ 2147483647 w 398"/>
              <a:gd name="T99" fmla="*/ 2147483647 h 518"/>
              <a:gd name="T100" fmla="*/ 2147483647 w 398"/>
              <a:gd name="T101" fmla="*/ 2147483647 h 518"/>
              <a:gd name="T102" fmla="*/ 2147483647 w 398"/>
              <a:gd name="T103" fmla="*/ 2147483647 h 518"/>
              <a:gd name="T104" fmla="*/ 2147483647 w 398"/>
              <a:gd name="T105" fmla="*/ 2147483647 h 518"/>
              <a:gd name="T106" fmla="*/ 2147483647 w 398"/>
              <a:gd name="T107" fmla="*/ 2147483647 h 518"/>
              <a:gd name="T108" fmla="*/ 2147483647 w 398"/>
              <a:gd name="T109" fmla="*/ 2147483647 h 518"/>
              <a:gd name="T110" fmla="*/ 2147483647 w 398"/>
              <a:gd name="T111" fmla="*/ 2147483647 h 518"/>
              <a:gd name="T112" fmla="*/ 2147483647 w 398"/>
              <a:gd name="T113" fmla="*/ 2147483647 h 518"/>
              <a:gd name="T114" fmla="*/ 2147483647 w 398"/>
              <a:gd name="T115" fmla="*/ 2147483647 h 518"/>
              <a:gd name="T116" fmla="*/ 2147483647 w 398"/>
              <a:gd name="T117" fmla="*/ 2147483647 h 518"/>
              <a:gd name="T118" fmla="*/ 2147483647 w 398"/>
              <a:gd name="T119" fmla="*/ 2147483647 h 51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98"/>
              <a:gd name="T181" fmla="*/ 0 h 518"/>
              <a:gd name="T182" fmla="*/ 398 w 398"/>
              <a:gd name="T183" fmla="*/ 518 h 51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98" h="518">
                <a:moveTo>
                  <a:pt x="0" y="1"/>
                </a:moveTo>
                <a:lnTo>
                  <a:pt x="6" y="0"/>
                </a:lnTo>
                <a:lnTo>
                  <a:pt x="15" y="1"/>
                </a:lnTo>
                <a:lnTo>
                  <a:pt x="26" y="2"/>
                </a:lnTo>
                <a:lnTo>
                  <a:pt x="39" y="5"/>
                </a:lnTo>
                <a:lnTo>
                  <a:pt x="56" y="8"/>
                </a:lnTo>
                <a:lnTo>
                  <a:pt x="75" y="11"/>
                </a:lnTo>
                <a:lnTo>
                  <a:pt x="95" y="13"/>
                </a:lnTo>
                <a:lnTo>
                  <a:pt x="120" y="13"/>
                </a:lnTo>
                <a:lnTo>
                  <a:pt x="120" y="17"/>
                </a:lnTo>
                <a:lnTo>
                  <a:pt x="118" y="20"/>
                </a:lnTo>
                <a:lnTo>
                  <a:pt x="116" y="23"/>
                </a:lnTo>
                <a:lnTo>
                  <a:pt x="114" y="26"/>
                </a:lnTo>
                <a:lnTo>
                  <a:pt x="107" y="32"/>
                </a:lnTo>
                <a:lnTo>
                  <a:pt x="99" y="37"/>
                </a:lnTo>
                <a:lnTo>
                  <a:pt x="80" y="47"/>
                </a:lnTo>
                <a:lnTo>
                  <a:pt x="66" y="57"/>
                </a:lnTo>
                <a:lnTo>
                  <a:pt x="65" y="59"/>
                </a:lnTo>
                <a:lnTo>
                  <a:pt x="64" y="61"/>
                </a:lnTo>
                <a:lnTo>
                  <a:pt x="64" y="62"/>
                </a:lnTo>
                <a:lnTo>
                  <a:pt x="65" y="64"/>
                </a:lnTo>
                <a:lnTo>
                  <a:pt x="68" y="66"/>
                </a:lnTo>
                <a:lnTo>
                  <a:pt x="71" y="67"/>
                </a:lnTo>
                <a:lnTo>
                  <a:pt x="77" y="69"/>
                </a:lnTo>
                <a:lnTo>
                  <a:pt x="84" y="70"/>
                </a:lnTo>
                <a:lnTo>
                  <a:pt x="103" y="73"/>
                </a:lnTo>
                <a:lnTo>
                  <a:pt x="131" y="76"/>
                </a:lnTo>
                <a:lnTo>
                  <a:pt x="167" y="79"/>
                </a:lnTo>
                <a:lnTo>
                  <a:pt x="213" y="81"/>
                </a:lnTo>
                <a:lnTo>
                  <a:pt x="213" y="91"/>
                </a:lnTo>
                <a:lnTo>
                  <a:pt x="213" y="105"/>
                </a:lnTo>
                <a:lnTo>
                  <a:pt x="210" y="109"/>
                </a:lnTo>
                <a:lnTo>
                  <a:pt x="202" y="112"/>
                </a:lnTo>
                <a:lnTo>
                  <a:pt x="191" y="116"/>
                </a:lnTo>
                <a:lnTo>
                  <a:pt x="179" y="120"/>
                </a:lnTo>
                <a:lnTo>
                  <a:pt x="154" y="127"/>
                </a:lnTo>
                <a:lnTo>
                  <a:pt x="139" y="130"/>
                </a:lnTo>
                <a:lnTo>
                  <a:pt x="142" y="133"/>
                </a:lnTo>
                <a:lnTo>
                  <a:pt x="144" y="136"/>
                </a:lnTo>
                <a:lnTo>
                  <a:pt x="147" y="138"/>
                </a:lnTo>
                <a:lnTo>
                  <a:pt x="150" y="140"/>
                </a:lnTo>
                <a:lnTo>
                  <a:pt x="160" y="142"/>
                </a:lnTo>
                <a:lnTo>
                  <a:pt x="170" y="143"/>
                </a:lnTo>
                <a:lnTo>
                  <a:pt x="191" y="143"/>
                </a:lnTo>
                <a:lnTo>
                  <a:pt x="206" y="142"/>
                </a:lnTo>
                <a:lnTo>
                  <a:pt x="206" y="147"/>
                </a:lnTo>
                <a:lnTo>
                  <a:pt x="208" y="152"/>
                </a:lnTo>
                <a:lnTo>
                  <a:pt x="211" y="156"/>
                </a:lnTo>
                <a:lnTo>
                  <a:pt x="214" y="161"/>
                </a:lnTo>
                <a:lnTo>
                  <a:pt x="223" y="172"/>
                </a:lnTo>
                <a:lnTo>
                  <a:pt x="233" y="182"/>
                </a:lnTo>
                <a:lnTo>
                  <a:pt x="243" y="191"/>
                </a:lnTo>
                <a:lnTo>
                  <a:pt x="250" y="200"/>
                </a:lnTo>
                <a:lnTo>
                  <a:pt x="254" y="205"/>
                </a:lnTo>
                <a:lnTo>
                  <a:pt x="257" y="209"/>
                </a:lnTo>
                <a:lnTo>
                  <a:pt x="258" y="212"/>
                </a:lnTo>
                <a:lnTo>
                  <a:pt x="259" y="216"/>
                </a:lnTo>
                <a:lnTo>
                  <a:pt x="259" y="223"/>
                </a:lnTo>
                <a:lnTo>
                  <a:pt x="260" y="232"/>
                </a:lnTo>
                <a:lnTo>
                  <a:pt x="260" y="237"/>
                </a:lnTo>
                <a:lnTo>
                  <a:pt x="262" y="241"/>
                </a:lnTo>
                <a:lnTo>
                  <a:pt x="263" y="244"/>
                </a:lnTo>
                <a:lnTo>
                  <a:pt x="266" y="247"/>
                </a:lnTo>
                <a:lnTo>
                  <a:pt x="272" y="254"/>
                </a:lnTo>
                <a:lnTo>
                  <a:pt x="277" y="261"/>
                </a:lnTo>
                <a:lnTo>
                  <a:pt x="280" y="267"/>
                </a:lnTo>
                <a:lnTo>
                  <a:pt x="283" y="273"/>
                </a:lnTo>
                <a:lnTo>
                  <a:pt x="286" y="279"/>
                </a:lnTo>
                <a:lnTo>
                  <a:pt x="291" y="284"/>
                </a:lnTo>
                <a:lnTo>
                  <a:pt x="297" y="288"/>
                </a:lnTo>
                <a:lnTo>
                  <a:pt x="305" y="291"/>
                </a:lnTo>
                <a:lnTo>
                  <a:pt x="306" y="297"/>
                </a:lnTo>
                <a:lnTo>
                  <a:pt x="310" y="304"/>
                </a:lnTo>
                <a:lnTo>
                  <a:pt x="315" y="310"/>
                </a:lnTo>
                <a:lnTo>
                  <a:pt x="320" y="316"/>
                </a:lnTo>
                <a:lnTo>
                  <a:pt x="327" y="320"/>
                </a:lnTo>
                <a:lnTo>
                  <a:pt x="334" y="324"/>
                </a:lnTo>
                <a:lnTo>
                  <a:pt x="340" y="326"/>
                </a:lnTo>
                <a:lnTo>
                  <a:pt x="346" y="327"/>
                </a:lnTo>
                <a:lnTo>
                  <a:pt x="346" y="337"/>
                </a:lnTo>
                <a:lnTo>
                  <a:pt x="346" y="346"/>
                </a:lnTo>
                <a:lnTo>
                  <a:pt x="355" y="343"/>
                </a:lnTo>
                <a:lnTo>
                  <a:pt x="363" y="341"/>
                </a:lnTo>
                <a:lnTo>
                  <a:pt x="370" y="341"/>
                </a:lnTo>
                <a:lnTo>
                  <a:pt x="376" y="342"/>
                </a:lnTo>
                <a:lnTo>
                  <a:pt x="389" y="347"/>
                </a:lnTo>
                <a:lnTo>
                  <a:pt x="398" y="352"/>
                </a:lnTo>
                <a:lnTo>
                  <a:pt x="396" y="365"/>
                </a:lnTo>
                <a:lnTo>
                  <a:pt x="394" y="376"/>
                </a:lnTo>
                <a:lnTo>
                  <a:pt x="393" y="382"/>
                </a:lnTo>
                <a:lnTo>
                  <a:pt x="393" y="389"/>
                </a:lnTo>
                <a:lnTo>
                  <a:pt x="395" y="395"/>
                </a:lnTo>
                <a:lnTo>
                  <a:pt x="398" y="401"/>
                </a:lnTo>
                <a:lnTo>
                  <a:pt x="393" y="402"/>
                </a:lnTo>
                <a:lnTo>
                  <a:pt x="387" y="403"/>
                </a:lnTo>
                <a:lnTo>
                  <a:pt x="382" y="404"/>
                </a:lnTo>
                <a:lnTo>
                  <a:pt x="376" y="406"/>
                </a:lnTo>
                <a:lnTo>
                  <a:pt x="372" y="409"/>
                </a:lnTo>
                <a:lnTo>
                  <a:pt x="369" y="412"/>
                </a:lnTo>
                <a:lnTo>
                  <a:pt x="367" y="415"/>
                </a:lnTo>
                <a:lnTo>
                  <a:pt x="365" y="420"/>
                </a:lnTo>
                <a:lnTo>
                  <a:pt x="365" y="422"/>
                </a:lnTo>
                <a:lnTo>
                  <a:pt x="367" y="424"/>
                </a:lnTo>
                <a:lnTo>
                  <a:pt x="368" y="426"/>
                </a:lnTo>
                <a:lnTo>
                  <a:pt x="370" y="429"/>
                </a:lnTo>
                <a:lnTo>
                  <a:pt x="376" y="433"/>
                </a:lnTo>
                <a:lnTo>
                  <a:pt x="385" y="438"/>
                </a:lnTo>
                <a:lnTo>
                  <a:pt x="376" y="443"/>
                </a:lnTo>
                <a:lnTo>
                  <a:pt x="371" y="447"/>
                </a:lnTo>
                <a:lnTo>
                  <a:pt x="367" y="451"/>
                </a:lnTo>
                <a:lnTo>
                  <a:pt x="363" y="455"/>
                </a:lnTo>
                <a:lnTo>
                  <a:pt x="359" y="463"/>
                </a:lnTo>
                <a:lnTo>
                  <a:pt x="352" y="475"/>
                </a:lnTo>
                <a:lnTo>
                  <a:pt x="146" y="475"/>
                </a:lnTo>
                <a:lnTo>
                  <a:pt x="146" y="487"/>
                </a:lnTo>
                <a:lnTo>
                  <a:pt x="146" y="500"/>
                </a:lnTo>
                <a:lnTo>
                  <a:pt x="116" y="501"/>
                </a:lnTo>
                <a:lnTo>
                  <a:pt x="90" y="503"/>
                </a:lnTo>
                <a:lnTo>
                  <a:pt x="78" y="505"/>
                </a:lnTo>
                <a:lnTo>
                  <a:pt x="68" y="508"/>
                </a:lnTo>
                <a:lnTo>
                  <a:pt x="64" y="510"/>
                </a:lnTo>
                <a:lnTo>
                  <a:pt x="59" y="512"/>
                </a:lnTo>
                <a:lnTo>
                  <a:pt x="56" y="515"/>
                </a:lnTo>
                <a:lnTo>
                  <a:pt x="53" y="518"/>
                </a:lnTo>
                <a:lnTo>
                  <a:pt x="54" y="511"/>
                </a:lnTo>
                <a:lnTo>
                  <a:pt x="55" y="505"/>
                </a:lnTo>
                <a:lnTo>
                  <a:pt x="56" y="499"/>
                </a:lnTo>
                <a:lnTo>
                  <a:pt x="58" y="493"/>
                </a:lnTo>
                <a:lnTo>
                  <a:pt x="61" y="488"/>
                </a:lnTo>
                <a:lnTo>
                  <a:pt x="64" y="484"/>
                </a:lnTo>
                <a:lnTo>
                  <a:pt x="68" y="480"/>
                </a:lnTo>
                <a:lnTo>
                  <a:pt x="71" y="476"/>
                </a:lnTo>
                <a:lnTo>
                  <a:pt x="81" y="470"/>
                </a:lnTo>
                <a:lnTo>
                  <a:pt x="91" y="465"/>
                </a:lnTo>
                <a:lnTo>
                  <a:pt x="102" y="462"/>
                </a:lnTo>
                <a:lnTo>
                  <a:pt x="114" y="458"/>
                </a:lnTo>
                <a:lnTo>
                  <a:pt x="136" y="453"/>
                </a:lnTo>
                <a:lnTo>
                  <a:pt x="157" y="448"/>
                </a:lnTo>
                <a:lnTo>
                  <a:pt x="165" y="444"/>
                </a:lnTo>
                <a:lnTo>
                  <a:pt x="172" y="439"/>
                </a:lnTo>
                <a:lnTo>
                  <a:pt x="174" y="436"/>
                </a:lnTo>
                <a:lnTo>
                  <a:pt x="177" y="433"/>
                </a:lnTo>
                <a:lnTo>
                  <a:pt x="179" y="429"/>
                </a:lnTo>
                <a:lnTo>
                  <a:pt x="179" y="426"/>
                </a:lnTo>
                <a:lnTo>
                  <a:pt x="179" y="428"/>
                </a:lnTo>
                <a:lnTo>
                  <a:pt x="177" y="430"/>
                </a:lnTo>
                <a:lnTo>
                  <a:pt x="174" y="432"/>
                </a:lnTo>
                <a:lnTo>
                  <a:pt x="171" y="434"/>
                </a:lnTo>
                <a:lnTo>
                  <a:pt x="162" y="437"/>
                </a:lnTo>
                <a:lnTo>
                  <a:pt x="152" y="438"/>
                </a:lnTo>
                <a:lnTo>
                  <a:pt x="137" y="437"/>
                </a:lnTo>
                <a:lnTo>
                  <a:pt x="111" y="432"/>
                </a:lnTo>
                <a:lnTo>
                  <a:pt x="96" y="429"/>
                </a:lnTo>
                <a:lnTo>
                  <a:pt x="84" y="425"/>
                </a:lnTo>
                <a:lnTo>
                  <a:pt x="80" y="423"/>
                </a:lnTo>
                <a:lnTo>
                  <a:pt x="76" y="420"/>
                </a:lnTo>
                <a:lnTo>
                  <a:pt x="73" y="417"/>
                </a:lnTo>
                <a:lnTo>
                  <a:pt x="73" y="414"/>
                </a:lnTo>
                <a:lnTo>
                  <a:pt x="73" y="407"/>
                </a:lnTo>
                <a:lnTo>
                  <a:pt x="77" y="402"/>
                </a:lnTo>
                <a:lnTo>
                  <a:pt x="80" y="398"/>
                </a:lnTo>
                <a:lnTo>
                  <a:pt x="84" y="395"/>
                </a:lnTo>
                <a:lnTo>
                  <a:pt x="90" y="392"/>
                </a:lnTo>
                <a:lnTo>
                  <a:pt x="95" y="391"/>
                </a:lnTo>
                <a:lnTo>
                  <a:pt x="101" y="390"/>
                </a:lnTo>
                <a:lnTo>
                  <a:pt x="106" y="389"/>
                </a:lnTo>
                <a:lnTo>
                  <a:pt x="106" y="352"/>
                </a:lnTo>
                <a:lnTo>
                  <a:pt x="87" y="352"/>
                </a:lnTo>
                <a:lnTo>
                  <a:pt x="90" y="345"/>
                </a:lnTo>
                <a:lnTo>
                  <a:pt x="94" y="339"/>
                </a:lnTo>
                <a:lnTo>
                  <a:pt x="100" y="334"/>
                </a:lnTo>
                <a:lnTo>
                  <a:pt x="105" y="329"/>
                </a:lnTo>
                <a:lnTo>
                  <a:pt x="117" y="323"/>
                </a:lnTo>
                <a:lnTo>
                  <a:pt x="129" y="319"/>
                </a:lnTo>
                <a:lnTo>
                  <a:pt x="142" y="315"/>
                </a:lnTo>
                <a:lnTo>
                  <a:pt x="154" y="309"/>
                </a:lnTo>
                <a:lnTo>
                  <a:pt x="159" y="306"/>
                </a:lnTo>
                <a:lnTo>
                  <a:pt x="163" y="302"/>
                </a:lnTo>
                <a:lnTo>
                  <a:pt x="169" y="297"/>
                </a:lnTo>
                <a:lnTo>
                  <a:pt x="172" y="291"/>
                </a:lnTo>
                <a:lnTo>
                  <a:pt x="166" y="286"/>
                </a:lnTo>
                <a:lnTo>
                  <a:pt x="159" y="281"/>
                </a:lnTo>
                <a:lnTo>
                  <a:pt x="154" y="277"/>
                </a:lnTo>
                <a:lnTo>
                  <a:pt x="148" y="271"/>
                </a:lnTo>
                <a:lnTo>
                  <a:pt x="145" y="265"/>
                </a:lnTo>
                <a:lnTo>
                  <a:pt x="142" y="260"/>
                </a:lnTo>
                <a:lnTo>
                  <a:pt x="140" y="254"/>
                </a:lnTo>
                <a:lnTo>
                  <a:pt x="139" y="247"/>
                </a:lnTo>
                <a:lnTo>
                  <a:pt x="125" y="247"/>
                </a:lnTo>
                <a:lnTo>
                  <a:pt x="113" y="245"/>
                </a:lnTo>
                <a:lnTo>
                  <a:pt x="103" y="242"/>
                </a:lnTo>
                <a:lnTo>
                  <a:pt x="94" y="239"/>
                </a:lnTo>
                <a:lnTo>
                  <a:pt x="88" y="235"/>
                </a:lnTo>
                <a:lnTo>
                  <a:pt x="83" y="229"/>
                </a:lnTo>
                <a:lnTo>
                  <a:pt x="80" y="224"/>
                </a:lnTo>
                <a:lnTo>
                  <a:pt x="80" y="216"/>
                </a:lnTo>
                <a:lnTo>
                  <a:pt x="80" y="209"/>
                </a:lnTo>
                <a:lnTo>
                  <a:pt x="82" y="203"/>
                </a:lnTo>
                <a:lnTo>
                  <a:pt x="86" y="198"/>
                </a:lnTo>
                <a:lnTo>
                  <a:pt x="90" y="192"/>
                </a:lnTo>
                <a:lnTo>
                  <a:pt x="93" y="186"/>
                </a:lnTo>
                <a:lnTo>
                  <a:pt x="96" y="180"/>
                </a:lnTo>
                <a:lnTo>
                  <a:pt x="99" y="174"/>
                </a:lnTo>
                <a:lnTo>
                  <a:pt x="100" y="168"/>
                </a:lnTo>
                <a:lnTo>
                  <a:pt x="92" y="171"/>
                </a:lnTo>
                <a:lnTo>
                  <a:pt x="86" y="175"/>
                </a:lnTo>
                <a:lnTo>
                  <a:pt x="80" y="180"/>
                </a:lnTo>
                <a:lnTo>
                  <a:pt x="73" y="186"/>
                </a:lnTo>
                <a:lnTo>
                  <a:pt x="64" y="199"/>
                </a:lnTo>
                <a:lnTo>
                  <a:pt x="53" y="210"/>
                </a:lnTo>
                <a:lnTo>
                  <a:pt x="31" y="179"/>
                </a:lnTo>
                <a:lnTo>
                  <a:pt x="22" y="162"/>
                </a:lnTo>
                <a:lnTo>
                  <a:pt x="20" y="157"/>
                </a:lnTo>
                <a:lnTo>
                  <a:pt x="20" y="153"/>
                </a:lnTo>
                <a:lnTo>
                  <a:pt x="20" y="148"/>
                </a:lnTo>
                <a:lnTo>
                  <a:pt x="20" y="142"/>
                </a:lnTo>
                <a:lnTo>
                  <a:pt x="17" y="141"/>
                </a:lnTo>
                <a:lnTo>
                  <a:pt x="16" y="138"/>
                </a:lnTo>
                <a:lnTo>
                  <a:pt x="15" y="135"/>
                </a:lnTo>
                <a:lnTo>
                  <a:pt x="14" y="131"/>
                </a:lnTo>
                <a:lnTo>
                  <a:pt x="14" y="121"/>
                </a:lnTo>
                <a:lnTo>
                  <a:pt x="15" y="110"/>
                </a:lnTo>
                <a:lnTo>
                  <a:pt x="17" y="84"/>
                </a:lnTo>
                <a:lnTo>
                  <a:pt x="20" y="63"/>
                </a:lnTo>
                <a:lnTo>
                  <a:pt x="21" y="59"/>
                </a:lnTo>
                <a:lnTo>
                  <a:pt x="21" y="55"/>
                </a:lnTo>
                <a:lnTo>
                  <a:pt x="20" y="51"/>
                </a:lnTo>
                <a:lnTo>
                  <a:pt x="19" y="49"/>
                </a:lnTo>
                <a:lnTo>
                  <a:pt x="15" y="45"/>
                </a:lnTo>
                <a:lnTo>
                  <a:pt x="11" y="43"/>
                </a:lnTo>
                <a:lnTo>
                  <a:pt x="6" y="41"/>
                </a:lnTo>
                <a:lnTo>
                  <a:pt x="4" y="40"/>
                </a:lnTo>
                <a:lnTo>
                  <a:pt x="3" y="39"/>
                </a:lnTo>
                <a:lnTo>
                  <a:pt x="6" y="37"/>
                </a:lnTo>
                <a:lnTo>
                  <a:pt x="13" y="28"/>
                </a:lnTo>
                <a:lnTo>
                  <a:pt x="20" y="19"/>
                </a:lnTo>
                <a:lnTo>
                  <a:pt x="20" y="13"/>
                </a:lnTo>
                <a:lnTo>
                  <a:pt x="11" y="11"/>
                </a:lnTo>
                <a:lnTo>
                  <a:pt x="5" y="10"/>
                </a:lnTo>
                <a:lnTo>
                  <a:pt x="3" y="9"/>
                </a:lnTo>
                <a:lnTo>
                  <a:pt x="1" y="7"/>
                </a:lnTo>
                <a:lnTo>
                  <a:pt x="0" y="5"/>
                </a:lnTo>
                <a:lnTo>
                  <a:pt x="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38" name="Freeform 1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4227513" y="2117725"/>
            <a:ext cx="169862" cy="76200"/>
          </a:xfrm>
          <a:custGeom>
            <a:avLst/>
            <a:gdLst>
              <a:gd name="T0" fmla="*/ 2147483647 w 382"/>
              <a:gd name="T1" fmla="*/ 2147483647 h 148"/>
              <a:gd name="T2" fmla="*/ 2147483647 w 382"/>
              <a:gd name="T3" fmla="*/ 2147483647 h 148"/>
              <a:gd name="T4" fmla="*/ 2147483647 w 382"/>
              <a:gd name="T5" fmla="*/ 2147483647 h 148"/>
              <a:gd name="T6" fmla="*/ 2147483647 w 382"/>
              <a:gd name="T7" fmla="*/ 2147483647 h 148"/>
              <a:gd name="T8" fmla="*/ 2147483647 w 382"/>
              <a:gd name="T9" fmla="*/ 2147483647 h 148"/>
              <a:gd name="T10" fmla="*/ 2147483647 w 382"/>
              <a:gd name="T11" fmla="*/ 2147483647 h 148"/>
              <a:gd name="T12" fmla="*/ 2147483647 w 382"/>
              <a:gd name="T13" fmla="*/ 2147483647 h 148"/>
              <a:gd name="T14" fmla="*/ 2147483647 w 382"/>
              <a:gd name="T15" fmla="*/ 2147483647 h 148"/>
              <a:gd name="T16" fmla="*/ 2147483647 w 382"/>
              <a:gd name="T17" fmla="*/ 2147483647 h 148"/>
              <a:gd name="T18" fmla="*/ 2147483647 w 382"/>
              <a:gd name="T19" fmla="*/ 2147483647 h 148"/>
              <a:gd name="T20" fmla="*/ 2147483647 w 382"/>
              <a:gd name="T21" fmla="*/ 2147483647 h 148"/>
              <a:gd name="T22" fmla="*/ 0 w 382"/>
              <a:gd name="T23" fmla="*/ 2147483647 h 148"/>
              <a:gd name="T24" fmla="*/ 2147483647 w 382"/>
              <a:gd name="T25" fmla="*/ 2147483647 h 148"/>
              <a:gd name="T26" fmla="*/ 2147483647 w 382"/>
              <a:gd name="T27" fmla="*/ 2147483647 h 148"/>
              <a:gd name="T28" fmla="*/ 2147483647 w 382"/>
              <a:gd name="T29" fmla="*/ 2147483647 h 148"/>
              <a:gd name="T30" fmla="*/ 2147483647 w 382"/>
              <a:gd name="T31" fmla="*/ 2147483647 h 148"/>
              <a:gd name="T32" fmla="*/ 2147483647 w 382"/>
              <a:gd name="T33" fmla="*/ 2147483647 h 148"/>
              <a:gd name="T34" fmla="*/ 2147483647 w 382"/>
              <a:gd name="T35" fmla="*/ 2147483647 h 148"/>
              <a:gd name="T36" fmla="*/ 2147483647 w 382"/>
              <a:gd name="T37" fmla="*/ 2147483647 h 148"/>
              <a:gd name="T38" fmla="*/ 2147483647 w 382"/>
              <a:gd name="T39" fmla="*/ 2147483647 h 148"/>
              <a:gd name="T40" fmla="*/ 2147483647 w 382"/>
              <a:gd name="T41" fmla="*/ 2147483647 h 148"/>
              <a:gd name="T42" fmla="*/ 2147483647 w 382"/>
              <a:gd name="T43" fmla="*/ 2147483647 h 148"/>
              <a:gd name="T44" fmla="*/ 2147483647 w 382"/>
              <a:gd name="T45" fmla="*/ 2147483647 h 148"/>
              <a:gd name="T46" fmla="*/ 2147483647 w 382"/>
              <a:gd name="T47" fmla="*/ 2147483647 h 148"/>
              <a:gd name="T48" fmla="*/ 2147483647 w 382"/>
              <a:gd name="T49" fmla="*/ 2147483647 h 148"/>
              <a:gd name="T50" fmla="*/ 2147483647 w 382"/>
              <a:gd name="T51" fmla="*/ 2147483647 h 148"/>
              <a:gd name="T52" fmla="*/ 2147483647 w 382"/>
              <a:gd name="T53" fmla="*/ 2147483647 h 148"/>
              <a:gd name="T54" fmla="*/ 2147483647 w 382"/>
              <a:gd name="T55" fmla="*/ 2147483647 h 148"/>
              <a:gd name="T56" fmla="*/ 2147483647 w 382"/>
              <a:gd name="T57" fmla="*/ 2147483647 h 148"/>
              <a:gd name="T58" fmla="*/ 2147483647 w 382"/>
              <a:gd name="T59" fmla="*/ 2147483647 h 148"/>
              <a:gd name="T60" fmla="*/ 2147483647 w 382"/>
              <a:gd name="T61" fmla="*/ 2147483647 h 148"/>
              <a:gd name="T62" fmla="*/ 2147483647 w 382"/>
              <a:gd name="T63" fmla="*/ 2147483647 h 148"/>
              <a:gd name="T64" fmla="*/ 2147483647 w 382"/>
              <a:gd name="T65" fmla="*/ 2147483647 h 148"/>
              <a:gd name="T66" fmla="*/ 2147483647 w 382"/>
              <a:gd name="T67" fmla="*/ 2147483647 h 148"/>
              <a:gd name="T68" fmla="*/ 2147483647 w 382"/>
              <a:gd name="T69" fmla="*/ 2147483647 h 14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82"/>
              <a:gd name="T106" fmla="*/ 0 h 148"/>
              <a:gd name="T107" fmla="*/ 382 w 382"/>
              <a:gd name="T108" fmla="*/ 148 h 14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82" h="148">
                <a:moveTo>
                  <a:pt x="203" y="18"/>
                </a:moveTo>
                <a:lnTo>
                  <a:pt x="190" y="21"/>
                </a:lnTo>
                <a:lnTo>
                  <a:pt x="177" y="24"/>
                </a:lnTo>
                <a:lnTo>
                  <a:pt x="177" y="31"/>
                </a:lnTo>
                <a:lnTo>
                  <a:pt x="175" y="40"/>
                </a:lnTo>
                <a:lnTo>
                  <a:pt x="174" y="45"/>
                </a:lnTo>
                <a:lnTo>
                  <a:pt x="172" y="49"/>
                </a:lnTo>
                <a:lnTo>
                  <a:pt x="168" y="53"/>
                </a:lnTo>
                <a:lnTo>
                  <a:pt x="164" y="55"/>
                </a:lnTo>
                <a:lnTo>
                  <a:pt x="166" y="61"/>
                </a:lnTo>
                <a:lnTo>
                  <a:pt x="170" y="67"/>
                </a:lnTo>
                <a:lnTo>
                  <a:pt x="177" y="74"/>
                </a:lnTo>
                <a:lnTo>
                  <a:pt x="184" y="80"/>
                </a:lnTo>
                <a:lnTo>
                  <a:pt x="155" y="86"/>
                </a:lnTo>
                <a:lnTo>
                  <a:pt x="125" y="93"/>
                </a:lnTo>
                <a:lnTo>
                  <a:pt x="108" y="96"/>
                </a:lnTo>
                <a:lnTo>
                  <a:pt x="88" y="97"/>
                </a:lnTo>
                <a:lnTo>
                  <a:pt x="77" y="97"/>
                </a:lnTo>
                <a:lnTo>
                  <a:pt x="65" y="96"/>
                </a:lnTo>
                <a:lnTo>
                  <a:pt x="52" y="95"/>
                </a:lnTo>
                <a:lnTo>
                  <a:pt x="38" y="93"/>
                </a:lnTo>
                <a:lnTo>
                  <a:pt x="4" y="111"/>
                </a:lnTo>
                <a:lnTo>
                  <a:pt x="1" y="122"/>
                </a:lnTo>
                <a:lnTo>
                  <a:pt x="0" y="129"/>
                </a:lnTo>
                <a:lnTo>
                  <a:pt x="1" y="130"/>
                </a:lnTo>
                <a:lnTo>
                  <a:pt x="4" y="131"/>
                </a:lnTo>
                <a:lnTo>
                  <a:pt x="7" y="131"/>
                </a:lnTo>
                <a:lnTo>
                  <a:pt x="12" y="131"/>
                </a:lnTo>
                <a:lnTo>
                  <a:pt x="28" y="131"/>
                </a:lnTo>
                <a:lnTo>
                  <a:pt x="51" y="129"/>
                </a:lnTo>
                <a:lnTo>
                  <a:pt x="110" y="123"/>
                </a:lnTo>
                <a:lnTo>
                  <a:pt x="114" y="127"/>
                </a:lnTo>
                <a:lnTo>
                  <a:pt x="119" y="131"/>
                </a:lnTo>
                <a:lnTo>
                  <a:pt x="123" y="134"/>
                </a:lnTo>
                <a:lnTo>
                  <a:pt x="128" y="137"/>
                </a:lnTo>
                <a:lnTo>
                  <a:pt x="137" y="141"/>
                </a:lnTo>
                <a:lnTo>
                  <a:pt x="148" y="144"/>
                </a:lnTo>
                <a:lnTo>
                  <a:pt x="159" y="147"/>
                </a:lnTo>
                <a:lnTo>
                  <a:pt x="172" y="148"/>
                </a:lnTo>
                <a:lnTo>
                  <a:pt x="185" y="148"/>
                </a:lnTo>
                <a:lnTo>
                  <a:pt x="197" y="148"/>
                </a:lnTo>
                <a:lnTo>
                  <a:pt x="210" y="148"/>
                </a:lnTo>
                <a:lnTo>
                  <a:pt x="222" y="148"/>
                </a:lnTo>
                <a:lnTo>
                  <a:pt x="233" y="148"/>
                </a:lnTo>
                <a:lnTo>
                  <a:pt x="243" y="148"/>
                </a:lnTo>
                <a:lnTo>
                  <a:pt x="255" y="148"/>
                </a:lnTo>
                <a:lnTo>
                  <a:pt x="265" y="145"/>
                </a:lnTo>
                <a:lnTo>
                  <a:pt x="275" y="143"/>
                </a:lnTo>
                <a:lnTo>
                  <a:pt x="284" y="140"/>
                </a:lnTo>
                <a:lnTo>
                  <a:pt x="301" y="134"/>
                </a:lnTo>
                <a:lnTo>
                  <a:pt x="323" y="129"/>
                </a:lnTo>
                <a:lnTo>
                  <a:pt x="334" y="121"/>
                </a:lnTo>
                <a:lnTo>
                  <a:pt x="344" y="113"/>
                </a:lnTo>
                <a:lnTo>
                  <a:pt x="353" y="103"/>
                </a:lnTo>
                <a:lnTo>
                  <a:pt x="360" y="93"/>
                </a:lnTo>
                <a:lnTo>
                  <a:pt x="372" y="72"/>
                </a:lnTo>
                <a:lnTo>
                  <a:pt x="382" y="55"/>
                </a:lnTo>
                <a:lnTo>
                  <a:pt x="376" y="52"/>
                </a:lnTo>
                <a:lnTo>
                  <a:pt x="367" y="47"/>
                </a:lnTo>
                <a:lnTo>
                  <a:pt x="363" y="44"/>
                </a:lnTo>
                <a:lnTo>
                  <a:pt x="359" y="39"/>
                </a:lnTo>
                <a:lnTo>
                  <a:pt x="357" y="32"/>
                </a:lnTo>
                <a:lnTo>
                  <a:pt x="356" y="24"/>
                </a:lnTo>
                <a:lnTo>
                  <a:pt x="347" y="22"/>
                </a:lnTo>
                <a:lnTo>
                  <a:pt x="341" y="20"/>
                </a:lnTo>
                <a:lnTo>
                  <a:pt x="334" y="17"/>
                </a:lnTo>
                <a:lnTo>
                  <a:pt x="330" y="14"/>
                </a:lnTo>
                <a:lnTo>
                  <a:pt x="319" y="8"/>
                </a:lnTo>
                <a:lnTo>
                  <a:pt x="303" y="0"/>
                </a:lnTo>
                <a:lnTo>
                  <a:pt x="203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39" name="Freeform 1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411663" y="1508125"/>
            <a:ext cx="220662" cy="273050"/>
          </a:xfrm>
          <a:custGeom>
            <a:avLst/>
            <a:gdLst>
              <a:gd name="T0" fmla="*/ 2147483647 w 504"/>
              <a:gd name="T1" fmla="*/ 2147483647 h 524"/>
              <a:gd name="T2" fmla="*/ 2147483647 w 504"/>
              <a:gd name="T3" fmla="*/ 2147483647 h 524"/>
              <a:gd name="T4" fmla="*/ 2147483647 w 504"/>
              <a:gd name="T5" fmla="*/ 2147483647 h 524"/>
              <a:gd name="T6" fmla="*/ 2147483647 w 504"/>
              <a:gd name="T7" fmla="*/ 2147483647 h 524"/>
              <a:gd name="T8" fmla="*/ 2147483647 w 504"/>
              <a:gd name="T9" fmla="*/ 2147483647 h 524"/>
              <a:gd name="T10" fmla="*/ 2147483647 w 504"/>
              <a:gd name="T11" fmla="*/ 2147483647 h 524"/>
              <a:gd name="T12" fmla="*/ 2147483647 w 504"/>
              <a:gd name="T13" fmla="*/ 2147483647 h 524"/>
              <a:gd name="T14" fmla="*/ 2147483647 w 504"/>
              <a:gd name="T15" fmla="*/ 2147483647 h 524"/>
              <a:gd name="T16" fmla="*/ 2147483647 w 504"/>
              <a:gd name="T17" fmla="*/ 2147483647 h 524"/>
              <a:gd name="T18" fmla="*/ 2147483647 w 504"/>
              <a:gd name="T19" fmla="*/ 2147483647 h 524"/>
              <a:gd name="T20" fmla="*/ 2147483647 w 504"/>
              <a:gd name="T21" fmla="*/ 2147483647 h 524"/>
              <a:gd name="T22" fmla="*/ 2147483647 w 504"/>
              <a:gd name="T23" fmla="*/ 2147483647 h 524"/>
              <a:gd name="T24" fmla="*/ 2147483647 w 504"/>
              <a:gd name="T25" fmla="*/ 2147483647 h 524"/>
              <a:gd name="T26" fmla="*/ 2147483647 w 504"/>
              <a:gd name="T27" fmla="*/ 2147483647 h 524"/>
              <a:gd name="T28" fmla="*/ 2147483647 w 504"/>
              <a:gd name="T29" fmla="*/ 2147483647 h 524"/>
              <a:gd name="T30" fmla="*/ 2147483647 w 504"/>
              <a:gd name="T31" fmla="*/ 2147483647 h 524"/>
              <a:gd name="T32" fmla="*/ 2147483647 w 504"/>
              <a:gd name="T33" fmla="*/ 2147483647 h 524"/>
              <a:gd name="T34" fmla="*/ 2147483647 w 504"/>
              <a:gd name="T35" fmla="*/ 2147483647 h 524"/>
              <a:gd name="T36" fmla="*/ 2147483647 w 504"/>
              <a:gd name="T37" fmla="*/ 2147483647 h 524"/>
              <a:gd name="T38" fmla="*/ 2147483647 w 504"/>
              <a:gd name="T39" fmla="*/ 2147483647 h 524"/>
              <a:gd name="T40" fmla="*/ 2147483647 w 504"/>
              <a:gd name="T41" fmla="*/ 2147483647 h 524"/>
              <a:gd name="T42" fmla="*/ 2147483647 w 504"/>
              <a:gd name="T43" fmla="*/ 2147483647 h 524"/>
              <a:gd name="T44" fmla="*/ 2147483647 w 504"/>
              <a:gd name="T45" fmla="*/ 2147483647 h 524"/>
              <a:gd name="T46" fmla="*/ 2147483647 w 504"/>
              <a:gd name="T47" fmla="*/ 2147483647 h 524"/>
              <a:gd name="T48" fmla="*/ 2147483647 w 504"/>
              <a:gd name="T49" fmla="*/ 2147483647 h 524"/>
              <a:gd name="T50" fmla="*/ 2147483647 w 504"/>
              <a:gd name="T51" fmla="*/ 2147483647 h 524"/>
              <a:gd name="T52" fmla="*/ 2147483647 w 504"/>
              <a:gd name="T53" fmla="*/ 2147483647 h 524"/>
              <a:gd name="T54" fmla="*/ 2147483647 w 504"/>
              <a:gd name="T55" fmla="*/ 2147483647 h 524"/>
              <a:gd name="T56" fmla="*/ 2147483647 w 504"/>
              <a:gd name="T57" fmla="*/ 2147483647 h 524"/>
              <a:gd name="T58" fmla="*/ 2147483647 w 504"/>
              <a:gd name="T59" fmla="*/ 2147483647 h 524"/>
              <a:gd name="T60" fmla="*/ 2147483647 w 504"/>
              <a:gd name="T61" fmla="*/ 2147483647 h 524"/>
              <a:gd name="T62" fmla="*/ 2147483647 w 504"/>
              <a:gd name="T63" fmla="*/ 2147483647 h 524"/>
              <a:gd name="T64" fmla="*/ 2147483647 w 504"/>
              <a:gd name="T65" fmla="*/ 2147483647 h 524"/>
              <a:gd name="T66" fmla="*/ 2147483647 w 504"/>
              <a:gd name="T67" fmla="*/ 2147483647 h 524"/>
              <a:gd name="T68" fmla="*/ 2147483647 w 504"/>
              <a:gd name="T69" fmla="*/ 2147483647 h 524"/>
              <a:gd name="T70" fmla="*/ 2147483647 w 504"/>
              <a:gd name="T71" fmla="*/ 2147483647 h 524"/>
              <a:gd name="T72" fmla="*/ 2147483647 w 504"/>
              <a:gd name="T73" fmla="*/ 2147483647 h 524"/>
              <a:gd name="T74" fmla="*/ 2147483647 w 504"/>
              <a:gd name="T75" fmla="*/ 0 h 524"/>
              <a:gd name="T76" fmla="*/ 2147483647 w 504"/>
              <a:gd name="T77" fmla="*/ 0 h 524"/>
              <a:gd name="T78" fmla="*/ 2147483647 w 504"/>
              <a:gd name="T79" fmla="*/ 2147483647 h 524"/>
              <a:gd name="T80" fmla="*/ 2147483647 w 504"/>
              <a:gd name="T81" fmla="*/ 2147483647 h 524"/>
              <a:gd name="T82" fmla="*/ 2147483647 w 504"/>
              <a:gd name="T83" fmla="*/ 2147483647 h 524"/>
              <a:gd name="T84" fmla="*/ 2147483647 w 504"/>
              <a:gd name="T85" fmla="*/ 2147483647 h 524"/>
              <a:gd name="T86" fmla="*/ 2147483647 w 504"/>
              <a:gd name="T87" fmla="*/ 2147483647 h 524"/>
              <a:gd name="T88" fmla="*/ 2147483647 w 504"/>
              <a:gd name="T89" fmla="*/ 2147483647 h 524"/>
              <a:gd name="T90" fmla="*/ 2147483647 w 504"/>
              <a:gd name="T91" fmla="*/ 2147483647 h 524"/>
              <a:gd name="T92" fmla="*/ 2147483647 w 504"/>
              <a:gd name="T93" fmla="*/ 2147483647 h 524"/>
              <a:gd name="T94" fmla="*/ 2147483647 w 504"/>
              <a:gd name="T95" fmla="*/ 2147483647 h 524"/>
              <a:gd name="T96" fmla="*/ 2147483647 w 504"/>
              <a:gd name="T97" fmla="*/ 2147483647 h 524"/>
              <a:gd name="T98" fmla="*/ 2147483647 w 504"/>
              <a:gd name="T99" fmla="*/ 2147483647 h 524"/>
              <a:gd name="T100" fmla="*/ 2147483647 w 504"/>
              <a:gd name="T101" fmla="*/ 2147483647 h 524"/>
              <a:gd name="T102" fmla="*/ 2147483647 w 504"/>
              <a:gd name="T103" fmla="*/ 2147483647 h 524"/>
              <a:gd name="T104" fmla="*/ 2147483647 w 504"/>
              <a:gd name="T105" fmla="*/ 2147483647 h 524"/>
              <a:gd name="T106" fmla="*/ 2147483647 w 504"/>
              <a:gd name="T107" fmla="*/ 2147483647 h 524"/>
              <a:gd name="T108" fmla="*/ 2147483647 w 504"/>
              <a:gd name="T109" fmla="*/ 2147483647 h 524"/>
              <a:gd name="T110" fmla="*/ 2147483647 w 504"/>
              <a:gd name="T111" fmla="*/ 2147483647 h 52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04"/>
              <a:gd name="T169" fmla="*/ 0 h 524"/>
              <a:gd name="T170" fmla="*/ 504 w 504"/>
              <a:gd name="T171" fmla="*/ 524 h 52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04" h="524">
                <a:moveTo>
                  <a:pt x="365" y="493"/>
                </a:moveTo>
                <a:lnTo>
                  <a:pt x="355" y="493"/>
                </a:lnTo>
                <a:lnTo>
                  <a:pt x="345" y="493"/>
                </a:lnTo>
                <a:lnTo>
                  <a:pt x="266" y="493"/>
                </a:lnTo>
                <a:lnTo>
                  <a:pt x="262" y="500"/>
                </a:lnTo>
                <a:lnTo>
                  <a:pt x="256" y="505"/>
                </a:lnTo>
                <a:lnTo>
                  <a:pt x="250" y="510"/>
                </a:lnTo>
                <a:lnTo>
                  <a:pt x="243" y="513"/>
                </a:lnTo>
                <a:lnTo>
                  <a:pt x="235" y="517"/>
                </a:lnTo>
                <a:lnTo>
                  <a:pt x="228" y="519"/>
                </a:lnTo>
                <a:lnTo>
                  <a:pt x="219" y="521"/>
                </a:lnTo>
                <a:lnTo>
                  <a:pt x="210" y="522"/>
                </a:lnTo>
                <a:lnTo>
                  <a:pt x="191" y="524"/>
                </a:lnTo>
                <a:lnTo>
                  <a:pt x="173" y="524"/>
                </a:lnTo>
                <a:lnTo>
                  <a:pt x="155" y="524"/>
                </a:lnTo>
                <a:lnTo>
                  <a:pt x="140" y="524"/>
                </a:lnTo>
                <a:lnTo>
                  <a:pt x="121" y="523"/>
                </a:lnTo>
                <a:lnTo>
                  <a:pt x="106" y="522"/>
                </a:lnTo>
                <a:lnTo>
                  <a:pt x="100" y="521"/>
                </a:lnTo>
                <a:lnTo>
                  <a:pt x="96" y="519"/>
                </a:lnTo>
                <a:lnTo>
                  <a:pt x="94" y="516"/>
                </a:lnTo>
                <a:lnTo>
                  <a:pt x="93" y="512"/>
                </a:lnTo>
                <a:lnTo>
                  <a:pt x="82" y="511"/>
                </a:lnTo>
                <a:lnTo>
                  <a:pt x="71" y="509"/>
                </a:lnTo>
                <a:lnTo>
                  <a:pt x="59" y="505"/>
                </a:lnTo>
                <a:lnTo>
                  <a:pt x="47" y="501"/>
                </a:lnTo>
                <a:lnTo>
                  <a:pt x="36" y="496"/>
                </a:lnTo>
                <a:lnTo>
                  <a:pt x="28" y="491"/>
                </a:lnTo>
                <a:lnTo>
                  <a:pt x="25" y="489"/>
                </a:lnTo>
                <a:lnTo>
                  <a:pt x="22" y="486"/>
                </a:lnTo>
                <a:lnTo>
                  <a:pt x="20" y="484"/>
                </a:lnTo>
                <a:lnTo>
                  <a:pt x="20" y="481"/>
                </a:lnTo>
                <a:lnTo>
                  <a:pt x="20" y="477"/>
                </a:lnTo>
                <a:lnTo>
                  <a:pt x="22" y="472"/>
                </a:lnTo>
                <a:lnTo>
                  <a:pt x="25" y="467"/>
                </a:lnTo>
                <a:lnTo>
                  <a:pt x="27" y="463"/>
                </a:lnTo>
                <a:lnTo>
                  <a:pt x="31" y="456"/>
                </a:lnTo>
                <a:lnTo>
                  <a:pt x="33" y="450"/>
                </a:lnTo>
                <a:lnTo>
                  <a:pt x="32" y="445"/>
                </a:lnTo>
                <a:lnTo>
                  <a:pt x="31" y="440"/>
                </a:lnTo>
                <a:lnTo>
                  <a:pt x="30" y="436"/>
                </a:lnTo>
                <a:lnTo>
                  <a:pt x="28" y="432"/>
                </a:lnTo>
                <a:lnTo>
                  <a:pt x="22" y="426"/>
                </a:lnTo>
                <a:lnTo>
                  <a:pt x="17" y="421"/>
                </a:lnTo>
                <a:lnTo>
                  <a:pt x="10" y="417"/>
                </a:lnTo>
                <a:lnTo>
                  <a:pt x="5" y="412"/>
                </a:lnTo>
                <a:lnTo>
                  <a:pt x="3" y="409"/>
                </a:lnTo>
                <a:lnTo>
                  <a:pt x="1" y="407"/>
                </a:lnTo>
                <a:lnTo>
                  <a:pt x="0" y="404"/>
                </a:lnTo>
                <a:lnTo>
                  <a:pt x="0" y="401"/>
                </a:lnTo>
                <a:lnTo>
                  <a:pt x="1" y="391"/>
                </a:lnTo>
                <a:lnTo>
                  <a:pt x="5" y="381"/>
                </a:lnTo>
                <a:lnTo>
                  <a:pt x="10" y="371"/>
                </a:lnTo>
                <a:lnTo>
                  <a:pt x="17" y="360"/>
                </a:lnTo>
                <a:lnTo>
                  <a:pt x="26" y="349"/>
                </a:lnTo>
                <a:lnTo>
                  <a:pt x="37" y="338"/>
                </a:lnTo>
                <a:lnTo>
                  <a:pt x="48" y="328"/>
                </a:lnTo>
                <a:lnTo>
                  <a:pt x="60" y="318"/>
                </a:lnTo>
                <a:lnTo>
                  <a:pt x="73" y="309"/>
                </a:lnTo>
                <a:lnTo>
                  <a:pt x="86" y="299"/>
                </a:lnTo>
                <a:lnTo>
                  <a:pt x="99" y="291"/>
                </a:lnTo>
                <a:lnTo>
                  <a:pt x="112" y="285"/>
                </a:lnTo>
                <a:lnTo>
                  <a:pt x="124" y="279"/>
                </a:lnTo>
                <a:lnTo>
                  <a:pt x="138" y="275"/>
                </a:lnTo>
                <a:lnTo>
                  <a:pt x="149" y="272"/>
                </a:lnTo>
                <a:lnTo>
                  <a:pt x="160" y="272"/>
                </a:lnTo>
                <a:lnTo>
                  <a:pt x="166" y="266"/>
                </a:lnTo>
                <a:lnTo>
                  <a:pt x="160" y="265"/>
                </a:lnTo>
                <a:lnTo>
                  <a:pt x="155" y="264"/>
                </a:lnTo>
                <a:lnTo>
                  <a:pt x="150" y="263"/>
                </a:lnTo>
                <a:lnTo>
                  <a:pt x="145" y="261"/>
                </a:lnTo>
                <a:lnTo>
                  <a:pt x="142" y="259"/>
                </a:lnTo>
                <a:lnTo>
                  <a:pt x="139" y="257"/>
                </a:lnTo>
                <a:lnTo>
                  <a:pt x="135" y="254"/>
                </a:lnTo>
                <a:lnTo>
                  <a:pt x="133" y="251"/>
                </a:lnTo>
                <a:lnTo>
                  <a:pt x="130" y="244"/>
                </a:lnTo>
                <a:lnTo>
                  <a:pt x="128" y="236"/>
                </a:lnTo>
                <a:lnTo>
                  <a:pt x="127" y="229"/>
                </a:lnTo>
                <a:lnTo>
                  <a:pt x="127" y="222"/>
                </a:lnTo>
                <a:lnTo>
                  <a:pt x="126" y="208"/>
                </a:lnTo>
                <a:lnTo>
                  <a:pt x="124" y="195"/>
                </a:lnTo>
                <a:lnTo>
                  <a:pt x="121" y="182"/>
                </a:lnTo>
                <a:lnTo>
                  <a:pt x="119" y="171"/>
                </a:lnTo>
                <a:lnTo>
                  <a:pt x="115" y="161"/>
                </a:lnTo>
                <a:lnTo>
                  <a:pt x="110" y="152"/>
                </a:lnTo>
                <a:lnTo>
                  <a:pt x="106" y="143"/>
                </a:lnTo>
                <a:lnTo>
                  <a:pt x="100" y="134"/>
                </a:lnTo>
                <a:lnTo>
                  <a:pt x="89" y="119"/>
                </a:lnTo>
                <a:lnTo>
                  <a:pt x="78" y="104"/>
                </a:lnTo>
                <a:lnTo>
                  <a:pt x="68" y="90"/>
                </a:lnTo>
                <a:lnTo>
                  <a:pt x="60" y="74"/>
                </a:lnTo>
                <a:lnTo>
                  <a:pt x="74" y="66"/>
                </a:lnTo>
                <a:lnTo>
                  <a:pt x="86" y="60"/>
                </a:lnTo>
                <a:lnTo>
                  <a:pt x="93" y="58"/>
                </a:lnTo>
                <a:lnTo>
                  <a:pt x="99" y="57"/>
                </a:lnTo>
                <a:lnTo>
                  <a:pt x="106" y="56"/>
                </a:lnTo>
                <a:lnTo>
                  <a:pt x="112" y="56"/>
                </a:lnTo>
                <a:lnTo>
                  <a:pt x="123" y="56"/>
                </a:lnTo>
                <a:lnTo>
                  <a:pt x="130" y="58"/>
                </a:lnTo>
                <a:lnTo>
                  <a:pt x="133" y="59"/>
                </a:lnTo>
                <a:lnTo>
                  <a:pt x="137" y="60"/>
                </a:lnTo>
                <a:lnTo>
                  <a:pt x="139" y="61"/>
                </a:lnTo>
                <a:lnTo>
                  <a:pt x="143" y="61"/>
                </a:lnTo>
                <a:lnTo>
                  <a:pt x="149" y="59"/>
                </a:lnTo>
                <a:lnTo>
                  <a:pt x="160" y="56"/>
                </a:lnTo>
                <a:lnTo>
                  <a:pt x="160" y="47"/>
                </a:lnTo>
                <a:lnTo>
                  <a:pt x="162" y="40"/>
                </a:lnTo>
                <a:lnTo>
                  <a:pt x="164" y="33"/>
                </a:lnTo>
                <a:lnTo>
                  <a:pt x="166" y="25"/>
                </a:lnTo>
                <a:lnTo>
                  <a:pt x="168" y="19"/>
                </a:lnTo>
                <a:lnTo>
                  <a:pt x="171" y="13"/>
                </a:lnTo>
                <a:lnTo>
                  <a:pt x="172" y="7"/>
                </a:lnTo>
                <a:lnTo>
                  <a:pt x="173" y="0"/>
                </a:lnTo>
                <a:lnTo>
                  <a:pt x="187" y="0"/>
                </a:lnTo>
                <a:lnTo>
                  <a:pt x="201" y="0"/>
                </a:lnTo>
                <a:lnTo>
                  <a:pt x="214" y="0"/>
                </a:lnTo>
                <a:lnTo>
                  <a:pt x="225" y="0"/>
                </a:lnTo>
                <a:lnTo>
                  <a:pt x="235" y="1"/>
                </a:lnTo>
                <a:lnTo>
                  <a:pt x="244" y="4"/>
                </a:lnTo>
                <a:lnTo>
                  <a:pt x="254" y="8"/>
                </a:lnTo>
                <a:lnTo>
                  <a:pt x="263" y="12"/>
                </a:lnTo>
                <a:lnTo>
                  <a:pt x="270" y="17"/>
                </a:lnTo>
                <a:lnTo>
                  <a:pt x="280" y="21"/>
                </a:lnTo>
                <a:lnTo>
                  <a:pt x="289" y="24"/>
                </a:lnTo>
                <a:lnTo>
                  <a:pt x="299" y="25"/>
                </a:lnTo>
                <a:lnTo>
                  <a:pt x="279" y="62"/>
                </a:lnTo>
                <a:lnTo>
                  <a:pt x="283" y="67"/>
                </a:lnTo>
                <a:lnTo>
                  <a:pt x="287" y="72"/>
                </a:lnTo>
                <a:lnTo>
                  <a:pt x="292" y="77"/>
                </a:lnTo>
                <a:lnTo>
                  <a:pt x="297" y="82"/>
                </a:lnTo>
                <a:lnTo>
                  <a:pt x="308" y="88"/>
                </a:lnTo>
                <a:lnTo>
                  <a:pt x="319" y="94"/>
                </a:lnTo>
                <a:lnTo>
                  <a:pt x="341" y="103"/>
                </a:lnTo>
                <a:lnTo>
                  <a:pt x="358" y="111"/>
                </a:lnTo>
                <a:lnTo>
                  <a:pt x="356" y="119"/>
                </a:lnTo>
                <a:lnTo>
                  <a:pt x="353" y="126"/>
                </a:lnTo>
                <a:lnTo>
                  <a:pt x="350" y="131"/>
                </a:lnTo>
                <a:lnTo>
                  <a:pt x="346" y="135"/>
                </a:lnTo>
                <a:lnTo>
                  <a:pt x="343" y="141"/>
                </a:lnTo>
                <a:lnTo>
                  <a:pt x="341" y="146"/>
                </a:lnTo>
                <a:lnTo>
                  <a:pt x="340" y="153"/>
                </a:lnTo>
                <a:lnTo>
                  <a:pt x="339" y="161"/>
                </a:lnTo>
                <a:lnTo>
                  <a:pt x="340" y="168"/>
                </a:lnTo>
                <a:lnTo>
                  <a:pt x="344" y="176"/>
                </a:lnTo>
                <a:lnTo>
                  <a:pt x="350" y="184"/>
                </a:lnTo>
                <a:lnTo>
                  <a:pt x="356" y="193"/>
                </a:lnTo>
                <a:lnTo>
                  <a:pt x="363" y="200"/>
                </a:lnTo>
                <a:lnTo>
                  <a:pt x="369" y="205"/>
                </a:lnTo>
                <a:lnTo>
                  <a:pt x="375" y="209"/>
                </a:lnTo>
                <a:lnTo>
                  <a:pt x="378" y="210"/>
                </a:lnTo>
                <a:lnTo>
                  <a:pt x="379" y="226"/>
                </a:lnTo>
                <a:lnTo>
                  <a:pt x="381" y="241"/>
                </a:lnTo>
                <a:lnTo>
                  <a:pt x="386" y="256"/>
                </a:lnTo>
                <a:lnTo>
                  <a:pt x="391" y="268"/>
                </a:lnTo>
                <a:lnTo>
                  <a:pt x="397" y="279"/>
                </a:lnTo>
                <a:lnTo>
                  <a:pt x="404" y="289"/>
                </a:lnTo>
                <a:lnTo>
                  <a:pt x="413" y="298"/>
                </a:lnTo>
                <a:lnTo>
                  <a:pt x="422" y="307"/>
                </a:lnTo>
                <a:lnTo>
                  <a:pt x="432" y="315"/>
                </a:lnTo>
                <a:lnTo>
                  <a:pt x="442" y="322"/>
                </a:lnTo>
                <a:lnTo>
                  <a:pt x="452" y="329"/>
                </a:lnTo>
                <a:lnTo>
                  <a:pt x="463" y="335"/>
                </a:lnTo>
                <a:lnTo>
                  <a:pt x="485" y="346"/>
                </a:lnTo>
                <a:lnTo>
                  <a:pt x="504" y="357"/>
                </a:lnTo>
                <a:lnTo>
                  <a:pt x="466" y="390"/>
                </a:lnTo>
                <a:lnTo>
                  <a:pt x="430" y="424"/>
                </a:lnTo>
                <a:lnTo>
                  <a:pt x="413" y="440"/>
                </a:lnTo>
                <a:lnTo>
                  <a:pt x="397" y="457"/>
                </a:lnTo>
                <a:lnTo>
                  <a:pt x="380" y="476"/>
                </a:lnTo>
                <a:lnTo>
                  <a:pt x="365" y="49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40" name="Freeform 12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4148138" y="1925638"/>
            <a:ext cx="182562" cy="238125"/>
          </a:xfrm>
          <a:custGeom>
            <a:avLst/>
            <a:gdLst>
              <a:gd name="T0" fmla="*/ 2147483647 w 438"/>
              <a:gd name="T1" fmla="*/ 2147483647 h 451"/>
              <a:gd name="T2" fmla="*/ 2147483647 w 438"/>
              <a:gd name="T3" fmla="*/ 2147483647 h 451"/>
              <a:gd name="T4" fmla="*/ 2147483647 w 438"/>
              <a:gd name="T5" fmla="*/ 2147483647 h 451"/>
              <a:gd name="T6" fmla="*/ 2147483647 w 438"/>
              <a:gd name="T7" fmla="*/ 2147483647 h 451"/>
              <a:gd name="T8" fmla="*/ 2147483647 w 438"/>
              <a:gd name="T9" fmla="*/ 2147483647 h 451"/>
              <a:gd name="T10" fmla="*/ 2147483647 w 438"/>
              <a:gd name="T11" fmla="*/ 2147483647 h 451"/>
              <a:gd name="T12" fmla="*/ 2147483647 w 438"/>
              <a:gd name="T13" fmla="*/ 2147483647 h 451"/>
              <a:gd name="T14" fmla="*/ 2147483647 w 438"/>
              <a:gd name="T15" fmla="*/ 2147483647 h 451"/>
              <a:gd name="T16" fmla="*/ 2147483647 w 438"/>
              <a:gd name="T17" fmla="*/ 2147483647 h 451"/>
              <a:gd name="T18" fmla="*/ 2147483647 w 438"/>
              <a:gd name="T19" fmla="*/ 2147483647 h 451"/>
              <a:gd name="T20" fmla="*/ 2147483647 w 438"/>
              <a:gd name="T21" fmla="*/ 2147483647 h 451"/>
              <a:gd name="T22" fmla="*/ 2147483647 w 438"/>
              <a:gd name="T23" fmla="*/ 2147483647 h 451"/>
              <a:gd name="T24" fmla="*/ 2147483647 w 438"/>
              <a:gd name="T25" fmla="*/ 2147483647 h 451"/>
              <a:gd name="T26" fmla="*/ 2147483647 w 438"/>
              <a:gd name="T27" fmla="*/ 0 h 451"/>
              <a:gd name="T28" fmla="*/ 2147483647 w 438"/>
              <a:gd name="T29" fmla="*/ 2147483647 h 451"/>
              <a:gd name="T30" fmla="*/ 2147483647 w 438"/>
              <a:gd name="T31" fmla="*/ 2147483647 h 451"/>
              <a:gd name="T32" fmla="*/ 2147483647 w 438"/>
              <a:gd name="T33" fmla="*/ 2147483647 h 451"/>
              <a:gd name="T34" fmla="*/ 2147483647 w 438"/>
              <a:gd name="T35" fmla="*/ 2147483647 h 451"/>
              <a:gd name="T36" fmla="*/ 2147483647 w 438"/>
              <a:gd name="T37" fmla="*/ 2147483647 h 451"/>
              <a:gd name="T38" fmla="*/ 2147483647 w 438"/>
              <a:gd name="T39" fmla="*/ 2147483647 h 451"/>
              <a:gd name="T40" fmla="*/ 2147483647 w 438"/>
              <a:gd name="T41" fmla="*/ 2147483647 h 451"/>
              <a:gd name="T42" fmla="*/ 2147483647 w 438"/>
              <a:gd name="T43" fmla="*/ 2147483647 h 451"/>
              <a:gd name="T44" fmla="*/ 2147483647 w 438"/>
              <a:gd name="T45" fmla="*/ 2147483647 h 451"/>
              <a:gd name="T46" fmla="*/ 2147483647 w 438"/>
              <a:gd name="T47" fmla="*/ 2147483647 h 451"/>
              <a:gd name="T48" fmla="*/ 2147483647 w 438"/>
              <a:gd name="T49" fmla="*/ 2147483647 h 451"/>
              <a:gd name="T50" fmla="*/ 2147483647 w 438"/>
              <a:gd name="T51" fmla="*/ 2147483647 h 451"/>
              <a:gd name="T52" fmla="*/ 2147483647 w 438"/>
              <a:gd name="T53" fmla="*/ 2147483647 h 451"/>
              <a:gd name="T54" fmla="*/ 2147483647 w 438"/>
              <a:gd name="T55" fmla="*/ 2147483647 h 451"/>
              <a:gd name="T56" fmla="*/ 2147483647 w 438"/>
              <a:gd name="T57" fmla="*/ 2147483647 h 451"/>
              <a:gd name="T58" fmla="*/ 2147483647 w 438"/>
              <a:gd name="T59" fmla="*/ 2147483647 h 451"/>
              <a:gd name="T60" fmla="*/ 2147483647 w 438"/>
              <a:gd name="T61" fmla="*/ 2147483647 h 451"/>
              <a:gd name="T62" fmla="*/ 2147483647 w 438"/>
              <a:gd name="T63" fmla="*/ 2147483647 h 451"/>
              <a:gd name="T64" fmla="*/ 2147483647 w 438"/>
              <a:gd name="T65" fmla="*/ 2147483647 h 451"/>
              <a:gd name="T66" fmla="*/ 2147483647 w 438"/>
              <a:gd name="T67" fmla="*/ 2147483647 h 451"/>
              <a:gd name="T68" fmla="*/ 2147483647 w 438"/>
              <a:gd name="T69" fmla="*/ 2147483647 h 451"/>
              <a:gd name="T70" fmla="*/ 2147483647 w 438"/>
              <a:gd name="T71" fmla="*/ 2147483647 h 451"/>
              <a:gd name="T72" fmla="*/ 2147483647 w 438"/>
              <a:gd name="T73" fmla="*/ 2147483647 h 451"/>
              <a:gd name="T74" fmla="*/ 2147483647 w 438"/>
              <a:gd name="T75" fmla="*/ 2147483647 h 451"/>
              <a:gd name="T76" fmla="*/ 2147483647 w 438"/>
              <a:gd name="T77" fmla="*/ 2147483647 h 451"/>
              <a:gd name="T78" fmla="*/ 2147483647 w 438"/>
              <a:gd name="T79" fmla="*/ 2147483647 h 451"/>
              <a:gd name="T80" fmla="*/ 2147483647 w 438"/>
              <a:gd name="T81" fmla="*/ 2147483647 h 451"/>
              <a:gd name="T82" fmla="*/ 2147483647 w 438"/>
              <a:gd name="T83" fmla="*/ 2147483647 h 451"/>
              <a:gd name="T84" fmla="*/ 2147483647 w 438"/>
              <a:gd name="T85" fmla="*/ 2147483647 h 451"/>
              <a:gd name="T86" fmla="*/ 2147483647 w 438"/>
              <a:gd name="T87" fmla="*/ 2147483647 h 451"/>
              <a:gd name="T88" fmla="*/ 2147483647 w 438"/>
              <a:gd name="T89" fmla="*/ 2147483647 h 451"/>
              <a:gd name="T90" fmla="*/ 2147483647 w 438"/>
              <a:gd name="T91" fmla="*/ 2147483647 h 451"/>
              <a:gd name="T92" fmla="*/ 2147483647 w 438"/>
              <a:gd name="T93" fmla="*/ 2147483647 h 451"/>
              <a:gd name="T94" fmla="*/ 2147483647 w 438"/>
              <a:gd name="T95" fmla="*/ 2147483647 h 451"/>
              <a:gd name="T96" fmla="*/ 2147483647 w 438"/>
              <a:gd name="T97" fmla="*/ 2147483647 h 451"/>
              <a:gd name="T98" fmla="*/ 2147483647 w 438"/>
              <a:gd name="T99" fmla="*/ 2147483647 h 45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438"/>
              <a:gd name="T151" fmla="*/ 0 h 451"/>
              <a:gd name="T152" fmla="*/ 438 w 438"/>
              <a:gd name="T153" fmla="*/ 451 h 45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438" h="451">
                <a:moveTo>
                  <a:pt x="438" y="235"/>
                </a:moveTo>
                <a:lnTo>
                  <a:pt x="431" y="212"/>
                </a:lnTo>
                <a:lnTo>
                  <a:pt x="426" y="190"/>
                </a:lnTo>
                <a:lnTo>
                  <a:pt x="420" y="169"/>
                </a:lnTo>
                <a:lnTo>
                  <a:pt x="415" y="148"/>
                </a:lnTo>
                <a:lnTo>
                  <a:pt x="408" y="128"/>
                </a:lnTo>
                <a:lnTo>
                  <a:pt x="398" y="106"/>
                </a:lnTo>
                <a:lnTo>
                  <a:pt x="393" y="95"/>
                </a:lnTo>
                <a:lnTo>
                  <a:pt x="387" y="85"/>
                </a:lnTo>
                <a:lnTo>
                  <a:pt x="380" y="74"/>
                </a:lnTo>
                <a:lnTo>
                  <a:pt x="372" y="62"/>
                </a:lnTo>
                <a:lnTo>
                  <a:pt x="367" y="62"/>
                </a:lnTo>
                <a:lnTo>
                  <a:pt x="363" y="61"/>
                </a:lnTo>
                <a:lnTo>
                  <a:pt x="359" y="60"/>
                </a:lnTo>
                <a:lnTo>
                  <a:pt x="356" y="58"/>
                </a:lnTo>
                <a:lnTo>
                  <a:pt x="349" y="54"/>
                </a:lnTo>
                <a:lnTo>
                  <a:pt x="342" y="49"/>
                </a:lnTo>
                <a:lnTo>
                  <a:pt x="335" y="45"/>
                </a:lnTo>
                <a:lnTo>
                  <a:pt x="326" y="41"/>
                </a:lnTo>
                <a:lnTo>
                  <a:pt x="320" y="40"/>
                </a:lnTo>
                <a:lnTo>
                  <a:pt x="314" y="38"/>
                </a:lnTo>
                <a:lnTo>
                  <a:pt x="307" y="38"/>
                </a:lnTo>
                <a:lnTo>
                  <a:pt x="298" y="37"/>
                </a:lnTo>
                <a:lnTo>
                  <a:pt x="293" y="38"/>
                </a:lnTo>
                <a:lnTo>
                  <a:pt x="287" y="39"/>
                </a:lnTo>
                <a:lnTo>
                  <a:pt x="282" y="40"/>
                </a:lnTo>
                <a:lnTo>
                  <a:pt x="276" y="42"/>
                </a:lnTo>
                <a:lnTo>
                  <a:pt x="268" y="47"/>
                </a:lnTo>
                <a:lnTo>
                  <a:pt x="260" y="52"/>
                </a:lnTo>
                <a:lnTo>
                  <a:pt x="251" y="58"/>
                </a:lnTo>
                <a:lnTo>
                  <a:pt x="244" y="64"/>
                </a:lnTo>
                <a:lnTo>
                  <a:pt x="239" y="66"/>
                </a:lnTo>
                <a:lnTo>
                  <a:pt x="235" y="67"/>
                </a:lnTo>
                <a:lnTo>
                  <a:pt x="230" y="68"/>
                </a:lnTo>
                <a:lnTo>
                  <a:pt x="226" y="69"/>
                </a:lnTo>
                <a:lnTo>
                  <a:pt x="217" y="66"/>
                </a:lnTo>
                <a:lnTo>
                  <a:pt x="205" y="58"/>
                </a:lnTo>
                <a:lnTo>
                  <a:pt x="190" y="48"/>
                </a:lnTo>
                <a:lnTo>
                  <a:pt x="174" y="37"/>
                </a:lnTo>
                <a:lnTo>
                  <a:pt x="145" y="16"/>
                </a:lnTo>
                <a:lnTo>
                  <a:pt x="133" y="7"/>
                </a:lnTo>
                <a:lnTo>
                  <a:pt x="113" y="0"/>
                </a:lnTo>
                <a:lnTo>
                  <a:pt x="104" y="9"/>
                </a:lnTo>
                <a:lnTo>
                  <a:pt x="98" y="18"/>
                </a:lnTo>
                <a:lnTo>
                  <a:pt x="95" y="23"/>
                </a:lnTo>
                <a:lnTo>
                  <a:pt x="94" y="28"/>
                </a:lnTo>
                <a:lnTo>
                  <a:pt x="93" y="35"/>
                </a:lnTo>
                <a:lnTo>
                  <a:pt x="93" y="43"/>
                </a:lnTo>
                <a:lnTo>
                  <a:pt x="93" y="46"/>
                </a:lnTo>
                <a:lnTo>
                  <a:pt x="95" y="49"/>
                </a:lnTo>
                <a:lnTo>
                  <a:pt x="98" y="52"/>
                </a:lnTo>
                <a:lnTo>
                  <a:pt x="101" y="55"/>
                </a:lnTo>
                <a:lnTo>
                  <a:pt x="110" y="63"/>
                </a:lnTo>
                <a:lnTo>
                  <a:pt x="119" y="69"/>
                </a:lnTo>
                <a:lnTo>
                  <a:pt x="112" y="69"/>
                </a:lnTo>
                <a:lnTo>
                  <a:pt x="105" y="71"/>
                </a:lnTo>
                <a:lnTo>
                  <a:pt x="99" y="73"/>
                </a:lnTo>
                <a:lnTo>
                  <a:pt x="93" y="76"/>
                </a:lnTo>
                <a:lnTo>
                  <a:pt x="80" y="84"/>
                </a:lnTo>
                <a:lnTo>
                  <a:pt x="66" y="93"/>
                </a:lnTo>
                <a:lnTo>
                  <a:pt x="63" y="103"/>
                </a:lnTo>
                <a:lnTo>
                  <a:pt x="61" y="112"/>
                </a:lnTo>
                <a:lnTo>
                  <a:pt x="58" y="119"/>
                </a:lnTo>
                <a:lnTo>
                  <a:pt x="56" y="125"/>
                </a:lnTo>
                <a:lnTo>
                  <a:pt x="49" y="133"/>
                </a:lnTo>
                <a:lnTo>
                  <a:pt x="45" y="138"/>
                </a:lnTo>
                <a:lnTo>
                  <a:pt x="39" y="144"/>
                </a:lnTo>
                <a:lnTo>
                  <a:pt x="36" y="151"/>
                </a:lnTo>
                <a:lnTo>
                  <a:pt x="35" y="156"/>
                </a:lnTo>
                <a:lnTo>
                  <a:pt x="34" y="162"/>
                </a:lnTo>
                <a:lnTo>
                  <a:pt x="33" y="169"/>
                </a:lnTo>
                <a:lnTo>
                  <a:pt x="33" y="179"/>
                </a:lnTo>
                <a:lnTo>
                  <a:pt x="0" y="235"/>
                </a:lnTo>
                <a:lnTo>
                  <a:pt x="4" y="236"/>
                </a:lnTo>
                <a:lnTo>
                  <a:pt x="7" y="238"/>
                </a:lnTo>
                <a:lnTo>
                  <a:pt x="11" y="240"/>
                </a:lnTo>
                <a:lnTo>
                  <a:pt x="13" y="243"/>
                </a:lnTo>
                <a:lnTo>
                  <a:pt x="15" y="246"/>
                </a:lnTo>
                <a:lnTo>
                  <a:pt x="18" y="248"/>
                </a:lnTo>
                <a:lnTo>
                  <a:pt x="22" y="248"/>
                </a:lnTo>
                <a:lnTo>
                  <a:pt x="26" y="247"/>
                </a:lnTo>
                <a:lnTo>
                  <a:pt x="39" y="277"/>
                </a:lnTo>
                <a:lnTo>
                  <a:pt x="33" y="308"/>
                </a:lnTo>
                <a:lnTo>
                  <a:pt x="33" y="346"/>
                </a:lnTo>
                <a:lnTo>
                  <a:pt x="53" y="347"/>
                </a:lnTo>
                <a:lnTo>
                  <a:pt x="72" y="350"/>
                </a:lnTo>
                <a:lnTo>
                  <a:pt x="93" y="353"/>
                </a:lnTo>
                <a:lnTo>
                  <a:pt x="113" y="358"/>
                </a:lnTo>
                <a:lnTo>
                  <a:pt x="107" y="366"/>
                </a:lnTo>
                <a:lnTo>
                  <a:pt x="104" y="376"/>
                </a:lnTo>
                <a:lnTo>
                  <a:pt x="100" y="387"/>
                </a:lnTo>
                <a:lnTo>
                  <a:pt x="96" y="400"/>
                </a:lnTo>
                <a:lnTo>
                  <a:pt x="89" y="425"/>
                </a:lnTo>
                <a:lnTo>
                  <a:pt x="79" y="451"/>
                </a:lnTo>
                <a:lnTo>
                  <a:pt x="94" y="449"/>
                </a:lnTo>
                <a:lnTo>
                  <a:pt x="109" y="447"/>
                </a:lnTo>
                <a:lnTo>
                  <a:pt x="123" y="447"/>
                </a:lnTo>
                <a:lnTo>
                  <a:pt x="137" y="447"/>
                </a:lnTo>
                <a:lnTo>
                  <a:pt x="152" y="447"/>
                </a:lnTo>
                <a:lnTo>
                  <a:pt x="169" y="446"/>
                </a:lnTo>
                <a:lnTo>
                  <a:pt x="186" y="445"/>
                </a:lnTo>
                <a:lnTo>
                  <a:pt x="205" y="444"/>
                </a:lnTo>
                <a:lnTo>
                  <a:pt x="228" y="445"/>
                </a:lnTo>
                <a:lnTo>
                  <a:pt x="252" y="446"/>
                </a:lnTo>
                <a:lnTo>
                  <a:pt x="276" y="446"/>
                </a:lnTo>
                <a:lnTo>
                  <a:pt x="300" y="445"/>
                </a:lnTo>
                <a:lnTo>
                  <a:pt x="322" y="444"/>
                </a:lnTo>
                <a:lnTo>
                  <a:pt x="343" y="442"/>
                </a:lnTo>
                <a:lnTo>
                  <a:pt x="362" y="440"/>
                </a:lnTo>
                <a:lnTo>
                  <a:pt x="379" y="438"/>
                </a:lnTo>
                <a:lnTo>
                  <a:pt x="372" y="432"/>
                </a:lnTo>
                <a:lnTo>
                  <a:pt x="365" y="425"/>
                </a:lnTo>
                <a:lnTo>
                  <a:pt x="361" y="419"/>
                </a:lnTo>
                <a:lnTo>
                  <a:pt x="359" y="413"/>
                </a:lnTo>
                <a:lnTo>
                  <a:pt x="363" y="411"/>
                </a:lnTo>
                <a:lnTo>
                  <a:pt x="367" y="407"/>
                </a:lnTo>
                <a:lnTo>
                  <a:pt x="369" y="403"/>
                </a:lnTo>
                <a:lnTo>
                  <a:pt x="370" y="398"/>
                </a:lnTo>
                <a:lnTo>
                  <a:pt x="372" y="389"/>
                </a:lnTo>
                <a:lnTo>
                  <a:pt x="372" y="382"/>
                </a:lnTo>
                <a:lnTo>
                  <a:pt x="385" y="379"/>
                </a:lnTo>
                <a:lnTo>
                  <a:pt x="398" y="376"/>
                </a:lnTo>
                <a:lnTo>
                  <a:pt x="380" y="367"/>
                </a:lnTo>
                <a:lnTo>
                  <a:pt x="365" y="359"/>
                </a:lnTo>
                <a:lnTo>
                  <a:pt x="353" y="351"/>
                </a:lnTo>
                <a:lnTo>
                  <a:pt x="343" y="344"/>
                </a:lnTo>
                <a:lnTo>
                  <a:pt x="336" y="336"/>
                </a:lnTo>
                <a:lnTo>
                  <a:pt x="330" y="329"/>
                </a:lnTo>
                <a:lnTo>
                  <a:pt x="325" y="323"/>
                </a:lnTo>
                <a:lnTo>
                  <a:pt x="322" y="317"/>
                </a:lnTo>
                <a:lnTo>
                  <a:pt x="316" y="305"/>
                </a:lnTo>
                <a:lnTo>
                  <a:pt x="311" y="294"/>
                </a:lnTo>
                <a:lnTo>
                  <a:pt x="306" y="289"/>
                </a:lnTo>
                <a:lnTo>
                  <a:pt x="301" y="283"/>
                </a:lnTo>
                <a:lnTo>
                  <a:pt x="294" y="277"/>
                </a:lnTo>
                <a:lnTo>
                  <a:pt x="285" y="271"/>
                </a:lnTo>
                <a:lnTo>
                  <a:pt x="301" y="274"/>
                </a:lnTo>
                <a:lnTo>
                  <a:pt x="314" y="275"/>
                </a:lnTo>
                <a:lnTo>
                  <a:pt x="326" y="275"/>
                </a:lnTo>
                <a:lnTo>
                  <a:pt x="336" y="273"/>
                </a:lnTo>
                <a:lnTo>
                  <a:pt x="346" y="271"/>
                </a:lnTo>
                <a:lnTo>
                  <a:pt x="354" y="268"/>
                </a:lnTo>
                <a:lnTo>
                  <a:pt x="362" y="264"/>
                </a:lnTo>
                <a:lnTo>
                  <a:pt x="369" y="260"/>
                </a:lnTo>
                <a:lnTo>
                  <a:pt x="383" y="251"/>
                </a:lnTo>
                <a:lnTo>
                  <a:pt x="398" y="243"/>
                </a:lnTo>
                <a:lnTo>
                  <a:pt x="407" y="240"/>
                </a:lnTo>
                <a:lnTo>
                  <a:pt x="416" y="237"/>
                </a:lnTo>
                <a:lnTo>
                  <a:pt x="427" y="236"/>
                </a:lnTo>
                <a:lnTo>
                  <a:pt x="438" y="23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41" name="Freeform 1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4173538" y="2182813"/>
            <a:ext cx="250825" cy="274637"/>
          </a:xfrm>
          <a:custGeom>
            <a:avLst/>
            <a:gdLst>
              <a:gd name="T0" fmla="*/ 2147483647 w 578"/>
              <a:gd name="T1" fmla="*/ 2147483647 h 524"/>
              <a:gd name="T2" fmla="*/ 2147483647 w 578"/>
              <a:gd name="T3" fmla="*/ 2147483647 h 524"/>
              <a:gd name="T4" fmla="*/ 2147483647 w 578"/>
              <a:gd name="T5" fmla="*/ 2147483647 h 524"/>
              <a:gd name="T6" fmla="*/ 2147483647 w 578"/>
              <a:gd name="T7" fmla="*/ 2147483647 h 524"/>
              <a:gd name="T8" fmla="*/ 2147483647 w 578"/>
              <a:gd name="T9" fmla="*/ 2147483647 h 524"/>
              <a:gd name="T10" fmla="*/ 2147483647 w 578"/>
              <a:gd name="T11" fmla="*/ 2147483647 h 524"/>
              <a:gd name="T12" fmla="*/ 2147483647 w 578"/>
              <a:gd name="T13" fmla="*/ 2147483647 h 524"/>
              <a:gd name="T14" fmla="*/ 2147483647 w 578"/>
              <a:gd name="T15" fmla="*/ 2147483647 h 524"/>
              <a:gd name="T16" fmla="*/ 2147483647 w 578"/>
              <a:gd name="T17" fmla="*/ 2147483647 h 524"/>
              <a:gd name="T18" fmla="*/ 2147483647 w 578"/>
              <a:gd name="T19" fmla="*/ 2147483647 h 524"/>
              <a:gd name="T20" fmla="*/ 2147483647 w 578"/>
              <a:gd name="T21" fmla="*/ 2147483647 h 524"/>
              <a:gd name="T22" fmla="*/ 2147483647 w 578"/>
              <a:gd name="T23" fmla="*/ 2147483647 h 524"/>
              <a:gd name="T24" fmla="*/ 2147483647 w 578"/>
              <a:gd name="T25" fmla="*/ 2147483647 h 524"/>
              <a:gd name="T26" fmla="*/ 2147483647 w 578"/>
              <a:gd name="T27" fmla="*/ 2147483647 h 524"/>
              <a:gd name="T28" fmla="*/ 2147483647 w 578"/>
              <a:gd name="T29" fmla="*/ 2147483647 h 524"/>
              <a:gd name="T30" fmla="*/ 2147483647 w 578"/>
              <a:gd name="T31" fmla="*/ 2147483647 h 524"/>
              <a:gd name="T32" fmla="*/ 2147483647 w 578"/>
              <a:gd name="T33" fmla="*/ 2147483647 h 524"/>
              <a:gd name="T34" fmla="*/ 2147483647 w 578"/>
              <a:gd name="T35" fmla="*/ 2147483647 h 524"/>
              <a:gd name="T36" fmla="*/ 2147483647 w 578"/>
              <a:gd name="T37" fmla="*/ 2147483647 h 524"/>
              <a:gd name="T38" fmla="*/ 2147483647 w 578"/>
              <a:gd name="T39" fmla="*/ 2147483647 h 524"/>
              <a:gd name="T40" fmla="*/ 2147483647 w 578"/>
              <a:gd name="T41" fmla="*/ 2147483647 h 524"/>
              <a:gd name="T42" fmla="*/ 2147483647 w 578"/>
              <a:gd name="T43" fmla="*/ 2147483647 h 524"/>
              <a:gd name="T44" fmla="*/ 2147483647 w 578"/>
              <a:gd name="T45" fmla="*/ 2147483647 h 524"/>
              <a:gd name="T46" fmla="*/ 2147483647 w 578"/>
              <a:gd name="T47" fmla="*/ 2147483647 h 524"/>
              <a:gd name="T48" fmla="*/ 2147483647 w 578"/>
              <a:gd name="T49" fmla="*/ 2147483647 h 524"/>
              <a:gd name="T50" fmla="*/ 2147483647 w 578"/>
              <a:gd name="T51" fmla="*/ 2147483647 h 524"/>
              <a:gd name="T52" fmla="*/ 2147483647 w 578"/>
              <a:gd name="T53" fmla="*/ 2147483647 h 524"/>
              <a:gd name="T54" fmla="*/ 2147483647 w 578"/>
              <a:gd name="T55" fmla="*/ 2147483647 h 524"/>
              <a:gd name="T56" fmla="*/ 2147483647 w 578"/>
              <a:gd name="T57" fmla="*/ 2147483647 h 524"/>
              <a:gd name="T58" fmla="*/ 2147483647 w 578"/>
              <a:gd name="T59" fmla="*/ 2147483647 h 524"/>
              <a:gd name="T60" fmla="*/ 2147483647 w 578"/>
              <a:gd name="T61" fmla="*/ 2147483647 h 524"/>
              <a:gd name="T62" fmla="*/ 2147483647 w 578"/>
              <a:gd name="T63" fmla="*/ 2147483647 h 524"/>
              <a:gd name="T64" fmla="*/ 2147483647 w 578"/>
              <a:gd name="T65" fmla="*/ 2147483647 h 524"/>
              <a:gd name="T66" fmla="*/ 2147483647 w 578"/>
              <a:gd name="T67" fmla="*/ 2147483647 h 524"/>
              <a:gd name="T68" fmla="*/ 2147483647 w 578"/>
              <a:gd name="T69" fmla="*/ 2147483647 h 524"/>
              <a:gd name="T70" fmla="*/ 2147483647 w 578"/>
              <a:gd name="T71" fmla="*/ 2147483647 h 524"/>
              <a:gd name="T72" fmla="*/ 2147483647 w 578"/>
              <a:gd name="T73" fmla="*/ 2147483647 h 524"/>
              <a:gd name="T74" fmla="*/ 2147483647 w 578"/>
              <a:gd name="T75" fmla="*/ 2147483647 h 524"/>
              <a:gd name="T76" fmla="*/ 2147483647 w 578"/>
              <a:gd name="T77" fmla="*/ 2147483647 h 524"/>
              <a:gd name="T78" fmla="*/ 2147483647 w 578"/>
              <a:gd name="T79" fmla="*/ 2147483647 h 524"/>
              <a:gd name="T80" fmla="*/ 2147483647 w 578"/>
              <a:gd name="T81" fmla="*/ 2147483647 h 524"/>
              <a:gd name="T82" fmla="*/ 2147483647 w 578"/>
              <a:gd name="T83" fmla="*/ 2147483647 h 524"/>
              <a:gd name="T84" fmla="*/ 2147483647 w 578"/>
              <a:gd name="T85" fmla="*/ 2147483647 h 524"/>
              <a:gd name="T86" fmla="*/ 2147483647 w 578"/>
              <a:gd name="T87" fmla="*/ 2147483647 h 524"/>
              <a:gd name="T88" fmla="*/ 2147483647 w 578"/>
              <a:gd name="T89" fmla="*/ 2147483647 h 524"/>
              <a:gd name="T90" fmla="*/ 2147483647 w 578"/>
              <a:gd name="T91" fmla="*/ 2147483647 h 524"/>
              <a:gd name="T92" fmla="*/ 2147483647 w 578"/>
              <a:gd name="T93" fmla="*/ 2147483647 h 524"/>
              <a:gd name="T94" fmla="*/ 2147483647 w 578"/>
              <a:gd name="T95" fmla="*/ 2147483647 h 524"/>
              <a:gd name="T96" fmla="*/ 2147483647 w 578"/>
              <a:gd name="T97" fmla="*/ 0 h 524"/>
              <a:gd name="T98" fmla="*/ 2147483647 w 578"/>
              <a:gd name="T99" fmla="*/ 2147483647 h 524"/>
              <a:gd name="T100" fmla="*/ 2147483647 w 578"/>
              <a:gd name="T101" fmla="*/ 2147483647 h 524"/>
              <a:gd name="T102" fmla="*/ 2147483647 w 578"/>
              <a:gd name="T103" fmla="*/ 2147483647 h 524"/>
              <a:gd name="T104" fmla="*/ 2147483647 w 578"/>
              <a:gd name="T105" fmla="*/ 2147483647 h 52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78"/>
              <a:gd name="T160" fmla="*/ 0 h 524"/>
              <a:gd name="T161" fmla="*/ 578 w 578"/>
              <a:gd name="T162" fmla="*/ 524 h 52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78" h="524">
                <a:moveTo>
                  <a:pt x="332" y="99"/>
                </a:moveTo>
                <a:lnTo>
                  <a:pt x="331" y="94"/>
                </a:lnTo>
                <a:lnTo>
                  <a:pt x="329" y="90"/>
                </a:lnTo>
                <a:lnTo>
                  <a:pt x="327" y="88"/>
                </a:lnTo>
                <a:lnTo>
                  <a:pt x="325" y="86"/>
                </a:lnTo>
                <a:lnTo>
                  <a:pt x="320" y="85"/>
                </a:lnTo>
                <a:lnTo>
                  <a:pt x="315" y="85"/>
                </a:lnTo>
                <a:lnTo>
                  <a:pt x="312" y="85"/>
                </a:lnTo>
                <a:lnTo>
                  <a:pt x="309" y="85"/>
                </a:lnTo>
                <a:lnTo>
                  <a:pt x="306" y="84"/>
                </a:lnTo>
                <a:lnTo>
                  <a:pt x="304" y="82"/>
                </a:lnTo>
                <a:lnTo>
                  <a:pt x="301" y="79"/>
                </a:lnTo>
                <a:lnTo>
                  <a:pt x="297" y="75"/>
                </a:lnTo>
                <a:lnTo>
                  <a:pt x="295" y="69"/>
                </a:lnTo>
                <a:lnTo>
                  <a:pt x="293" y="61"/>
                </a:lnTo>
                <a:lnTo>
                  <a:pt x="275" y="66"/>
                </a:lnTo>
                <a:lnTo>
                  <a:pt x="263" y="70"/>
                </a:lnTo>
                <a:lnTo>
                  <a:pt x="258" y="73"/>
                </a:lnTo>
                <a:lnTo>
                  <a:pt x="254" y="76"/>
                </a:lnTo>
                <a:lnTo>
                  <a:pt x="251" y="78"/>
                </a:lnTo>
                <a:lnTo>
                  <a:pt x="249" y="81"/>
                </a:lnTo>
                <a:lnTo>
                  <a:pt x="247" y="87"/>
                </a:lnTo>
                <a:lnTo>
                  <a:pt x="246" y="95"/>
                </a:lnTo>
                <a:lnTo>
                  <a:pt x="246" y="105"/>
                </a:lnTo>
                <a:lnTo>
                  <a:pt x="246" y="117"/>
                </a:lnTo>
                <a:lnTo>
                  <a:pt x="247" y="131"/>
                </a:lnTo>
                <a:lnTo>
                  <a:pt x="249" y="143"/>
                </a:lnTo>
                <a:lnTo>
                  <a:pt x="253" y="153"/>
                </a:lnTo>
                <a:lnTo>
                  <a:pt x="259" y="162"/>
                </a:lnTo>
                <a:lnTo>
                  <a:pt x="262" y="166"/>
                </a:lnTo>
                <a:lnTo>
                  <a:pt x="266" y="169"/>
                </a:lnTo>
                <a:lnTo>
                  <a:pt x="270" y="172"/>
                </a:lnTo>
                <a:lnTo>
                  <a:pt x="274" y="174"/>
                </a:lnTo>
                <a:lnTo>
                  <a:pt x="279" y="176"/>
                </a:lnTo>
                <a:lnTo>
                  <a:pt x="283" y="177"/>
                </a:lnTo>
                <a:lnTo>
                  <a:pt x="287" y="178"/>
                </a:lnTo>
                <a:lnTo>
                  <a:pt x="293" y="178"/>
                </a:lnTo>
                <a:lnTo>
                  <a:pt x="293" y="182"/>
                </a:lnTo>
                <a:lnTo>
                  <a:pt x="295" y="187"/>
                </a:lnTo>
                <a:lnTo>
                  <a:pt x="298" y="191"/>
                </a:lnTo>
                <a:lnTo>
                  <a:pt x="303" y="195"/>
                </a:lnTo>
                <a:lnTo>
                  <a:pt x="314" y="203"/>
                </a:lnTo>
                <a:lnTo>
                  <a:pt x="327" y="211"/>
                </a:lnTo>
                <a:lnTo>
                  <a:pt x="351" y="225"/>
                </a:lnTo>
                <a:lnTo>
                  <a:pt x="365" y="234"/>
                </a:lnTo>
                <a:lnTo>
                  <a:pt x="439" y="296"/>
                </a:lnTo>
                <a:lnTo>
                  <a:pt x="443" y="303"/>
                </a:lnTo>
                <a:lnTo>
                  <a:pt x="449" y="309"/>
                </a:lnTo>
                <a:lnTo>
                  <a:pt x="454" y="314"/>
                </a:lnTo>
                <a:lnTo>
                  <a:pt x="461" y="318"/>
                </a:lnTo>
                <a:lnTo>
                  <a:pt x="469" y="320"/>
                </a:lnTo>
                <a:lnTo>
                  <a:pt x="477" y="322"/>
                </a:lnTo>
                <a:lnTo>
                  <a:pt x="487" y="322"/>
                </a:lnTo>
                <a:lnTo>
                  <a:pt x="498" y="321"/>
                </a:lnTo>
                <a:lnTo>
                  <a:pt x="500" y="324"/>
                </a:lnTo>
                <a:lnTo>
                  <a:pt x="504" y="328"/>
                </a:lnTo>
                <a:lnTo>
                  <a:pt x="507" y="332"/>
                </a:lnTo>
                <a:lnTo>
                  <a:pt x="511" y="337"/>
                </a:lnTo>
                <a:lnTo>
                  <a:pt x="523" y="346"/>
                </a:lnTo>
                <a:lnTo>
                  <a:pt x="536" y="356"/>
                </a:lnTo>
                <a:lnTo>
                  <a:pt x="549" y="364"/>
                </a:lnTo>
                <a:lnTo>
                  <a:pt x="561" y="370"/>
                </a:lnTo>
                <a:lnTo>
                  <a:pt x="571" y="374"/>
                </a:lnTo>
                <a:lnTo>
                  <a:pt x="578" y="376"/>
                </a:lnTo>
                <a:lnTo>
                  <a:pt x="577" y="383"/>
                </a:lnTo>
                <a:lnTo>
                  <a:pt x="574" y="391"/>
                </a:lnTo>
                <a:lnTo>
                  <a:pt x="570" y="400"/>
                </a:lnTo>
                <a:lnTo>
                  <a:pt x="565" y="407"/>
                </a:lnTo>
                <a:lnTo>
                  <a:pt x="552" y="388"/>
                </a:lnTo>
                <a:lnTo>
                  <a:pt x="541" y="387"/>
                </a:lnTo>
                <a:lnTo>
                  <a:pt x="530" y="384"/>
                </a:lnTo>
                <a:lnTo>
                  <a:pt x="526" y="383"/>
                </a:lnTo>
                <a:lnTo>
                  <a:pt x="521" y="381"/>
                </a:lnTo>
                <a:lnTo>
                  <a:pt x="519" y="378"/>
                </a:lnTo>
                <a:lnTo>
                  <a:pt x="518" y="376"/>
                </a:lnTo>
                <a:lnTo>
                  <a:pt x="508" y="376"/>
                </a:lnTo>
                <a:lnTo>
                  <a:pt x="498" y="376"/>
                </a:lnTo>
                <a:lnTo>
                  <a:pt x="498" y="382"/>
                </a:lnTo>
                <a:lnTo>
                  <a:pt x="498" y="389"/>
                </a:lnTo>
                <a:lnTo>
                  <a:pt x="498" y="397"/>
                </a:lnTo>
                <a:lnTo>
                  <a:pt x="498" y="407"/>
                </a:lnTo>
                <a:lnTo>
                  <a:pt x="499" y="414"/>
                </a:lnTo>
                <a:lnTo>
                  <a:pt x="504" y="422"/>
                </a:lnTo>
                <a:lnTo>
                  <a:pt x="506" y="426"/>
                </a:lnTo>
                <a:lnTo>
                  <a:pt x="509" y="429"/>
                </a:lnTo>
                <a:lnTo>
                  <a:pt x="514" y="431"/>
                </a:lnTo>
                <a:lnTo>
                  <a:pt x="518" y="432"/>
                </a:lnTo>
                <a:lnTo>
                  <a:pt x="514" y="442"/>
                </a:lnTo>
                <a:lnTo>
                  <a:pt x="508" y="454"/>
                </a:lnTo>
                <a:lnTo>
                  <a:pt x="506" y="460"/>
                </a:lnTo>
                <a:lnTo>
                  <a:pt x="504" y="465"/>
                </a:lnTo>
                <a:lnTo>
                  <a:pt x="500" y="468"/>
                </a:lnTo>
                <a:lnTo>
                  <a:pt x="498" y="469"/>
                </a:lnTo>
                <a:lnTo>
                  <a:pt x="493" y="485"/>
                </a:lnTo>
                <a:lnTo>
                  <a:pt x="486" y="498"/>
                </a:lnTo>
                <a:lnTo>
                  <a:pt x="483" y="505"/>
                </a:lnTo>
                <a:lnTo>
                  <a:pt x="481" y="511"/>
                </a:lnTo>
                <a:lnTo>
                  <a:pt x="480" y="518"/>
                </a:lnTo>
                <a:lnTo>
                  <a:pt x="478" y="524"/>
                </a:lnTo>
                <a:lnTo>
                  <a:pt x="465" y="522"/>
                </a:lnTo>
                <a:lnTo>
                  <a:pt x="450" y="518"/>
                </a:lnTo>
                <a:lnTo>
                  <a:pt x="438" y="513"/>
                </a:lnTo>
                <a:lnTo>
                  <a:pt x="432" y="511"/>
                </a:lnTo>
                <a:lnTo>
                  <a:pt x="436" y="505"/>
                </a:lnTo>
                <a:lnTo>
                  <a:pt x="440" y="499"/>
                </a:lnTo>
                <a:lnTo>
                  <a:pt x="445" y="494"/>
                </a:lnTo>
                <a:lnTo>
                  <a:pt x="451" y="489"/>
                </a:lnTo>
                <a:lnTo>
                  <a:pt x="456" y="484"/>
                </a:lnTo>
                <a:lnTo>
                  <a:pt x="461" y="478"/>
                </a:lnTo>
                <a:lnTo>
                  <a:pt x="463" y="475"/>
                </a:lnTo>
                <a:lnTo>
                  <a:pt x="464" y="471"/>
                </a:lnTo>
                <a:lnTo>
                  <a:pt x="465" y="467"/>
                </a:lnTo>
                <a:lnTo>
                  <a:pt x="465" y="463"/>
                </a:lnTo>
                <a:lnTo>
                  <a:pt x="464" y="455"/>
                </a:lnTo>
                <a:lnTo>
                  <a:pt x="463" y="448"/>
                </a:lnTo>
                <a:lnTo>
                  <a:pt x="461" y="441"/>
                </a:lnTo>
                <a:lnTo>
                  <a:pt x="458" y="434"/>
                </a:lnTo>
                <a:lnTo>
                  <a:pt x="449" y="420"/>
                </a:lnTo>
                <a:lnTo>
                  <a:pt x="439" y="407"/>
                </a:lnTo>
                <a:lnTo>
                  <a:pt x="427" y="395"/>
                </a:lnTo>
                <a:lnTo>
                  <a:pt x="415" y="384"/>
                </a:lnTo>
                <a:lnTo>
                  <a:pt x="403" y="376"/>
                </a:lnTo>
                <a:lnTo>
                  <a:pt x="392" y="370"/>
                </a:lnTo>
                <a:lnTo>
                  <a:pt x="385" y="369"/>
                </a:lnTo>
                <a:lnTo>
                  <a:pt x="378" y="367"/>
                </a:lnTo>
                <a:lnTo>
                  <a:pt x="372" y="364"/>
                </a:lnTo>
                <a:lnTo>
                  <a:pt x="366" y="362"/>
                </a:lnTo>
                <a:lnTo>
                  <a:pt x="355" y="356"/>
                </a:lnTo>
                <a:lnTo>
                  <a:pt x="348" y="349"/>
                </a:lnTo>
                <a:lnTo>
                  <a:pt x="336" y="338"/>
                </a:lnTo>
                <a:lnTo>
                  <a:pt x="332" y="333"/>
                </a:lnTo>
                <a:lnTo>
                  <a:pt x="318" y="330"/>
                </a:lnTo>
                <a:lnTo>
                  <a:pt x="305" y="327"/>
                </a:lnTo>
                <a:lnTo>
                  <a:pt x="292" y="323"/>
                </a:lnTo>
                <a:lnTo>
                  <a:pt x="280" y="319"/>
                </a:lnTo>
                <a:lnTo>
                  <a:pt x="268" y="315"/>
                </a:lnTo>
                <a:lnTo>
                  <a:pt x="257" y="310"/>
                </a:lnTo>
                <a:lnTo>
                  <a:pt x="247" y="304"/>
                </a:lnTo>
                <a:lnTo>
                  <a:pt x="237" y="299"/>
                </a:lnTo>
                <a:lnTo>
                  <a:pt x="218" y="285"/>
                </a:lnTo>
                <a:lnTo>
                  <a:pt x="202" y="272"/>
                </a:lnTo>
                <a:lnTo>
                  <a:pt x="186" y="258"/>
                </a:lnTo>
                <a:lnTo>
                  <a:pt x="173" y="244"/>
                </a:lnTo>
                <a:lnTo>
                  <a:pt x="162" y="229"/>
                </a:lnTo>
                <a:lnTo>
                  <a:pt x="152" y="215"/>
                </a:lnTo>
                <a:lnTo>
                  <a:pt x="144" y="202"/>
                </a:lnTo>
                <a:lnTo>
                  <a:pt x="137" y="189"/>
                </a:lnTo>
                <a:lnTo>
                  <a:pt x="126" y="168"/>
                </a:lnTo>
                <a:lnTo>
                  <a:pt x="119" y="154"/>
                </a:lnTo>
                <a:lnTo>
                  <a:pt x="102" y="154"/>
                </a:lnTo>
                <a:lnTo>
                  <a:pt x="89" y="154"/>
                </a:lnTo>
                <a:lnTo>
                  <a:pt x="77" y="154"/>
                </a:lnTo>
                <a:lnTo>
                  <a:pt x="67" y="154"/>
                </a:lnTo>
                <a:lnTo>
                  <a:pt x="61" y="155"/>
                </a:lnTo>
                <a:lnTo>
                  <a:pt x="57" y="155"/>
                </a:lnTo>
                <a:lnTo>
                  <a:pt x="51" y="157"/>
                </a:lnTo>
                <a:lnTo>
                  <a:pt x="46" y="159"/>
                </a:lnTo>
                <a:lnTo>
                  <a:pt x="34" y="164"/>
                </a:lnTo>
                <a:lnTo>
                  <a:pt x="21" y="172"/>
                </a:lnTo>
                <a:lnTo>
                  <a:pt x="15" y="165"/>
                </a:lnTo>
                <a:lnTo>
                  <a:pt x="12" y="158"/>
                </a:lnTo>
                <a:lnTo>
                  <a:pt x="7" y="150"/>
                </a:lnTo>
                <a:lnTo>
                  <a:pt x="5" y="141"/>
                </a:lnTo>
                <a:lnTo>
                  <a:pt x="3" y="133"/>
                </a:lnTo>
                <a:lnTo>
                  <a:pt x="1" y="123"/>
                </a:lnTo>
                <a:lnTo>
                  <a:pt x="1" y="114"/>
                </a:lnTo>
                <a:lnTo>
                  <a:pt x="0" y="105"/>
                </a:lnTo>
                <a:lnTo>
                  <a:pt x="1" y="93"/>
                </a:lnTo>
                <a:lnTo>
                  <a:pt x="3" y="83"/>
                </a:lnTo>
                <a:lnTo>
                  <a:pt x="5" y="71"/>
                </a:lnTo>
                <a:lnTo>
                  <a:pt x="6" y="55"/>
                </a:lnTo>
                <a:lnTo>
                  <a:pt x="6" y="49"/>
                </a:lnTo>
                <a:lnTo>
                  <a:pt x="27" y="49"/>
                </a:lnTo>
                <a:lnTo>
                  <a:pt x="34" y="47"/>
                </a:lnTo>
                <a:lnTo>
                  <a:pt x="39" y="44"/>
                </a:lnTo>
                <a:lnTo>
                  <a:pt x="45" y="41"/>
                </a:lnTo>
                <a:lnTo>
                  <a:pt x="49" y="37"/>
                </a:lnTo>
                <a:lnTo>
                  <a:pt x="58" y="31"/>
                </a:lnTo>
                <a:lnTo>
                  <a:pt x="67" y="25"/>
                </a:lnTo>
                <a:lnTo>
                  <a:pt x="68" y="33"/>
                </a:lnTo>
                <a:lnTo>
                  <a:pt x="70" y="39"/>
                </a:lnTo>
                <a:lnTo>
                  <a:pt x="73" y="44"/>
                </a:lnTo>
                <a:lnTo>
                  <a:pt x="78" y="46"/>
                </a:lnTo>
                <a:lnTo>
                  <a:pt x="83" y="48"/>
                </a:lnTo>
                <a:lnTo>
                  <a:pt x="89" y="49"/>
                </a:lnTo>
                <a:lnTo>
                  <a:pt x="94" y="49"/>
                </a:lnTo>
                <a:lnTo>
                  <a:pt x="100" y="49"/>
                </a:lnTo>
                <a:lnTo>
                  <a:pt x="104" y="44"/>
                </a:lnTo>
                <a:lnTo>
                  <a:pt x="113" y="38"/>
                </a:lnTo>
                <a:lnTo>
                  <a:pt x="124" y="31"/>
                </a:lnTo>
                <a:lnTo>
                  <a:pt x="136" y="24"/>
                </a:lnTo>
                <a:lnTo>
                  <a:pt x="149" y="16"/>
                </a:lnTo>
                <a:lnTo>
                  <a:pt x="160" y="11"/>
                </a:lnTo>
                <a:lnTo>
                  <a:pt x="168" y="7"/>
                </a:lnTo>
                <a:lnTo>
                  <a:pt x="173" y="6"/>
                </a:lnTo>
                <a:lnTo>
                  <a:pt x="239" y="0"/>
                </a:lnTo>
                <a:lnTo>
                  <a:pt x="243" y="4"/>
                </a:lnTo>
                <a:lnTo>
                  <a:pt x="248" y="8"/>
                </a:lnTo>
                <a:lnTo>
                  <a:pt x="252" y="11"/>
                </a:lnTo>
                <a:lnTo>
                  <a:pt x="257" y="13"/>
                </a:lnTo>
                <a:lnTo>
                  <a:pt x="266" y="16"/>
                </a:lnTo>
                <a:lnTo>
                  <a:pt x="279" y="19"/>
                </a:lnTo>
                <a:lnTo>
                  <a:pt x="304" y="20"/>
                </a:lnTo>
                <a:lnTo>
                  <a:pt x="332" y="19"/>
                </a:lnTo>
                <a:lnTo>
                  <a:pt x="331" y="34"/>
                </a:lnTo>
                <a:lnTo>
                  <a:pt x="329" y="46"/>
                </a:lnTo>
                <a:lnTo>
                  <a:pt x="325" y="56"/>
                </a:lnTo>
                <a:lnTo>
                  <a:pt x="322" y="65"/>
                </a:lnTo>
                <a:lnTo>
                  <a:pt x="320" y="74"/>
                </a:lnTo>
                <a:lnTo>
                  <a:pt x="321" y="82"/>
                </a:lnTo>
                <a:lnTo>
                  <a:pt x="322" y="86"/>
                </a:lnTo>
                <a:lnTo>
                  <a:pt x="325" y="90"/>
                </a:lnTo>
                <a:lnTo>
                  <a:pt x="328" y="94"/>
                </a:lnTo>
                <a:lnTo>
                  <a:pt x="332" y="9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42" name="Freeform 14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191000" y="2351088"/>
            <a:ext cx="33338" cy="82550"/>
          </a:xfrm>
          <a:custGeom>
            <a:avLst/>
            <a:gdLst>
              <a:gd name="T0" fmla="*/ 0 w 79"/>
              <a:gd name="T1" fmla="*/ 2147483647 h 160"/>
              <a:gd name="T2" fmla="*/ 2147483647 w 79"/>
              <a:gd name="T3" fmla="*/ 2147483647 h 160"/>
              <a:gd name="T4" fmla="*/ 2147483647 w 79"/>
              <a:gd name="T5" fmla="*/ 2147483647 h 160"/>
              <a:gd name="T6" fmla="*/ 2147483647 w 79"/>
              <a:gd name="T7" fmla="*/ 2147483647 h 160"/>
              <a:gd name="T8" fmla="*/ 2147483647 w 79"/>
              <a:gd name="T9" fmla="*/ 2147483647 h 160"/>
              <a:gd name="T10" fmla="*/ 2147483647 w 79"/>
              <a:gd name="T11" fmla="*/ 2147483647 h 160"/>
              <a:gd name="T12" fmla="*/ 2147483647 w 79"/>
              <a:gd name="T13" fmla="*/ 2147483647 h 160"/>
              <a:gd name="T14" fmla="*/ 2147483647 w 79"/>
              <a:gd name="T15" fmla="*/ 2147483647 h 160"/>
              <a:gd name="T16" fmla="*/ 2147483647 w 79"/>
              <a:gd name="T17" fmla="*/ 2147483647 h 160"/>
              <a:gd name="T18" fmla="*/ 2147483647 w 79"/>
              <a:gd name="T19" fmla="*/ 2147483647 h 160"/>
              <a:gd name="T20" fmla="*/ 2147483647 w 79"/>
              <a:gd name="T21" fmla="*/ 0 h 160"/>
              <a:gd name="T22" fmla="*/ 2147483647 w 79"/>
              <a:gd name="T23" fmla="*/ 2147483647 h 160"/>
              <a:gd name="T24" fmla="*/ 2147483647 w 79"/>
              <a:gd name="T25" fmla="*/ 2147483647 h 160"/>
              <a:gd name="T26" fmla="*/ 2147483647 w 79"/>
              <a:gd name="T27" fmla="*/ 2147483647 h 160"/>
              <a:gd name="T28" fmla="*/ 2147483647 w 79"/>
              <a:gd name="T29" fmla="*/ 2147483647 h 160"/>
              <a:gd name="T30" fmla="*/ 2147483647 w 79"/>
              <a:gd name="T31" fmla="*/ 2147483647 h 160"/>
              <a:gd name="T32" fmla="*/ 2147483647 w 79"/>
              <a:gd name="T33" fmla="*/ 2147483647 h 160"/>
              <a:gd name="T34" fmla="*/ 2147483647 w 79"/>
              <a:gd name="T35" fmla="*/ 2147483647 h 160"/>
              <a:gd name="T36" fmla="*/ 2147483647 w 79"/>
              <a:gd name="T37" fmla="*/ 2147483647 h 160"/>
              <a:gd name="T38" fmla="*/ 2147483647 w 79"/>
              <a:gd name="T39" fmla="*/ 2147483647 h 160"/>
              <a:gd name="T40" fmla="*/ 2147483647 w 79"/>
              <a:gd name="T41" fmla="*/ 2147483647 h 160"/>
              <a:gd name="T42" fmla="*/ 2147483647 w 79"/>
              <a:gd name="T43" fmla="*/ 2147483647 h 160"/>
              <a:gd name="T44" fmla="*/ 2147483647 w 79"/>
              <a:gd name="T45" fmla="*/ 2147483647 h 160"/>
              <a:gd name="T46" fmla="*/ 2147483647 w 79"/>
              <a:gd name="T47" fmla="*/ 2147483647 h 160"/>
              <a:gd name="T48" fmla="*/ 2147483647 w 79"/>
              <a:gd name="T49" fmla="*/ 2147483647 h 160"/>
              <a:gd name="T50" fmla="*/ 2147483647 w 79"/>
              <a:gd name="T51" fmla="*/ 2147483647 h 160"/>
              <a:gd name="T52" fmla="*/ 2147483647 w 79"/>
              <a:gd name="T53" fmla="*/ 2147483647 h 160"/>
              <a:gd name="T54" fmla="*/ 2147483647 w 79"/>
              <a:gd name="T55" fmla="*/ 2147483647 h 160"/>
              <a:gd name="T56" fmla="*/ 2147483647 w 79"/>
              <a:gd name="T57" fmla="*/ 2147483647 h 160"/>
              <a:gd name="T58" fmla="*/ 2147483647 w 79"/>
              <a:gd name="T59" fmla="*/ 2147483647 h 160"/>
              <a:gd name="T60" fmla="*/ 2147483647 w 79"/>
              <a:gd name="T61" fmla="*/ 2147483647 h 160"/>
              <a:gd name="T62" fmla="*/ 2147483647 w 79"/>
              <a:gd name="T63" fmla="*/ 2147483647 h 160"/>
              <a:gd name="T64" fmla="*/ 2147483647 w 79"/>
              <a:gd name="T65" fmla="*/ 2147483647 h 160"/>
              <a:gd name="T66" fmla="*/ 2147483647 w 79"/>
              <a:gd name="T67" fmla="*/ 2147483647 h 160"/>
              <a:gd name="T68" fmla="*/ 2147483647 w 79"/>
              <a:gd name="T69" fmla="*/ 2147483647 h 160"/>
              <a:gd name="T70" fmla="*/ 2147483647 w 79"/>
              <a:gd name="T71" fmla="*/ 2147483647 h 160"/>
              <a:gd name="T72" fmla="*/ 2147483647 w 79"/>
              <a:gd name="T73" fmla="*/ 2147483647 h 160"/>
              <a:gd name="T74" fmla="*/ 2147483647 w 79"/>
              <a:gd name="T75" fmla="*/ 2147483647 h 160"/>
              <a:gd name="T76" fmla="*/ 0 w 79"/>
              <a:gd name="T77" fmla="*/ 2147483647 h 160"/>
              <a:gd name="T78" fmla="*/ 0 w 79"/>
              <a:gd name="T79" fmla="*/ 2147483647 h 16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79"/>
              <a:gd name="T121" fmla="*/ 0 h 160"/>
              <a:gd name="T122" fmla="*/ 79 w 79"/>
              <a:gd name="T123" fmla="*/ 160 h 16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79" h="160">
                <a:moveTo>
                  <a:pt x="0" y="37"/>
                </a:moveTo>
                <a:lnTo>
                  <a:pt x="6" y="37"/>
                </a:lnTo>
                <a:lnTo>
                  <a:pt x="11" y="36"/>
                </a:lnTo>
                <a:lnTo>
                  <a:pt x="16" y="35"/>
                </a:lnTo>
                <a:lnTo>
                  <a:pt x="19" y="33"/>
                </a:lnTo>
                <a:lnTo>
                  <a:pt x="26" y="28"/>
                </a:lnTo>
                <a:lnTo>
                  <a:pt x="31" y="22"/>
                </a:lnTo>
                <a:lnTo>
                  <a:pt x="37" y="16"/>
                </a:lnTo>
                <a:lnTo>
                  <a:pt x="41" y="10"/>
                </a:lnTo>
                <a:lnTo>
                  <a:pt x="46" y="5"/>
                </a:lnTo>
                <a:lnTo>
                  <a:pt x="53" y="0"/>
                </a:lnTo>
                <a:lnTo>
                  <a:pt x="57" y="3"/>
                </a:lnTo>
                <a:lnTo>
                  <a:pt x="62" y="7"/>
                </a:lnTo>
                <a:lnTo>
                  <a:pt x="64" y="10"/>
                </a:lnTo>
                <a:lnTo>
                  <a:pt x="66" y="14"/>
                </a:lnTo>
                <a:lnTo>
                  <a:pt x="69" y="22"/>
                </a:lnTo>
                <a:lnTo>
                  <a:pt x="72" y="32"/>
                </a:lnTo>
                <a:lnTo>
                  <a:pt x="73" y="40"/>
                </a:lnTo>
                <a:lnTo>
                  <a:pt x="74" y="49"/>
                </a:lnTo>
                <a:lnTo>
                  <a:pt x="76" y="58"/>
                </a:lnTo>
                <a:lnTo>
                  <a:pt x="79" y="67"/>
                </a:lnTo>
                <a:lnTo>
                  <a:pt x="79" y="98"/>
                </a:lnTo>
                <a:lnTo>
                  <a:pt x="68" y="115"/>
                </a:lnTo>
                <a:lnTo>
                  <a:pt x="59" y="129"/>
                </a:lnTo>
                <a:lnTo>
                  <a:pt x="53" y="136"/>
                </a:lnTo>
                <a:lnTo>
                  <a:pt x="50" y="144"/>
                </a:lnTo>
                <a:lnTo>
                  <a:pt x="48" y="151"/>
                </a:lnTo>
                <a:lnTo>
                  <a:pt x="46" y="160"/>
                </a:lnTo>
                <a:lnTo>
                  <a:pt x="40" y="155"/>
                </a:lnTo>
                <a:lnTo>
                  <a:pt x="33" y="150"/>
                </a:lnTo>
                <a:lnTo>
                  <a:pt x="28" y="144"/>
                </a:lnTo>
                <a:lnTo>
                  <a:pt x="22" y="137"/>
                </a:lnTo>
                <a:lnTo>
                  <a:pt x="18" y="130"/>
                </a:lnTo>
                <a:lnTo>
                  <a:pt x="15" y="123"/>
                </a:lnTo>
                <a:lnTo>
                  <a:pt x="11" y="115"/>
                </a:lnTo>
                <a:lnTo>
                  <a:pt x="8" y="108"/>
                </a:lnTo>
                <a:lnTo>
                  <a:pt x="4" y="91"/>
                </a:lnTo>
                <a:lnTo>
                  <a:pt x="1" y="73"/>
                </a:lnTo>
                <a:lnTo>
                  <a:pt x="0" y="55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5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6510338" y="3411538"/>
            <a:ext cx="473075" cy="212725"/>
            <a:chOff x="4488" y="2394"/>
            <a:chExt cx="358" cy="124"/>
          </a:xfrm>
        </p:grpSpPr>
        <p:sp>
          <p:nvSpPr>
            <p:cNvPr id="48695" name="Freeform 16" descr="Wide upward diagonal"/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>
                <a:gd name="T0" fmla="*/ 0 w 512"/>
                <a:gd name="T1" fmla="*/ 0 h 408"/>
                <a:gd name="T2" fmla="*/ 0 w 512"/>
                <a:gd name="T3" fmla="*/ 0 h 408"/>
                <a:gd name="T4" fmla="*/ 0 w 512"/>
                <a:gd name="T5" fmla="*/ 0 h 408"/>
                <a:gd name="T6" fmla="*/ 0 w 512"/>
                <a:gd name="T7" fmla="*/ 0 h 408"/>
                <a:gd name="T8" fmla="*/ 0 w 512"/>
                <a:gd name="T9" fmla="*/ 0 h 408"/>
                <a:gd name="T10" fmla="*/ 0 w 512"/>
                <a:gd name="T11" fmla="*/ 0 h 408"/>
                <a:gd name="T12" fmla="*/ 0 w 512"/>
                <a:gd name="T13" fmla="*/ 0 h 408"/>
                <a:gd name="T14" fmla="*/ 0 w 512"/>
                <a:gd name="T15" fmla="*/ 0 h 408"/>
                <a:gd name="T16" fmla="*/ 0 w 512"/>
                <a:gd name="T17" fmla="*/ 0 h 408"/>
                <a:gd name="T18" fmla="*/ 0 w 512"/>
                <a:gd name="T19" fmla="*/ 0 h 408"/>
                <a:gd name="T20" fmla="*/ 0 w 512"/>
                <a:gd name="T21" fmla="*/ 0 h 408"/>
                <a:gd name="T22" fmla="*/ 0 w 512"/>
                <a:gd name="T23" fmla="*/ 0 h 408"/>
                <a:gd name="T24" fmla="*/ 0 w 512"/>
                <a:gd name="T25" fmla="*/ 0 h 408"/>
                <a:gd name="T26" fmla="*/ 0 w 512"/>
                <a:gd name="T27" fmla="*/ 0 h 408"/>
                <a:gd name="T28" fmla="*/ 0 w 512"/>
                <a:gd name="T29" fmla="*/ 0 h 408"/>
                <a:gd name="T30" fmla="*/ 0 w 512"/>
                <a:gd name="T31" fmla="*/ 0 h 408"/>
                <a:gd name="T32" fmla="*/ 0 w 512"/>
                <a:gd name="T33" fmla="*/ 0 h 408"/>
                <a:gd name="T34" fmla="*/ 0 w 512"/>
                <a:gd name="T35" fmla="*/ 0 h 408"/>
                <a:gd name="T36" fmla="*/ 0 w 512"/>
                <a:gd name="T37" fmla="*/ 0 h 408"/>
                <a:gd name="T38" fmla="*/ 0 w 512"/>
                <a:gd name="T39" fmla="*/ 0 h 408"/>
                <a:gd name="T40" fmla="*/ 0 w 512"/>
                <a:gd name="T41" fmla="*/ 0 h 408"/>
                <a:gd name="T42" fmla="*/ 0 w 512"/>
                <a:gd name="T43" fmla="*/ 0 h 408"/>
                <a:gd name="T44" fmla="*/ 0 w 512"/>
                <a:gd name="T45" fmla="*/ 0 h 408"/>
                <a:gd name="T46" fmla="*/ 0 w 512"/>
                <a:gd name="T47" fmla="*/ 0 h 408"/>
                <a:gd name="T48" fmla="*/ 0 w 512"/>
                <a:gd name="T49" fmla="*/ 0 h 408"/>
                <a:gd name="T50" fmla="*/ 0 w 512"/>
                <a:gd name="T51" fmla="*/ 0 h 408"/>
                <a:gd name="T52" fmla="*/ 0 w 512"/>
                <a:gd name="T53" fmla="*/ 0 h 408"/>
                <a:gd name="T54" fmla="*/ 0 w 512"/>
                <a:gd name="T55" fmla="*/ 0 h 408"/>
                <a:gd name="T56" fmla="*/ 0 w 512"/>
                <a:gd name="T57" fmla="*/ 0 h 408"/>
                <a:gd name="T58" fmla="*/ 0 w 512"/>
                <a:gd name="T59" fmla="*/ 0 h 408"/>
                <a:gd name="T60" fmla="*/ 0 w 512"/>
                <a:gd name="T61" fmla="*/ 0 h 408"/>
                <a:gd name="T62" fmla="*/ 0 w 512"/>
                <a:gd name="T63" fmla="*/ 0 h 408"/>
                <a:gd name="T64" fmla="*/ 0 w 512"/>
                <a:gd name="T65" fmla="*/ 0 h 408"/>
                <a:gd name="T66" fmla="*/ 0 w 512"/>
                <a:gd name="T67" fmla="*/ 0 h 408"/>
                <a:gd name="T68" fmla="*/ 0 w 512"/>
                <a:gd name="T69" fmla="*/ 0 h 408"/>
                <a:gd name="T70" fmla="*/ 0 w 512"/>
                <a:gd name="T71" fmla="*/ 0 h 408"/>
                <a:gd name="T72" fmla="*/ 0 w 512"/>
                <a:gd name="T73" fmla="*/ 0 h 408"/>
                <a:gd name="T74" fmla="*/ 0 w 512"/>
                <a:gd name="T75" fmla="*/ 0 h 408"/>
                <a:gd name="T76" fmla="*/ 0 w 512"/>
                <a:gd name="T77" fmla="*/ 0 h 408"/>
                <a:gd name="T78" fmla="*/ 0 w 512"/>
                <a:gd name="T79" fmla="*/ 0 h 408"/>
                <a:gd name="T80" fmla="*/ 0 w 512"/>
                <a:gd name="T81" fmla="*/ 0 h 408"/>
                <a:gd name="T82" fmla="*/ 0 w 512"/>
                <a:gd name="T83" fmla="*/ 0 h 408"/>
                <a:gd name="T84" fmla="*/ 0 w 512"/>
                <a:gd name="T85" fmla="*/ 0 h 408"/>
                <a:gd name="T86" fmla="*/ 0 w 512"/>
                <a:gd name="T87" fmla="*/ 0 h 408"/>
                <a:gd name="T88" fmla="*/ 0 w 512"/>
                <a:gd name="T89" fmla="*/ 0 h 408"/>
                <a:gd name="T90" fmla="*/ 0 w 512"/>
                <a:gd name="T91" fmla="*/ 0 h 408"/>
                <a:gd name="T92" fmla="*/ 0 w 512"/>
                <a:gd name="T93" fmla="*/ 0 h 408"/>
                <a:gd name="T94" fmla="*/ 0 w 512"/>
                <a:gd name="T95" fmla="*/ 0 h 408"/>
                <a:gd name="T96" fmla="*/ 0 w 512"/>
                <a:gd name="T97" fmla="*/ 0 h 408"/>
                <a:gd name="T98" fmla="*/ 0 w 512"/>
                <a:gd name="T99" fmla="*/ 0 h 408"/>
                <a:gd name="T100" fmla="*/ 0 w 512"/>
                <a:gd name="T101" fmla="*/ 0 h 408"/>
                <a:gd name="T102" fmla="*/ 0 w 512"/>
                <a:gd name="T103" fmla="*/ 0 h 408"/>
                <a:gd name="T104" fmla="*/ 0 w 512"/>
                <a:gd name="T105" fmla="*/ 0 h 408"/>
                <a:gd name="T106" fmla="*/ 0 w 512"/>
                <a:gd name="T107" fmla="*/ 0 h 408"/>
                <a:gd name="T108" fmla="*/ 0 w 512"/>
                <a:gd name="T109" fmla="*/ 0 h 408"/>
                <a:gd name="T110" fmla="*/ 0 w 512"/>
                <a:gd name="T111" fmla="*/ 0 h 408"/>
                <a:gd name="T112" fmla="*/ 0 w 512"/>
                <a:gd name="T113" fmla="*/ 0 h 408"/>
                <a:gd name="T114" fmla="*/ 0 w 512"/>
                <a:gd name="T115" fmla="*/ 0 h 4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2"/>
                <a:gd name="T175" fmla="*/ 0 h 408"/>
                <a:gd name="T176" fmla="*/ 512 w 512"/>
                <a:gd name="T177" fmla="*/ 408 h 4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96" name="Freeform 17" descr="Wide upward diagonal"/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>
                <a:gd name="T0" fmla="*/ 0 w 232"/>
                <a:gd name="T1" fmla="*/ 0 h 289"/>
                <a:gd name="T2" fmla="*/ 0 w 232"/>
                <a:gd name="T3" fmla="*/ 0 h 289"/>
                <a:gd name="T4" fmla="*/ 0 w 232"/>
                <a:gd name="T5" fmla="*/ 0 h 289"/>
                <a:gd name="T6" fmla="*/ 0 w 232"/>
                <a:gd name="T7" fmla="*/ 0 h 289"/>
                <a:gd name="T8" fmla="*/ 0 w 232"/>
                <a:gd name="T9" fmla="*/ 0 h 289"/>
                <a:gd name="T10" fmla="*/ 0 w 232"/>
                <a:gd name="T11" fmla="*/ 0 h 289"/>
                <a:gd name="T12" fmla="*/ 0 w 232"/>
                <a:gd name="T13" fmla="*/ 0 h 289"/>
                <a:gd name="T14" fmla="*/ 0 w 232"/>
                <a:gd name="T15" fmla="*/ 0 h 289"/>
                <a:gd name="T16" fmla="*/ 0 w 232"/>
                <a:gd name="T17" fmla="*/ 0 h 289"/>
                <a:gd name="T18" fmla="*/ 0 w 232"/>
                <a:gd name="T19" fmla="*/ 0 h 289"/>
                <a:gd name="T20" fmla="*/ 0 w 232"/>
                <a:gd name="T21" fmla="*/ 0 h 289"/>
                <a:gd name="T22" fmla="*/ 0 w 232"/>
                <a:gd name="T23" fmla="*/ 0 h 289"/>
                <a:gd name="T24" fmla="*/ 0 w 232"/>
                <a:gd name="T25" fmla="*/ 0 h 289"/>
                <a:gd name="T26" fmla="*/ 0 w 232"/>
                <a:gd name="T27" fmla="*/ 0 h 289"/>
                <a:gd name="T28" fmla="*/ 0 w 232"/>
                <a:gd name="T29" fmla="*/ 0 h 289"/>
                <a:gd name="T30" fmla="*/ 0 w 232"/>
                <a:gd name="T31" fmla="*/ 0 h 289"/>
                <a:gd name="T32" fmla="*/ 0 w 232"/>
                <a:gd name="T33" fmla="*/ 0 h 289"/>
                <a:gd name="T34" fmla="*/ 0 w 232"/>
                <a:gd name="T35" fmla="*/ 0 h 289"/>
                <a:gd name="T36" fmla="*/ 0 w 232"/>
                <a:gd name="T37" fmla="*/ 0 h 289"/>
                <a:gd name="T38" fmla="*/ 0 w 232"/>
                <a:gd name="T39" fmla="*/ 0 h 289"/>
                <a:gd name="T40" fmla="*/ 0 w 232"/>
                <a:gd name="T41" fmla="*/ 0 h 289"/>
                <a:gd name="T42" fmla="*/ 0 w 232"/>
                <a:gd name="T43" fmla="*/ 0 h 289"/>
                <a:gd name="T44" fmla="*/ 0 w 232"/>
                <a:gd name="T45" fmla="*/ 0 h 289"/>
                <a:gd name="T46" fmla="*/ 0 w 232"/>
                <a:gd name="T47" fmla="*/ 0 h 289"/>
                <a:gd name="T48" fmla="*/ 0 w 232"/>
                <a:gd name="T49" fmla="*/ 0 h 289"/>
                <a:gd name="T50" fmla="*/ 0 w 232"/>
                <a:gd name="T51" fmla="*/ 0 h 289"/>
                <a:gd name="T52" fmla="*/ 0 w 232"/>
                <a:gd name="T53" fmla="*/ 0 h 289"/>
                <a:gd name="T54" fmla="*/ 0 w 232"/>
                <a:gd name="T55" fmla="*/ 0 h 289"/>
                <a:gd name="T56" fmla="*/ 0 w 232"/>
                <a:gd name="T57" fmla="*/ 0 h 289"/>
                <a:gd name="T58" fmla="*/ 0 w 232"/>
                <a:gd name="T59" fmla="*/ 0 h 289"/>
                <a:gd name="T60" fmla="*/ 0 w 232"/>
                <a:gd name="T61" fmla="*/ 0 h 289"/>
                <a:gd name="T62" fmla="*/ 0 w 232"/>
                <a:gd name="T63" fmla="*/ 0 h 289"/>
                <a:gd name="T64" fmla="*/ 0 w 232"/>
                <a:gd name="T65" fmla="*/ 0 h 289"/>
                <a:gd name="T66" fmla="*/ 0 w 232"/>
                <a:gd name="T67" fmla="*/ 0 h 2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2"/>
                <a:gd name="T103" fmla="*/ 0 h 289"/>
                <a:gd name="T104" fmla="*/ 232 w 232"/>
                <a:gd name="T105" fmla="*/ 289 h 2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144" name="Freeform 18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532313" y="1287463"/>
            <a:ext cx="3065462" cy="1074737"/>
          </a:xfrm>
          <a:custGeom>
            <a:avLst/>
            <a:gdLst>
              <a:gd name="T0" fmla="*/ 2147483647 w 7049"/>
              <a:gd name="T1" fmla="*/ 2147483647 h 2048"/>
              <a:gd name="T2" fmla="*/ 2147483647 w 7049"/>
              <a:gd name="T3" fmla="*/ 2147483647 h 2048"/>
              <a:gd name="T4" fmla="*/ 2147483647 w 7049"/>
              <a:gd name="T5" fmla="*/ 2147483647 h 2048"/>
              <a:gd name="T6" fmla="*/ 2147483647 w 7049"/>
              <a:gd name="T7" fmla="*/ 2147483647 h 2048"/>
              <a:gd name="T8" fmla="*/ 2147483647 w 7049"/>
              <a:gd name="T9" fmla="*/ 2147483647 h 2048"/>
              <a:gd name="T10" fmla="*/ 2147483647 w 7049"/>
              <a:gd name="T11" fmla="*/ 2147483647 h 2048"/>
              <a:gd name="T12" fmla="*/ 2147483647 w 7049"/>
              <a:gd name="T13" fmla="*/ 2147483647 h 2048"/>
              <a:gd name="T14" fmla="*/ 2147483647 w 7049"/>
              <a:gd name="T15" fmla="*/ 2147483647 h 2048"/>
              <a:gd name="T16" fmla="*/ 2147483647 w 7049"/>
              <a:gd name="T17" fmla="*/ 2147483647 h 2048"/>
              <a:gd name="T18" fmla="*/ 2147483647 w 7049"/>
              <a:gd name="T19" fmla="*/ 2147483647 h 2048"/>
              <a:gd name="T20" fmla="*/ 2147483647 w 7049"/>
              <a:gd name="T21" fmla="*/ 2147483647 h 2048"/>
              <a:gd name="T22" fmla="*/ 2147483647 w 7049"/>
              <a:gd name="T23" fmla="*/ 2147483647 h 2048"/>
              <a:gd name="T24" fmla="*/ 2147483647 w 7049"/>
              <a:gd name="T25" fmla="*/ 2147483647 h 2048"/>
              <a:gd name="T26" fmla="*/ 2147483647 w 7049"/>
              <a:gd name="T27" fmla="*/ 2147483647 h 2048"/>
              <a:gd name="T28" fmla="*/ 2147483647 w 7049"/>
              <a:gd name="T29" fmla="*/ 2147483647 h 2048"/>
              <a:gd name="T30" fmla="*/ 2147483647 w 7049"/>
              <a:gd name="T31" fmla="*/ 2147483647 h 2048"/>
              <a:gd name="T32" fmla="*/ 2147483647 w 7049"/>
              <a:gd name="T33" fmla="*/ 2147483647 h 2048"/>
              <a:gd name="T34" fmla="*/ 2147483647 w 7049"/>
              <a:gd name="T35" fmla="*/ 2147483647 h 2048"/>
              <a:gd name="T36" fmla="*/ 2147483647 w 7049"/>
              <a:gd name="T37" fmla="*/ 2147483647 h 2048"/>
              <a:gd name="T38" fmla="*/ 2147483647 w 7049"/>
              <a:gd name="T39" fmla="*/ 2147483647 h 2048"/>
              <a:gd name="T40" fmla="*/ 2147483647 w 7049"/>
              <a:gd name="T41" fmla="*/ 2147483647 h 2048"/>
              <a:gd name="T42" fmla="*/ 2147483647 w 7049"/>
              <a:gd name="T43" fmla="*/ 2147483647 h 2048"/>
              <a:gd name="T44" fmla="*/ 2147483647 w 7049"/>
              <a:gd name="T45" fmla="*/ 2147483647 h 2048"/>
              <a:gd name="T46" fmla="*/ 2147483647 w 7049"/>
              <a:gd name="T47" fmla="*/ 2147483647 h 2048"/>
              <a:gd name="T48" fmla="*/ 2147483647 w 7049"/>
              <a:gd name="T49" fmla="*/ 2147483647 h 2048"/>
              <a:gd name="T50" fmla="*/ 2147483647 w 7049"/>
              <a:gd name="T51" fmla="*/ 2147483647 h 2048"/>
              <a:gd name="T52" fmla="*/ 2147483647 w 7049"/>
              <a:gd name="T53" fmla="*/ 2147483647 h 2048"/>
              <a:gd name="T54" fmla="*/ 2147483647 w 7049"/>
              <a:gd name="T55" fmla="*/ 2147483647 h 2048"/>
              <a:gd name="T56" fmla="*/ 2147483647 w 7049"/>
              <a:gd name="T57" fmla="*/ 2147483647 h 2048"/>
              <a:gd name="T58" fmla="*/ 2147483647 w 7049"/>
              <a:gd name="T59" fmla="*/ 2147483647 h 2048"/>
              <a:gd name="T60" fmla="*/ 2147483647 w 7049"/>
              <a:gd name="T61" fmla="*/ 2147483647 h 2048"/>
              <a:gd name="T62" fmla="*/ 2147483647 w 7049"/>
              <a:gd name="T63" fmla="*/ 2147483647 h 2048"/>
              <a:gd name="T64" fmla="*/ 2147483647 w 7049"/>
              <a:gd name="T65" fmla="*/ 2147483647 h 2048"/>
              <a:gd name="T66" fmla="*/ 2147483647 w 7049"/>
              <a:gd name="T67" fmla="*/ 2147483647 h 2048"/>
              <a:gd name="T68" fmla="*/ 2147483647 w 7049"/>
              <a:gd name="T69" fmla="*/ 2147483647 h 2048"/>
              <a:gd name="T70" fmla="*/ 2147483647 w 7049"/>
              <a:gd name="T71" fmla="*/ 2147483647 h 2048"/>
              <a:gd name="T72" fmla="*/ 2147483647 w 7049"/>
              <a:gd name="T73" fmla="*/ 2147483647 h 2048"/>
              <a:gd name="T74" fmla="*/ 2147483647 w 7049"/>
              <a:gd name="T75" fmla="*/ 2147483647 h 2048"/>
              <a:gd name="T76" fmla="*/ 2147483647 w 7049"/>
              <a:gd name="T77" fmla="*/ 2147483647 h 2048"/>
              <a:gd name="T78" fmla="*/ 2147483647 w 7049"/>
              <a:gd name="T79" fmla="*/ 2147483647 h 2048"/>
              <a:gd name="T80" fmla="*/ 2147483647 w 7049"/>
              <a:gd name="T81" fmla="*/ 2147483647 h 2048"/>
              <a:gd name="T82" fmla="*/ 2147483647 w 7049"/>
              <a:gd name="T83" fmla="*/ 2147483647 h 2048"/>
              <a:gd name="T84" fmla="*/ 2147483647 w 7049"/>
              <a:gd name="T85" fmla="*/ 2147483647 h 2048"/>
              <a:gd name="T86" fmla="*/ 2147483647 w 7049"/>
              <a:gd name="T87" fmla="*/ 2147483647 h 2048"/>
              <a:gd name="T88" fmla="*/ 2147483647 w 7049"/>
              <a:gd name="T89" fmla="*/ 2147483647 h 2048"/>
              <a:gd name="T90" fmla="*/ 2147483647 w 7049"/>
              <a:gd name="T91" fmla="*/ 2147483647 h 2048"/>
              <a:gd name="T92" fmla="*/ 2147483647 w 7049"/>
              <a:gd name="T93" fmla="*/ 2147483647 h 2048"/>
              <a:gd name="T94" fmla="*/ 2147483647 w 7049"/>
              <a:gd name="T95" fmla="*/ 2147483647 h 2048"/>
              <a:gd name="T96" fmla="*/ 2147483647 w 7049"/>
              <a:gd name="T97" fmla="*/ 2147483647 h 2048"/>
              <a:gd name="T98" fmla="*/ 2147483647 w 7049"/>
              <a:gd name="T99" fmla="*/ 2147483647 h 2048"/>
              <a:gd name="T100" fmla="*/ 2147483647 w 7049"/>
              <a:gd name="T101" fmla="*/ 2147483647 h 2048"/>
              <a:gd name="T102" fmla="*/ 2147483647 w 7049"/>
              <a:gd name="T103" fmla="*/ 2147483647 h 2048"/>
              <a:gd name="T104" fmla="*/ 2147483647 w 7049"/>
              <a:gd name="T105" fmla="*/ 2147483647 h 2048"/>
              <a:gd name="T106" fmla="*/ 2147483647 w 7049"/>
              <a:gd name="T107" fmla="*/ 2147483647 h 2048"/>
              <a:gd name="T108" fmla="*/ 2147483647 w 7049"/>
              <a:gd name="T109" fmla="*/ 2147483647 h 2048"/>
              <a:gd name="T110" fmla="*/ 2147483647 w 7049"/>
              <a:gd name="T111" fmla="*/ 2147483647 h 2048"/>
              <a:gd name="T112" fmla="*/ 2147483647 w 7049"/>
              <a:gd name="T113" fmla="*/ 2147483647 h 2048"/>
              <a:gd name="T114" fmla="*/ 2147483647 w 7049"/>
              <a:gd name="T115" fmla="*/ 2147483647 h 2048"/>
              <a:gd name="T116" fmla="*/ 2147483647 w 7049"/>
              <a:gd name="T117" fmla="*/ 2147483647 h 2048"/>
              <a:gd name="T118" fmla="*/ 2147483647 w 7049"/>
              <a:gd name="T119" fmla="*/ 2147483647 h 2048"/>
              <a:gd name="T120" fmla="*/ 2147483647 w 7049"/>
              <a:gd name="T121" fmla="*/ 2147483647 h 2048"/>
              <a:gd name="T122" fmla="*/ 2147483647 w 7049"/>
              <a:gd name="T123" fmla="*/ 2147483647 h 204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7049"/>
              <a:gd name="T187" fmla="*/ 0 h 2048"/>
              <a:gd name="T188" fmla="*/ 7049 w 7049"/>
              <a:gd name="T189" fmla="*/ 2048 h 204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7049" h="2048">
                <a:moveTo>
                  <a:pt x="365" y="1401"/>
                </a:moveTo>
                <a:lnTo>
                  <a:pt x="373" y="1401"/>
                </a:lnTo>
                <a:lnTo>
                  <a:pt x="405" y="1401"/>
                </a:lnTo>
                <a:lnTo>
                  <a:pt x="425" y="1388"/>
                </a:lnTo>
                <a:lnTo>
                  <a:pt x="471" y="1388"/>
                </a:lnTo>
                <a:lnTo>
                  <a:pt x="491" y="1401"/>
                </a:lnTo>
                <a:lnTo>
                  <a:pt x="519" y="1426"/>
                </a:lnTo>
                <a:lnTo>
                  <a:pt x="505" y="1451"/>
                </a:lnTo>
                <a:lnTo>
                  <a:pt x="558" y="1451"/>
                </a:lnTo>
                <a:lnTo>
                  <a:pt x="578" y="1499"/>
                </a:lnTo>
                <a:lnTo>
                  <a:pt x="604" y="1493"/>
                </a:lnTo>
                <a:lnTo>
                  <a:pt x="632" y="1512"/>
                </a:lnTo>
                <a:lnTo>
                  <a:pt x="665" y="1499"/>
                </a:lnTo>
                <a:lnTo>
                  <a:pt x="698" y="1524"/>
                </a:lnTo>
                <a:lnTo>
                  <a:pt x="737" y="1524"/>
                </a:lnTo>
                <a:lnTo>
                  <a:pt x="778" y="1543"/>
                </a:lnTo>
                <a:lnTo>
                  <a:pt x="817" y="1555"/>
                </a:lnTo>
                <a:lnTo>
                  <a:pt x="811" y="1586"/>
                </a:lnTo>
                <a:lnTo>
                  <a:pt x="804" y="1623"/>
                </a:lnTo>
                <a:lnTo>
                  <a:pt x="817" y="1647"/>
                </a:lnTo>
                <a:lnTo>
                  <a:pt x="784" y="1647"/>
                </a:lnTo>
                <a:lnTo>
                  <a:pt x="744" y="1660"/>
                </a:lnTo>
                <a:lnTo>
                  <a:pt x="737" y="1691"/>
                </a:lnTo>
                <a:lnTo>
                  <a:pt x="743" y="1690"/>
                </a:lnTo>
                <a:lnTo>
                  <a:pt x="757" y="1685"/>
                </a:lnTo>
                <a:lnTo>
                  <a:pt x="752" y="1691"/>
                </a:lnTo>
                <a:lnTo>
                  <a:pt x="747" y="1696"/>
                </a:lnTo>
                <a:lnTo>
                  <a:pt x="743" y="1701"/>
                </a:lnTo>
                <a:lnTo>
                  <a:pt x="737" y="1705"/>
                </a:lnTo>
                <a:lnTo>
                  <a:pt x="725" y="1713"/>
                </a:lnTo>
                <a:lnTo>
                  <a:pt x="711" y="1721"/>
                </a:lnTo>
                <a:lnTo>
                  <a:pt x="712" y="1724"/>
                </a:lnTo>
                <a:lnTo>
                  <a:pt x="715" y="1728"/>
                </a:lnTo>
                <a:lnTo>
                  <a:pt x="719" y="1731"/>
                </a:lnTo>
                <a:lnTo>
                  <a:pt x="725" y="1733"/>
                </a:lnTo>
                <a:lnTo>
                  <a:pt x="736" y="1738"/>
                </a:lnTo>
                <a:lnTo>
                  <a:pt x="744" y="1740"/>
                </a:lnTo>
                <a:lnTo>
                  <a:pt x="741" y="1749"/>
                </a:lnTo>
                <a:lnTo>
                  <a:pt x="738" y="1756"/>
                </a:lnTo>
                <a:lnTo>
                  <a:pt x="734" y="1763"/>
                </a:lnTo>
                <a:lnTo>
                  <a:pt x="728" y="1769"/>
                </a:lnTo>
                <a:lnTo>
                  <a:pt x="722" y="1774"/>
                </a:lnTo>
                <a:lnTo>
                  <a:pt x="715" y="1779"/>
                </a:lnTo>
                <a:lnTo>
                  <a:pt x="707" y="1785"/>
                </a:lnTo>
                <a:lnTo>
                  <a:pt x="698" y="1790"/>
                </a:lnTo>
                <a:lnTo>
                  <a:pt x="696" y="1796"/>
                </a:lnTo>
                <a:lnTo>
                  <a:pt x="698" y="1801"/>
                </a:lnTo>
                <a:lnTo>
                  <a:pt x="700" y="1806"/>
                </a:lnTo>
                <a:lnTo>
                  <a:pt x="702" y="1809"/>
                </a:lnTo>
                <a:lnTo>
                  <a:pt x="706" y="1812"/>
                </a:lnTo>
                <a:lnTo>
                  <a:pt x="711" y="1815"/>
                </a:lnTo>
                <a:lnTo>
                  <a:pt x="716" y="1817"/>
                </a:lnTo>
                <a:lnTo>
                  <a:pt x="722" y="1819"/>
                </a:lnTo>
                <a:lnTo>
                  <a:pt x="734" y="1823"/>
                </a:lnTo>
                <a:lnTo>
                  <a:pt x="747" y="1828"/>
                </a:lnTo>
                <a:lnTo>
                  <a:pt x="754" y="1831"/>
                </a:lnTo>
                <a:lnTo>
                  <a:pt x="759" y="1835"/>
                </a:lnTo>
                <a:lnTo>
                  <a:pt x="766" y="1840"/>
                </a:lnTo>
                <a:lnTo>
                  <a:pt x="771" y="1845"/>
                </a:lnTo>
                <a:lnTo>
                  <a:pt x="781" y="1854"/>
                </a:lnTo>
                <a:lnTo>
                  <a:pt x="794" y="1861"/>
                </a:lnTo>
                <a:lnTo>
                  <a:pt x="807" y="1868"/>
                </a:lnTo>
                <a:lnTo>
                  <a:pt x="823" y="1875"/>
                </a:lnTo>
                <a:lnTo>
                  <a:pt x="856" y="1887"/>
                </a:lnTo>
                <a:lnTo>
                  <a:pt x="890" y="1901"/>
                </a:lnTo>
                <a:lnTo>
                  <a:pt x="897" y="1901"/>
                </a:lnTo>
                <a:lnTo>
                  <a:pt x="950" y="1919"/>
                </a:lnTo>
                <a:lnTo>
                  <a:pt x="996" y="1931"/>
                </a:lnTo>
                <a:lnTo>
                  <a:pt x="1024" y="1919"/>
                </a:lnTo>
                <a:lnTo>
                  <a:pt x="1070" y="1937"/>
                </a:lnTo>
                <a:lnTo>
                  <a:pt x="1096" y="1956"/>
                </a:lnTo>
                <a:lnTo>
                  <a:pt x="1136" y="1950"/>
                </a:lnTo>
                <a:lnTo>
                  <a:pt x="1176" y="1962"/>
                </a:lnTo>
                <a:lnTo>
                  <a:pt x="1203" y="1980"/>
                </a:lnTo>
                <a:lnTo>
                  <a:pt x="1249" y="2005"/>
                </a:lnTo>
                <a:lnTo>
                  <a:pt x="1282" y="2030"/>
                </a:lnTo>
                <a:lnTo>
                  <a:pt x="1316" y="2048"/>
                </a:lnTo>
                <a:lnTo>
                  <a:pt x="1342" y="2011"/>
                </a:lnTo>
                <a:lnTo>
                  <a:pt x="1355" y="2011"/>
                </a:lnTo>
                <a:lnTo>
                  <a:pt x="1350" y="2009"/>
                </a:lnTo>
                <a:lnTo>
                  <a:pt x="1345" y="2006"/>
                </a:lnTo>
                <a:lnTo>
                  <a:pt x="1341" y="2001"/>
                </a:lnTo>
                <a:lnTo>
                  <a:pt x="1337" y="1998"/>
                </a:lnTo>
                <a:lnTo>
                  <a:pt x="1333" y="1994"/>
                </a:lnTo>
                <a:lnTo>
                  <a:pt x="1331" y="1989"/>
                </a:lnTo>
                <a:lnTo>
                  <a:pt x="1329" y="1985"/>
                </a:lnTo>
                <a:lnTo>
                  <a:pt x="1329" y="1980"/>
                </a:lnTo>
                <a:lnTo>
                  <a:pt x="1318" y="1972"/>
                </a:lnTo>
                <a:lnTo>
                  <a:pt x="1296" y="1952"/>
                </a:lnTo>
                <a:lnTo>
                  <a:pt x="1283" y="1941"/>
                </a:lnTo>
                <a:lnTo>
                  <a:pt x="1273" y="1931"/>
                </a:lnTo>
                <a:lnTo>
                  <a:pt x="1265" y="1923"/>
                </a:lnTo>
                <a:lnTo>
                  <a:pt x="1262" y="1919"/>
                </a:lnTo>
                <a:lnTo>
                  <a:pt x="1255" y="1887"/>
                </a:lnTo>
                <a:lnTo>
                  <a:pt x="1255" y="1869"/>
                </a:lnTo>
                <a:lnTo>
                  <a:pt x="1245" y="1869"/>
                </a:lnTo>
                <a:lnTo>
                  <a:pt x="1237" y="1866"/>
                </a:lnTo>
                <a:lnTo>
                  <a:pt x="1229" y="1862"/>
                </a:lnTo>
                <a:lnTo>
                  <a:pt x="1222" y="1857"/>
                </a:lnTo>
                <a:lnTo>
                  <a:pt x="1217" y="1851"/>
                </a:lnTo>
                <a:lnTo>
                  <a:pt x="1212" y="1844"/>
                </a:lnTo>
                <a:lnTo>
                  <a:pt x="1210" y="1835"/>
                </a:lnTo>
                <a:lnTo>
                  <a:pt x="1209" y="1826"/>
                </a:lnTo>
                <a:lnTo>
                  <a:pt x="1210" y="1821"/>
                </a:lnTo>
                <a:lnTo>
                  <a:pt x="1212" y="1814"/>
                </a:lnTo>
                <a:lnTo>
                  <a:pt x="1216" y="1807"/>
                </a:lnTo>
                <a:lnTo>
                  <a:pt x="1220" y="1799"/>
                </a:lnTo>
                <a:lnTo>
                  <a:pt x="1229" y="1786"/>
                </a:lnTo>
                <a:lnTo>
                  <a:pt x="1236" y="1777"/>
                </a:lnTo>
                <a:lnTo>
                  <a:pt x="1254" y="1767"/>
                </a:lnTo>
                <a:lnTo>
                  <a:pt x="1272" y="1758"/>
                </a:lnTo>
                <a:lnTo>
                  <a:pt x="1287" y="1749"/>
                </a:lnTo>
                <a:lnTo>
                  <a:pt x="1303" y="1740"/>
                </a:lnTo>
                <a:lnTo>
                  <a:pt x="1309" y="1728"/>
                </a:lnTo>
                <a:lnTo>
                  <a:pt x="1282" y="1721"/>
                </a:lnTo>
                <a:lnTo>
                  <a:pt x="1309" y="1703"/>
                </a:lnTo>
                <a:lnTo>
                  <a:pt x="1282" y="1679"/>
                </a:lnTo>
                <a:lnTo>
                  <a:pt x="1255" y="1654"/>
                </a:lnTo>
                <a:lnTo>
                  <a:pt x="1216" y="1654"/>
                </a:lnTo>
                <a:lnTo>
                  <a:pt x="1203" y="1629"/>
                </a:lnTo>
                <a:lnTo>
                  <a:pt x="1183" y="1617"/>
                </a:lnTo>
                <a:lnTo>
                  <a:pt x="1176" y="1586"/>
                </a:lnTo>
                <a:lnTo>
                  <a:pt x="1176" y="1549"/>
                </a:lnTo>
                <a:lnTo>
                  <a:pt x="1189" y="1524"/>
                </a:lnTo>
                <a:lnTo>
                  <a:pt x="1196" y="1499"/>
                </a:lnTo>
                <a:lnTo>
                  <a:pt x="1229" y="1518"/>
                </a:lnTo>
                <a:lnTo>
                  <a:pt x="1262" y="1530"/>
                </a:lnTo>
                <a:lnTo>
                  <a:pt x="1282" y="1524"/>
                </a:lnTo>
                <a:lnTo>
                  <a:pt x="1255" y="1493"/>
                </a:lnTo>
                <a:lnTo>
                  <a:pt x="1289" y="1475"/>
                </a:lnTo>
                <a:lnTo>
                  <a:pt x="1322" y="1444"/>
                </a:lnTo>
                <a:lnTo>
                  <a:pt x="1355" y="1438"/>
                </a:lnTo>
                <a:lnTo>
                  <a:pt x="1395" y="1438"/>
                </a:lnTo>
                <a:lnTo>
                  <a:pt x="1422" y="1426"/>
                </a:lnTo>
                <a:lnTo>
                  <a:pt x="1468" y="1438"/>
                </a:lnTo>
                <a:lnTo>
                  <a:pt x="1514" y="1457"/>
                </a:lnTo>
                <a:lnTo>
                  <a:pt x="1555" y="1493"/>
                </a:lnTo>
                <a:lnTo>
                  <a:pt x="1601" y="1487"/>
                </a:lnTo>
                <a:lnTo>
                  <a:pt x="1641" y="1469"/>
                </a:lnTo>
                <a:lnTo>
                  <a:pt x="1674" y="1469"/>
                </a:lnTo>
                <a:lnTo>
                  <a:pt x="1714" y="1463"/>
                </a:lnTo>
                <a:lnTo>
                  <a:pt x="1754" y="1481"/>
                </a:lnTo>
                <a:lnTo>
                  <a:pt x="1800" y="1493"/>
                </a:lnTo>
                <a:lnTo>
                  <a:pt x="1847" y="1487"/>
                </a:lnTo>
                <a:lnTo>
                  <a:pt x="1893" y="1469"/>
                </a:lnTo>
                <a:lnTo>
                  <a:pt x="1893" y="1444"/>
                </a:lnTo>
                <a:lnTo>
                  <a:pt x="1860" y="1438"/>
                </a:lnTo>
                <a:lnTo>
                  <a:pt x="1821" y="1426"/>
                </a:lnTo>
                <a:lnTo>
                  <a:pt x="1793" y="1414"/>
                </a:lnTo>
                <a:lnTo>
                  <a:pt x="1834" y="1401"/>
                </a:lnTo>
                <a:lnTo>
                  <a:pt x="1827" y="1364"/>
                </a:lnTo>
                <a:lnTo>
                  <a:pt x="1880" y="1358"/>
                </a:lnTo>
                <a:lnTo>
                  <a:pt x="1814" y="1309"/>
                </a:lnTo>
                <a:lnTo>
                  <a:pt x="1920" y="1291"/>
                </a:lnTo>
                <a:lnTo>
                  <a:pt x="2006" y="1284"/>
                </a:lnTo>
                <a:lnTo>
                  <a:pt x="2020" y="1259"/>
                </a:lnTo>
                <a:lnTo>
                  <a:pt x="2080" y="1253"/>
                </a:lnTo>
                <a:lnTo>
                  <a:pt x="2139" y="1241"/>
                </a:lnTo>
                <a:lnTo>
                  <a:pt x="2159" y="1216"/>
                </a:lnTo>
                <a:lnTo>
                  <a:pt x="2226" y="1229"/>
                </a:lnTo>
                <a:lnTo>
                  <a:pt x="2265" y="1222"/>
                </a:lnTo>
                <a:lnTo>
                  <a:pt x="2292" y="1241"/>
                </a:lnTo>
                <a:lnTo>
                  <a:pt x="2298" y="1291"/>
                </a:lnTo>
                <a:lnTo>
                  <a:pt x="2339" y="1291"/>
                </a:lnTo>
                <a:lnTo>
                  <a:pt x="2352" y="1277"/>
                </a:lnTo>
                <a:lnTo>
                  <a:pt x="2372" y="1291"/>
                </a:lnTo>
                <a:lnTo>
                  <a:pt x="2411" y="1297"/>
                </a:lnTo>
                <a:lnTo>
                  <a:pt x="2431" y="1297"/>
                </a:lnTo>
                <a:lnTo>
                  <a:pt x="2431" y="1333"/>
                </a:lnTo>
                <a:lnTo>
                  <a:pt x="2472" y="1327"/>
                </a:lnTo>
                <a:lnTo>
                  <a:pt x="2511" y="1309"/>
                </a:lnTo>
                <a:lnTo>
                  <a:pt x="2551" y="1277"/>
                </a:lnTo>
                <a:lnTo>
                  <a:pt x="2577" y="1265"/>
                </a:lnTo>
                <a:lnTo>
                  <a:pt x="2577" y="1297"/>
                </a:lnTo>
                <a:lnTo>
                  <a:pt x="2618" y="1315"/>
                </a:lnTo>
                <a:lnTo>
                  <a:pt x="2664" y="1333"/>
                </a:lnTo>
                <a:lnTo>
                  <a:pt x="2704" y="1376"/>
                </a:lnTo>
                <a:lnTo>
                  <a:pt x="2757" y="1420"/>
                </a:lnTo>
                <a:lnTo>
                  <a:pt x="2803" y="1457"/>
                </a:lnTo>
                <a:lnTo>
                  <a:pt x="2823" y="1487"/>
                </a:lnTo>
                <a:lnTo>
                  <a:pt x="2836" y="1457"/>
                </a:lnTo>
                <a:lnTo>
                  <a:pt x="2864" y="1451"/>
                </a:lnTo>
                <a:lnTo>
                  <a:pt x="2884" y="1475"/>
                </a:lnTo>
                <a:lnTo>
                  <a:pt x="2923" y="1487"/>
                </a:lnTo>
                <a:lnTo>
                  <a:pt x="2969" y="1481"/>
                </a:lnTo>
                <a:lnTo>
                  <a:pt x="2997" y="1469"/>
                </a:lnTo>
                <a:lnTo>
                  <a:pt x="3036" y="1499"/>
                </a:lnTo>
                <a:lnTo>
                  <a:pt x="3082" y="1524"/>
                </a:lnTo>
                <a:lnTo>
                  <a:pt x="3123" y="1549"/>
                </a:lnTo>
                <a:lnTo>
                  <a:pt x="3176" y="1555"/>
                </a:lnTo>
                <a:lnTo>
                  <a:pt x="3182" y="1562"/>
                </a:lnTo>
                <a:lnTo>
                  <a:pt x="3186" y="1560"/>
                </a:lnTo>
                <a:lnTo>
                  <a:pt x="3189" y="1557"/>
                </a:lnTo>
                <a:lnTo>
                  <a:pt x="3193" y="1556"/>
                </a:lnTo>
                <a:lnTo>
                  <a:pt x="3198" y="1555"/>
                </a:lnTo>
                <a:lnTo>
                  <a:pt x="3211" y="1555"/>
                </a:lnTo>
                <a:lnTo>
                  <a:pt x="3228" y="1555"/>
                </a:lnTo>
                <a:lnTo>
                  <a:pt x="3234" y="1554"/>
                </a:lnTo>
                <a:lnTo>
                  <a:pt x="3239" y="1552"/>
                </a:lnTo>
                <a:lnTo>
                  <a:pt x="3246" y="1549"/>
                </a:lnTo>
                <a:lnTo>
                  <a:pt x="3251" y="1546"/>
                </a:lnTo>
                <a:lnTo>
                  <a:pt x="3261" y="1539"/>
                </a:lnTo>
                <a:lnTo>
                  <a:pt x="3269" y="1537"/>
                </a:lnTo>
                <a:lnTo>
                  <a:pt x="3278" y="1536"/>
                </a:lnTo>
                <a:lnTo>
                  <a:pt x="3288" y="1534"/>
                </a:lnTo>
                <a:lnTo>
                  <a:pt x="3296" y="1531"/>
                </a:lnTo>
                <a:lnTo>
                  <a:pt x="3304" y="1527"/>
                </a:lnTo>
                <a:lnTo>
                  <a:pt x="3320" y="1517"/>
                </a:lnTo>
                <a:lnTo>
                  <a:pt x="3335" y="1506"/>
                </a:lnTo>
                <a:lnTo>
                  <a:pt x="3350" y="1494"/>
                </a:lnTo>
                <a:lnTo>
                  <a:pt x="3366" y="1485"/>
                </a:lnTo>
                <a:lnTo>
                  <a:pt x="3374" y="1481"/>
                </a:lnTo>
                <a:lnTo>
                  <a:pt x="3383" y="1478"/>
                </a:lnTo>
                <a:lnTo>
                  <a:pt x="3392" y="1476"/>
                </a:lnTo>
                <a:lnTo>
                  <a:pt x="3402" y="1475"/>
                </a:lnTo>
                <a:lnTo>
                  <a:pt x="3413" y="1476"/>
                </a:lnTo>
                <a:lnTo>
                  <a:pt x="3423" y="1477"/>
                </a:lnTo>
                <a:lnTo>
                  <a:pt x="3432" y="1479"/>
                </a:lnTo>
                <a:lnTo>
                  <a:pt x="3439" y="1481"/>
                </a:lnTo>
                <a:lnTo>
                  <a:pt x="3447" y="1483"/>
                </a:lnTo>
                <a:lnTo>
                  <a:pt x="3453" y="1485"/>
                </a:lnTo>
                <a:lnTo>
                  <a:pt x="3461" y="1487"/>
                </a:lnTo>
                <a:lnTo>
                  <a:pt x="3468" y="1487"/>
                </a:lnTo>
                <a:lnTo>
                  <a:pt x="3494" y="1475"/>
                </a:lnTo>
                <a:lnTo>
                  <a:pt x="3507" y="1475"/>
                </a:lnTo>
                <a:lnTo>
                  <a:pt x="3522" y="1475"/>
                </a:lnTo>
                <a:lnTo>
                  <a:pt x="3522" y="1483"/>
                </a:lnTo>
                <a:lnTo>
                  <a:pt x="3524" y="1490"/>
                </a:lnTo>
                <a:lnTo>
                  <a:pt x="3526" y="1496"/>
                </a:lnTo>
                <a:lnTo>
                  <a:pt x="3528" y="1501"/>
                </a:lnTo>
                <a:lnTo>
                  <a:pt x="3535" y="1510"/>
                </a:lnTo>
                <a:lnTo>
                  <a:pt x="3541" y="1518"/>
                </a:lnTo>
                <a:lnTo>
                  <a:pt x="3720" y="1518"/>
                </a:lnTo>
                <a:lnTo>
                  <a:pt x="3721" y="1510"/>
                </a:lnTo>
                <a:lnTo>
                  <a:pt x="3720" y="1501"/>
                </a:lnTo>
                <a:lnTo>
                  <a:pt x="3718" y="1494"/>
                </a:lnTo>
                <a:lnTo>
                  <a:pt x="3716" y="1488"/>
                </a:lnTo>
                <a:lnTo>
                  <a:pt x="3713" y="1482"/>
                </a:lnTo>
                <a:lnTo>
                  <a:pt x="3708" y="1477"/>
                </a:lnTo>
                <a:lnTo>
                  <a:pt x="3704" y="1472"/>
                </a:lnTo>
                <a:lnTo>
                  <a:pt x="3699" y="1467"/>
                </a:lnTo>
                <a:lnTo>
                  <a:pt x="3691" y="1459"/>
                </a:lnTo>
                <a:lnTo>
                  <a:pt x="3682" y="1449"/>
                </a:lnTo>
                <a:lnTo>
                  <a:pt x="3679" y="1443"/>
                </a:lnTo>
                <a:lnTo>
                  <a:pt x="3676" y="1438"/>
                </a:lnTo>
                <a:lnTo>
                  <a:pt x="3674" y="1432"/>
                </a:lnTo>
                <a:lnTo>
                  <a:pt x="3674" y="1426"/>
                </a:lnTo>
                <a:lnTo>
                  <a:pt x="3674" y="1418"/>
                </a:lnTo>
                <a:lnTo>
                  <a:pt x="3674" y="1411"/>
                </a:lnTo>
                <a:lnTo>
                  <a:pt x="3674" y="1404"/>
                </a:lnTo>
                <a:lnTo>
                  <a:pt x="3674" y="1395"/>
                </a:lnTo>
                <a:lnTo>
                  <a:pt x="3687" y="1388"/>
                </a:lnTo>
                <a:lnTo>
                  <a:pt x="3880" y="1426"/>
                </a:lnTo>
                <a:lnTo>
                  <a:pt x="3883" y="1437"/>
                </a:lnTo>
                <a:lnTo>
                  <a:pt x="3886" y="1446"/>
                </a:lnTo>
                <a:lnTo>
                  <a:pt x="3890" y="1456"/>
                </a:lnTo>
                <a:lnTo>
                  <a:pt x="3895" y="1464"/>
                </a:lnTo>
                <a:lnTo>
                  <a:pt x="3900" y="1472"/>
                </a:lnTo>
                <a:lnTo>
                  <a:pt x="3906" y="1478"/>
                </a:lnTo>
                <a:lnTo>
                  <a:pt x="3914" y="1484"/>
                </a:lnTo>
                <a:lnTo>
                  <a:pt x="3920" y="1489"/>
                </a:lnTo>
                <a:lnTo>
                  <a:pt x="3929" y="1493"/>
                </a:lnTo>
                <a:lnTo>
                  <a:pt x="3938" y="1496"/>
                </a:lnTo>
                <a:lnTo>
                  <a:pt x="3948" y="1499"/>
                </a:lnTo>
                <a:lnTo>
                  <a:pt x="3957" y="1502"/>
                </a:lnTo>
                <a:lnTo>
                  <a:pt x="3968" y="1504"/>
                </a:lnTo>
                <a:lnTo>
                  <a:pt x="3981" y="1505"/>
                </a:lnTo>
                <a:lnTo>
                  <a:pt x="3993" y="1506"/>
                </a:lnTo>
                <a:lnTo>
                  <a:pt x="4006" y="1506"/>
                </a:lnTo>
                <a:lnTo>
                  <a:pt x="4018" y="1506"/>
                </a:lnTo>
                <a:lnTo>
                  <a:pt x="4029" y="1502"/>
                </a:lnTo>
                <a:lnTo>
                  <a:pt x="4039" y="1500"/>
                </a:lnTo>
                <a:lnTo>
                  <a:pt x="4050" y="1496"/>
                </a:lnTo>
                <a:lnTo>
                  <a:pt x="4060" y="1493"/>
                </a:lnTo>
                <a:lnTo>
                  <a:pt x="4069" y="1490"/>
                </a:lnTo>
                <a:lnTo>
                  <a:pt x="4080" y="1488"/>
                </a:lnTo>
                <a:lnTo>
                  <a:pt x="4093" y="1487"/>
                </a:lnTo>
                <a:lnTo>
                  <a:pt x="4108" y="1488"/>
                </a:lnTo>
                <a:lnTo>
                  <a:pt x="4123" y="1490"/>
                </a:lnTo>
                <a:lnTo>
                  <a:pt x="4136" y="1492"/>
                </a:lnTo>
                <a:lnTo>
                  <a:pt x="4150" y="1496"/>
                </a:lnTo>
                <a:lnTo>
                  <a:pt x="4162" y="1500"/>
                </a:lnTo>
                <a:lnTo>
                  <a:pt x="4173" y="1506"/>
                </a:lnTo>
                <a:lnTo>
                  <a:pt x="4184" y="1511"/>
                </a:lnTo>
                <a:lnTo>
                  <a:pt x="4195" y="1517"/>
                </a:lnTo>
                <a:lnTo>
                  <a:pt x="4214" y="1528"/>
                </a:lnTo>
                <a:lnTo>
                  <a:pt x="4233" y="1539"/>
                </a:lnTo>
                <a:lnTo>
                  <a:pt x="4243" y="1544"/>
                </a:lnTo>
                <a:lnTo>
                  <a:pt x="4253" y="1548"/>
                </a:lnTo>
                <a:lnTo>
                  <a:pt x="4262" y="1552"/>
                </a:lnTo>
                <a:lnTo>
                  <a:pt x="4272" y="1555"/>
                </a:lnTo>
                <a:lnTo>
                  <a:pt x="4306" y="1555"/>
                </a:lnTo>
                <a:lnTo>
                  <a:pt x="4334" y="1555"/>
                </a:lnTo>
                <a:lnTo>
                  <a:pt x="4358" y="1555"/>
                </a:lnTo>
                <a:lnTo>
                  <a:pt x="4378" y="1555"/>
                </a:lnTo>
                <a:lnTo>
                  <a:pt x="4396" y="1555"/>
                </a:lnTo>
                <a:lnTo>
                  <a:pt x="4412" y="1555"/>
                </a:lnTo>
                <a:lnTo>
                  <a:pt x="4427" y="1555"/>
                </a:lnTo>
                <a:lnTo>
                  <a:pt x="4445" y="1555"/>
                </a:lnTo>
                <a:lnTo>
                  <a:pt x="4455" y="1554"/>
                </a:lnTo>
                <a:lnTo>
                  <a:pt x="4464" y="1553"/>
                </a:lnTo>
                <a:lnTo>
                  <a:pt x="4470" y="1550"/>
                </a:lnTo>
                <a:lnTo>
                  <a:pt x="4476" y="1547"/>
                </a:lnTo>
                <a:lnTo>
                  <a:pt x="4480" y="1544"/>
                </a:lnTo>
                <a:lnTo>
                  <a:pt x="4485" y="1539"/>
                </a:lnTo>
                <a:lnTo>
                  <a:pt x="4488" y="1535"/>
                </a:lnTo>
                <a:lnTo>
                  <a:pt x="4490" y="1530"/>
                </a:lnTo>
                <a:lnTo>
                  <a:pt x="4495" y="1522"/>
                </a:lnTo>
                <a:lnTo>
                  <a:pt x="4503" y="1514"/>
                </a:lnTo>
                <a:lnTo>
                  <a:pt x="4509" y="1511"/>
                </a:lnTo>
                <a:lnTo>
                  <a:pt x="4514" y="1508"/>
                </a:lnTo>
                <a:lnTo>
                  <a:pt x="4522" y="1507"/>
                </a:lnTo>
                <a:lnTo>
                  <a:pt x="4531" y="1506"/>
                </a:lnTo>
                <a:lnTo>
                  <a:pt x="4554" y="1507"/>
                </a:lnTo>
                <a:lnTo>
                  <a:pt x="4577" y="1509"/>
                </a:lnTo>
                <a:lnTo>
                  <a:pt x="4599" y="1512"/>
                </a:lnTo>
                <a:lnTo>
                  <a:pt x="4620" y="1515"/>
                </a:lnTo>
                <a:lnTo>
                  <a:pt x="4651" y="1522"/>
                </a:lnTo>
                <a:lnTo>
                  <a:pt x="4663" y="1524"/>
                </a:lnTo>
                <a:lnTo>
                  <a:pt x="4678" y="1524"/>
                </a:lnTo>
                <a:lnTo>
                  <a:pt x="4690" y="1524"/>
                </a:lnTo>
                <a:lnTo>
                  <a:pt x="4700" y="1524"/>
                </a:lnTo>
                <a:lnTo>
                  <a:pt x="4711" y="1524"/>
                </a:lnTo>
                <a:lnTo>
                  <a:pt x="4718" y="1524"/>
                </a:lnTo>
                <a:lnTo>
                  <a:pt x="4727" y="1521"/>
                </a:lnTo>
                <a:lnTo>
                  <a:pt x="4737" y="1518"/>
                </a:lnTo>
                <a:lnTo>
                  <a:pt x="4746" y="1513"/>
                </a:lnTo>
                <a:lnTo>
                  <a:pt x="4755" y="1508"/>
                </a:lnTo>
                <a:lnTo>
                  <a:pt x="4763" y="1501"/>
                </a:lnTo>
                <a:lnTo>
                  <a:pt x="4771" y="1494"/>
                </a:lnTo>
                <a:lnTo>
                  <a:pt x="4777" y="1487"/>
                </a:lnTo>
                <a:lnTo>
                  <a:pt x="4771" y="1484"/>
                </a:lnTo>
                <a:lnTo>
                  <a:pt x="4766" y="1481"/>
                </a:lnTo>
                <a:lnTo>
                  <a:pt x="4760" y="1476"/>
                </a:lnTo>
                <a:lnTo>
                  <a:pt x="4756" y="1471"/>
                </a:lnTo>
                <a:lnTo>
                  <a:pt x="4750" y="1465"/>
                </a:lnTo>
                <a:lnTo>
                  <a:pt x="4747" y="1458"/>
                </a:lnTo>
                <a:lnTo>
                  <a:pt x="4745" y="1452"/>
                </a:lnTo>
                <a:lnTo>
                  <a:pt x="4744" y="1444"/>
                </a:lnTo>
                <a:lnTo>
                  <a:pt x="4745" y="1435"/>
                </a:lnTo>
                <a:lnTo>
                  <a:pt x="4747" y="1428"/>
                </a:lnTo>
                <a:lnTo>
                  <a:pt x="4750" y="1422"/>
                </a:lnTo>
                <a:lnTo>
                  <a:pt x="4754" y="1417"/>
                </a:lnTo>
                <a:lnTo>
                  <a:pt x="4757" y="1411"/>
                </a:lnTo>
                <a:lnTo>
                  <a:pt x="4760" y="1405"/>
                </a:lnTo>
                <a:lnTo>
                  <a:pt x="4762" y="1398"/>
                </a:lnTo>
                <a:lnTo>
                  <a:pt x="4763" y="1388"/>
                </a:lnTo>
                <a:lnTo>
                  <a:pt x="4763" y="1382"/>
                </a:lnTo>
                <a:lnTo>
                  <a:pt x="4761" y="1377"/>
                </a:lnTo>
                <a:lnTo>
                  <a:pt x="4759" y="1372"/>
                </a:lnTo>
                <a:lnTo>
                  <a:pt x="4756" y="1369"/>
                </a:lnTo>
                <a:lnTo>
                  <a:pt x="4747" y="1363"/>
                </a:lnTo>
                <a:lnTo>
                  <a:pt x="4737" y="1359"/>
                </a:lnTo>
                <a:lnTo>
                  <a:pt x="4727" y="1355"/>
                </a:lnTo>
                <a:lnTo>
                  <a:pt x="4718" y="1350"/>
                </a:lnTo>
                <a:lnTo>
                  <a:pt x="4715" y="1347"/>
                </a:lnTo>
                <a:lnTo>
                  <a:pt x="4713" y="1343"/>
                </a:lnTo>
                <a:lnTo>
                  <a:pt x="4711" y="1339"/>
                </a:lnTo>
                <a:lnTo>
                  <a:pt x="4711" y="1333"/>
                </a:lnTo>
                <a:lnTo>
                  <a:pt x="4711" y="1324"/>
                </a:lnTo>
                <a:lnTo>
                  <a:pt x="4711" y="1315"/>
                </a:lnTo>
                <a:lnTo>
                  <a:pt x="4830" y="1297"/>
                </a:lnTo>
                <a:lnTo>
                  <a:pt x="4869" y="1307"/>
                </a:lnTo>
                <a:lnTo>
                  <a:pt x="4898" y="1315"/>
                </a:lnTo>
                <a:lnTo>
                  <a:pt x="4928" y="1322"/>
                </a:lnTo>
                <a:lnTo>
                  <a:pt x="4963" y="1333"/>
                </a:lnTo>
                <a:lnTo>
                  <a:pt x="4974" y="1338"/>
                </a:lnTo>
                <a:lnTo>
                  <a:pt x="4985" y="1343"/>
                </a:lnTo>
                <a:lnTo>
                  <a:pt x="4995" y="1349"/>
                </a:lnTo>
                <a:lnTo>
                  <a:pt x="5005" y="1356"/>
                </a:lnTo>
                <a:lnTo>
                  <a:pt x="5021" y="1371"/>
                </a:lnTo>
                <a:lnTo>
                  <a:pt x="5038" y="1386"/>
                </a:lnTo>
                <a:lnTo>
                  <a:pt x="5046" y="1395"/>
                </a:lnTo>
                <a:lnTo>
                  <a:pt x="5054" y="1402"/>
                </a:lnTo>
                <a:lnTo>
                  <a:pt x="5063" y="1408"/>
                </a:lnTo>
                <a:lnTo>
                  <a:pt x="5073" y="1414"/>
                </a:lnTo>
                <a:lnTo>
                  <a:pt x="5084" y="1419"/>
                </a:lnTo>
                <a:lnTo>
                  <a:pt x="5095" y="1423"/>
                </a:lnTo>
                <a:lnTo>
                  <a:pt x="5108" y="1425"/>
                </a:lnTo>
                <a:lnTo>
                  <a:pt x="5122" y="1426"/>
                </a:lnTo>
                <a:lnTo>
                  <a:pt x="5127" y="1438"/>
                </a:lnTo>
                <a:lnTo>
                  <a:pt x="5132" y="1449"/>
                </a:lnTo>
                <a:lnTo>
                  <a:pt x="5139" y="1459"/>
                </a:lnTo>
                <a:lnTo>
                  <a:pt x="5148" y="1468"/>
                </a:lnTo>
                <a:lnTo>
                  <a:pt x="5156" y="1476"/>
                </a:lnTo>
                <a:lnTo>
                  <a:pt x="5166" y="1484"/>
                </a:lnTo>
                <a:lnTo>
                  <a:pt x="5176" y="1490"/>
                </a:lnTo>
                <a:lnTo>
                  <a:pt x="5188" y="1496"/>
                </a:lnTo>
                <a:lnTo>
                  <a:pt x="5199" y="1502"/>
                </a:lnTo>
                <a:lnTo>
                  <a:pt x="5211" y="1508"/>
                </a:lnTo>
                <a:lnTo>
                  <a:pt x="5225" y="1512"/>
                </a:lnTo>
                <a:lnTo>
                  <a:pt x="5237" y="1516"/>
                </a:lnTo>
                <a:lnTo>
                  <a:pt x="5263" y="1524"/>
                </a:lnTo>
                <a:lnTo>
                  <a:pt x="5288" y="1530"/>
                </a:lnTo>
                <a:lnTo>
                  <a:pt x="5303" y="1536"/>
                </a:lnTo>
                <a:lnTo>
                  <a:pt x="5317" y="1542"/>
                </a:lnTo>
                <a:lnTo>
                  <a:pt x="5330" y="1550"/>
                </a:lnTo>
                <a:lnTo>
                  <a:pt x="5342" y="1558"/>
                </a:lnTo>
                <a:lnTo>
                  <a:pt x="5365" y="1577"/>
                </a:lnTo>
                <a:lnTo>
                  <a:pt x="5388" y="1595"/>
                </a:lnTo>
                <a:lnTo>
                  <a:pt x="5399" y="1604"/>
                </a:lnTo>
                <a:lnTo>
                  <a:pt x="5410" y="1612"/>
                </a:lnTo>
                <a:lnTo>
                  <a:pt x="5422" y="1621"/>
                </a:lnTo>
                <a:lnTo>
                  <a:pt x="5434" y="1628"/>
                </a:lnTo>
                <a:lnTo>
                  <a:pt x="5446" y="1633"/>
                </a:lnTo>
                <a:lnTo>
                  <a:pt x="5460" y="1638"/>
                </a:lnTo>
                <a:lnTo>
                  <a:pt x="5473" y="1640"/>
                </a:lnTo>
                <a:lnTo>
                  <a:pt x="5488" y="1641"/>
                </a:lnTo>
                <a:lnTo>
                  <a:pt x="5497" y="1641"/>
                </a:lnTo>
                <a:lnTo>
                  <a:pt x="5506" y="1640"/>
                </a:lnTo>
                <a:lnTo>
                  <a:pt x="5514" y="1638"/>
                </a:lnTo>
                <a:lnTo>
                  <a:pt x="5522" y="1635"/>
                </a:lnTo>
                <a:lnTo>
                  <a:pt x="5536" y="1628"/>
                </a:lnTo>
                <a:lnTo>
                  <a:pt x="5551" y="1620"/>
                </a:lnTo>
                <a:lnTo>
                  <a:pt x="5565" y="1611"/>
                </a:lnTo>
                <a:lnTo>
                  <a:pt x="5579" y="1605"/>
                </a:lnTo>
                <a:lnTo>
                  <a:pt x="5587" y="1602"/>
                </a:lnTo>
                <a:lnTo>
                  <a:pt x="5596" y="1600"/>
                </a:lnTo>
                <a:lnTo>
                  <a:pt x="5604" y="1599"/>
                </a:lnTo>
                <a:lnTo>
                  <a:pt x="5614" y="1598"/>
                </a:lnTo>
                <a:lnTo>
                  <a:pt x="5621" y="1599"/>
                </a:lnTo>
                <a:lnTo>
                  <a:pt x="5626" y="1601"/>
                </a:lnTo>
                <a:lnTo>
                  <a:pt x="5631" y="1604"/>
                </a:lnTo>
                <a:lnTo>
                  <a:pt x="5635" y="1607"/>
                </a:lnTo>
                <a:lnTo>
                  <a:pt x="5642" y="1613"/>
                </a:lnTo>
                <a:lnTo>
                  <a:pt x="5647" y="1617"/>
                </a:lnTo>
                <a:lnTo>
                  <a:pt x="5647" y="1629"/>
                </a:lnTo>
                <a:lnTo>
                  <a:pt x="5647" y="1638"/>
                </a:lnTo>
                <a:lnTo>
                  <a:pt x="5647" y="1645"/>
                </a:lnTo>
                <a:lnTo>
                  <a:pt x="5647" y="1654"/>
                </a:lnTo>
                <a:lnTo>
                  <a:pt x="5647" y="1662"/>
                </a:lnTo>
                <a:lnTo>
                  <a:pt x="5649" y="1672"/>
                </a:lnTo>
                <a:lnTo>
                  <a:pt x="5652" y="1679"/>
                </a:lnTo>
                <a:lnTo>
                  <a:pt x="5655" y="1686"/>
                </a:lnTo>
                <a:lnTo>
                  <a:pt x="5659" y="1693"/>
                </a:lnTo>
                <a:lnTo>
                  <a:pt x="5664" y="1699"/>
                </a:lnTo>
                <a:lnTo>
                  <a:pt x="5668" y="1704"/>
                </a:lnTo>
                <a:lnTo>
                  <a:pt x="5674" y="1709"/>
                </a:lnTo>
                <a:lnTo>
                  <a:pt x="5674" y="1790"/>
                </a:lnTo>
                <a:lnTo>
                  <a:pt x="5666" y="1791"/>
                </a:lnTo>
                <a:lnTo>
                  <a:pt x="5657" y="1792"/>
                </a:lnTo>
                <a:lnTo>
                  <a:pt x="5649" y="1792"/>
                </a:lnTo>
                <a:lnTo>
                  <a:pt x="5641" y="1792"/>
                </a:lnTo>
                <a:lnTo>
                  <a:pt x="5623" y="1790"/>
                </a:lnTo>
                <a:lnTo>
                  <a:pt x="5608" y="1790"/>
                </a:lnTo>
                <a:lnTo>
                  <a:pt x="5604" y="1790"/>
                </a:lnTo>
                <a:lnTo>
                  <a:pt x="5602" y="1792"/>
                </a:lnTo>
                <a:lnTo>
                  <a:pt x="5600" y="1794"/>
                </a:lnTo>
                <a:lnTo>
                  <a:pt x="5598" y="1796"/>
                </a:lnTo>
                <a:lnTo>
                  <a:pt x="5595" y="1802"/>
                </a:lnTo>
                <a:lnTo>
                  <a:pt x="5593" y="1808"/>
                </a:lnTo>
                <a:lnTo>
                  <a:pt x="5595" y="1818"/>
                </a:lnTo>
                <a:lnTo>
                  <a:pt x="5597" y="1827"/>
                </a:lnTo>
                <a:lnTo>
                  <a:pt x="5600" y="1835"/>
                </a:lnTo>
                <a:lnTo>
                  <a:pt x="5604" y="1844"/>
                </a:lnTo>
                <a:lnTo>
                  <a:pt x="5609" y="1852"/>
                </a:lnTo>
                <a:lnTo>
                  <a:pt x="5614" y="1859"/>
                </a:lnTo>
                <a:lnTo>
                  <a:pt x="5620" y="1865"/>
                </a:lnTo>
                <a:lnTo>
                  <a:pt x="5626" y="1871"/>
                </a:lnTo>
                <a:lnTo>
                  <a:pt x="5637" y="1881"/>
                </a:lnTo>
                <a:lnTo>
                  <a:pt x="5647" y="1890"/>
                </a:lnTo>
                <a:lnTo>
                  <a:pt x="5651" y="1896"/>
                </a:lnTo>
                <a:lnTo>
                  <a:pt x="5653" y="1899"/>
                </a:lnTo>
                <a:lnTo>
                  <a:pt x="5654" y="1903"/>
                </a:lnTo>
                <a:lnTo>
                  <a:pt x="5654" y="1907"/>
                </a:lnTo>
                <a:lnTo>
                  <a:pt x="5747" y="1919"/>
                </a:lnTo>
                <a:lnTo>
                  <a:pt x="5754" y="1918"/>
                </a:lnTo>
                <a:lnTo>
                  <a:pt x="5761" y="1917"/>
                </a:lnTo>
                <a:lnTo>
                  <a:pt x="5768" y="1915"/>
                </a:lnTo>
                <a:lnTo>
                  <a:pt x="5775" y="1912"/>
                </a:lnTo>
                <a:lnTo>
                  <a:pt x="5780" y="1908"/>
                </a:lnTo>
                <a:lnTo>
                  <a:pt x="5786" y="1904"/>
                </a:lnTo>
                <a:lnTo>
                  <a:pt x="5792" y="1899"/>
                </a:lnTo>
                <a:lnTo>
                  <a:pt x="5797" y="1892"/>
                </a:lnTo>
                <a:lnTo>
                  <a:pt x="5807" y="1880"/>
                </a:lnTo>
                <a:lnTo>
                  <a:pt x="5815" y="1865"/>
                </a:lnTo>
                <a:lnTo>
                  <a:pt x="5823" y="1850"/>
                </a:lnTo>
                <a:lnTo>
                  <a:pt x="5830" y="1832"/>
                </a:lnTo>
                <a:lnTo>
                  <a:pt x="5835" y="1815"/>
                </a:lnTo>
                <a:lnTo>
                  <a:pt x="5841" y="1797"/>
                </a:lnTo>
                <a:lnTo>
                  <a:pt x="5845" y="1779"/>
                </a:lnTo>
                <a:lnTo>
                  <a:pt x="5847" y="1763"/>
                </a:lnTo>
                <a:lnTo>
                  <a:pt x="5852" y="1733"/>
                </a:lnTo>
                <a:lnTo>
                  <a:pt x="5853" y="1709"/>
                </a:lnTo>
                <a:lnTo>
                  <a:pt x="5853" y="1694"/>
                </a:lnTo>
                <a:lnTo>
                  <a:pt x="5853" y="1677"/>
                </a:lnTo>
                <a:lnTo>
                  <a:pt x="5853" y="1657"/>
                </a:lnTo>
                <a:lnTo>
                  <a:pt x="5853" y="1635"/>
                </a:lnTo>
                <a:lnTo>
                  <a:pt x="5853" y="1623"/>
                </a:lnTo>
                <a:lnTo>
                  <a:pt x="5853" y="1612"/>
                </a:lnTo>
                <a:lnTo>
                  <a:pt x="5855" y="1607"/>
                </a:lnTo>
                <a:lnTo>
                  <a:pt x="5858" y="1604"/>
                </a:lnTo>
                <a:lnTo>
                  <a:pt x="5865" y="1601"/>
                </a:lnTo>
                <a:lnTo>
                  <a:pt x="5873" y="1598"/>
                </a:lnTo>
                <a:lnTo>
                  <a:pt x="5873" y="1568"/>
                </a:lnTo>
                <a:lnTo>
                  <a:pt x="5867" y="1564"/>
                </a:lnTo>
                <a:lnTo>
                  <a:pt x="5859" y="1558"/>
                </a:lnTo>
                <a:lnTo>
                  <a:pt x="5850" y="1551"/>
                </a:lnTo>
                <a:lnTo>
                  <a:pt x="5843" y="1543"/>
                </a:lnTo>
                <a:lnTo>
                  <a:pt x="5835" y="1534"/>
                </a:lnTo>
                <a:lnTo>
                  <a:pt x="5830" y="1525"/>
                </a:lnTo>
                <a:lnTo>
                  <a:pt x="5827" y="1520"/>
                </a:lnTo>
                <a:lnTo>
                  <a:pt x="5826" y="1516"/>
                </a:lnTo>
                <a:lnTo>
                  <a:pt x="5826" y="1511"/>
                </a:lnTo>
                <a:lnTo>
                  <a:pt x="5826" y="1506"/>
                </a:lnTo>
                <a:lnTo>
                  <a:pt x="5816" y="1498"/>
                </a:lnTo>
                <a:lnTo>
                  <a:pt x="5808" y="1490"/>
                </a:lnTo>
                <a:lnTo>
                  <a:pt x="5799" y="1481"/>
                </a:lnTo>
                <a:lnTo>
                  <a:pt x="5791" y="1472"/>
                </a:lnTo>
                <a:lnTo>
                  <a:pt x="5776" y="1451"/>
                </a:lnTo>
                <a:lnTo>
                  <a:pt x="5761" y="1428"/>
                </a:lnTo>
                <a:lnTo>
                  <a:pt x="5748" y="1404"/>
                </a:lnTo>
                <a:lnTo>
                  <a:pt x="5735" y="1378"/>
                </a:lnTo>
                <a:lnTo>
                  <a:pt x="5721" y="1353"/>
                </a:lnTo>
                <a:lnTo>
                  <a:pt x="5707" y="1327"/>
                </a:lnTo>
                <a:lnTo>
                  <a:pt x="5700" y="1316"/>
                </a:lnTo>
                <a:lnTo>
                  <a:pt x="5692" y="1307"/>
                </a:lnTo>
                <a:lnTo>
                  <a:pt x="5684" y="1299"/>
                </a:lnTo>
                <a:lnTo>
                  <a:pt x="5674" y="1291"/>
                </a:lnTo>
                <a:lnTo>
                  <a:pt x="5664" y="1285"/>
                </a:lnTo>
                <a:lnTo>
                  <a:pt x="5652" y="1279"/>
                </a:lnTo>
                <a:lnTo>
                  <a:pt x="5640" y="1274"/>
                </a:lnTo>
                <a:lnTo>
                  <a:pt x="5628" y="1270"/>
                </a:lnTo>
                <a:lnTo>
                  <a:pt x="5600" y="1263"/>
                </a:lnTo>
                <a:lnTo>
                  <a:pt x="5570" y="1256"/>
                </a:lnTo>
                <a:lnTo>
                  <a:pt x="5540" y="1249"/>
                </a:lnTo>
                <a:lnTo>
                  <a:pt x="5508" y="1241"/>
                </a:lnTo>
                <a:lnTo>
                  <a:pt x="5503" y="1252"/>
                </a:lnTo>
                <a:lnTo>
                  <a:pt x="5500" y="1265"/>
                </a:lnTo>
                <a:lnTo>
                  <a:pt x="5498" y="1272"/>
                </a:lnTo>
                <a:lnTo>
                  <a:pt x="5496" y="1279"/>
                </a:lnTo>
                <a:lnTo>
                  <a:pt x="5492" y="1285"/>
                </a:lnTo>
                <a:lnTo>
                  <a:pt x="5488" y="1291"/>
                </a:lnTo>
                <a:lnTo>
                  <a:pt x="5483" y="1284"/>
                </a:lnTo>
                <a:lnTo>
                  <a:pt x="5476" y="1278"/>
                </a:lnTo>
                <a:lnTo>
                  <a:pt x="5469" y="1275"/>
                </a:lnTo>
                <a:lnTo>
                  <a:pt x="5462" y="1272"/>
                </a:lnTo>
                <a:lnTo>
                  <a:pt x="5446" y="1267"/>
                </a:lnTo>
                <a:lnTo>
                  <a:pt x="5431" y="1264"/>
                </a:lnTo>
                <a:lnTo>
                  <a:pt x="5423" y="1262"/>
                </a:lnTo>
                <a:lnTo>
                  <a:pt x="5417" y="1260"/>
                </a:lnTo>
                <a:lnTo>
                  <a:pt x="5411" y="1257"/>
                </a:lnTo>
                <a:lnTo>
                  <a:pt x="5406" y="1254"/>
                </a:lnTo>
                <a:lnTo>
                  <a:pt x="5401" y="1249"/>
                </a:lnTo>
                <a:lnTo>
                  <a:pt x="5398" y="1244"/>
                </a:lnTo>
                <a:lnTo>
                  <a:pt x="5396" y="1237"/>
                </a:lnTo>
                <a:lnTo>
                  <a:pt x="5395" y="1229"/>
                </a:lnTo>
                <a:lnTo>
                  <a:pt x="5378" y="1226"/>
                </a:lnTo>
                <a:lnTo>
                  <a:pt x="5341" y="1218"/>
                </a:lnTo>
                <a:lnTo>
                  <a:pt x="5322" y="1214"/>
                </a:lnTo>
                <a:lnTo>
                  <a:pt x="5305" y="1210"/>
                </a:lnTo>
                <a:lnTo>
                  <a:pt x="5293" y="1207"/>
                </a:lnTo>
                <a:lnTo>
                  <a:pt x="5288" y="1204"/>
                </a:lnTo>
                <a:lnTo>
                  <a:pt x="5289" y="1197"/>
                </a:lnTo>
                <a:lnTo>
                  <a:pt x="5293" y="1191"/>
                </a:lnTo>
                <a:lnTo>
                  <a:pt x="5298" y="1185"/>
                </a:lnTo>
                <a:lnTo>
                  <a:pt x="5304" y="1180"/>
                </a:lnTo>
                <a:lnTo>
                  <a:pt x="5319" y="1167"/>
                </a:lnTo>
                <a:lnTo>
                  <a:pt x="5334" y="1154"/>
                </a:lnTo>
                <a:lnTo>
                  <a:pt x="5331" y="1147"/>
                </a:lnTo>
                <a:lnTo>
                  <a:pt x="5329" y="1140"/>
                </a:lnTo>
                <a:lnTo>
                  <a:pt x="5328" y="1132"/>
                </a:lnTo>
                <a:lnTo>
                  <a:pt x="5329" y="1125"/>
                </a:lnTo>
                <a:lnTo>
                  <a:pt x="5331" y="1117"/>
                </a:lnTo>
                <a:lnTo>
                  <a:pt x="5334" y="1108"/>
                </a:lnTo>
                <a:lnTo>
                  <a:pt x="5339" y="1100"/>
                </a:lnTo>
                <a:lnTo>
                  <a:pt x="5343" y="1092"/>
                </a:lnTo>
                <a:lnTo>
                  <a:pt x="5365" y="1064"/>
                </a:lnTo>
                <a:lnTo>
                  <a:pt x="5382" y="1043"/>
                </a:lnTo>
                <a:lnTo>
                  <a:pt x="5382" y="964"/>
                </a:lnTo>
                <a:lnTo>
                  <a:pt x="5388" y="962"/>
                </a:lnTo>
                <a:lnTo>
                  <a:pt x="5396" y="961"/>
                </a:lnTo>
                <a:lnTo>
                  <a:pt x="5402" y="961"/>
                </a:lnTo>
                <a:lnTo>
                  <a:pt x="5409" y="962"/>
                </a:lnTo>
                <a:lnTo>
                  <a:pt x="5423" y="963"/>
                </a:lnTo>
                <a:lnTo>
                  <a:pt x="5441" y="964"/>
                </a:lnTo>
                <a:lnTo>
                  <a:pt x="5465" y="964"/>
                </a:lnTo>
                <a:lnTo>
                  <a:pt x="5492" y="966"/>
                </a:lnTo>
                <a:lnTo>
                  <a:pt x="5521" y="968"/>
                </a:lnTo>
                <a:lnTo>
                  <a:pt x="5552" y="970"/>
                </a:lnTo>
                <a:lnTo>
                  <a:pt x="5583" y="972"/>
                </a:lnTo>
                <a:lnTo>
                  <a:pt x="5612" y="974"/>
                </a:lnTo>
                <a:lnTo>
                  <a:pt x="5641" y="975"/>
                </a:lnTo>
                <a:lnTo>
                  <a:pt x="5667" y="976"/>
                </a:lnTo>
                <a:lnTo>
                  <a:pt x="5671" y="975"/>
                </a:lnTo>
                <a:lnTo>
                  <a:pt x="5677" y="972"/>
                </a:lnTo>
                <a:lnTo>
                  <a:pt x="5682" y="968"/>
                </a:lnTo>
                <a:lnTo>
                  <a:pt x="5687" y="964"/>
                </a:lnTo>
                <a:lnTo>
                  <a:pt x="5674" y="945"/>
                </a:lnTo>
                <a:lnTo>
                  <a:pt x="5807" y="945"/>
                </a:lnTo>
                <a:lnTo>
                  <a:pt x="5809" y="949"/>
                </a:lnTo>
                <a:lnTo>
                  <a:pt x="5816" y="955"/>
                </a:lnTo>
                <a:lnTo>
                  <a:pt x="5825" y="962"/>
                </a:lnTo>
                <a:lnTo>
                  <a:pt x="5836" y="969"/>
                </a:lnTo>
                <a:lnTo>
                  <a:pt x="5857" y="982"/>
                </a:lnTo>
                <a:lnTo>
                  <a:pt x="5867" y="988"/>
                </a:lnTo>
                <a:lnTo>
                  <a:pt x="5871" y="988"/>
                </a:lnTo>
                <a:lnTo>
                  <a:pt x="5875" y="987"/>
                </a:lnTo>
                <a:lnTo>
                  <a:pt x="5878" y="985"/>
                </a:lnTo>
                <a:lnTo>
                  <a:pt x="5880" y="983"/>
                </a:lnTo>
                <a:lnTo>
                  <a:pt x="5884" y="979"/>
                </a:lnTo>
                <a:lnTo>
                  <a:pt x="5888" y="973"/>
                </a:lnTo>
                <a:lnTo>
                  <a:pt x="5892" y="967"/>
                </a:lnTo>
                <a:lnTo>
                  <a:pt x="5898" y="963"/>
                </a:lnTo>
                <a:lnTo>
                  <a:pt x="5902" y="961"/>
                </a:lnTo>
                <a:lnTo>
                  <a:pt x="5906" y="959"/>
                </a:lnTo>
                <a:lnTo>
                  <a:pt x="5913" y="958"/>
                </a:lnTo>
                <a:lnTo>
                  <a:pt x="5920" y="958"/>
                </a:lnTo>
                <a:lnTo>
                  <a:pt x="5911" y="954"/>
                </a:lnTo>
                <a:lnTo>
                  <a:pt x="5904" y="950"/>
                </a:lnTo>
                <a:lnTo>
                  <a:pt x="5900" y="945"/>
                </a:lnTo>
                <a:lnTo>
                  <a:pt x="5897" y="941"/>
                </a:lnTo>
                <a:lnTo>
                  <a:pt x="5894" y="935"/>
                </a:lnTo>
                <a:lnTo>
                  <a:pt x="5893" y="927"/>
                </a:lnTo>
                <a:lnTo>
                  <a:pt x="5893" y="916"/>
                </a:lnTo>
                <a:lnTo>
                  <a:pt x="5893" y="902"/>
                </a:lnTo>
                <a:lnTo>
                  <a:pt x="5893" y="886"/>
                </a:lnTo>
                <a:lnTo>
                  <a:pt x="5894" y="871"/>
                </a:lnTo>
                <a:lnTo>
                  <a:pt x="5897" y="858"/>
                </a:lnTo>
                <a:lnTo>
                  <a:pt x="5900" y="846"/>
                </a:lnTo>
                <a:lnTo>
                  <a:pt x="5902" y="841"/>
                </a:lnTo>
                <a:lnTo>
                  <a:pt x="5904" y="835"/>
                </a:lnTo>
                <a:lnTo>
                  <a:pt x="5906" y="831"/>
                </a:lnTo>
                <a:lnTo>
                  <a:pt x="5910" y="828"/>
                </a:lnTo>
                <a:lnTo>
                  <a:pt x="5913" y="825"/>
                </a:lnTo>
                <a:lnTo>
                  <a:pt x="5917" y="823"/>
                </a:lnTo>
                <a:lnTo>
                  <a:pt x="5922" y="822"/>
                </a:lnTo>
                <a:lnTo>
                  <a:pt x="5926" y="822"/>
                </a:lnTo>
                <a:lnTo>
                  <a:pt x="5945" y="822"/>
                </a:lnTo>
                <a:lnTo>
                  <a:pt x="5974" y="822"/>
                </a:lnTo>
                <a:lnTo>
                  <a:pt x="6006" y="822"/>
                </a:lnTo>
                <a:lnTo>
                  <a:pt x="6033" y="822"/>
                </a:lnTo>
                <a:lnTo>
                  <a:pt x="6037" y="828"/>
                </a:lnTo>
                <a:lnTo>
                  <a:pt x="6045" y="838"/>
                </a:lnTo>
                <a:lnTo>
                  <a:pt x="6055" y="849"/>
                </a:lnTo>
                <a:lnTo>
                  <a:pt x="6066" y="860"/>
                </a:lnTo>
                <a:lnTo>
                  <a:pt x="6077" y="871"/>
                </a:lnTo>
                <a:lnTo>
                  <a:pt x="6086" y="881"/>
                </a:lnTo>
                <a:lnTo>
                  <a:pt x="6094" y="887"/>
                </a:lnTo>
                <a:lnTo>
                  <a:pt x="6099" y="889"/>
                </a:lnTo>
                <a:lnTo>
                  <a:pt x="6102" y="881"/>
                </a:lnTo>
                <a:lnTo>
                  <a:pt x="6105" y="874"/>
                </a:lnTo>
                <a:lnTo>
                  <a:pt x="6108" y="867"/>
                </a:lnTo>
                <a:lnTo>
                  <a:pt x="6112" y="861"/>
                </a:lnTo>
                <a:lnTo>
                  <a:pt x="6116" y="855"/>
                </a:lnTo>
                <a:lnTo>
                  <a:pt x="6119" y="848"/>
                </a:lnTo>
                <a:lnTo>
                  <a:pt x="6123" y="839"/>
                </a:lnTo>
                <a:lnTo>
                  <a:pt x="6125" y="828"/>
                </a:lnTo>
                <a:lnTo>
                  <a:pt x="6128" y="830"/>
                </a:lnTo>
                <a:lnTo>
                  <a:pt x="6132" y="831"/>
                </a:lnTo>
                <a:lnTo>
                  <a:pt x="6135" y="832"/>
                </a:lnTo>
                <a:lnTo>
                  <a:pt x="6139" y="832"/>
                </a:lnTo>
                <a:lnTo>
                  <a:pt x="6144" y="832"/>
                </a:lnTo>
                <a:lnTo>
                  <a:pt x="6149" y="831"/>
                </a:lnTo>
                <a:lnTo>
                  <a:pt x="6153" y="830"/>
                </a:lnTo>
                <a:lnTo>
                  <a:pt x="6159" y="828"/>
                </a:lnTo>
                <a:lnTo>
                  <a:pt x="6148" y="815"/>
                </a:lnTo>
                <a:lnTo>
                  <a:pt x="6137" y="803"/>
                </a:lnTo>
                <a:lnTo>
                  <a:pt x="6133" y="796"/>
                </a:lnTo>
                <a:lnTo>
                  <a:pt x="6128" y="789"/>
                </a:lnTo>
                <a:lnTo>
                  <a:pt x="6126" y="782"/>
                </a:lnTo>
                <a:lnTo>
                  <a:pt x="6125" y="772"/>
                </a:lnTo>
                <a:lnTo>
                  <a:pt x="6126" y="767"/>
                </a:lnTo>
                <a:lnTo>
                  <a:pt x="6128" y="764"/>
                </a:lnTo>
                <a:lnTo>
                  <a:pt x="6132" y="761"/>
                </a:lnTo>
                <a:lnTo>
                  <a:pt x="6135" y="760"/>
                </a:lnTo>
                <a:lnTo>
                  <a:pt x="6140" y="759"/>
                </a:lnTo>
                <a:lnTo>
                  <a:pt x="6146" y="759"/>
                </a:lnTo>
                <a:lnTo>
                  <a:pt x="6152" y="760"/>
                </a:lnTo>
                <a:lnTo>
                  <a:pt x="6159" y="762"/>
                </a:lnTo>
                <a:lnTo>
                  <a:pt x="6188" y="771"/>
                </a:lnTo>
                <a:lnTo>
                  <a:pt x="6212" y="778"/>
                </a:lnTo>
                <a:lnTo>
                  <a:pt x="6202" y="779"/>
                </a:lnTo>
                <a:lnTo>
                  <a:pt x="6193" y="782"/>
                </a:lnTo>
                <a:lnTo>
                  <a:pt x="6184" y="784"/>
                </a:lnTo>
                <a:lnTo>
                  <a:pt x="6179" y="785"/>
                </a:lnTo>
                <a:lnTo>
                  <a:pt x="6180" y="792"/>
                </a:lnTo>
                <a:lnTo>
                  <a:pt x="6183" y="797"/>
                </a:lnTo>
                <a:lnTo>
                  <a:pt x="6186" y="802"/>
                </a:lnTo>
                <a:lnTo>
                  <a:pt x="6191" y="807"/>
                </a:lnTo>
                <a:lnTo>
                  <a:pt x="6201" y="815"/>
                </a:lnTo>
                <a:lnTo>
                  <a:pt x="6211" y="822"/>
                </a:lnTo>
                <a:lnTo>
                  <a:pt x="6222" y="829"/>
                </a:lnTo>
                <a:lnTo>
                  <a:pt x="6230" y="837"/>
                </a:lnTo>
                <a:lnTo>
                  <a:pt x="6234" y="842"/>
                </a:lnTo>
                <a:lnTo>
                  <a:pt x="6236" y="847"/>
                </a:lnTo>
                <a:lnTo>
                  <a:pt x="6238" y="853"/>
                </a:lnTo>
                <a:lnTo>
                  <a:pt x="6238" y="859"/>
                </a:lnTo>
                <a:lnTo>
                  <a:pt x="6237" y="867"/>
                </a:lnTo>
                <a:lnTo>
                  <a:pt x="6231" y="878"/>
                </a:lnTo>
                <a:lnTo>
                  <a:pt x="6224" y="893"/>
                </a:lnTo>
                <a:lnTo>
                  <a:pt x="6215" y="907"/>
                </a:lnTo>
                <a:lnTo>
                  <a:pt x="6206" y="922"/>
                </a:lnTo>
                <a:lnTo>
                  <a:pt x="6200" y="937"/>
                </a:lnTo>
                <a:lnTo>
                  <a:pt x="6196" y="944"/>
                </a:lnTo>
                <a:lnTo>
                  <a:pt x="6194" y="952"/>
                </a:lnTo>
                <a:lnTo>
                  <a:pt x="6192" y="958"/>
                </a:lnTo>
                <a:lnTo>
                  <a:pt x="6192" y="964"/>
                </a:lnTo>
                <a:lnTo>
                  <a:pt x="6193" y="970"/>
                </a:lnTo>
                <a:lnTo>
                  <a:pt x="6195" y="974"/>
                </a:lnTo>
                <a:lnTo>
                  <a:pt x="6198" y="977"/>
                </a:lnTo>
                <a:lnTo>
                  <a:pt x="6202" y="979"/>
                </a:lnTo>
                <a:lnTo>
                  <a:pt x="6205" y="981"/>
                </a:lnTo>
                <a:lnTo>
                  <a:pt x="6208" y="984"/>
                </a:lnTo>
                <a:lnTo>
                  <a:pt x="6211" y="988"/>
                </a:lnTo>
                <a:lnTo>
                  <a:pt x="6212" y="994"/>
                </a:lnTo>
                <a:lnTo>
                  <a:pt x="6212" y="1001"/>
                </a:lnTo>
                <a:lnTo>
                  <a:pt x="6211" y="1010"/>
                </a:lnTo>
                <a:lnTo>
                  <a:pt x="6208" y="1018"/>
                </a:lnTo>
                <a:lnTo>
                  <a:pt x="6204" y="1026"/>
                </a:lnTo>
                <a:lnTo>
                  <a:pt x="6202" y="1030"/>
                </a:lnTo>
                <a:lnTo>
                  <a:pt x="6200" y="1033"/>
                </a:lnTo>
                <a:lnTo>
                  <a:pt x="6196" y="1036"/>
                </a:lnTo>
                <a:lnTo>
                  <a:pt x="6192" y="1039"/>
                </a:lnTo>
                <a:lnTo>
                  <a:pt x="6188" y="1041"/>
                </a:lnTo>
                <a:lnTo>
                  <a:pt x="6183" y="1042"/>
                </a:lnTo>
                <a:lnTo>
                  <a:pt x="6178" y="1043"/>
                </a:lnTo>
                <a:lnTo>
                  <a:pt x="6172" y="1043"/>
                </a:lnTo>
                <a:lnTo>
                  <a:pt x="6173" y="1062"/>
                </a:lnTo>
                <a:lnTo>
                  <a:pt x="6175" y="1079"/>
                </a:lnTo>
                <a:lnTo>
                  <a:pt x="6181" y="1095"/>
                </a:lnTo>
                <a:lnTo>
                  <a:pt x="6186" y="1111"/>
                </a:lnTo>
                <a:lnTo>
                  <a:pt x="6194" y="1126"/>
                </a:lnTo>
                <a:lnTo>
                  <a:pt x="6204" y="1140"/>
                </a:lnTo>
                <a:lnTo>
                  <a:pt x="6214" y="1153"/>
                </a:lnTo>
                <a:lnTo>
                  <a:pt x="6226" y="1166"/>
                </a:lnTo>
                <a:lnTo>
                  <a:pt x="6238" y="1179"/>
                </a:lnTo>
                <a:lnTo>
                  <a:pt x="6252" y="1190"/>
                </a:lnTo>
                <a:lnTo>
                  <a:pt x="6267" y="1201"/>
                </a:lnTo>
                <a:lnTo>
                  <a:pt x="6281" y="1211"/>
                </a:lnTo>
                <a:lnTo>
                  <a:pt x="6296" y="1220"/>
                </a:lnTo>
                <a:lnTo>
                  <a:pt x="6313" y="1230"/>
                </a:lnTo>
                <a:lnTo>
                  <a:pt x="6328" y="1239"/>
                </a:lnTo>
                <a:lnTo>
                  <a:pt x="6345" y="1247"/>
                </a:lnTo>
                <a:lnTo>
                  <a:pt x="6352" y="1251"/>
                </a:lnTo>
                <a:lnTo>
                  <a:pt x="6360" y="1256"/>
                </a:lnTo>
                <a:lnTo>
                  <a:pt x="6365" y="1261"/>
                </a:lnTo>
                <a:lnTo>
                  <a:pt x="6371" y="1267"/>
                </a:lnTo>
                <a:lnTo>
                  <a:pt x="6379" y="1282"/>
                </a:lnTo>
                <a:lnTo>
                  <a:pt x="6387" y="1297"/>
                </a:lnTo>
                <a:lnTo>
                  <a:pt x="6392" y="1304"/>
                </a:lnTo>
                <a:lnTo>
                  <a:pt x="6396" y="1311"/>
                </a:lnTo>
                <a:lnTo>
                  <a:pt x="6402" y="1318"/>
                </a:lnTo>
                <a:lnTo>
                  <a:pt x="6407" y="1325"/>
                </a:lnTo>
                <a:lnTo>
                  <a:pt x="6415" y="1331"/>
                </a:lnTo>
                <a:lnTo>
                  <a:pt x="6422" y="1337"/>
                </a:lnTo>
                <a:lnTo>
                  <a:pt x="6432" y="1342"/>
                </a:lnTo>
                <a:lnTo>
                  <a:pt x="6444" y="1346"/>
                </a:lnTo>
                <a:lnTo>
                  <a:pt x="6452" y="1347"/>
                </a:lnTo>
                <a:lnTo>
                  <a:pt x="6464" y="1351"/>
                </a:lnTo>
                <a:lnTo>
                  <a:pt x="6471" y="1353"/>
                </a:lnTo>
                <a:lnTo>
                  <a:pt x="6476" y="1356"/>
                </a:lnTo>
                <a:lnTo>
                  <a:pt x="6481" y="1360"/>
                </a:lnTo>
                <a:lnTo>
                  <a:pt x="6484" y="1364"/>
                </a:lnTo>
                <a:lnTo>
                  <a:pt x="6491" y="1374"/>
                </a:lnTo>
                <a:lnTo>
                  <a:pt x="6497" y="1384"/>
                </a:lnTo>
                <a:lnTo>
                  <a:pt x="6506" y="1395"/>
                </a:lnTo>
                <a:lnTo>
                  <a:pt x="6515" y="1404"/>
                </a:lnTo>
                <a:lnTo>
                  <a:pt x="6525" y="1413"/>
                </a:lnTo>
                <a:lnTo>
                  <a:pt x="6533" y="1420"/>
                </a:lnTo>
                <a:lnTo>
                  <a:pt x="6538" y="1422"/>
                </a:lnTo>
                <a:lnTo>
                  <a:pt x="6542" y="1424"/>
                </a:lnTo>
                <a:lnTo>
                  <a:pt x="6547" y="1425"/>
                </a:lnTo>
                <a:lnTo>
                  <a:pt x="6551" y="1426"/>
                </a:lnTo>
                <a:lnTo>
                  <a:pt x="6554" y="1425"/>
                </a:lnTo>
                <a:lnTo>
                  <a:pt x="6558" y="1425"/>
                </a:lnTo>
                <a:lnTo>
                  <a:pt x="6561" y="1423"/>
                </a:lnTo>
                <a:lnTo>
                  <a:pt x="6564" y="1421"/>
                </a:lnTo>
                <a:lnTo>
                  <a:pt x="6570" y="1416"/>
                </a:lnTo>
                <a:lnTo>
                  <a:pt x="6575" y="1410"/>
                </a:lnTo>
                <a:lnTo>
                  <a:pt x="6578" y="1402"/>
                </a:lnTo>
                <a:lnTo>
                  <a:pt x="6582" y="1391"/>
                </a:lnTo>
                <a:lnTo>
                  <a:pt x="6583" y="1381"/>
                </a:lnTo>
                <a:lnTo>
                  <a:pt x="6584" y="1370"/>
                </a:lnTo>
                <a:lnTo>
                  <a:pt x="6583" y="1366"/>
                </a:lnTo>
                <a:lnTo>
                  <a:pt x="6582" y="1362"/>
                </a:lnTo>
                <a:lnTo>
                  <a:pt x="6579" y="1359"/>
                </a:lnTo>
                <a:lnTo>
                  <a:pt x="6576" y="1356"/>
                </a:lnTo>
                <a:lnTo>
                  <a:pt x="6570" y="1350"/>
                </a:lnTo>
                <a:lnTo>
                  <a:pt x="6561" y="1345"/>
                </a:lnTo>
                <a:lnTo>
                  <a:pt x="6552" y="1340"/>
                </a:lnTo>
                <a:lnTo>
                  <a:pt x="6544" y="1333"/>
                </a:lnTo>
                <a:lnTo>
                  <a:pt x="6542" y="1329"/>
                </a:lnTo>
                <a:lnTo>
                  <a:pt x="6539" y="1325"/>
                </a:lnTo>
                <a:lnTo>
                  <a:pt x="6538" y="1320"/>
                </a:lnTo>
                <a:lnTo>
                  <a:pt x="6538" y="1315"/>
                </a:lnTo>
                <a:lnTo>
                  <a:pt x="6539" y="1313"/>
                </a:lnTo>
                <a:lnTo>
                  <a:pt x="6542" y="1310"/>
                </a:lnTo>
                <a:lnTo>
                  <a:pt x="6547" y="1308"/>
                </a:lnTo>
                <a:lnTo>
                  <a:pt x="6552" y="1306"/>
                </a:lnTo>
                <a:lnTo>
                  <a:pt x="6565" y="1301"/>
                </a:lnTo>
                <a:lnTo>
                  <a:pt x="6577" y="1297"/>
                </a:lnTo>
                <a:lnTo>
                  <a:pt x="6569" y="1280"/>
                </a:lnTo>
                <a:lnTo>
                  <a:pt x="6560" y="1268"/>
                </a:lnTo>
                <a:lnTo>
                  <a:pt x="6550" y="1256"/>
                </a:lnTo>
                <a:lnTo>
                  <a:pt x="6538" y="1241"/>
                </a:lnTo>
                <a:lnTo>
                  <a:pt x="6540" y="1239"/>
                </a:lnTo>
                <a:lnTo>
                  <a:pt x="6544" y="1238"/>
                </a:lnTo>
                <a:lnTo>
                  <a:pt x="6550" y="1237"/>
                </a:lnTo>
                <a:lnTo>
                  <a:pt x="6556" y="1236"/>
                </a:lnTo>
                <a:lnTo>
                  <a:pt x="6572" y="1235"/>
                </a:lnTo>
                <a:lnTo>
                  <a:pt x="6590" y="1235"/>
                </a:lnTo>
                <a:lnTo>
                  <a:pt x="6583" y="1229"/>
                </a:lnTo>
                <a:lnTo>
                  <a:pt x="6572" y="1219"/>
                </a:lnTo>
                <a:lnTo>
                  <a:pt x="6566" y="1214"/>
                </a:lnTo>
                <a:lnTo>
                  <a:pt x="6562" y="1210"/>
                </a:lnTo>
                <a:lnTo>
                  <a:pt x="6559" y="1207"/>
                </a:lnTo>
                <a:lnTo>
                  <a:pt x="6558" y="1204"/>
                </a:lnTo>
                <a:lnTo>
                  <a:pt x="6550" y="1199"/>
                </a:lnTo>
                <a:lnTo>
                  <a:pt x="6544" y="1194"/>
                </a:lnTo>
                <a:lnTo>
                  <a:pt x="6540" y="1187"/>
                </a:lnTo>
                <a:lnTo>
                  <a:pt x="6537" y="1180"/>
                </a:lnTo>
                <a:lnTo>
                  <a:pt x="6533" y="1173"/>
                </a:lnTo>
                <a:lnTo>
                  <a:pt x="6532" y="1163"/>
                </a:lnTo>
                <a:lnTo>
                  <a:pt x="6531" y="1153"/>
                </a:lnTo>
                <a:lnTo>
                  <a:pt x="6531" y="1142"/>
                </a:lnTo>
                <a:lnTo>
                  <a:pt x="6536" y="1142"/>
                </a:lnTo>
                <a:lnTo>
                  <a:pt x="6540" y="1140"/>
                </a:lnTo>
                <a:lnTo>
                  <a:pt x="6545" y="1138"/>
                </a:lnTo>
                <a:lnTo>
                  <a:pt x="6549" y="1136"/>
                </a:lnTo>
                <a:lnTo>
                  <a:pt x="6552" y="1133"/>
                </a:lnTo>
                <a:lnTo>
                  <a:pt x="6555" y="1130"/>
                </a:lnTo>
                <a:lnTo>
                  <a:pt x="6556" y="1127"/>
                </a:lnTo>
                <a:lnTo>
                  <a:pt x="6558" y="1124"/>
                </a:lnTo>
                <a:lnTo>
                  <a:pt x="6539" y="1118"/>
                </a:lnTo>
                <a:lnTo>
                  <a:pt x="6522" y="1110"/>
                </a:lnTo>
                <a:lnTo>
                  <a:pt x="6508" y="1103"/>
                </a:lnTo>
                <a:lnTo>
                  <a:pt x="6496" y="1095"/>
                </a:lnTo>
                <a:lnTo>
                  <a:pt x="6476" y="1078"/>
                </a:lnTo>
                <a:lnTo>
                  <a:pt x="6460" y="1063"/>
                </a:lnTo>
                <a:lnTo>
                  <a:pt x="6452" y="1055"/>
                </a:lnTo>
                <a:lnTo>
                  <a:pt x="6444" y="1048"/>
                </a:lnTo>
                <a:lnTo>
                  <a:pt x="6437" y="1043"/>
                </a:lnTo>
                <a:lnTo>
                  <a:pt x="6427" y="1039"/>
                </a:lnTo>
                <a:lnTo>
                  <a:pt x="6417" y="1036"/>
                </a:lnTo>
                <a:lnTo>
                  <a:pt x="6406" y="1035"/>
                </a:lnTo>
                <a:lnTo>
                  <a:pt x="6393" y="1035"/>
                </a:lnTo>
                <a:lnTo>
                  <a:pt x="6377" y="1037"/>
                </a:lnTo>
                <a:lnTo>
                  <a:pt x="6375" y="1038"/>
                </a:lnTo>
                <a:lnTo>
                  <a:pt x="6373" y="1037"/>
                </a:lnTo>
                <a:lnTo>
                  <a:pt x="6372" y="1036"/>
                </a:lnTo>
                <a:lnTo>
                  <a:pt x="6370" y="1035"/>
                </a:lnTo>
                <a:lnTo>
                  <a:pt x="6368" y="1031"/>
                </a:lnTo>
                <a:lnTo>
                  <a:pt x="6365" y="1025"/>
                </a:lnTo>
                <a:lnTo>
                  <a:pt x="6363" y="1009"/>
                </a:lnTo>
                <a:lnTo>
                  <a:pt x="6360" y="990"/>
                </a:lnTo>
                <a:lnTo>
                  <a:pt x="6358" y="981"/>
                </a:lnTo>
                <a:lnTo>
                  <a:pt x="6354" y="972"/>
                </a:lnTo>
                <a:lnTo>
                  <a:pt x="6351" y="963"/>
                </a:lnTo>
                <a:lnTo>
                  <a:pt x="6346" y="956"/>
                </a:lnTo>
                <a:lnTo>
                  <a:pt x="6340" y="949"/>
                </a:lnTo>
                <a:lnTo>
                  <a:pt x="6332" y="943"/>
                </a:lnTo>
                <a:lnTo>
                  <a:pt x="6328" y="941"/>
                </a:lnTo>
                <a:lnTo>
                  <a:pt x="6323" y="940"/>
                </a:lnTo>
                <a:lnTo>
                  <a:pt x="6317" y="939"/>
                </a:lnTo>
                <a:lnTo>
                  <a:pt x="6312" y="939"/>
                </a:lnTo>
                <a:lnTo>
                  <a:pt x="6392" y="889"/>
                </a:lnTo>
                <a:lnTo>
                  <a:pt x="6396" y="890"/>
                </a:lnTo>
                <a:lnTo>
                  <a:pt x="6399" y="894"/>
                </a:lnTo>
                <a:lnTo>
                  <a:pt x="6403" y="898"/>
                </a:lnTo>
                <a:lnTo>
                  <a:pt x="6405" y="902"/>
                </a:lnTo>
                <a:lnTo>
                  <a:pt x="6408" y="907"/>
                </a:lnTo>
                <a:lnTo>
                  <a:pt x="6413" y="911"/>
                </a:lnTo>
                <a:lnTo>
                  <a:pt x="6415" y="912"/>
                </a:lnTo>
                <a:lnTo>
                  <a:pt x="6418" y="913"/>
                </a:lnTo>
                <a:lnTo>
                  <a:pt x="6421" y="914"/>
                </a:lnTo>
                <a:lnTo>
                  <a:pt x="6425" y="914"/>
                </a:lnTo>
                <a:lnTo>
                  <a:pt x="6435" y="913"/>
                </a:lnTo>
                <a:lnTo>
                  <a:pt x="6446" y="910"/>
                </a:lnTo>
                <a:lnTo>
                  <a:pt x="6458" y="906"/>
                </a:lnTo>
                <a:lnTo>
                  <a:pt x="6470" y="901"/>
                </a:lnTo>
                <a:lnTo>
                  <a:pt x="6495" y="888"/>
                </a:lnTo>
                <a:lnTo>
                  <a:pt x="6525" y="877"/>
                </a:lnTo>
                <a:lnTo>
                  <a:pt x="6544" y="877"/>
                </a:lnTo>
                <a:lnTo>
                  <a:pt x="6547" y="885"/>
                </a:lnTo>
                <a:lnTo>
                  <a:pt x="6551" y="893"/>
                </a:lnTo>
                <a:lnTo>
                  <a:pt x="6556" y="899"/>
                </a:lnTo>
                <a:lnTo>
                  <a:pt x="6562" y="905"/>
                </a:lnTo>
                <a:lnTo>
                  <a:pt x="6576" y="915"/>
                </a:lnTo>
                <a:lnTo>
                  <a:pt x="6590" y="927"/>
                </a:lnTo>
                <a:lnTo>
                  <a:pt x="6596" y="906"/>
                </a:lnTo>
                <a:lnTo>
                  <a:pt x="6601" y="884"/>
                </a:lnTo>
                <a:lnTo>
                  <a:pt x="6605" y="873"/>
                </a:lnTo>
                <a:lnTo>
                  <a:pt x="6609" y="863"/>
                </a:lnTo>
                <a:lnTo>
                  <a:pt x="6614" y="854"/>
                </a:lnTo>
                <a:lnTo>
                  <a:pt x="6619" y="845"/>
                </a:lnTo>
                <a:lnTo>
                  <a:pt x="6626" y="835"/>
                </a:lnTo>
                <a:lnTo>
                  <a:pt x="6633" y="827"/>
                </a:lnTo>
                <a:lnTo>
                  <a:pt x="6642" y="821"/>
                </a:lnTo>
                <a:lnTo>
                  <a:pt x="6651" y="815"/>
                </a:lnTo>
                <a:lnTo>
                  <a:pt x="6662" y="810"/>
                </a:lnTo>
                <a:lnTo>
                  <a:pt x="6674" y="806"/>
                </a:lnTo>
                <a:lnTo>
                  <a:pt x="6688" y="804"/>
                </a:lnTo>
                <a:lnTo>
                  <a:pt x="6704" y="803"/>
                </a:lnTo>
                <a:lnTo>
                  <a:pt x="6701" y="799"/>
                </a:lnTo>
                <a:lnTo>
                  <a:pt x="6700" y="794"/>
                </a:lnTo>
                <a:lnTo>
                  <a:pt x="6700" y="790"/>
                </a:lnTo>
                <a:lnTo>
                  <a:pt x="6701" y="785"/>
                </a:lnTo>
                <a:lnTo>
                  <a:pt x="6702" y="775"/>
                </a:lnTo>
                <a:lnTo>
                  <a:pt x="6704" y="766"/>
                </a:lnTo>
                <a:lnTo>
                  <a:pt x="6709" y="770"/>
                </a:lnTo>
                <a:lnTo>
                  <a:pt x="6715" y="773"/>
                </a:lnTo>
                <a:lnTo>
                  <a:pt x="6721" y="775"/>
                </a:lnTo>
                <a:lnTo>
                  <a:pt x="6729" y="777"/>
                </a:lnTo>
                <a:lnTo>
                  <a:pt x="6744" y="778"/>
                </a:lnTo>
                <a:lnTo>
                  <a:pt x="6763" y="778"/>
                </a:lnTo>
                <a:lnTo>
                  <a:pt x="6774" y="781"/>
                </a:lnTo>
                <a:lnTo>
                  <a:pt x="6787" y="784"/>
                </a:lnTo>
                <a:lnTo>
                  <a:pt x="6795" y="785"/>
                </a:lnTo>
                <a:lnTo>
                  <a:pt x="6801" y="784"/>
                </a:lnTo>
                <a:lnTo>
                  <a:pt x="6809" y="783"/>
                </a:lnTo>
                <a:lnTo>
                  <a:pt x="6817" y="778"/>
                </a:lnTo>
                <a:lnTo>
                  <a:pt x="6813" y="767"/>
                </a:lnTo>
                <a:lnTo>
                  <a:pt x="6813" y="762"/>
                </a:lnTo>
                <a:lnTo>
                  <a:pt x="6816" y="757"/>
                </a:lnTo>
                <a:lnTo>
                  <a:pt x="6817" y="742"/>
                </a:lnTo>
                <a:lnTo>
                  <a:pt x="6790" y="738"/>
                </a:lnTo>
                <a:lnTo>
                  <a:pt x="6766" y="733"/>
                </a:lnTo>
                <a:lnTo>
                  <a:pt x="6743" y="727"/>
                </a:lnTo>
                <a:lnTo>
                  <a:pt x="6722" y="720"/>
                </a:lnTo>
                <a:lnTo>
                  <a:pt x="6685" y="706"/>
                </a:lnTo>
                <a:lnTo>
                  <a:pt x="6650" y="692"/>
                </a:lnTo>
                <a:lnTo>
                  <a:pt x="6632" y="685"/>
                </a:lnTo>
                <a:lnTo>
                  <a:pt x="6616" y="678"/>
                </a:lnTo>
                <a:lnTo>
                  <a:pt x="6598" y="672"/>
                </a:lnTo>
                <a:lnTo>
                  <a:pt x="6579" y="666"/>
                </a:lnTo>
                <a:lnTo>
                  <a:pt x="6561" y="662"/>
                </a:lnTo>
                <a:lnTo>
                  <a:pt x="6541" y="658"/>
                </a:lnTo>
                <a:lnTo>
                  <a:pt x="6520" y="656"/>
                </a:lnTo>
                <a:lnTo>
                  <a:pt x="6497" y="655"/>
                </a:lnTo>
                <a:lnTo>
                  <a:pt x="6543" y="659"/>
                </a:lnTo>
                <a:lnTo>
                  <a:pt x="6582" y="663"/>
                </a:lnTo>
                <a:lnTo>
                  <a:pt x="6592" y="663"/>
                </a:lnTo>
                <a:lnTo>
                  <a:pt x="6600" y="663"/>
                </a:lnTo>
                <a:lnTo>
                  <a:pt x="6610" y="662"/>
                </a:lnTo>
                <a:lnTo>
                  <a:pt x="6619" y="660"/>
                </a:lnTo>
                <a:lnTo>
                  <a:pt x="6628" y="658"/>
                </a:lnTo>
                <a:lnTo>
                  <a:pt x="6638" y="654"/>
                </a:lnTo>
                <a:lnTo>
                  <a:pt x="6648" y="649"/>
                </a:lnTo>
                <a:lnTo>
                  <a:pt x="6657" y="643"/>
                </a:lnTo>
                <a:lnTo>
                  <a:pt x="6653" y="637"/>
                </a:lnTo>
                <a:lnTo>
                  <a:pt x="6649" y="632"/>
                </a:lnTo>
                <a:lnTo>
                  <a:pt x="6644" y="627"/>
                </a:lnTo>
                <a:lnTo>
                  <a:pt x="6639" y="624"/>
                </a:lnTo>
                <a:lnTo>
                  <a:pt x="6628" y="618"/>
                </a:lnTo>
                <a:lnTo>
                  <a:pt x="6616" y="612"/>
                </a:lnTo>
                <a:lnTo>
                  <a:pt x="6605" y="607"/>
                </a:lnTo>
                <a:lnTo>
                  <a:pt x="6593" y="601"/>
                </a:lnTo>
                <a:lnTo>
                  <a:pt x="6587" y="598"/>
                </a:lnTo>
                <a:lnTo>
                  <a:pt x="6581" y="593"/>
                </a:lnTo>
                <a:lnTo>
                  <a:pt x="6576" y="588"/>
                </a:lnTo>
                <a:lnTo>
                  <a:pt x="6571" y="582"/>
                </a:lnTo>
                <a:lnTo>
                  <a:pt x="6597" y="582"/>
                </a:lnTo>
                <a:lnTo>
                  <a:pt x="6600" y="587"/>
                </a:lnTo>
                <a:lnTo>
                  <a:pt x="6605" y="592"/>
                </a:lnTo>
                <a:lnTo>
                  <a:pt x="6610" y="599"/>
                </a:lnTo>
                <a:lnTo>
                  <a:pt x="6617" y="604"/>
                </a:lnTo>
                <a:lnTo>
                  <a:pt x="6626" y="610"/>
                </a:lnTo>
                <a:lnTo>
                  <a:pt x="6634" y="615"/>
                </a:lnTo>
                <a:lnTo>
                  <a:pt x="6640" y="617"/>
                </a:lnTo>
                <a:lnTo>
                  <a:pt x="6645" y="618"/>
                </a:lnTo>
                <a:lnTo>
                  <a:pt x="6651" y="619"/>
                </a:lnTo>
                <a:lnTo>
                  <a:pt x="6657" y="619"/>
                </a:lnTo>
                <a:lnTo>
                  <a:pt x="6665" y="618"/>
                </a:lnTo>
                <a:lnTo>
                  <a:pt x="6670" y="617"/>
                </a:lnTo>
                <a:lnTo>
                  <a:pt x="6673" y="615"/>
                </a:lnTo>
                <a:lnTo>
                  <a:pt x="6675" y="612"/>
                </a:lnTo>
                <a:lnTo>
                  <a:pt x="6678" y="610"/>
                </a:lnTo>
                <a:lnTo>
                  <a:pt x="6683" y="608"/>
                </a:lnTo>
                <a:lnTo>
                  <a:pt x="6691" y="606"/>
                </a:lnTo>
                <a:lnTo>
                  <a:pt x="6704" y="606"/>
                </a:lnTo>
                <a:lnTo>
                  <a:pt x="6718" y="606"/>
                </a:lnTo>
                <a:lnTo>
                  <a:pt x="6730" y="607"/>
                </a:lnTo>
                <a:lnTo>
                  <a:pt x="6742" y="609"/>
                </a:lnTo>
                <a:lnTo>
                  <a:pt x="6752" y="612"/>
                </a:lnTo>
                <a:lnTo>
                  <a:pt x="6762" y="616"/>
                </a:lnTo>
                <a:lnTo>
                  <a:pt x="6771" y="619"/>
                </a:lnTo>
                <a:lnTo>
                  <a:pt x="6778" y="623"/>
                </a:lnTo>
                <a:lnTo>
                  <a:pt x="6786" y="627"/>
                </a:lnTo>
                <a:lnTo>
                  <a:pt x="6799" y="636"/>
                </a:lnTo>
                <a:lnTo>
                  <a:pt x="6812" y="645"/>
                </a:lnTo>
                <a:lnTo>
                  <a:pt x="6827" y="654"/>
                </a:lnTo>
                <a:lnTo>
                  <a:pt x="6843" y="661"/>
                </a:lnTo>
                <a:lnTo>
                  <a:pt x="6943" y="661"/>
                </a:lnTo>
                <a:lnTo>
                  <a:pt x="6945" y="667"/>
                </a:lnTo>
                <a:lnTo>
                  <a:pt x="6950" y="673"/>
                </a:lnTo>
                <a:lnTo>
                  <a:pt x="6955" y="676"/>
                </a:lnTo>
                <a:lnTo>
                  <a:pt x="6961" y="678"/>
                </a:lnTo>
                <a:lnTo>
                  <a:pt x="6971" y="680"/>
                </a:lnTo>
                <a:lnTo>
                  <a:pt x="6982" y="680"/>
                </a:lnTo>
                <a:lnTo>
                  <a:pt x="6989" y="680"/>
                </a:lnTo>
                <a:lnTo>
                  <a:pt x="7006" y="680"/>
                </a:lnTo>
                <a:lnTo>
                  <a:pt x="7027" y="678"/>
                </a:lnTo>
                <a:lnTo>
                  <a:pt x="7049" y="674"/>
                </a:lnTo>
                <a:lnTo>
                  <a:pt x="7031" y="668"/>
                </a:lnTo>
                <a:lnTo>
                  <a:pt x="7011" y="659"/>
                </a:lnTo>
                <a:lnTo>
                  <a:pt x="7002" y="654"/>
                </a:lnTo>
                <a:lnTo>
                  <a:pt x="6996" y="647"/>
                </a:lnTo>
                <a:lnTo>
                  <a:pt x="6993" y="644"/>
                </a:lnTo>
                <a:lnTo>
                  <a:pt x="6991" y="640"/>
                </a:lnTo>
                <a:lnTo>
                  <a:pt x="6989" y="636"/>
                </a:lnTo>
                <a:lnTo>
                  <a:pt x="6989" y="631"/>
                </a:lnTo>
                <a:lnTo>
                  <a:pt x="6990" y="621"/>
                </a:lnTo>
                <a:lnTo>
                  <a:pt x="6991" y="614"/>
                </a:lnTo>
                <a:lnTo>
                  <a:pt x="6992" y="608"/>
                </a:lnTo>
                <a:lnTo>
                  <a:pt x="6992" y="602"/>
                </a:lnTo>
                <a:lnTo>
                  <a:pt x="6991" y="593"/>
                </a:lnTo>
                <a:lnTo>
                  <a:pt x="6989" y="582"/>
                </a:lnTo>
                <a:lnTo>
                  <a:pt x="6975" y="581"/>
                </a:lnTo>
                <a:lnTo>
                  <a:pt x="6961" y="579"/>
                </a:lnTo>
                <a:lnTo>
                  <a:pt x="6947" y="577"/>
                </a:lnTo>
                <a:lnTo>
                  <a:pt x="6934" y="573"/>
                </a:lnTo>
                <a:lnTo>
                  <a:pt x="6910" y="564"/>
                </a:lnTo>
                <a:lnTo>
                  <a:pt x="6886" y="553"/>
                </a:lnTo>
                <a:lnTo>
                  <a:pt x="6861" y="543"/>
                </a:lnTo>
                <a:lnTo>
                  <a:pt x="6835" y="535"/>
                </a:lnTo>
                <a:lnTo>
                  <a:pt x="6821" y="531"/>
                </a:lnTo>
                <a:lnTo>
                  <a:pt x="6807" y="529"/>
                </a:lnTo>
                <a:lnTo>
                  <a:pt x="6793" y="527"/>
                </a:lnTo>
                <a:lnTo>
                  <a:pt x="6776" y="526"/>
                </a:lnTo>
                <a:lnTo>
                  <a:pt x="6769" y="527"/>
                </a:lnTo>
                <a:lnTo>
                  <a:pt x="6761" y="531"/>
                </a:lnTo>
                <a:lnTo>
                  <a:pt x="6756" y="533"/>
                </a:lnTo>
                <a:lnTo>
                  <a:pt x="6753" y="536"/>
                </a:lnTo>
                <a:lnTo>
                  <a:pt x="6751" y="540"/>
                </a:lnTo>
                <a:lnTo>
                  <a:pt x="6750" y="544"/>
                </a:lnTo>
                <a:lnTo>
                  <a:pt x="6751" y="547"/>
                </a:lnTo>
                <a:lnTo>
                  <a:pt x="6752" y="548"/>
                </a:lnTo>
                <a:lnTo>
                  <a:pt x="6754" y="550"/>
                </a:lnTo>
                <a:lnTo>
                  <a:pt x="6757" y="552"/>
                </a:lnTo>
                <a:lnTo>
                  <a:pt x="6765" y="555"/>
                </a:lnTo>
                <a:lnTo>
                  <a:pt x="6775" y="559"/>
                </a:lnTo>
                <a:lnTo>
                  <a:pt x="6785" y="563"/>
                </a:lnTo>
                <a:lnTo>
                  <a:pt x="6795" y="567"/>
                </a:lnTo>
                <a:lnTo>
                  <a:pt x="6799" y="570"/>
                </a:lnTo>
                <a:lnTo>
                  <a:pt x="6803" y="574"/>
                </a:lnTo>
                <a:lnTo>
                  <a:pt x="6807" y="577"/>
                </a:lnTo>
                <a:lnTo>
                  <a:pt x="6810" y="582"/>
                </a:lnTo>
                <a:lnTo>
                  <a:pt x="6778" y="567"/>
                </a:lnTo>
                <a:lnTo>
                  <a:pt x="6751" y="552"/>
                </a:lnTo>
                <a:lnTo>
                  <a:pt x="6728" y="539"/>
                </a:lnTo>
                <a:lnTo>
                  <a:pt x="6706" y="528"/>
                </a:lnTo>
                <a:lnTo>
                  <a:pt x="6684" y="517"/>
                </a:lnTo>
                <a:lnTo>
                  <a:pt x="6660" y="506"/>
                </a:lnTo>
                <a:lnTo>
                  <a:pt x="6631" y="494"/>
                </a:lnTo>
                <a:lnTo>
                  <a:pt x="6597" y="483"/>
                </a:lnTo>
                <a:lnTo>
                  <a:pt x="6573" y="477"/>
                </a:lnTo>
                <a:lnTo>
                  <a:pt x="6548" y="471"/>
                </a:lnTo>
                <a:lnTo>
                  <a:pt x="6525" y="466"/>
                </a:lnTo>
                <a:lnTo>
                  <a:pt x="6500" y="462"/>
                </a:lnTo>
                <a:lnTo>
                  <a:pt x="6454" y="455"/>
                </a:lnTo>
                <a:lnTo>
                  <a:pt x="6408" y="450"/>
                </a:lnTo>
                <a:lnTo>
                  <a:pt x="6363" y="443"/>
                </a:lnTo>
                <a:lnTo>
                  <a:pt x="6318" y="436"/>
                </a:lnTo>
                <a:lnTo>
                  <a:pt x="6295" y="432"/>
                </a:lnTo>
                <a:lnTo>
                  <a:pt x="6272" y="427"/>
                </a:lnTo>
                <a:lnTo>
                  <a:pt x="6249" y="422"/>
                </a:lnTo>
                <a:lnTo>
                  <a:pt x="6225" y="415"/>
                </a:lnTo>
                <a:lnTo>
                  <a:pt x="6146" y="415"/>
                </a:lnTo>
                <a:lnTo>
                  <a:pt x="6133" y="407"/>
                </a:lnTo>
                <a:lnTo>
                  <a:pt x="6121" y="402"/>
                </a:lnTo>
                <a:lnTo>
                  <a:pt x="6114" y="400"/>
                </a:lnTo>
                <a:lnTo>
                  <a:pt x="6106" y="398"/>
                </a:lnTo>
                <a:lnTo>
                  <a:pt x="6096" y="397"/>
                </a:lnTo>
                <a:lnTo>
                  <a:pt x="6085" y="397"/>
                </a:lnTo>
                <a:lnTo>
                  <a:pt x="6071" y="398"/>
                </a:lnTo>
                <a:lnTo>
                  <a:pt x="6058" y="400"/>
                </a:lnTo>
                <a:lnTo>
                  <a:pt x="6045" y="403"/>
                </a:lnTo>
                <a:lnTo>
                  <a:pt x="6033" y="406"/>
                </a:lnTo>
                <a:lnTo>
                  <a:pt x="6020" y="410"/>
                </a:lnTo>
                <a:lnTo>
                  <a:pt x="6007" y="412"/>
                </a:lnTo>
                <a:lnTo>
                  <a:pt x="5993" y="415"/>
                </a:lnTo>
                <a:lnTo>
                  <a:pt x="5979" y="415"/>
                </a:lnTo>
                <a:lnTo>
                  <a:pt x="5971" y="415"/>
                </a:lnTo>
                <a:lnTo>
                  <a:pt x="5960" y="412"/>
                </a:lnTo>
                <a:lnTo>
                  <a:pt x="5945" y="409"/>
                </a:lnTo>
                <a:lnTo>
                  <a:pt x="5929" y="405"/>
                </a:lnTo>
                <a:lnTo>
                  <a:pt x="5913" y="400"/>
                </a:lnTo>
                <a:lnTo>
                  <a:pt x="5899" y="395"/>
                </a:lnTo>
                <a:lnTo>
                  <a:pt x="5887" y="389"/>
                </a:lnTo>
                <a:lnTo>
                  <a:pt x="5880" y="384"/>
                </a:lnTo>
                <a:lnTo>
                  <a:pt x="5833" y="384"/>
                </a:lnTo>
                <a:lnTo>
                  <a:pt x="5835" y="394"/>
                </a:lnTo>
                <a:lnTo>
                  <a:pt x="5838" y="402"/>
                </a:lnTo>
                <a:lnTo>
                  <a:pt x="5843" y="410"/>
                </a:lnTo>
                <a:lnTo>
                  <a:pt x="5847" y="417"/>
                </a:lnTo>
                <a:lnTo>
                  <a:pt x="5853" y="423"/>
                </a:lnTo>
                <a:lnTo>
                  <a:pt x="5859" y="429"/>
                </a:lnTo>
                <a:lnTo>
                  <a:pt x="5866" y="435"/>
                </a:lnTo>
                <a:lnTo>
                  <a:pt x="5872" y="439"/>
                </a:lnTo>
                <a:lnTo>
                  <a:pt x="5895" y="454"/>
                </a:lnTo>
                <a:lnTo>
                  <a:pt x="5906" y="459"/>
                </a:lnTo>
                <a:lnTo>
                  <a:pt x="5883" y="448"/>
                </a:lnTo>
                <a:lnTo>
                  <a:pt x="5860" y="435"/>
                </a:lnTo>
                <a:lnTo>
                  <a:pt x="5848" y="430"/>
                </a:lnTo>
                <a:lnTo>
                  <a:pt x="5834" y="425"/>
                </a:lnTo>
                <a:lnTo>
                  <a:pt x="5826" y="424"/>
                </a:lnTo>
                <a:lnTo>
                  <a:pt x="5819" y="422"/>
                </a:lnTo>
                <a:lnTo>
                  <a:pt x="5810" y="422"/>
                </a:lnTo>
                <a:lnTo>
                  <a:pt x="5800" y="421"/>
                </a:lnTo>
                <a:lnTo>
                  <a:pt x="5804" y="417"/>
                </a:lnTo>
                <a:lnTo>
                  <a:pt x="5807" y="412"/>
                </a:lnTo>
                <a:lnTo>
                  <a:pt x="5809" y="405"/>
                </a:lnTo>
                <a:lnTo>
                  <a:pt x="5813" y="397"/>
                </a:lnTo>
                <a:lnTo>
                  <a:pt x="5796" y="397"/>
                </a:lnTo>
                <a:lnTo>
                  <a:pt x="5781" y="396"/>
                </a:lnTo>
                <a:lnTo>
                  <a:pt x="5767" y="395"/>
                </a:lnTo>
                <a:lnTo>
                  <a:pt x="5754" y="390"/>
                </a:lnTo>
                <a:lnTo>
                  <a:pt x="5753" y="395"/>
                </a:lnTo>
                <a:lnTo>
                  <a:pt x="5752" y="399"/>
                </a:lnTo>
                <a:lnTo>
                  <a:pt x="5751" y="402"/>
                </a:lnTo>
                <a:lnTo>
                  <a:pt x="5748" y="405"/>
                </a:lnTo>
                <a:lnTo>
                  <a:pt x="5745" y="407"/>
                </a:lnTo>
                <a:lnTo>
                  <a:pt x="5742" y="409"/>
                </a:lnTo>
                <a:lnTo>
                  <a:pt x="5737" y="411"/>
                </a:lnTo>
                <a:lnTo>
                  <a:pt x="5733" y="412"/>
                </a:lnTo>
                <a:lnTo>
                  <a:pt x="5724" y="414"/>
                </a:lnTo>
                <a:lnTo>
                  <a:pt x="5714" y="415"/>
                </a:lnTo>
                <a:lnTo>
                  <a:pt x="5703" y="415"/>
                </a:lnTo>
                <a:lnTo>
                  <a:pt x="5693" y="415"/>
                </a:lnTo>
                <a:lnTo>
                  <a:pt x="5667" y="415"/>
                </a:lnTo>
                <a:lnTo>
                  <a:pt x="5643" y="413"/>
                </a:lnTo>
                <a:lnTo>
                  <a:pt x="5621" y="411"/>
                </a:lnTo>
                <a:lnTo>
                  <a:pt x="5599" y="409"/>
                </a:lnTo>
                <a:lnTo>
                  <a:pt x="5578" y="407"/>
                </a:lnTo>
                <a:lnTo>
                  <a:pt x="5557" y="408"/>
                </a:lnTo>
                <a:lnTo>
                  <a:pt x="5546" y="409"/>
                </a:lnTo>
                <a:lnTo>
                  <a:pt x="5536" y="410"/>
                </a:lnTo>
                <a:lnTo>
                  <a:pt x="5525" y="412"/>
                </a:lnTo>
                <a:lnTo>
                  <a:pt x="5514" y="415"/>
                </a:lnTo>
                <a:lnTo>
                  <a:pt x="5528" y="430"/>
                </a:lnTo>
                <a:lnTo>
                  <a:pt x="5539" y="439"/>
                </a:lnTo>
                <a:lnTo>
                  <a:pt x="5551" y="450"/>
                </a:lnTo>
                <a:lnTo>
                  <a:pt x="5567" y="465"/>
                </a:lnTo>
                <a:lnTo>
                  <a:pt x="5531" y="450"/>
                </a:lnTo>
                <a:lnTo>
                  <a:pt x="5497" y="437"/>
                </a:lnTo>
                <a:lnTo>
                  <a:pt x="5465" y="426"/>
                </a:lnTo>
                <a:lnTo>
                  <a:pt x="5433" y="414"/>
                </a:lnTo>
                <a:lnTo>
                  <a:pt x="5419" y="407"/>
                </a:lnTo>
                <a:lnTo>
                  <a:pt x="5404" y="400"/>
                </a:lnTo>
                <a:lnTo>
                  <a:pt x="5388" y="392"/>
                </a:lnTo>
                <a:lnTo>
                  <a:pt x="5374" y="383"/>
                </a:lnTo>
                <a:lnTo>
                  <a:pt x="5360" y="373"/>
                </a:lnTo>
                <a:lnTo>
                  <a:pt x="5344" y="362"/>
                </a:lnTo>
                <a:lnTo>
                  <a:pt x="5330" y="350"/>
                </a:lnTo>
                <a:lnTo>
                  <a:pt x="5315" y="336"/>
                </a:lnTo>
                <a:lnTo>
                  <a:pt x="5109" y="336"/>
                </a:lnTo>
                <a:lnTo>
                  <a:pt x="5104" y="337"/>
                </a:lnTo>
                <a:lnTo>
                  <a:pt x="5099" y="339"/>
                </a:lnTo>
                <a:lnTo>
                  <a:pt x="5094" y="343"/>
                </a:lnTo>
                <a:lnTo>
                  <a:pt x="5090" y="348"/>
                </a:lnTo>
                <a:lnTo>
                  <a:pt x="5009" y="354"/>
                </a:lnTo>
                <a:lnTo>
                  <a:pt x="5003" y="353"/>
                </a:lnTo>
                <a:lnTo>
                  <a:pt x="4996" y="353"/>
                </a:lnTo>
                <a:lnTo>
                  <a:pt x="4991" y="351"/>
                </a:lnTo>
                <a:lnTo>
                  <a:pt x="4986" y="349"/>
                </a:lnTo>
                <a:lnTo>
                  <a:pt x="4979" y="344"/>
                </a:lnTo>
                <a:lnTo>
                  <a:pt x="4972" y="339"/>
                </a:lnTo>
                <a:lnTo>
                  <a:pt x="4964" y="332"/>
                </a:lnTo>
                <a:lnTo>
                  <a:pt x="4956" y="327"/>
                </a:lnTo>
                <a:lnTo>
                  <a:pt x="4951" y="325"/>
                </a:lnTo>
                <a:lnTo>
                  <a:pt x="4945" y="324"/>
                </a:lnTo>
                <a:lnTo>
                  <a:pt x="4938" y="323"/>
                </a:lnTo>
                <a:lnTo>
                  <a:pt x="4929" y="323"/>
                </a:lnTo>
                <a:lnTo>
                  <a:pt x="4924" y="323"/>
                </a:lnTo>
                <a:lnTo>
                  <a:pt x="4918" y="324"/>
                </a:lnTo>
                <a:lnTo>
                  <a:pt x="4916" y="326"/>
                </a:lnTo>
                <a:lnTo>
                  <a:pt x="4913" y="329"/>
                </a:lnTo>
                <a:lnTo>
                  <a:pt x="4911" y="331"/>
                </a:lnTo>
                <a:lnTo>
                  <a:pt x="4907" y="333"/>
                </a:lnTo>
                <a:lnTo>
                  <a:pt x="4903" y="334"/>
                </a:lnTo>
                <a:lnTo>
                  <a:pt x="4896" y="336"/>
                </a:lnTo>
                <a:lnTo>
                  <a:pt x="4884" y="334"/>
                </a:lnTo>
                <a:lnTo>
                  <a:pt x="4873" y="332"/>
                </a:lnTo>
                <a:lnTo>
                  <a:pt x="4863" y="328"/>
                </a:lnTo>
                <a:lnTo>
                  <a:pt x="4853" y="324"/>
                </a:lnTo>
                <a:lnTo>
                  <a:pt x="4836" y="314"/>
                </a:lnTo>
                <a:lnTo>
                  <a:pt x="4816" y="304"/>
                </a:lnTo>
                <a:lnTo>
                  <a:pt x="4830" y="292"/>
                </a:lnTo>
                <a:lnTo>
                  <a:pt x="4826" y="290"/>
                </a:lnTo>
                <a:lnTo>
                  <a:pt x="4816" y="286"/>
                </a:lnTo>
                <a:lnTo>
                  <a:pt x="4808" y="284"/>
                </a:lnTo>
                <a:lnTo>
                  <a:pt x="4799" y="282"/>
                </a:lnTo>
                <a:lnTo>
                  <a:pt x="4789" y="281"/>
                </a:lnTo>
                <a:lnTo>
                  <a:pt x="4777" y="279"/>
                </a:lnTo>
                <a:lnTo>
                  <a:pt x="4766" y="281"/>
                </a:lnTo>
                <a:lnTo>
                  <a:pt x="4757" y="281"/>
                </a:lnTo>
                <a:lnTo>
                  <a:pt x="4748" y="283"/>
                </a:lnTo>
                <a:lnTo>
                  <a:pt x="4740" y="285"/>
                </a:lnTo>
                <a:lnTo>
                  <a:pt x="4728" y="290"/>
                </a:lnTo>
                <a:lnTo>
                  <a:pt x="4717" y="295"/>
                </a:lnTo>
                <a:lnTo>
                  <a:pt x="4710" y="301"/>
                </a:lnTo>
                <a:lnTo>
                  <a:pt x="4701" y="306"/>
                </a:lnTo>
                <a:lnTo>
                  <a:pt x="4698" y="308"/>
                </a:lnTo>
                <a:lnTo>
                  <a:pt x="4693" y="309"/>
                </a:lnTo>
                <a:lnTo>
                  <a:pt x="4689" y="310"/>
                </a:lnTo>
                <a:lnTo>
                  <a:pt x="4683" y="310"/>
                </a:lnTo>
                <a:lnTo>
                  <a:pt x="4670" y="310"/>
                </a:lnTo>
                <a:lnTo>
                  <a:pt x="4657" y="310"/>
                </a:lnTo>
                <a:lnTo>
                  <a:pt x="4657" y="279"/>
                </a:lnTo>
                <a:lnTo>
                  <a:pt x="4650" y="275"/>
                </a:lnTo>
                <a:lnTo>
                  <a:pt x="4644" y="272"/>
                </a:lnTo>
                <a:lnTo>
                  <a:pt x="4638" y="271"/>
                </a:lnTo>
                <a:lnTo>
                  <a:pt x="4633" y="270"/>
                </a:lnTo>
                <a:lnTo>
                  <a:pt x="4627" y="271"/>
                </a:lnTo>
                <a:lnTo>
                  <a:pt x="4621" y="272"/>
                </a:lnTo>
                <a:lnTo>
                  <a:pt x="4613" y="275"/>
                </a:lnTo>
                <a:lnTo>
                  <a:pt x="4604" y="279"/>
                </a:lnTo>
                <a:lnTo>
                  <a:pt x="4603" y="277"/>
                </a:lnTo>
                <a:lnTo>
                  <a:pt x="4601" y="275"/>
                </a:lnTo>
                <a:lnTo>
                  <a:pt x="4599" y="273"/>
                </a:lnTo>
                <a:lnTo>
                  <a:pt x="4597" y="272"/>
                </a:lnTo>
                <a:lnTo>
                  <a:pt x="4589" y="270"/>
                </a:lnTo>
                <a:lnTo>
                  <a:pt x="4579" y="268"/>
                </a:lnTo>
                <a:lnTo>
                  <a:pt x="4557" y="267"/>
                </a:lnTo>
                <a:lnTo>
                  <a:pt x="4532" y="267"/>
                </a:lnTo>
                <a:lnTo>
                  <a:pt x="4486" y="271"/>
                </a:lnTo>
                <a:lnTo>
                  <a:pt x="4465" y="273"/>
                </a:lnTo>
                <a:lnTo>
                  <a:pt x="4398" y="273"/>
                </a:lnTo>
                <a:lnTo>
                  <a:pt x="4399" y="276"/>
                </a:lnTo>
                <a:lnTo>
                  <a:pt x="4400" y="279"/>
                </a:lnTo>
                <a:lnTo>
                  <a:pt x="4402" y="283"/>
                </a:lnTo>
                <a:lnTo>
                  <a:pt x="4405" y="285"/>
                </a:lnTo>
                <a:lnTo>
                  <a:pt x="4409" y="288"/>
                </a:lnTo>
                <a:lnTo>
                  <a:pt x="4412" y="290"/>
                </a:lnTo>
                <a:lnTo>
                  <a:pt x="4415" y="292"/>
                </a:lnTo>
                <a:lnTo>
                  <a:pt x="4418" y="292"/>
                </a:lnTo>
                <a:lnTo>
                  <a:pt x="4420" y="299"/>
                </a:lnTo>
                <a:lnTo>
                  <a:pt x="4425" y="307"/>
                </a:lnTo>
                <a:lnTo>
                  <a:pt x="4432" y="316"/>
                </a:lnTo>
                <a:lnTo>
                  <a:pt x="4438" y="323"/>
                </a:lnTo>
                <a:lnTo>
                  <a:pt x="4429" y="323"/>
                </a:lnTo>
                <a:lnTo>
                  <a:pt x="4420" y="324"/>
                </a:lnTo>
                <a:lnTo>
                  <a:pt x="4412" y="326"/>
                </a:lnTo>
                <a:lnTo>
                  <a:pt x="4403" y="329"/>
                </a:lnTo>
                <a:lnTo>
                  <a:pt x="4394" y="331"/>
                </a:lnTo>
                <a:lnTo>
                  <a:pt x="4383" y="333"/>
                </a:lnTo>
                <a:lnTo>
                  <a:pt x="4373" y="334"/>
                </a:lnTo>
                <a:lnTo>
                  <a:pt x="4358" y="336"/>
                </a:lnTo>
                <a:lnTo>
                  <a:pt x="4337" y="334"/>
                </a:lnTo>
                <a:lnTo>
                  <a:pt x="4317" y="331"/>
                </a:lnTo>
                <a:lnTo>
                  <a:pt x="4295" y="327"/>
                </a:lnTo>
                <a:lnTo>
                  <a:pt x="4272" y="323"/>
                </a:lnTo>
                <a:lnTo>
                  <a:pt x="4250" y="318"/>
                </a:lnTo>
                <a:lnTo>
                  <a:pt x="4228" y="314"/>
                </a:lnTo>
                <a:lnTo>
                  <a:pt x="4206" y="311"/>
                </a:lnTo>
                <a:lnTo>
                  <a:pt x="4186" y="310"/>
                </a:lnTo>
                <a:lnTo>
                  <a:pt x="4176" y="310"/>
                </a:lnTo>
                <a:lnTo>
                  <a:pt x="4166" y="310"/>
                </a:lnTo>
                <a:lnTo>
                  <a:pt x="4166" y="348"/>
                </a:lnTo>
                <a:lnTo>
                  <a:pt x="4139" y="348"/>
                </a:lnTo>
                <a:lnTo>
                  <a:pt x="4131" y="345"/>
                </a:lnTo>
                <a:lnTo>
                  <a:pt x="4122" y="342"/>
                </a:lnTo>
                <a:lnTo>
                  <a:pt x="4113" y="340"/>
                </a:lnTo>
                <a:lnTo>
                  <a:pt x="4102" y="338"/>
                </a:lnTo>
                <a:lnTo>
                  <a:pt x="4082" y="333"/>
                </a:lnTo>
                <a:lnTo>
                  <a:pt x="4060" y="330"/>
                </a:lnTo>
                <a:lnTo>
                  <a:pt x="4039" y="326"/>
                </a:lnTo>
                <a:lnTo>
                  <a:pt x="4019" y="321"/>
                </a:lnTo>
                <a:lnTo>
                  <a:pt x="4009" y="318"/>
                </a:lnTo>
                <a:lnTo>
                  <a:pt x="4000" y="314"/>
                </a:lnTo>
                <a:lnTo>
                  <a:pt x="3993" y="310"/>
                </a:lnTo>
                <a:lnTo>
                  <a:pt x="3986" y="304"/>
                </a:lnTo>
                <a:lnTo>
                  <a:pt x="3946" y="304"/>
                </a:lnTo>
                <a:lnTo>
                  <a:pt x="3953" y="317"/>
                </a:lnTo>
                <a:lnTo>
                  <a:pt x="3960" y="329"/>
                </a:lnTo>
                <a:lnTo>
                  <a:pt x="3941" y="318"/>
                </a:lnTo>
                <a:lnTo>
                  <a:pt x="3920" y="305"/>
                </a:lnTo>
                <a:lnTo>
                  <a:pt x="3898" y="294"/>
                </a:lnTo>
                <a:lnTo>
                  <a:pt x="3880" y="286"/>
                </a:lnTo>
                <a:lnTo>
                  <a:pt x="3820" y="286"/>
                </a:lnTo>
                <a:lnTo>
                  <a:pt x="3820" y="287"/>
                </a:lnTo>
                <a:lnTo>
                  <a:pt x="3819" y="288"/>
                </a:lnTo>
                <a:lnTo>
                  <a:pt x="3818" y="288"/>
                </a:lnTo>
                <a:lnTo>
                  <a:pt x="3816" y="287"/>
                </a:lnTo>
                <a:lnTo>
                  <a:pt x="3809" y="286"/>
                </a:lnTo>
                <a:lnTo>
                  <a:pt x="3800" y="283"/>
                </a:lnTo>
                <a:lnTo>
                  <a:pt x="3777" y="274"/>
                </a:lnTo>
                <a:lnTo>
                  <a:pt x="3752" y="265"/>
                </a:lnTo>
                <a:lnTo>
                  <a:pt x="3727" y="256"/>
                </a:lnTo>
                <a:lnTo>
                  <a:pt x="3706" y="249"/>
                </a:lnTo>
                <a:lnTo>
                  <a:pt x="3698" y="247"/>
                </a:lnTo>
                <a:lnTo>
                  <a:pt x="3694" y="246"/>
                </a:lnTo>
                <a:lnTo>
                  <a:pt x="3693" y="246"/>
                </a:lnTo>
                <a:lnTo>
                  <a:pt x="3692" y="247"/>
                </a:lnTo>
                <a:lnTo>
                  <a:pt x="3693" y="248"/>
                </a:lnTo>
                <a:lnTo>
                  <a:pt x="3694" y="249"/>
                </a:lnTo>
                <a:lnTo>
                  <a:pt x="3677" y="249"/>
                </a:lnTo>
                <a:lnTo>
                  <a:pt x="3663" y="251"/>
                </a:lnTo>
                <a:lnTo>
                  <a:pt x="3650" y="253"/>
                </a:lnTo>
                <a:lnTo>
                  <a:pt x="3637" y="255"/>
                </a:lnTo>
                <a:lnTo>
                  <a:pt x="3624" y="257"/>
                </a:lnTo>
                <a:lnTo>
                  <a:pt x="3608" y="259"/>
                </a:lnTo>
                <a:lnTo>
                  <a:pt x="3593" y="261"/>
                </a:lnTo>
                <a:lnTo>
                  <a:pt x="3574" y="261"/>
                </a:lnTo>
                <a:lnTo>
                  <a:pt x="3559" y="261"/>
                </a:lnTo>
                <a:lnTo>
                  <a:pt x="3544" y="260"/>
                </a:lnTo>
                <a:lnTo>
                  <a:pt x="3528" y="258"/>
                </a:lnTo>
                <a:lnTo>
                  <a:pt x="3515" y="256"/>
                </a:lnTo>
                <a:lnTo>
                  <a:pt x="3488" y="252"/>
                </a:lnTo>
                <a:lnTo>
                  <a:pt x="3461" y="246"/>
                </a:lnTo>
                <a:lnTo>
                  <a:pt x="3435" y="240"/>
                </a:lnTo>
                <a:lnTo>
                  <a:pt x="3408" y="236"/>
                </a:lnTo>
                <a:lnTo>
                  <a:pt x="3394" y="234"/>
                </a:lnTo>
                <a:lnTo>
                  <a:pt x="3379" y="232"/>
                </a:lnTo>
                <a:lnTo>
                  <a:pt x="3365" y="231"/>
                </a:lnTo>
                <a:lnTo>
                  <a:pt x="3348" y="231"/>
                </a:lnTo>
                <a:lnTo>
                  <a:pt x="3334" y="227"/>
                </a:lnTo>
                <a:lnTo>
                  <a:pt x="3313" y="219"/>
                </a:lnTo>
                <a:lnTo>
                  <a:pt x="3304" y="216"/>
                </a:lnTo>
                <a:lnTo>
                  <a:pt x="3296" y="214"/>
                </a:lnTo>
                <a:lnTo>
                  <a:pt x="3293" y="214"/>
                </a:lnTo>
                <a:lnTo>
                  <a:pt x="3291" y="215"/>
                </a:lnTo>
                <a:lnTo>
                  <a:pt x="3289" y="216"/>
                </a:lnTo>
                <a:lnTo>
                  <a:pt x="3289" y="218"/>
                </a:lnTo>
                <a:lnTo>
                  <a:pt x="3289" y="221"/>
                </a:lnTo>
                <a:lnTo>
                  <a:pt x="3290" y="226"/>
                </a:lnTo>
                <a:lnTo>
                  <a:pt x="3292" y="229"/>
                </a:lnTo>
                <a:lnTo>
                  <a:pt x="3295" y="233"/>
                </a:lnTo>
                <a:lnTo>
                  <a:pt x="3302" y="240"/>
                </a:lnTo>
                <a:lnTo>
                  <a:pt x="3310" y="247"/>
                </a:lnTo>
                <a:lnTo>
                  <a:pt x="3320" y="252"/>
                </a:lnTo>
                <a:lnTo>
                  <a:pt x="3328" y="257"/>
                </a:lnTo>
                <a:lnTo>
                  <a:pt x="3336" y="260"/>
                </a:lnTo>
                <a:lnTo>
                  <a:pt x="3341" y="261"/>
                </a:lnTo>
                <a:lnTo>
                  <a:pt x="3332" y="260"/>
                </a:lnTo>
                <a:lnTo>
                  <a:pt x="3323" y="257"/>
                </a:lnTo>
                <a:lnTo>
                  <a:pt x="3314" y="255"/>
                </a:lnTo>
                <a:lnTo>
                  <a:pt x="3305" y="251"/>
                </a:lnTo>
                <a:lnTo>
                  <a:pt x="3290" y="244"/>
                </a:lnTo>
                <a:lnTo>
                  <a:pt x="3273" y="235"/>
                </a:lnTo>
                <a:lnTo>
                  <a:pt x="3257" y="225"/>
                </a:lnTo>
                <a:lnTo>
                  <a:pt x="3239" y="213"/>
                </a:lnTo>
                <a:lnTo>
                  <a:pt x="3219" y="203"/>
                </a:lnTo>
                <a:lnTo>
                  <a:pt x="3195" y="193"/>
                </a:lnTo>
                <a:lnTo>
                  <a:pt x="3198" y="192"/>
                </a:lnTo>
                <a:lnTo>
                  <a:pt x="3200" y="190"/>
                </a:lnTo>
                <a:lnTo>
                  <a:pt x="3201" y="186"/>
                </a:lnTo>
                <a:lnTo>
                  <a:pt x="3201" y="181"/>
                </a:lnTo>
                <a:lnTo>
                  <a:pt x="3202" y="173"/>
                </a:lnTo>
                <a:lnTo>
                  <a:pt x="3202" y="169"/>
                </a:lnTo>
                <a:lnTo>
                  <a:pt x="3169" y="169"/>
                </a:lnTo>
                <a:lnTo>
                  <a:pt x="3164" y="170"/>
                </a:lnTo>
                <a:lnTo>
                  <a:pt x="3159" y="173"/>
                </a:lnTo>
                <a:lnTo>
                  <a:pt x="3154" y="177"/>
                </a:lnTo>
                <a:lnTo>
                  <a:pt x="3149" y="181"/>
                </a:lnTo>
                <a:lnTo>
                  <a:pt x="3153" y="187"/>
                </a:lnTo>
                <a:lnTo>
                  <a:pt x="3156" y="193"/>
                </a:lnTo>
                <a:lnTo>
                  <a:pt x="3144" y="196"/>
                </a:lnTo>
                <a:lnTo>
                  <a:pt x="3133" y="199"/>
                </a:lnTo>
                <a:lnTo>
                  <a:pt x="3122" y="203"/>
                </a:lnTo>
                <a:lnTo>
                  <a:pt x="3112" y="206"/>
                </a:lnTo>
                <a:lnTo>
                  <a:pt x="3093" y="215"/>
                </a:lnTo>
                <a:lnTo>
                  <a:pt x="3076" y="225"/>
                </a:lnTo>
                <a:lnTo>
                  <a:pt x="3058" y="235"/>
                </a:lnTo>
                <a:lnTo>
                  <a:pt x="3040" y="245"/>
                </a:lnTo>
                <a:lnTo>
                  <a:pt x="3030" y="249"/>
                </a:lnTo>
                <a:lnTo>
                  <a:pt x="3020" y="253"/>
                </a:lnTo>
                <a:lnTo>
                  <a:pt x="3008" y="257"/>
                </a:lnTo>
                <a:lnTo>
                  <a:pt x="2997" y="261"/>
                </a:lnTo>
                <a:lnTo>
                  <a:pt x="2997" y="257"/>
                </a:lnTo>
                <a:lnTo>
                  <a:pt x="2998" y="252"/>
                </a:lnTo>
                <a:lnTo>
                  <a:pt x="2999" y="248"/>
                </a:lnTo>
                <a:lnTo>
                  <a:pt x="3002" y="243"/>
                </a:lnTo>
                <a:lnTo>
                  <a:pt x="3008" y="235"/>
                </a:lnTo>
                <a:lnTo>
                  <a:pt x="3016" y="226"/>
                </a:lnTo>
                <a:lnTo>
                  <a:pt x="3026" y="217"/>
                </a:lnTo>
                <a:lnTo>
                  <a:pt x="3038" y="209"/>
                </a:lnTo>
                <a:lnTo>
                  <a:pt x="3052" y="201"/>
                </a:lnTo>
                <a:lnTo>
                  <a:pt x="3065" y="193"/>
                </a:lnTo>
                <a:lnTo>
                  <a:pt x="3093" y="179"/>
                </a:lnTo>
                <a:lnTo>
                  <a:pt x="3122" y="165"/>
                </a:lnTo>
                <a:lnTo>
                  <a:pt x="3148" y="154"/>
                </a:lnTo>
                <a:lnTo>
                  <a:pt x="3169" y="144"/>
                </a:lnTo>
                <a:lnTo>
                  <a:pt x="3157" y="136"/>
                </a:lnTo>
                <a:lnTo>
                  <a:pt x="3144" y="129"/>
                </a:lnTo>
                <a:lnTo>
                  <a:pt x="3130" y="122"/>
                </a:lnTo>
                <a:lnTo>
                  <a:pt x="3114" y="115"/>
                </a:lnTo>
                <a:lnTo>
                  <a:pt x="3098" y="107"/>
                </a:lnTo>
                <a:lnTo>
                  <a:pt x="3080" y="102"/>
                </a:lnTo>
                <a:lnTo>
                  <a:pt x="3063" y="96"/>
                </a:lnTo>
                <a:lnTo>
                  <a:pt x="3044" y="91"/>
                </a:lnTo>
                <a:lnTo>
                  <a:pt x="3024" y="86"/>
                </a:lnTo>
                <a:lnTo>
                  <a:pt x="3004" y="82"/>
                </a:lnTo>
                <a:lnTo>
                  <a:pt x="2985" y="79"/>
                </a:lnTo>
                <a:lnTo>
                  <a:pt x="2965" y="76"/>
                </a:lnTo>
                <a:lnTo>
                  <a:pt x="2944" y="74"/>
                </a:lnTo>
                <a:lnTo>
                  <a:pt x="2923" y="72"/>
                </a:lnTo>
                <a:lnTo>
                  <a:pt x="2903" y="71"/>
                </a:lnTo>
                <a:lnTo>
                  <a:pt x="2884" y="70"/>
                </a:lnTo>
                <a:lnTo>
                  <a:pt x="2875" y="71"/>
                </a:lnTo>
                <a:lnTo>
                  <a:pt x="2867" y="72"/>
                </a:lnTo>
                <a:lnTo>
                  <a:pt x="2862" y="74"/>
                </a:lnTo>
                <a:lnTo>
                  <a:pt x="2856" y="76"/>
                </a:lnTo>
                <a:lnTo>
                  <a:pt x="2850" y="79"/>
                </a:lnTo>
                <a:lnTo>
                  <a:pt x="2843" y="81"/>
                </a:lnTo>
                <a:lnTo>
                  <a:pt x="2834" y="82"/>
                </a:lnTo>
                <a:lnTo>
                  <a:pt x="2823" y="83"/>
                </a:lnTo>
                <a:lnTo>
                  <a:pt x="2723" y="64"/>
                </a:lnTo>
                <a:lnTo>
                  <a:pt x="2724" y="58"/>
                </a:lnTo>
                <a:lnTo>
                  <a:pt x="2726" y="52"/>
                </a:lnTo>
                <a:lnTo>
                  <a:pt x="2729" y="47"/>
                </a:lnTo>
                <a:lnTo>
                  <a:pt x="2731" y="42"/>
                </a:lnTo>
                <a:lnTo>
                  <a:pt x="2738" y="33"/>
                </a:lnTo>
                <a:lnTo>
                  <a:pt x="2744" y="21"/>
                </a:lnTo>
                <a:lnTo>
                  <a:pt x="2743" y="19"/>
                </a:lnTo>
                <a:lnTo>
                  <a:pt x="2742" y="17"/>
                </a:lnTo>
                <a:lnTo>
                  <a:pt x="2739" y="15"/>
                </a:lnTo>
                <a:lnTo>
                  <a:pt x="2735" y="13"/>
                </a:lnTo>
                <a:lnTo>
                  <a:pt x="2727" y="10"/>
                </a:lnTo>
                <a:lnTo>
                  <a:pt x="2717" y="9"/>
                </a:lnTo>
                <a:lnTo>
                  <a:pt x="2712" y="5"/>
                </a:lnTo>
                <a:lnTo>
                  <a:pt x="2707" y="1"/>
                </a:lnTo>
                <a:lnTo>
                  <a:pt x="2701" y="0"/>
                </a:lnTo>
                <a:lnTo>
                  <a:pt x="2696" y="0"/>
                </a:lnTo>
                <a:lnTo>
                  <a:pt x="2691" y="3"/>
                </a:lnTo>
                <a:lnTo>
                  <a:pt x="2687" y="7"/>
                </a:lnTo>
                <a:lnTo>
                  <a:pt x="2685" y="13"/>
                </a:lnTo>
                <a:lnTo>
                  <a:pt x="2684" y="21"/>
                </a:lnTo>
                <a:lnTo>
                  <a:pt x="2667" y="24"/>
                </a:lnTo>
                <a:lnTo>
                  <a:pt x="2653" y="29"/>
                </a:lnTo>
                <a:lnTo>
                  <a:pt x="2641" y="34"/>
                </a:lnTo>
                <a:lnTo>
                  <a:pt x="2630" y="40"/>
                </a:lnTo>
                <a:lnTo>
                  <a:pt x="2610" y="53"/>
                </a:lnTo>
                <a:lnTo>
                  <a:pt x="2590" y="64"/>
                </a:lnTo>
                <a:lnTo>
                  <a:pt x="2618" y="83"/>
                </a:lnTo>
                <a:lnTo>
                  <a:pt x="2611" y="83"/>
                </a:lnTo>
                <a:lnTo>
                  <a:pt x="2597" y="83"/>
                </a:lnTo>
                <a:lnTo>
                  <a:pt x="2575" y="83"/>
                </a:lnTo>
                <a:lnTo>
                  <a:pt x="2551" y="83"/>
                </a:lnTo>
                <a:lnTo>
                  <a:pt x="2567" y="97"/>
                </a:lnTo>
                <a:lnTo>
                  <a:pt x="2587" y="118"/>
                </a:lnTo>
                <a:lnTo>
                  <a:pt x="2598" y="128"/>
                </a:lnTo>
                <a:lnTo>
                  <a:pt x="2610" y="136"/>
                </a:lnTo>
                <a:lnTo>
                  <a:pt x="2617" y="140"/>
                </a:lnTo>
                <a:lnTo>
                  <a:pt x="2623" y="142"/>
                </a:lnTo>
                <a:lnTo>
                  <a:pt x="2630" y="144"/>
                </a:lnTo>
                <a:lnTo>
                  <a:pt x="2638" y="144"/>
                </a:lnTo>
                <a:lnTo>
                  <a:pt x="2630" y="144"/>
                </a:lnTo>
                <a:lnTo>
                  <a:pt x="2623" y="142"/>
                </a:lnTo>
                <a:lnTo>
                  <a:pt x="2618" y="140"/>
                </a:lnTo>
                <a:lnTo>
                  <a:pt x="2611" y="137"/>
                </a:lnTo>
                <a:lnTo>
                  <a:pt x="2600" y="130"/>
                </a:lnTo>
                <a:lnTo>
                  <a:pt x="2590" y="121"/>
                </a:lnTo>
                <a:lnTo>
                  <a:pt x="2579" y="110"/>
                </a:lnTo>
                <a:lnTo>
                  <a:pt x="2567" y="100"/>
                </a:lnTo>
                <a:lnTo>
                  <a:pt x="2561" y="95"/>
                </a:lnTo>
                <a:lnTo>
                  <a:pt x="2554" y="90"/>
                </a:lnTo>
                <a:lnTo>
                  <a:pt x="2547" y="86"/>
                </a:lnTo>
                <a:lnTo>
                  <a:pt x="2538" y="83"/>
                </a:lnTo>
                <a:lnTo>
                  <a:pt x="2465" y="114"/>
                </a:lnTo>
                <a:lnTo>
                  <a:pt x="2462" y="110"/>
                </a:lnTo>
                <a:lnTo>
                  <a:pt x="2455" y="104"/>
                </a:lnTo>
                <a:lnTo>
                  <a:pt x="2451" y="100"/>
                </a:lnTo>
                <a:lnTo>
                  <a:pt x="2446" y="98"/>
                </a:lnTo>
                <a:lnTo>
                  <a:pt x="2439" y="95"/>
                </a:lnTo>
                <a:lnTo>
                  <a:pt x="2431" y="95"/>
                </a:lnTo>
                <a:lnTo>
                  <a:pt x="2410" y="95"/>
                </a:lnTo>
                <a:lnTo>
                  <a:pt x="2391" y="98"/>
                </a:lnTo>
                <a:lnTo>
                  <a:pt x="2372" y="101"/>
                </a:lnTo>
                <a:lnTo>
                  <a:pt x="2354" y="105"/>
                </a:lnTo>
                <a:lnTo>
                  <a:pt x="2319" y="117"/>
                </a:lnTo>
                <a:lnTo>
                  <a:pt x="2284" y="129"/>
                </a:lnTo>
                <a:lnTo>
                  <a:pt x="2250" y="141"/>
                </a:lnTo>
                <a:lnTo>
                  <a:pt x="2214" y="152"/>
                </a:lnTo>
                <a:lnTo>
                  <a:pt x="2195" y="156"/>
                </a:lnTo>
                <a:lnTo>
                  <a:pt x="2175" y="159"/>
                </a:lnTo>
                <a:lnTo>
                  <a:pt x="2155" y="161"/>
                </a:lnTo>
                <a:lnTo>
                  <a:pt x="2133" y="162"/>
                </a:lnTo>
                <a:lnTo>
                  <a:pt x="2134" y="167"/>
                </a:lnTo>
                <a:lnTo>
                  <a:pt x="2137" y="173"/>
                </a:lnTo>
                <a:lnTo>
                  <a:pt x="2142" y="178"/>
                </a:lnTo>
                <a:lnTo>
                  <a:pt x="2149" y="183"/>
                </a:lnTo>
                <a:lnTo>
                  <a:pt x="2157" y="187"/>
                </a:lnTo>
                <a:lnTo>
                  <a:pt x="2167" y="190"/>
                </a:lnTo>
                <a:lnTo>
                  <a:pt x="2175" y="193"/>
                </a:lnTo>
                <a:lnTo>
                  <a:pt x="2185" y="193"/>
                </a:lnTo>
                <a:lnTo>
                  <a:pt x="2186" y="198"/>
                </a:lnTo>
                <a:lnTo>
                  <a:pt x="2187" y="203"/>
                </a:lnTo>
                <a:lnTo>
                  <a:pt x="2190" y="208"/>
                </a:lnTo>
                <a:lnTo>
                  <a:pt x="2192" y="213"/>
                </a:lnTo>
                <a:lnTo>
                  <a:pt x="2198" y="225"/>
                </a:lnTo>
                <a:lnTo>
                  <a:pt x="2207" y="235"/>
                </a:lnTo>
                <a:lnTo>
                  <a:pt x="2216" y="244"/>
                </a:lnTo>
                <a:lnTo>
                  <a:pt x="2225" y="251"/>
                </a:lnTo>
                <a:lnTo>
                  <a:pt x="2233" y="257"/>
                </a:lnTo>
                <a:lnTo>
                  <a:pt x="2239" y="261"/>
                </a:lnTo>
                <a:lnTo>
                  <a:pt x="2233" y="261"/>
                </a:lnTo>
                <a:lnTo>
                  <a:pt x="2227" y="260"/>
                </a:lnTo>
                <a:lnTo>
                  <a:pt x="2223" y="259"/>
                </a:lnTo>
                <a:lnTo>
                  <a:pt x="2217" y="257"/>
                </a:lnTo>
                <a:lnTo>
                  <a:pt x="2214" y="254"/>
                </a:lnTo>
                <a:lnTo>
                  <a:pt x="2209" y="251"/>
                </a:lnTo>
                <a:lnTo>
                  <a:pt x="2206" y="248"/>
                </a:lnTo>
                <a:lnTo>
                  <a:pt x="2203" y="244"/>
                </a:lnTo>
                <a:lnTo>
                  <a:pt x="2198" y="236"/>
                </a:lnTo>
                <a:lnTo>
                  <a:pt x="2195" y="225"/>
                </a:lnTo>
                <a:lnTo>
                  <a:pt x="2193" y="213"/>
                </a:lnTo>
                <a:lnTo>
                  <a:pt x="2192" y="200"/>
                </a:lnTo>
                <a:lnTo>
                  <a:pt x="2190" y="201"/>
                </a:lnTo>
                <a:lnTo>
                  <a:pt x="2186" y="202"/>
                </a:lnTo>
                <a:lnTo>
                  <a:pt x="2182" y="202"/>
                </a:lnTo>
                <a:lnTo>
                  <a:pt x="2179" y="202"/>
                </a:lnTo>
                <a:lnTo>
                  <a:pt x="2169" y="200"/>
                </a:lnTo>
                <a:lnTo>
                  <a:pt x="2159" y="200"/>
                </a:lnTo>
                <a:lnTo>
                  <a:pt x="2150" y="200"/>
                </a:lnTo>
                <a:lnTo>
                  <a:pt x="2141" y="202"/>
                </a:lnTo>
                <a:lnTo>
                  <a:pt x="2134" y="205"/>
                </a:lnTo>
                <a:lnTo>
                  <a:pt x="2126" y="209"/>
                </a:lnTo>
                <a:lnTo>
                  <a:pt x="2118" y="212"/>
                </a:lnTo>
                <a:lnTo>
                  <a:pt x="2111" y="215"/>
                </a:lnTo>
                <a:lnTo>
                  <a:pt x="2102" y="217"/>
                </a:lnTo>
                <a:lnTo>
                  <a:pt x="2093" y="218"/>
                </a:lnTo>
                <a:lnTo>
                  <a:pt x="2083" y="217"/>
                </a:lnTo>
                <a:lnTo>
                  <a:pt x="2073" y="214"/>
                </a:lnTo>
                <a:lnTo>
                  <a:pt x="2066" y="210"/>
                </a:lnTo>
                <a:lnTo>
                  <a:pt x="2059" y="206"/>
                </a:lnTo>
                <a:lnTo>
                  <a:pt x="2020" y="218"/>
                </a:lnTo>
                <a:lnTo>
                  <a:pt x="2013" y="218"/>
                </a:lnTo>
                <a:lnTo>
                  <a:pt x="2000" y="219"/>
                </a:lnTo>
                <a:lnTo>
                  <a:pt x="1992" y="221"/>
                </a:lnTo>
                <a:lnTo>
                  <a:pt x="1985" y="223"/>
                </a:lnTo>
                <a:lnTo>
                  <a:pt x="1983" y="225"/>
                </a:lnTo>
                <a:lnTo>
                  <a:pt x="1981" y="227"/>
                </a:lnTo>
                <a:lnTo>
                  <a:pt x="1980" y="229"/>
                </a:lnTo>
                <a:lnTo>
                  <a:pt x="1980" y="231"/>
                </a:lnTo>
                <a:lnTo>
                  <a:pt x="1980" y="234"/>
                </a:lnTo>
                <a:lnTo>
                  <a:pt x="1982" y="238"/>
                </a:lnTo>
                <a:lnTo>
                  <a:pt x="1984" y="242"/>
                </a:lnTo>
                <a:lnTo>
                  <a:pt x="1988" y="245"/>
                </a:lnTo>
                <a:lnTo>
                  <a:pt x="1996" y="253"/>
                </a:lnTo>
                <a:lnTo>
                  <a:pt x="2009" y="261"/>
                </a:lnTo>
                <a:lnTo>
                  <a:pt x="2023" y="270"/>
                </a:lnTo>
                <a:lnTo>
                  <a:pt x="2038" y="278"/>
                </a:lnTo>
                <a:lnTo>
                  <a:pt x="2056" y="287"/>
                </a:lnTo>
                <a:lnTo>
                  <a:pt x="2074" y="295"/>
                </a:lnTo>
                <a:lnTo>
                  <a:pt x="2112" y="311"/>
                </a:lnTo>
                <a:lnTo>
                  <a:pt x="2148" y="324"/>
                </a:lnTo>
                <a:lnTo>
                  <a:pt x="2178" y="334"/>
                </a:lnTo>
                <a:lnTo>
                  <a:pt x="2198" y="342"/>
                </a:lnTo>
                <a:lnTo>
                  <a:pt x="2200" y="352"/>
                </a:lnTo>
                <a:lnTo>
                  <a:pt x="2202" y="361"/>
                </a:lnTo>
                <a:lnTo>
                  <a:pt x="2204" y="369"/>
                </a:lnTo>
                <a:lnTo>
                  <a:pt x="2207" y="376"/>
                </a:lnTo>
                <a:lnTo>
                  <a:pt x="2216" y="389"/>
                </a:lnTo>
                <a:lnTo>
                  <a:pt x="2226" y="403"/>
                </a:lnTo>
                <a:lnTo>
                  <a:pt x="2214" y="405"/>
                </a:lnTo>
                <a:lnTo>
                  <a:pt x="2203" y="404"/>
                </a:lnTo>
                <a:lnTo>
                  <a:pt x="2193" y="402"/>
                </a:lnTo>
                <a:lnTo>
                  <a:pt x="2184" y="399"/>
                </a:lnTo>
                <a:lnTo>
                  <a:pt x="2177" y="394"/>
                </a:lnTo>
                <a:lnTo>
                  <a:pt x="2169" y="387"/>
                </a:lnTo>
                <a:lnTo>
                  <a:pt x="2161" y="381"/>
                </a:lnTo>
                <a:lnTo>
                  <a:pt x="2155" y="374"/>
                </a:lnTo>
                <a:lnTo>
                  <a:pt x="2142" y="360"/>
                </a:lnTo>
                <a:lnTo>
                  <a:pt x="2129" y="345"/>
                </a:lnTo>
                <a:lnTo>
                  <a:pt x="2123" y="339"/>
                </a:lnTo>
                <a:lnTo>
                  <a:pt x="2115" y="332"/>
                </a:lnTo>
                <a:lnTo>
                  <a:pt x="2107" y="327"/>
                </a:lnTo>
                <a:lnTo>
                  <a:pt x="2100" y="323"/>
                </a:lnTo>
                <a:lnTo>
                  <a:pt x="2065" y="315"/>
                </a:lnTo>
                <a:lnTo>
                  <a:pt x="2020" y="305"/>
                </a:lnTo>
                <a:lnTo>
                  <a:pt x="2009" y="302"/>
                </a:lnTo>
                <a:lnTo>
                  <a:pt x="1999" y="298"/>
                </a:lnTo>
                <a:lnTo>
                  <a:pt x="1989" y="293"/>
                </a:lnTo>
                <a:lnTo>
                  <a:pt x="1980" y="288"/>
                </a:lnTo>
                <a:lnTo>
                  <a:pt x="1972" y="281"/>
                </a:lnTo>
                <a:lnTo>
                  <a:pt x="1967" y="273"/>
                </a:lnTo>
                <a:lnTo>
                  <a:pt x="1964" y="269"/>
                </a:lnTo>
                <a:lnTo>
                  <a:pt x="1962" y="265"/>
                </a:lnTo>
                <a:lnTo>
                  <a:pt x="1960" y="260"/>
                </a:lnTo>
                <a:lnTo>
                  <a:pt x="1960" y="255"/>
                </a:lnTo>
                <a:lnTo>
                  <a:pt x="1947" y="255"/>
                </a:lnTo>
                <a:lnTo>
                  <a:pt x="1940" y="255"/>
                </a:lnTo>
                <a:lnTo>
                  <a:pt x="1933" y="256"/>
                </a:lnTo>
                <a:lnTo>
                  <a:pt x="1927" y="258"/>
                </a:lnTo>
                <a:lnTo>
                  <a:pt x="1922" y="261"/>
                </a:lnTo>
                <a:lnTo>
                  <a:pt x="1916" y="264"/>
                </a:lnTo>
                <a:lnTo>
                  <a:pt x="1910" y="267"/>
                </a:lnTo>
                <a:lnTo>
                  <a:pt x="1903" y="270"/>
                </a:lnTo>
                <a:lnTo>
                  <a:pt x="1895" y="272"/>
                </a:lnTo>
                <a:lnTo>
                  <a:pt x="1887" y="273"/>
                </a:lnTo>
                <a:lnTo>
                  <a:pt x="1882" y="287"/>
                </a:lnTo>
                <a:lnTo>
                  <a:pt x="1879" y="297"/>
                </a:lnTo>
                <a:lnTo>
                  <a:pt x="1877" y="301"/>
                </a:lnTo>
                <a:lnTo>
                  <a:pt x="1875" y="305"/>
                </a:lnTo>
                <a:lnTo>
                  <a:pt x="1871" y="308"/>
                </a:lnTo>
                <a:lnTo>
                  <a:pt x="1867" y="310"/>
                </a:lnTo>
                <a:lnTo>
                  <a:pt x="1871" y="316"/>
                </a:lnTo>
                <a:lnTo>
                  <a:pt x="1876" y="320"/>
                </a:lnTo>
                <a:lnTo>
                  <a:pt x="1882" y="325"/>
                </a:lnTo>
                <a:lnTo>
                  <a:pt x="1889" y="328"/>
                </a:lnTo>
                <a:lnTo>
                  <a:pt x="1903" y="334"/>
                </a:lnTo>
                <a:lnTo>
                  <a:pt x="1921" y="340"/>
                </a:lnTo>
                <a:lnTo>
                  <a:pt x="1959" y="349"/>
                </a:lnTo>
                <a:lnTo>
                  <a:pt x="2000" y="360"/>
                </a:lnTo>
                <a:lnTo>
                  <a:pt x="1954" y="360"/>
                </a:lnTo>
                <a:lnTo>
                  <a:pt x="1929" y="354"/>
                </a:lnTo>
                <a:lnTo>
                  <a:pt x="1906" y="349"/>
                </a:lnTo>
                <a:lnTo>
                  <a:pt x="1886" y="344"/>
                </a:lnTo>
                <a:lnTo>
                  <a:pt x="1866" y="338"/>
                </a:lnTo>
                <a:lnTo>
                  <a:pt x="1857" y="333"/>
                </a:lnTo>
                <a:lnTo>
                  <a:pt x="1849" y="328"/>
                </a:lnTo>
                <a:lnTo>
                  <a:pt x="1842" y="322"/>
                </a:lnTo>
                <a:lnTo>
                  <a:pt x="1835" y="315"/>
                </a:lnTo>
                <a:lnTo>
                  <a:pt x="1828" y="307"/>
                </a:lnTo>
                <a:lnTo>
                  <a:pt x="1823" y="298"/>
                </a:lnTo>
                <a:lnTo>
                  <a:pt x="1817" y="287"/>
                </a:lnTo>
                <a:lnTo>
                  <a:pt x="1814" y="273"/>
                </a:lnTo>
                <a:lnTo>
                  <a:pt x="1787" y="273"/>
                </a:lnTo>
                <a:lnTo>
                  <a:pt x="1787" y="282"/>
                </a:lnTo>
                <a:lnTo>
                  <a:pt x="1786" y="288"/>
                </a:lnTo>
                <a:lnTo>
                  <a:pt x="1785" y="293"/>
                </a:lnTo>
                <a:lnTo>
                  <a:pt x="1782" y="298"/>
                </a:lnTo>
                <a:lnTo>
                  <a:pt x="1776" y="306"/>
                </a:lnTo>
                <a:lnTo>
                  <a:pt x="1767" y="316"/>
                </a:lnTo>
                <a:lnTo>
                  <a:pt x="1771" y="323"/>
                </a:lnTo>
                <a:lnTo>
                  <a:pt x="1775" y="328"/>
                </a:lnTo>
                <a:lnTo>
                  <a:pt x="1779" y="332"/>
                </a:lnTo>
                <a:lnTo>
                  <a:pt x="1785" y="336"/>
                </a:lnTo>
                <a:lnTo>
                  <a:pt x="1793" y="342"/>
                </a:lnTo>
                <a:lnTo>
                  <a:pt x="1803" y="346"/>
                </a:lnTo>
                <a:lnTo>
                  <a:pt x="1813" y="351"/>
                </a:lnTo>
                <a:lnTo>
                  <a:pt x="1823" y="358"/>
                </a:lnTo>
                <a:lnTo>
                  <a:pt x="1827" y="363"/>
                </a:lnTo>
                <a:lnTo>
                  <a:pt x="1832" y="369"/>
                </a:lnTo>
                <a:lnTo>
                  <a:pt x="1836" y="376"/>
                </a:lnTo>
                <a:lnTo>
                  <a:pt x="1841" y="384"/>
                </a:lnTo>
                <a:lnTo>
                  <a:pt x="1842" y="389"/>
                </a:lnTo>
                <a:lnTo>
                  <a:pt x="1843" y="396"/>
                </a:lnTo>
                <a:lnTo>
                  <a:pt x="1844" y="402"/>
                </a:lnTo>
                <a:lnTo>
                  <a:pt x="1844" y="409"/>
                </a:lnTo>
                <a:lnTo>
                  <a:pt x="1844" y="415"/>
                </a:lnTo>
                <a:lnTo>
                  <a:pt x="1844" y="420"/>
                </a:lnTo>
                <a:lnTo>
                  <a:pt x="1845" y="424"/>
                </a:lnTo>
                <a:lnTo>
                  <a:pt x="1847" y="427"/>
                </a:lnTo>
                <a:lnTo>
                  <a:pt x="1859" y="436"/>
                </a:lnTo>
                <a:lnTo>
                  <a:pt x="1868" y="444"/>
                </a:lnTo>
                <a:lnTo>
                  <a:pt x="1872" y="448"/>
                </a:lnTo>
                <a:lnTo>
                  <a:pt x="1878" y="451"/>
                </a:lnTo>
                <a:lnTo>
                  <a:pt x="1884" y="452"/>
                </a:lnTo>
                <a:lnTo>
                  <a:pt x="1893" y="453"/>
                </a:lnTo>
                <a:lnTo>
                  <a:pt x="1902" y="452"/>
                </a:lnTo>
                <a:lnTo>
                  <a:pt x="1910" y="450"/>
                </a:lnTo>
                <a:lnTo>
                  <a:pt x="1917" y="446"/>
                </a:lnTo>
                <a:lnTo>
                  <a:pt x="1923" y="443"/>
                </a:lnTo>
                <a:lnTo>
                  <a:pt x="1929" y="439"/>
                </a:lnTo>
                <a:lnTo>
                  <a:pt x="1936" y="436"/>
                </a:lnTo>
                <a:lnTo>
                  <a:pt x="1944" y="434"/>
                </a:lnTo>
                <a:lnTo>
                  <a:pt x="1954" y="433"/>
                </a:lnTo>
                <a:lnTo>
                  <a:pt x="1961" y="434"/>
                </a:lnTo>
                <a:lnTo>
                  <a:pt x="1970" y="435"/>
                </a:lnTo>
                <a:lnTo>
                  <a:pt x="1978" y="437"/>
                </a:lnTo>
                <a:lnTo>
                  <a:pt x="1985" y="439"/>
                </a:lnTo>
                <a:lnTo>
                  <a:pt x="1999" y="445"/>
                </a:lnTo>
                <a:lnTo>
                  <a:pt x="2013" y="453"/>
                </a:lnTo>
                <a:lnTo>
                  <a:pt x="2027" y="459"/>
                </a:lnTo>
                <a:lnTo>
                  <a:pt x="2041" y="465"/>
                </a:lnTo>
                <a:lnTo>
                  <a:pt x="2048" y="467"/>
                </a:lnTo>
                <a:lnTo>
                  <a:pt x="2056" y="469"/>
                </a:lnTo>
                <a:lnTo>
                  <a:pt x="2065" y="470"/>
                </a:lnTo>
                <a:lnTo>
                  <a:pt x="2073" y="471"/>
                </a:lnTo>
                <a:lnTo>
                  <a:pt x="2076" y="482"/>
                </a:lnTo>
                <a:lnTo>
                  <a:pt x="2078" y="492"/>
                </a:lnTo>
                <a:lnTo>
                  <a:pt x="2082" y="503"/>
                </a:lnTo>
                <a:lnTo>
                  <a:pt x="2086" y="511"/>
                </a:lnTo>
                <a:lnTo>
                  <a:pt x="2090" y="515"/>
                </a:lnTo>
                <a:lnTo>
                  <a:pt x="2093" y="518"/>
                </a:lnTo>
                <a:lnTo>
                  <a:pt x="2097" y="522"/>
                </a:lnTo>
                <a:lnTo>
                  <a:pt x="2102" y="525"/>
                </a:lnTo>
                <a:lnTo>
                  <a:pt x="2106" y="527"/>
                </a:lnTo>
                <a:lnTo>
                  <a:pt x="2113" y="529"/>
                </a:lnTo>
                <a:lnTo>
                  <a:pt x="2118" y="531"/>
                </a:lnTo>
                <a:lnTo>
                  <a:pt x="2126" y="532"/>
                </a:lnTo>
                <a:lnTo>
                  <a:pt x="2111" y="532"/>
                </a:lnTo>
                <a:lnTo>
                  <a:pt x="2100" y="532"/>
                </a:lnTo>
                <a:lnTo>
                  <a:pt x="2093" y="532"/>
                </a:lnTo>
                <a:lnTo>
                  <a:pt x="2086" y="531"/>
                </a:lnTo>
                <a:lnTo>
                  <a:pt x="2081" y="530"/>
                </a:lnTo>
                <a:lnTo>
                  <a:pt x="2076" y="529"/>
                </a:lnTo>
                <a:lnTo>
                  <a:pt x="2067" y="524"/>
                </a:lnTo>
                <a:lnTo>
                  <a:pt x="2059" y="519"/>
                </a:lnTo>
                <a:lnTo>
                  <a:pt x="2052" y="513"/>
                </a:lnTo>
                <a:lnTo>
                  <a:pt x="2046" y="506"/>
                </a:lnTo>
                <a:lnTo>
                  <a:pt x="2040" y="497"/>
                </a:lnTo>
                <a:lnTo>
                  <a:pt x="2035" y="489"/>
                </a:lnTo>
                <a:lnTo>
                  <a:pt x="2030" y="481"/>
                </a:lnTo>
                <a:lnTo>
                  <a:pt x="2024" y="473"/>
                </a:lnTo>
                <a:lnTo>
                  <a:pt x="2017" y="466"/>
                </a:lnTo>
                <a:lnTo>
                  <a:pt x="2011" y="460"/>
                </a:lnTo>
                <a:lnTo>
                  <a:pt x="2002" y="454"/>
                </a:lnTo>
                <a:lnTo>
                  <a:pt x="1992" y="450"/>
                </a:lnTo>
                <a:lnTo>
                  <a:pt x="1980" y="448"/>
                </a:lnTo>
                <a:lnTo>
                  <a:pt x="1967" y="446"/>
                </a:lnTo>
                <a:lnTo>
                  <a:pt x="1959" y="446"/>
                </a:lnTo>
                <a:lnTo>
                  <a:pt x="1953" y="449"/>
                </a:lnTo>
                <a:lnTo>
                  <a:pt x="1946" y="451"/>
                </a:lnTo>
                <a:lnTo>
                  <a:pt x="1939" y="453"/>
                </a:lnTo>
                <a:lnTo>
                  <a:pt x="1927" y="459"/>
                </a:lnTo>
                <a:lnTo>
                  <a:pt x="1913" y="465"/>
                </a:lnTo>
                <a:lnTo>
                  <a:pt x="1918" y="477"/>
                </a:lnTo>
                <a:lnTo>
                  <a:pt x="1932" y="499"/>
                </a:lnTo>
                <a:lnTo>
                  <a:pt x="1939" y="512"/>
                </a:lnTo>
                <a:lnTo>
                  <a:pt x="1947" y="523"/>
                </a:lnTo>
                <a:lnTo>
                  <a:pt x="1954" y="532"/>
                </a:lnTo>
                <a:lnTo>
                  <a:pt x="1960" y="538"/>
                </a:lnTo>
                <a:lnTo>
                  <a:pt x="1945" y="554"/>
                </a:lnTo>
                <a:lnTo>
                  <a:pt x="1929" y="573"/>
                </a:lnTo>
                <a:lnTo>
                  <a:pt x="1924" y="578"/>
                </a:lnTo>
                <a:lnTo>
                  <a:pt x="1918" y="581"/>
                </a:lnTo>
                <a:lnTo>
                  <a:pt x="1913" y="585"/>
                </a:lnTo>
                <a:lnTo>
                  <a:pt x="1906" y="588"/>
                </a:lnTo>
                <a:lnTo>
                  <a:pt x="1900" y="590"/>
                </a:lnTo>
                <a:lnTo>
                  <a:pt x="1892" y="592"/>
                </a:lnTo>
                <a:lnTo>
                  <a:pt x="1883" y="593"/>
                </a:lnTo>
                <a:lnTo>
                  <a:pt x="1873" y="594"/>
                </a:lnTo>
                <a:lnTo>
                  <a:pt x="1855" y="595"/>
                </a:lnTo>
                <a:lnTo>
                  <a:pt x="1838" y="597"/>
                </a:lnTo>
                <a:lnTo>
                  <a:pt x="1823" y="600"/>
                </a:lnTo>
                <a:lnTo>
                  <a:pt x="1810" y="603"/>
                </a:lnTo>
                <a:lnTo>
                  <a:pt x="1797" y="604"/>
                </a:lnTo>
                <a:lnTo>
                  <a:pt x="1785" y="604"/>
                </a:lnTo>
                <a:lnTo>
                  <a:pt x="1779" y="603"/>
                </a:lnTo>
                <a:lnTo>
                  <a:pt x="1772" y="601"/>
                </a:lnTo>
                <a:lnTo>
                  <a:pt x="1767" y="598"/>
                </a:lnTo>
                <a:lnTo>
                  <a:pt x="1760" y="594"/>
                </a:lnTo>
                <a:lnTo>
                  <a:pt x="1778" y="593"/>
                </a:lnTo>
                <a:lnTo>
                  <a:pt x="1793" y="591"/>
                </a:lnTo>
                <a:lnTo>
                  <a:pt x="1806" y="589"/>
                </a:lnTo>
                <a:lnTo>
                  <a:pt x="1821" y="588"/>
                </a:lnTo>
                <a:lnTo>
                  <a:pt x="1826" y="587"/>
                </a:lnTo>
                <a:lnTo>
                  <a:pt x="1832" y="586"/>
                </a:lnTo>
                <a:lnTo>
                  <a:pt x="1837" y="585"/>
                </a:lnTo>
                <a:lnTo>
                  <a:pt x="1843" y="583"/>
                </a:lnTo>
                <a:lnTo>
                  <a:pt x="1847" y="580"/>
                </a:lnTo>
                <a:lnTo>
                  <a:pt x="1852" y="577"/>
                </a:lnTo>
                <a:lnTo>
                  <a:pt x="1856" y="573"/>
                </a:lnTo>
                <a:lnTo>
                  <a:pt x="1859" y="569"/>
                </a:lnTo>
                <a:lnTo>
                  <a:pt x="1866" y="560"/>
                </a:lnTo>
                <a:lnTo>
                  <a:pt x="1870" y="548"/>
                </a:lnTo>
                <a:lnTo>
                  <a:pt x="1872" y="538"/>
                </a:lnTo>
                <a:lnTo>
                  <a:pt x="1873" y="526"/>
                </a:lnTo>
                <a:lnTo>
                  <a:pt x="1873" y="520"/>
                </a:lnTo>
                <a:lnTo>
                  <a:pt x="1873" y="512"/>
                </a:lnTo>
                <a:lnTo>
                  <a:pt x="1873" y="499"/>
                </a:lnTo>
                <a:lnTo>
                  <a:pt x="1873" y="483"/>
                </a:lnTo>
                <a:lnTo>
                  <a:pt x="1860" y="480"/>
                </a:lnTo>
                <a:lnTo>
                  <a:pt x="1849" y="476"/>
                </a:lnTo>
                <a:lnTo>
                  <a:pt x="1839" y="470"/>
                </a:lnTo>
                <a:lnTo>
                  <a:pt x="1832" y="464"/>
                </a:lnTo>
                <a:lnTo>
                  <a:pt x="1824" y="457"/>
                </a:lnTo>
                <a:lnTo>
                  <a:pt x="1817" y="449"/>
                </a:lnTo>
                <a:lnTo>
                  <a:pt x="1812" y="440"/>
                </a:lnTo>
                <a:lnTo>
                  <a:pt x="1806" y="431"/>
                </a:lnTo>
                <a:lnTo>
                  <a:pt x="1796" y="413"/>
                </a:lnTo>
                <a:lnTo>
                  <a:pt x="1785" y="396"/>
                </a:lnTo>
                <a:lnTo>
                  <a:pt x="1778" y="387"/>
                </a:lnTo>
                <a:lnTo>
                  <a:pt x="1771" y="379"/>
                </a:lnTo>
                <a:lnTo>
                  <a:pt x="1764" y="372"/>
                </a:lnTo>
                <a:lnTo>
                  <a:pt x="1754" y="366"/>
                </a:lnTo>
                <a:lnTo>
                  <a:pt x="1708" y="348"/>
                </a:lnTo>
                <a:lnTo>
                  <a:pt x="1705" y="342"/>
                </a:lnTo>
                <a:lnTo>
                  <a:pt x="1707" y="333"/>
                </a:lnTo>
                <a:lnTo>
                  <a:pt x="1708" y="324"/>
                </a:lnTo>
                <a:lnTo>
                  <a:pt x="1709" y="313"/>
                </a:lnTo>
                <a:lnTo>
                  <a:pt x="1710" y="303"/>
                </a:lnTo>
                <a:lnTo>
                  <a:pt x="1709" y="294"/>
                </a:lnTo>
                <a:lnTo>
                  <a:pt x="1708" y="290"/>
                </a:lnTo>
                <a:lnTo>
                  <a:pt x="1707" y="286"/>
                </a:lnTo>
                <a:lnTo>
                  <a:pt x="1704" y="283"/>
                </a:lnTo>
                <a:lnTo>
                  <a:pt x="1701" y="279"/>
                </a:lnTo>
                <a:lnTo>
                  <a:pt x="1698" y="276"/>
                </a:lnTo>
                <a:lnTo>
                  <a:pt x="1693" y="273"/>
                </a:lnTo>
                <a:lnTo>
                  <a:pt x="1689" y="271"/>
                </a:lnTo>
                <a:lnTo>
                  <a:pt x="1682" y="269"/>
                </a:lnTo>
                <a:lnTo>
                  <a:pt x="1669" y="266"/>
                </a:lnTo>
                <a:lnTo>
                  <a:pt x="1654" y="263"/>
                </a:lnTo>
                <a:lnTo>
                  <a:pt x="1618" y="261"/>
                </a:lnTo>
                <a:lnTo>
                  <a:pt x="1581" y="261"/>
                </a:lnTo>
                <a:lnTo>
                  <a:pt x="1596" y="257"/>
                </a:lnTo>
                <a:lnTo>
                  <a:pt x="1609" y="253"/>
                </a:lnTo>
                <a:lnTo>
                  <a:pt x="1613" y="249"/>
                </a:lnTo>
                <a:lnTo>
                  <a:pt x="1618" y="245"/>
                </a:lnTo>
                <a:lnTo>
                  <a:pt x="1620" y="239"/>
                </a:lnTo>
                <a:lnTo>
                  <a:pt x="1621" y="231"/>
                </a:lnTo>
                <a:lnTo>
                  <a:pt x="1608" y="231"/>
                </a:lnTo>
                <a:lnTo>
                  <a:pt x="1596" y="231"/>
                </a:lnTo>
                <a:lnTo>
                  <a:pt x="1581" y="231"/>
                </a:lnTo>
                <a:lnTo>
                  <a:pt x="1562" y="231"/>
                </a:lnTo>
                <a:lnTo>
                  <a:pt x="1559" y="246"/>
                </a:lnTo>
                <a:lnTo>
                  <a:pt x="1555" y="263"/>
                </a:lnTo>
                <a:lnTo>
                  <a:pt x="1550" y="279"/>
                </a:lnTo>
                <a:lnTo>
                  <a:pt x="1548" y="292"/>
                </a:lnTo>
                <a:lnTo>
                  <a:pt x="1548" y="294"/>
                </a:lnTo>
                <a:lnTo>
                  <a:pt x="1550" y="295"/>
                </a:lnTo>
                <a:lnTo>
                  <a:pt x="1552" y="295"/>
                </a:lnTo>
                <a:lnTo>
                  <a:pt x="1555" y="295"/>
                </a:lnTo>
                <a:lnTo>
                  <a:pt x="1559" y="293"/>
                </a:lnTo>
                <a:lnTo>
                  <a:pt x="1562" y="292"/>
                </a:lnTo>
                <a:lnTo>
                  <a:pt x="1562" y="323"/>
                </a:lnTo>
                <a:lnTo>
                  <a:pt x="1552" y="327"/>
                </a:lnTo>
                <a:lnTo>
                  <a:pt x="1543" y="331"/>
                </a:lnTo>
                <a:lnTo>
                  <a:pt x="1537" y="332"/>
                </a:lnTo>
                <a:lnTo>
                  <a:pt x="1531" y="334"/>
                </a:lnTo>
                <a:lnTo>
                  <a:pt x="1524" y="334"/>
                </a:lnTo>
                <a:lnTo>
                  <a:pt x="1514" y="336"/>
                </a:lnTo>
                <a:lnTo>
                  <a:pt x="1514" y="345"/>
                </a:lnTo>
                <a:lnTo>
                  <a:pt x="1514" y="354"/>
                </a:lnTo>
                <a:lnTo>
                  <a:pt x="1532" y="375"/>
                </a:lnTo>
                <a:lnTo>
                  <a:pt x="1555" y="404"/>
                </a:lnTo>
                <a:lnTo>
                  <a:pt x="1562" y="411"/>
                </a:lnTo>
                <a:lnTo>
                  <a:pt x="1569" y="418"/>
                </a:lnTo>
                <a:lnTo>
                  <a:pt x="1577" y="424"/>
                </a:lnTo>
                <a:lnTo>
                  <a:pt x="1585" y="429"/>
                </a:lnTo>
                <a:lnTo>
                  <a:pt x="1593" y="433"/>
                </a:lnTo>
                <a:lnTo>
                  <a:pt x="1602" y="437"/>
                </a:lnTo>
                <a:lnTo>
                  <a:pt x="1611" y="439"/>
                </a:lnTo>
                <a:lnTo>
                  <a:pt x="1621" y="439"/>
                </a:lnTo>
                <a:lnTo>
                  <a:pt x="1622" y="445"/>
                </a:lnTo>
                <a:lnTo>
                  <a:pt x="1623" y="451"/>
                </a:lnTo>
                <a:lnTo>
                  <a:pt x="1625" y="455"/>
                </a:lnTo>
                <a:lnTo>
                  <a:pt x="1629" y="458"/>
                </a:lnTo>
                <a:lnTo>
                  <a:pt x="1636" y="465"/>
                </a:lnTo>
                <a:lnTo>
                  <a:pt x="1645" y="471"/>
                </a:lnTo>
                <a:lnTo>
                  <a:pt x="1654" y="477"/>
                </a:lnTo>
                <a:lnTo>
                  <a:pt x="1663" y="483"/>
                </a:lnTo>
                <a:lnTo>
                  <a:pt x="1667" y="487"/>
                </a:lnTo>
                <a:lnTo>
                  <a:pt x="1670" y="491"/>
                </a:lnTo>
                <a:lnTo>
                  <a:pt x="1673" y="496"/>
                </a:lnTo>
                <a:lnTo>
                  <a:pt x="1674" y="501"/>
                </a:lnTo>
                <a:lnTo>
                  <a:pt x="1667" y="501"/>
                </a:lnTo>
                <a:lnTo>
                  <a:pt x="1654" y="501"/>
                </a:lnTo>
                <a:lnTo>
                  <a:pt x="1645" y="499"/>
                </a:lnTo>
                <a:lnTo>
                  <a:pt x="1625" y="494"/>
                </a:lnTo>
                <a:lnTo>
                  <a:pt x="1599" y="487"/>
                </a:lnTo>
                <a:lnTo>
                  <a:pt x="1568" y="478"/>
                </a:lnTo>
                <a:lnTo>
                  <a:pt x="1539" y="468"/>
                </a:lnTo>
                <a:lnTo>
                  <a:pt x="1513" y="458"/>
                </a:lnTo>
                <a:lnTo>
                  <a:pt x="1502" y="453"/>
                </a:lnTo>
                <a:lnTo>
                  <a:pt x="1495" y="448"/>
                </a:lnTo>
                <a:lnTo>
                  <a:pt x="1492" y="445"/>
                </a:lnTo>
                <a:lnTo>
                  <a:pt x="1490" y="443"/>
                </a:lnTo>
                <a:lnTo>
                  <a:pt x="1488" y="441"/>
                </a:lnTo>
                <a:lnTo>
                  <a:pt x="1488" y="439"/>
                </a:lnTo>
                <a:lnTo>
                  <a:pt x="1467" y="439"/>
                </a:lnTo>
                <a:lnTo>
                  <a:pt x="1432" y="436"/>
                </a:lnTo>
                <a:lnTo>
                  <a:pt x="1389" y="432"/>
                </a:lnTo>
                <a:lnTo>
                  <a:pt x="1343" y="425"/>
                </a:lnTo>
                <a:lnTo>
                  <a:pt x="1320" y="421"/>
                </a:lnTo>
                <a:lnTo>
                  <a:pt x="1298" y="417"/>
                </a:lnTo>
                <a:lnTo>
                  <a:pt x="1277" y="412"/>
                </a:lnTo>
                <a:lnTo>
                  <a:pt x="1260" y="406"/>
                </a:lnTo>
                <a:lnTo>
                  <a:pt x="1251" y="403"/>
                </a:lnTo>
                <a:lnTo>
                  <a:pt x="1244" y="400"/>
                </a:lnTo>
                <a:lnTo>
                  <a:pt x="1238" y="397"/>
                </a:lnTo>
                <a:lnTo>
                  <a:pt x="1232" y="394"/>
                </a:lnTo>
                <a:lnTo>
                  <a:pt x="1228" y="389"/>
                </a:lnTo>
                <a:lnTo>
                  <a:pt x="1225" y="386"/>
                </a:lnTo>
                <a:lnTo>
                  <a:pt x="1223" y="382"/>
                </a:lnTo>
                <a:lnTo>
                  <a:pt x="1222" y="378"/>
                </a:lnTo>
                <a:lnTo>
                  <a:pt x="1210" y="381"/>
                </a:lnTo>
                <a:lnTo>
                  <a:pt x="1203" y="384"/>
                </a:lnTo>
                <a:lnTo>
                  <a:pt x="1203" y="389"/>
                </a:lnTo>
                <a:lnTo>
                  <a:pt x="1204" y="395"/>
                </a:lnTo>
                <a:lnTo>
                  <a:pt x="1205" y="399"/>
                </a:lnTo>
                <a:lnTo>
                  <a:pt x="1207" y="403"/>
                </a:lnTo>
                <a:lnTo>
                  <a:pt x="1211" y="410"/>
                </a:lnTo>
                <a:lnTo>
                  <a:pt x="1218" y="416"/>
                </a:lnTo>
                <a:lnTo>
                  <a:pt x="1225" y="421"/>
                </a:lnTo>
                <a:lnTo>
                  <a:pt x="1233" y="425"/>
                </a:lnTo>
                <a:lnTo>
                  <a:pt x="1243" y="429"/>
                </a:lnTo>
                <a:lnTo>
                  <a:pt x="1253" y="433"/>
                </a:lnTo>
                <a:lnTo>
                  <a:pt x="1274" y="442"/>
                </a:lnTo>
                <a:lnTo>
                  <a:pt x="1295" y="452"/>
                </a:lnTo>
                <a:lnTo>
                  <a:pt x="1305" y="458"/>
                </a:lnTo>
                <a:lnTo>
                  <a:pt x="1313" y="465"/>
                </a:lnTo>
                <a:lnTo>
                  <a:pt x="1322" y="473"/>
                </a:lnTo>
                <a:lnTo>
                  <a:pt x="1329" y="483"/>
                </a:lnTo>
                <a:lnTo>
                  <a:pt x="1319" y="483"/>
                </a:lnTo>
                <a:lnTo>
                  <a:pt x="1309" y="483"/>
                </a:lnTo>
                <a:lnTo>
                  <a:pt x="1297" y="481"/>
                </a:lnTo>
                <a:lnTo>
                  <a:pt x="1281" y="477"/>
                </a:lnTo>
                <a:lnTo>
                  <a:pt x="1272" y="475"/>
                </a:lnTo>
                <a:lnTo>
                  <a:pt x="1262" y="473"/>
                </a:lnTo>
                <a:lnTo>
                  <a:pt x="1252" y="471"/>
                </a:lnTo>
                <a:lnTo>
                  <a:pt x="1242" y="471"/>
                </a:lnTo>
                <a:lnTo>
                  <a:pt x="1232" y="471"/>
                </a:lnTo>
                <a:lnTo>
                  <a:pt x="1221" y="473"/>
                </a:lnTo>
                <a:lnTo>
                  <a:pt x="1210" y="475"/>
                </a:lnTo>
                <a:lnTo>
                  <a:pt x="1198" y="477"/>
                </a:lnTo>
                <a:lnTo>
                  <a:pt x="1174" y="484"/>
                </a:lnTo>
                <a:lnTo>
                  <a:pt x="1149" y="492"/>
                </a:lnTo>
                <a:lnTo>
                  <a:pt x="1122" y="500"/>
                </a:lnTo>
                <a:lnTo>
                  <a:pt x="1097" y="508"/>
                </a:lnTo>
                <a:lnTo>
                  <a:pt x="1085" y="510"/>
                </a:lnTo>
                <a:lnTo>
                  <a:pt x="1073" y="512"/>
                </a:lnTo>
                <a:lnTo>
                  <a:pt x="1061" y="514"/>
                </a:lnTo>
                <a:lnTo>
                  <a:pt x="1050" y="514"/>
                </a:lnTo>
                <a:lnTo>
                  <a:pt x="1046" y="513"/>
                </a:lnTo>
                <a:lnTo>
                  <a:pt x="1042" y="511"/>
                </a:lnTo>
                <a:lnTo>
                  <a:pt x="1040" y="507"/>
                </a:lnTo>
                <a:lnTo>
                  <a:pt x="1040" y="503"/>
                </a:lnTo>
                <a:lnTo>
                  <a:pt x="1040" y="496"/>
                </a:lnTo>
                <a:lnTo>
                  <a:pt x="1042" y="490"/>
                </a:lnTo>
                <a:lnTo>
                  <a:pt x="1046" y="484"/>
                </a:lnTo>
                <a:lnTo>
                  <a:pt x="1050" y="477"/>
                </a:lnTo>
                <a:lnTo>
                  <a:pt x="1040" y="473"/>
                </a:lnTo>
                <a:lnTo>
                  <a:pt x="1030" y="472"/>
                </a:lnTo>
                <a:lnTo>
                  <a:pt x="1019" y="471"/>
                </a:lnTo>
                <a:lnTo>
                  <a:pt x="1009" y="471"/>
                </a:lnTo>
                <a:lnTo>
                  <a:pt x="1007" y="475"/>
                </a:lnTo>
                <a:lnTo>
                  <a:pt x="1004" y="477"/>
                </a:lnTo>
                <a:lnTo>
                  <a:pt x="999" y="479"/>
                </a:lnTo>
                <a:lnTo>
                  <a:pt x="994" y="480"/>
                </a:lnTo>
                <a:lnTo>
                  <a:pt x="984" y="480"/>
                </a:lnTo>
                <a:lnTo>
                  <a:pt x="972" y="479"/>
                </a:lnTo>
                <a:lnTo>
                  <a:pt x="961" y="477"/>
                </a:lnTo>
                <a:lnTo>
                  <a:pt x="949" y="477"/>
                </a:lnTo>
                <a:lnTo>
                  <a:pt x="943" y="477"/>
                </a:lnTo>
                <a:lnTo>
                  <a:pt x="939" y="478"/>
                </a:lnTo>
                <a:lnTo>
                  <a:pt x="934" y="480"/>
                </a:lnTo>
                <a:lnTo>
                  <a:pt x="930" y="483"/>
                </a:lnTo>
                <a:lnTo>
                  <a:pt x="924" y="489"/>
                </a:lnTo>
                <a:lnTo>
                  <a:pt x="916" y="495"/>
                </a:lnTo>
                <a:lnTo>
                  <a:pt x="908" y="500"/>
                </a:lnTo>
                <a:lnTo>
                  <a:pt x="900" y="505"/>
                </a:lnTo>
                <a:lnTo>
                  <a:pt x="882" y="513"/>
                </a:lnTo>
                <a:lnTo>
                  <a:pt x="864" y="522"/>
                </a:lnTo>
                <a:lnTo>
                  <a:pt x="857" y="526"/>
                </a:lnTo>
                <a:lnTo>
                  <a:pt x="849" y="532"/>
                </a:lnTo>
                <a:lnTo>
                  <a:pt x="841" y="538"/>
                </a:lnTo>
                <a:lnTo>
                  <a:pt x="836" y="545"/>
                </a:lnTo>
                <a:lnTo>
                  <a:pt x="830" y="553"/>
                </a:lnTo>
                <a:lnTo>
                  <a:pt x="827" y="564"/>
                </a:lnTo>
                <a:lnTo>
                  <a:pt x="825" y="575"/>
                </a:lnTo>
                <a:lnTo>
                  <a:pt x="824" y="588"/>
                </a:lnTo>
                <a:lnTo>
                  <a:pt x="810" y="584"/>
                </a:lnTo>
                <a:lnTo>
                  <a:pt x="797" y="581"/>
                </a:lnTo>
                <a:lnTo>
                  <a:pt x="791" y="581"/>
                </a:lnTo>
                <a:lnTo>
                  <a:pt x="784" y="582"/>
                </a:lnTo>
                <a:lnTo>
                  <a:pt x="778" y="584"/>
                </a:lnTo>
                <a:lnTo>
                  <a:pt x="771" y="588"/>
                </a:lnTo>
                <a:lnTo>
                  <a:pt x="758" y="582"/>
                </a:lnTo>
                <a:lnTo>
                  <a:pt x="740" y="575"/>
                </a:lnTo>
                <a:lnTo>
                  <a:pt x="732" y="571"/>
                </a:lnTo>
                <a:lnTo>
                  <a:pt x="724" y="566"/>
                </a:lnTo>
                <a:lnTo>
                  <a:pt x="716" y="562"/>
                </a:lnTo>
                <a:lnTo>
                  <a:pt x="711" y="556"/>
                </a:lnTo>
                <a:lnTo>
                  <a:pt x="711" y="526"/>
                </a:lnTo>
                <a:lnTo>
                  <a:pt x="721" y="526"/>
                </a:lnTo>
                <a:lnTo>
                  <a:pt x="730" y="526"/>
                </a:lnTo>
                <a:lnTo>
                  <a:pt x="738" y="526"/>
                </a:lnTo>
                <a:lnTo>
                  <a:pt x="744" y="526"/>
                </a:lnTo>
                <a:lnTo>
                  <a:pt x="740" y="516"/>
                </a:lnTo>
                <a:lnTo>
                  <a:pt x="736" y="507"/>
                </a:lnTo>
                <a:lnTo>
                  <a:pt x="730" y="499"/>
                </a:lnTo>
                <a:lnTo>
                  <a:pt x="723" y="493"/>
                </a:lnTo>
                <a:lnTo>
                  <a:pt x="714" y="488"/>
                </a:lnTo>
                <a:lnTo>
                  <a:pt x="704" y="485"/>
                </a:lnTo>
                <a:lnTo>
                  <a:pt x="692" y="483"/>
                </a:lnTo>
                <a:lnTo>
                  <a:pt x="678" y="483"/>
                </a:lnTo>
                <a:lnTo>
                  <a:pt x="668" y="483"/>
                </a:lnTo>
                <a:lnTo>
                  <a:pt x="656" y="483"/>
                </a:lnTo>
                <a:lnTo>
                  <a:pt x="643" y="483"/>
                </a:lnTo>
                <a:lnTo>
                  <a:pt x="624" y="483"/>
                </a:lnTo>
                <a:lnTo>
                  <a:pt x="627" y="487"/>
                </a:lnTo>
                <a:lnTo>
                  <a:pt x="632" y="491"/>
                </a:lnTo>
                <a:lnTo>
                  <a:pt x="636" y="495"/>
                </a:lnTo>
                <a:lnTo>
                  <a:pt x="640" y="498"/>
                </a:lnTo>
                <a:lnTo>
                  <a:pt x="645" y="501"/>
                </a:lnTo>
                <a:lnTo>
                  <a:pt x="648" y="506"/>
                </a:lnTo>
                <a:lnTo>
                  <a:pt x="650" y="510"/>
                </a:lnTo>
                <a:lnTo>
                  <a:pt x="651" y="514"/>
                </a:lnTo>
                <a:lnTo>
                  <a:pt x="650" y="519"/>
                </a:lnTo>
                <a:lnTo>
                  <a:pt x="649" y="523"/>
                </a:lnTo>
                <a:lnTo>
                  <a:pt x="648" y="525"/>
                </a:lnTo>
                <a:lnTo>
                  <a:pt x="646" y="528"/>
                </a:lnTo>
                <a:lnTo>
                  <a:pt x="643" y="530"/>
                </a:lnTo>
                <a:lnTo>
                  <a:pt x="638" y="532"/>
                </a:lnTo>
                <a:lnTo>
                  <a:pt x="647" y="541"/>
                </a:lnTo>
                <a:lnTo>
                  <a:pt x="656" y="550"/>
                </a:lnTo>
                <a:lnTo>
                  <a:pt x="661" y="554"/>
                </a:lnTo>
                <a:lnTo>
                  <a:pt x="668" y="557"/>
                </a:lnTo>
                <a:lnTo>
                  <a:pt x="676" y="561"/>
                </a:lnTo>
                <a:lnTo>
                  <a:pt x="684" y="564"/>
                </a:lnTo>
                <a:lnTo>
                  <a:pt x="684" y="619"/>
                </a:lnTo>
                <a:lnTo>
                  <a:pt x="677" y="619"/>
                </a:lnTo>
                <a:lnTo>
                  <a:pt x="665" y="619"/>
                </a:lnTo>
                <a:lnTo>
                  <a:pt x="659" y="610"/>
                </a:lnTo>
                <a:lnTo>
                  <a:pt x="654" y="604"/>
                </a:lnTo>
                <a:lnTo>
                  <a:pt x="647" y="599"/>
                </a:lnTo>
                <a:lnTo>
                  <a:pt x="639" y="595"/>
                </a:lnTo>
                <a:lnTo>
                  <a:pt x="623" y="589"/>
                </a:lnTo>
                <a:lnTo>
                  <a:pt x="604" y="582"/>
                </a:lnTo>
                <a:lnTo>
                  <a:pt x="602" y="585"/>
                </a:lnTo>
                <a:lnTo>
                  <a:pt x="599" y="589"/>
                </a:lnTo>
                <a:lnTo>
                  <a:pt x="594" y="593"/>
                </a:lnTo>
                <a:lnTo>
                  <a:pt x="588" y="597"/>
                </a:lnTo>
                <a:lnTo>
                  <a:pt x="575" y="606"/>
                </a:lnTo>
                <a:lnTo>
                  <a:pt x="559" y="615"/>
                </a:lnTo>
                <a:lnTo>
                  <a:pt x="544" y="624"/>
                </a:lnTo>
                <a:lnTo>
                  <a:pt x="531" y="631"/>
                </a:lnTo>
                <a:lnTo>
                  <a:pt x="525" y="635"/>
                </a:lnTo>
                <a:lnTo>
                  <a:pt x="522" y="638"/>
                </a:lnTo>
                <a:lnTo>
                  <a:pt x="519" y="641"/>
                </a:lnTo>
                <a:lnTo>
                  <a:pt x="519" y="643"/>
                </a:lnTo>
                <a:lnTo>
                  <a:pt x="519" y="647"/>
                </a:lnTo>
                <a:lnTo>
                  <a:pt x="520" y="651"/>
                </a:lnTo>
                <a:lnTo>
                  <a:pt x="521" y="655"/>
                </a:lnTo>
                <a:lnTo>
                  <a:pt x="523" y="658"/>
                </a:lnTo>
                <a:lnTo>
                  <a:pt x="528" y="663"/>
                </a:lnTo>
                <a:lnTo>
                  <a:pt x="536" y="667"/>
                </a:lnTo>
                <a:lnTo>
                  <a:pt x="543" y="673"/>
                </a:lnTo>
                <a:lnTo>
                  <a:pt x="549" y="678"/>
                </a:lnTo>
                <a:lnTo>
                  <a:pt x="551" y="681"/>
                </a:lnTo>
                <a:lnTo>
                  <a:pt x="555" y="685"/>
                </a:lnTo>
                <a:lnTo>
                  <a:pt x="557" y="688"/>
                </a:lnTo>
                <a:lnTo>
                  <a:pt x="558" y="693"/>
                </a:lnTo>
                <a:lnTo>
                  <a:pt x="471" y="693"/>
                </a:lnTo>
                <a:lnTo>
                  <a:pt x="467" y="705"/>
                </a:lnTo>
                <a:lnTo>
                  <a:pt x="464" y="721"/>
                </a:lnTo>
                <a:lnTo>
                  <a:pt x="460" y="730"/>
                </a:lnTo>
                <a:lnTo>
                  <a:pt x="457" y="736"/>
                </a:lnTo>
                <a:lnTo>
                  <a:pt x="454" y="739"/>
                </a:lnTo>
                <a:lnTo>
                  <a:pt x="452" y="740"/>
                </a:lnTo>
                <a:lnTo>
                  <a:pt x="448" y="742"/>
                </a:lnTo>
                <a:lnTo>
                  <a:pt x="445" y="742"/>
                </a:lnTo>
                <a:lnTo>
                  <a:pt x="433" y="742"/>
                </a:lnTo>
                <a:lnTo>
                  <a:pt x="420" y="741"/>
                </a:lnTo>
                <a:lnTo>
                  <a:pt x="407" y="739"/>
                </a:lnTo>
                <a:lnTo>
                  <a:pt x="393" y="736"/>
                </a:lnTo>
                <a:lnTo>
                  <a:pt x="380" y="733"/>
                </a:lnTo>
                <a:lnTo>
                  <a:pt x="367" y="729"/>
                </a:lnTo>
                <a:lnTo>
                  <a:pt x="355" y="723"/>
                </a:lnTo>
                <a:lnTo>
                  <a:pt x="344" y="718"/>
                </a:lnTo>
                <a:lnTo>
                  <a:pt x="333" y="711"/>
                </a:lnTo>
                <a:lnTo>
                  <a:pt x="323" y="704"/>
                </a:lnTo>
                <a:lnTo>
                  <a:pt x="314" y="696"/>
                </a:lnTo>
                <a:lnTo>
                  <a:pt x="307" y="687"/>
                </a:lnTo>
                <a:lnTo>
                  <a:pt x="301" y="678"/>
                </a:lnTo>
                <a:lnTo>
                  <a:pt x="296" y="666"/>
                </a:lnTo>
                <a:lnTo>
                  <a:pt x="293" y="655"/>
                </a:lnTo>
                <a:lnTo>
                  <a:pt x="292" y="643"/>
                </a:lnTo>
                <a:lnTo>
                  <a:pt x="289" y="636"/>
                </a:lnTo>
                <a:lnTo>
                  <a:pt x="286" y="625"/>
                </a:lnTo>
                <a:lnTo>
                  <a:pt x="273" y="622"/>
                </a:lnTo>
                <a:lnTo>
                  <a:pt x="254" y="616"/>
                </a:lnTo>
                <a:lnTo>
                  <a:pt x="232" y="609"/>
                </a:lnTo>
                <a:lnTo>
                  <a:pt x="209" y="601"/>
                </a:lnTo>
                <a:lnTo>
                  <a:pt x="188" y="592"/>
                </a:lnTo>
                <a:lnTo>
                  <a:pt x="169" y="582"/>
                </a:lnTo>
                <a:lnTo>
                  <a:pt x="163" y="578"/>
                </a:lnTo>
                <a:lnTo>
                  <a:pt x="157" y="573"/>
                </a:lnTo>
                <a:lnTo>
                  <a:pt x="154" y="568"/>
                </a:lnTo>
                <a:lnTo>
                  <a:pt x="153" y="564"/>
                </a:lnTo>
                <a:lnTo>
                  <a:pt x="162" y="567"/>
                </a:lnTo>
                <a:lnTo>
                  <a:pt x="183" y="574"/>
                </a:lnTo>
                <a:lnTo>
                  <a:pt x="211" y="582"/>
                </a:lnTo>
                <a:lnTo>
                  <a:pt x="244" y="590"/>
                </a:lnTo>
                <a:lnTo>
                  <a:pt x="277" y="598"/>
                </a:lnTo>
                <a:lnTo>
                  <a:pt x="308" y="605"/>
                </a:lnTo>
                <a:lnTo>
                  <a:pt x="332" y="610"/>
                </a:lnTo>
                <a:lnTo>
                  <a:pt x="345" y="612"/>
                </a:lnTo>
                <a:lnTo>
                  <a:pt x="368" y="612"/>
                </a:lnTo>
                <a:lnTo>
                  <a:pt x="390" y="612"/>
                </a:lnTo>
                <a:lnTo>
                  <a:pt x="414" y="612"/>
                </a:lnTo>
                <a:lnTo>
                  <a:pt x="445" y="612"/>
                </a:lnTo>
                <a:lnTo>
                  <a:pt x="454" y="612"/>
                </a:lnTo>
                <a:lnTo>
                  <a:pt x="461" y="611"/>
                </a:lnTo>
                <a:lnTo>
                  <a:pt x="469" y="609"/>
                </a:lnTo>
                <a:lnTo>
                  <a:pt x="477" y="607"/>
                </a:lnTo>
                <a:lnTo>
                  <a:pt x="490" y="601"/>
                </a:lnTo>
                <a:lnTo>
                  <a:pt x="502" y="594"/>
                </a:lnTo>
                <a:lnTo>
                  <a:pt x="514" y="585"/>
                </a:lnTo>
                <a:lnTo>
                  <a:pt x="524" y="576"/>
                </a:lnTo>
                <a:lnTo>
                  <a:pt x="535" y="567"/>
                </a:lnTo>
                <a:lnTo>
                  <a:pt x="545" y="556"/>
                </a:lnTo>
                <a:lnTo>
                  <a:pt x="536" y="547"/>
                </a:lnTo>
                <a:lnTo>
                  <a:pt x="527" y="536"/>
                </a:lnTo>
                <a:lnTo>
                  <a:pt x="523" y="531"/>
                </a:lnTo>
                <a:lnTo>
                  <a:pt x="517" y="527"/>
                </a:lnTo>
                <a:lnTo>
                  <a:pt x="512" y="523"/>
                </a:lnTo>
                <a:lnTo>
                  <a:pt x="505" y="520"/>
                </a:lnTo>
                <a:lnTo>
                  <a:pt x="500" y="518"/>
                </a:lnTo>
                <a:lnTo>
                  <a:pt x="484" y="511"/>
                </a:lnTo>
                <a:lnTo>
                  <a:pt x="459" y="499"/>
                </a:lnTo>
                <a:lnTo>
                  <a:pt x="424" y="487"/>
                </a:lnTo>
                <a:lnTo>
                  <a:pt x="403" y="481"/>
                </a:lnTo>
                <a:lnTo>
                  <a:pt x="379" y="475"/>
                </a:lnTo>
                <a:lnTo>
                  <a:pt x="352" y="469"/>
                </a:lnTo>
                <a:lnTo>
                  <a:pt x="323" y="463"/>
                </a:lnTo>
                <a:lnTo>
                  <a:pt x="291" y="458"/>
                </a:lnTo>
                <a:lnTo>
                  <a:pt x="256" y="453"/>
                </a:lnTo>
                <a:lnTo>
                  <a:pt x="219" y="449"/>
                </a:lnTo>
                <a:lnTo>
                  <a:pt x="179" y="446"/>
                </a:lnTo>
                <a:lnTo>
                  <a:pt x="172" y="446"/>
                </a:lnTo>
                <a:lnTo>
                  <a:pt x="165" y="445"/>
                </a:lnTo>
                <a:lnTo>
                  <a:pt x="158" y="444"/>
                </a:lnTo>
                <a:lnTo>
                  <a:pt x="152" y="442"/>
                </a:lnTo>
                <a:lnTo>
                  <a:pt x="150" y="440"/>
                </a:lnTo>
                <a:lnTo>
                  <a:pt x="146" y="438"/>
                </a:lnTo>
                <a:lnTo>
                  <a:pt x="144" y="436"/>
                </a:lnTo>
                <a:lnTo>
                  <a:pt x="143" y="433"/>
                </a:lnTo>
                <a:lnTo>
                  <a:pt x="141" y="425"/>
                </a:lnTo>
                <a:lnTo>
                  <a:pt x="140" y="415"/>
                </a:lnTo>
                <a:lnTo>
                  <a:pt x="120" y="420"/>
                </a:lnTo>
                <a:lnTo>
                  <a:pt x="99" y="425"/>
                </a:lnTo>
                <a:lnTo>
                  <a:pt x="77" y="431"/>
                </a:lnTo>
                <a:lnTo>
                  <a:pt x="53" y="439"/>
                </a:lnTo>
                <a:lnTo>
                  <a:pt x="50" y="441"/>
                </a:lnTo>
                <a:lnTo>
                  <a:pt x="43" y="445"/>
                </a:lnTo>
                <a:lnTo>
                  <a:pt x="40" y="446"/>
                </a:lnTo>
                <a:lnTo>
                  <a:pt x="37" y="448"/>
                </a:lnTo>
                <a:lnTo>
                  <a:pt x="34" y="448"/>
                </a:lnTo>
                <a:lnTo>
                  <a:pt x="33" y="446"/>
                </a:lnTo>
                <a:lnTo>
                  <a:pt x="0" y="483"/>
                </a:lnTo>
                <a:lnTo>
                  <a:pt x="4" y="488"/>
                </a:lnTo>
                <a:lnTo>
                  <a:pt x="8" y="493"/>
                </a:lnTo>
                <a:lnTo>
                  <a:pt x="13" y="498"/>
                </a:lnTo>
                <a:lnTo>
                  <a:pt x="18" y="503"/>
                </a:lnTo>
                <a:lnTo>
                  <a:pt x="29" y="509"/>
                </a:lnTo>
                <a:lnTo>
                  <a:pt x="40" y="515"/>
                </a:lnTo>
                <a:lnTo>
                  <a:pt x="62" y="524"/>
                </a:lnTo>
                <a:lnTo>
                  <a:pt x="79" y="532"/>
                </a:lnTo>
                <a:lnTo>
                  <a:pt x="77" y="540"/>
                </a:lnTo>
                <a:lnTo>
                  <a:pt x="74" y="547"/>
                </a:lnTo>
                <a:lnTo>
                  <a:pt x="71" y="552"/>
                </a:lnTo>
                <a:lnTo>
                  <a:pt x="67" y="556"/>
                </a:lnTo>
                <a:lnTo>
                  <a:pt x="64" y="562"/>
                </a:lnTo>
                <a:lnTo>
                  <a:pt x="62" y="567"/>
                </a:lnTo>
                <a:lnTo>
                  <a:pt x="61" y="574"/>
                </a:lnTo>
                <a:lnTo>
                  <a:pt x="60" y="582"/>
                </a:lnTo>
                <a:lnTo>
                  <a:pt x="61" y="589"/>
                </a:lnTo>
                <a:lnTo>
                  <a:pt x="65" y="597"/>
                </a:lnTo>
                <a:lnTo>
                  <a:pt x="71" y="605"/>
                </a:lnTo>
                <a:lnTo>
                  <a:pt x="77" y="614"/>
                </a:lnTo>
                <a:lnTo>
                  <a:pt x="84" y="621"/>
                </a:lnTo>
                <a:lnTo>
                  <a:pt x="90" y="626"/>
                </a:lnTo>
                <a:lnTo>
                  <a:pt x="96" y="630"/>
                </a:lnTo>
                <a:lnTo>
                  <a:pt x="99" y="631"/>
                </a:lnTo>
                <a:lnTo>
                  <a:pt x="100" y="647"/>
                </a:lnTo>
                <a:lnTo>
                  <a:pt x="102" y="662"/>
                </a:lnTo>
                <a:lnTo>
                  <a:pt x="106" y="677"/>
                </a:lnTo>
                <a:lnTo>
                  <a:pt x="111" y="689"/>
                </a:lnTo>
                <a:lnTo>
                  <a:pt x="117" y="700"/>
                </a:lnTo>
                <a:lnTo>
                  <a:pt x="123" y="710"/>
                </a:lnTo>
                <a:lnTo>
                  <a:pt x="131" y="719"/>
                </a:lnTo>
                <a:lnTo>
                  <a:pt x="140" y="728"/>
                </a:lnTo>
                <a:lnTo>
                  <a:pt x="149" y="736"/>
                </a:lnTo>
                <a:lnTo>
                  <a:pt x="158" y="743"/>
                </a:lnTo>
                <a:lnTo>
                  <a:pt x="168" y="750"/>
                </a:lnTo>
                <a:lnTo>
                  <a:pt x="178" y="756"/>
                </a:lnTo>
                <a:lnTo>
                  <a:pt x="199" y="767"/>
                </a:lnTo>
                <a:lnTo>
                  <a:pt x="219" y="778"/>
                </a:lnTo>
                <a:lnTo>
                  <a:pt x="184" y="815"/>
                </a:lnTo>
                <a:lnTo>
                  <a:pt x="146" y="856"/>
                </a:lnTo>
                <a:lnTo>
                  <a:pt x="128" y="875"/>
                </a:lnTo>
                <a:lnTo>
                  <a:pt x="109" y="892"/>
                </a:lnTo>
                <a:lnTo>
                  <a:pt x="100" y="899"/>
                </a:lnTo>
                <a:lnTo>
                  <a:pt x="90" y="905"/>
                </a:lnTo>
                <a:lnTo>
                  <a:pt x="82" y="910"/>
                </a:lnTo>
                <a:lnTo>
                  <a:pt x="73" y="914"/>
                </a:lnTo>
                <a:lnTo>
                  <a:pt x="74" y="917"/>
                </a:lnTo>
                <a:lnTo>
                  <a:pt x="75" y="920"/>
                </a:lnTo>
                <a:lnTo>
                  <a:pt x="77" y="923"/>
                </a:lnTo>
                <a:lnTo>
                  <a:pt x="80" y="926"/>
                </a:lnTo>
                <a:lnTo>
                  <a:pt x="88" y="934"/>
                </a:lnTo>
                <a:lnTo>
                  <a:pt x="96" y="942"/>
                </a:lnTo>
                <a:lnTo>
                  <a:pt x="105" y="951"/>
                </a:lnTo>
                <a:lnTo>
                  <a:pt x="112" y="958"/>
                </a:lnTo>
                <a:lnTo>
                  <a:pt x="118" y="965"/>
                </a:lnTo>
                <a:lnTo>
                  <a:pt x="120" y="970"/>
                </a:lnTo>
                <a:lnTo>
                  <a:pt x="116" y="976"/>
                </a:lnTo>
                <a:lnTo>
                  <a:pt x="112" y="981"/>
                </a:lnTo>
                <a:lnTo>
                  <a:pt x="110" y="987"/>
                </a:lnTo>
                <a:lnTo>
                  <a:pt x="109" y="993"/>
                </a:lnTo>
                <a:lnTo>
                  <a:pt x="109" y="1005"/>
                </a:lnTo>
                <a:lnTo>
                  <a:pt x="111" y="1017"/>
                </a:lnTo>
                <a:lnTo>
                  <a:pt x="113" y="1029"/>
                </a:lnTo>
                <a:lnTo>
                  <a:pt x="116" y="1042"/>
                </a:lnTo>
                <a:lnTo>
                  <a:pt x="117" y="1048"/>
                </a:lnTo>
                <a:lnTo>
                  <a:pt x="116" y="1054"/>
                </a:lnTo>
                <a:lnTo>
                  <a:pt x="114" y="1062"/>
                </a:lnTo>
                <a:lnTo>
                  <a:pt x="113" y="1069"/>
                </a:lnTo>
                <a:lnTo>
                  <a:pt x="120" y="1090"/>
                </a:lnTo>
                <a:lnTo>
                  <a:pt x="130" y="1115"/>
                </a:lnTo>
                <a:lnTo>
                  <a:pt x="142" y="1139"/>
                </a:lnTo>
                <a:lnTo>
                  <a:pt x="153" y="1160"/>
                </a:lnTo>
                <a:lnTo>
                  <a:pt x="192" y="1180"/>
                </a:lnTo>
                <a:lnTo>
                  <a:pt x="232" y="1180"/>
                </a:lnTo>
                <a:lnTo>
                  <a:pt x="240" y="1204"/>
                </a:lnTo>
                <a:lnTo>
                  <a:pt x="279" y="1192"/>
                </a:lnTo>
                <a:lnTo>
                  <a:pt x="312" y="1204"/>
                </a:lnTo>
                <a:lnTo>
                  <a:pt x="319" y="1253"/>
                </a:lnTo>
                <a:lnTo>
                  <a:pt x="365" y="1291"/>
                </a:lnTo>
                <a:lnTo>
                  <a:pt x="399" y="1309"/>
                </a:lnTo>
                <a:lnTo>
                  <a:pt x="425" y="1327"/>
                </a:lnTo>
                <a:lnTo>
                  <a:pt x="399" y="1346"/>
                </a:lnTo>
                <a:lnTo>
                  <a:pt x="352" y="1333"/>
                </a:lnTo>
                <a:lnTo>
                  <a:pt x="358" y="1358"/>
                </a:lnTo>
                <a:lnTo>
                  <a:pt x="373" y="1370"/>
                </a:lnTo>
                <a:lnTo>
                  <a:pt x="373" y="1401"/>
                </a:lnTo>
                <a:lnTo>
                  <a:pt x="365" y="140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45" name="Freeform 19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3795713" y="2274888"/>
            <a:ext cx="280987" cy="247650"/>
          </a:xfrm>
          <a:custGeom>
            <a:avLst/>
            <a:gdLst>
              <a:gd name="T0" fmla="*/ 2147483647 w 647"/>
              <a:gd name="T1" fmla="*/ 2147483647 h 470"/>
              <a:gd name="T2" fmla="*/ 2147483647 w 647"/>
              <a:gd name="T3" fmla="*/ 2147483647 h 470"/>
              <a:gd name="T4" fmla="*/ 2147483647 w 647"/>
              <a:gd name="T5" fmla="*/ 2147483647 h 470"/>
              <a:gd name="T6" fmla="*/ 2147483647 w 647"/>
              <a:gd name="T7" fmla="*/ 2147483647 h 470"/>
              <a:gd name="T8" fmla="*/ 2147483647 w 647"/>
              <a:gd name="T9" fmla="*/ 2147483647 h 470"/>
              <a:gd name="T10" fmla="*/ 2147483647 w 647"/>
              <a:gd name="T11" fmla="*/ 2147483647 h 470"/>
              <a:gd name="T12" fmla="*/ 2147483647 w 647"/>
              <a:gd name="T13" fmla="*/ 2147483647 h 470"/>
              <a:gd name="T14" fmla="*/ 2147483647 w 647"/>
              <a:gd name="T15" fmla="*/ 2147483647 h 470"/>
              <a:gd name="T16" fmla="*/ 2147483647 w 647"/>
              <a:gd name="T17" fmla="*/ 2147483647 h 470"/>
              <a:gd name="T18" fmla="*/ 2147483647 w 647"/>
              <a:gd name="T19" fmla="*/ 2147483647 h 470"/>
              <a:gd name="T20" fmla="*/ 2147483647 w 647"/>
              <a:gd name="T21" fmla="*/ 2147483647 h 470"/>
              <a:gd name="T22" fmla="*/ 2147483647 w 647"/>
              <a:gd name="T23" fmla="*/ 2147483647 h 470"/>
              <a:gd name="T24" fmla="*/ 2147483647 w 647"/>
              <a:gd name="T25" fmla="*/ 2147483647 h 470"/>
              <a:gd name="T26" fmla="*/ 2147483647 w 647"/>
              <a:gd name="T27" fmla="*/ 2147483647 h 470"/>
              <a:gd name="T28" fmla="*/ 2147483647 w 647"/>
              <a:gd name="T29" fmla="*/ 2147483647 h 470"/>
              <a:gd name="T30" fmla="*/ 2147483647 w 647"/>
              <a:gd name="T31" fmla="*/ 2147483647 h 470"/>
              <a:gd name="T32" fmla="*/ 2147483647 w 647"/>
              <a:gd name="T33" fmla="*/ 2147483647 h 470"/>
              <a:gd name="T34" fmla="*/ 2147483647 w 647"/>
              <a:gd name="T35" fmla="*/ 2147483647 h 470"/>
              <a:gd name="T36" fmla="*/ 2147483647 w 647"/>
              <a:gd name="T37" fmla="*/ 2147483647 h 470"/>
              <a:gd name="T38" fmla="*/ 2147483647 w 647"/>
              <a:gd name="T39" fmla="*/ 2147483647 h 470"/>
              <a:gd name="T40" fmla="*/ 2147483647 w 647"/>
              <a:gd name="T41" fmla="*/ 2147483647 h 470"/>
              <a:gd name="T42" fmla="*/ 2147483647 w 647"/>
              <a:gd name="T43" fmla="*/ 2147483647 h 470"/>
              <a:gd name="T44" fmla="*/ 2147483647 w 647"/>
              <a:gd name="T45" fmla="*/ 2147483647 h 470"/>
              <a:gd name="T46" fmla="*/ 2147483647 w 647"/>
              <a:gd name="T47" fmla="*/ 2147483647 h 470"/>
              <a:gd name="T48" fmla="*/ 2147483647 w 647"/>
              <a:gd name="T49" fmla="*/ 2147483647 h 470"/>
              <a:gd name="T50" fmla="*/ 2147483647 w 647"/>
              <a:gd name="T51" fmla="*/ 2147483647 h 470"/>
              <a:gd name="T52" fmla="*/ 2147483647 w 647"/>
              <a:gd name="T53" fmla="*/ 2147483647 h 470"/>
              <a:gd name="T54" fmla="*/ 2147483647 w 647"/>
              <a:gd name="T55" fmla="*/ 2147483647 h 470"/>
              <a:gd name="T56" fmla="*/ 2147483647 w 647"/>
              <a:gd name="T57" fmla="*/ 2147483647 h 470"/>
              <a:gd name="T58" fmla="*/ 2147483647 w 647"/>
              <a:gd name="T59" fmla="*/ 2147483647 h 470"/>
              <a:gd name="T60" fmla="*/ 2147483647 w 647"/>
              <a:gd name="T61" fmla="*/ 2147483647 h 470"/>
              <a:gd name="T62" fmla="*/ 2147483647 w 647"/>
              <a:gd name="T63" fmla="*/ 2147483647 h 470"/>
              <a:gd name="T64" fmla="*/ 2147483647 w 647"/>
              <a:gd name="T65" fmla="*/ 2147483647 h 470"/>
              <a:gd name="T66" fmla="*/ 2147483647 w 647"/>
              <a:gd name="T67" fmla="*/ 2147483647 h 470"/>
              <a:gd name="T68" fmla="*/ 2147483647 w 647"/>
              <a:gd name="T69" fmla="*/ 2147483647 h 470"/>
              <a:gd name="T70" fmla="*/ 2147483647 w 647"/>
              <a:gd name="T71" fmla="*/ 2147483647 h 470"/>
              <a:gd name="T72" fmla="*/ 2147483647 w 647"/>
              <a:gd name="T73" fmla="*/ 2147483647 h 470"/>
              <a:gd name="T74" fmla="*/ 2147483647 w 647"/>
              <a:gd name="T75" fmla="*/ 2147483647 h 470"/>
              <a:gd name="T76" fmla="*/ 2147483647 w 647"/>
              <a:gd name="T77" fmla="*/ 2147483647 h 470"/>
              <a:gd name="T78" fmla="*/ 2147483647 w 647"/>
              <a:gd name="T79" fmla="*/ 2147483647 h 470"/>
              <a:gd name="T80" fmla="*/ 2147483647 w 647"/>
              <a:gd name="T81" fmla="*/ 2147483647 h 470"/>
              <a:gd name="T82" fmla="*/ 2147483647 w 647"/>
              <a:gd name="T83" fmla="*/ 2147483647 h 470"/>
              <a:gd name="T84" fmla="*/ 2147483647 w 647"/>
              <a:gd name="T85" fmla="*/ 2147483647 h 470"/>
              <a:gd name="T86" fmla="*/ 2147483647 w 647"/>
              <a:gd name="T87" fmla="*/ 2147483647 h 470"/>
              <a:gd name="T88" fmla="*/ 2147483647 w 647"/>
              <a:gd name="T89" fmla="*/ 2147483647 h 470"/>
              <a:gd name="T90" fmla="*/ 2147483647 w 647"/>
              <a:gd name="T91" fmla="*/ 2147483647 h 470"/>
              <a:gd name="T92" fmla="*/ 0 w 647"/>
              <a:gd name="T93" fmla="*/ 2147483647 h 470"/>
              <a:gd name="T94" fmla="*/ 2147483647 w 647"/>
              <a:gd name="T95" fmla="*/ 2147483647 h 470"/>
              <a:gd name="T96" fmla="*/ 2147483647 w 647"/>
              <a:gd name="T97" fmla="*/ 2147483647 h 470"/>
              <a:gd name="T98" fmla="*/ 2147483647 w 647"/>
              <a:gd name="T99" fmla="*/ 2147483647 h 470"/>
              <a:gd name="T100" fmla="*/ 2147483647 w 647"/>
              <a:gd name="T101" fmla="*/ 0 h 470"/>
              <a:gd name="T102" fmla="*/ 2147483647 w 647"/>
              <a:gd name="T103" fmla="*/ 2147483647 h 470"/>
              <a:gd name="T104" fmla="*/ 2147483647 w 647"/>
              <a:gd name="T105" fmla="*/ 2147483647 h 470"/>
              <a:gd name="T106" fmla="*/ 2147483647 w 647"/>
              <a:gd name="T107" fmla="*/ 2147483647 h 470"/>
              <a:gd name="T108" fmla="*/ 2147483647 w 647"/>
              <a:gd name="T109" fmla="*/ 2147483647 h 470"/>
              <a:gd name="T110" fmla="*/ 2147483647 w 647"/>
              <a:gd name="T111" fmla="*/ 2147483647 h 470"/>
              <a:gd name="T112" fmla="*/ 2147483647 w 647"/>
              <a:gd name="T113" fmla="*/ 2147483647 h 4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647"/>
              <a:gd name="T172" fmla="*/ 0 h 470"/>
              <a:gd name="T173" fmla="*/ 647 w 647"/>
              <a:gd name="T174" fmla="*/ 470 h 47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647" h="470">
                <a:moveTo>
                  <a:pt x="399" y="14"/>
                </a:moveTo>
                <a:lnTo>
                  <a:pt x="402" y="20"/>
                </a:lnTo>
                <a:lnTo>
                  <a:pt x="406" y="27"/>
                </a:lnTo>
                <a:lnTo>
                  <a:pt x="413" y="33"/>
                </a:lnTo>
                <a:lnTo>
                  <a:pt x="421" y="39"/>
                </a:lnTo>
                <a:lnTo>
                  <a:pt x="428" y="45"/>
                </a:lnTo>
                <a:lnTo>
                  <a:pt x="438" y="51"/>
                </a:lnTo>
                <a:lnTo>
                  <a:pt x="448" y="56"/>
                </a:lnTo>
                <a:lnTo>
                  <a:pt x="458" y="60"/>
                </a:lnTo>
                <a:lnTo>
                  <a:pt x="480" y="70"/>
                </a:lnTo>
                <a:lnTo>
                  <a:pt x="501" y="76"/>
                </a:lnTo>
                <a:lnTo>
                  <a:pt x="512" y="78"/>
                </a:lnTo>
                <a:lnTo>
                  <a:pt x="521" y="80"/>
                </a:lnTo>
                <a:lnTo>
                  <a:pt x="530" y="81"/>
                </a:lnTo>
                <a:lnTo>
                  <a:pt x="538" y="81"/>
                </a:lnTo>
                <a:lnTo>
                  <a:pt x="548" y="88"/>
                </a:lnTo>
                <a:lnTo>
                  <a:pt x="561" y="99"/>
                </a:lnTo>
                <a:lnTo>
                  <a:pt x="562" y="99"/>
                </a:lnTo>
                <a:lnTo>
                  <a:pt x="564" y="99"/>
                </a:lnTo>
                <a:lnTo>
                  <a:pt x="566" y="98"/>
                </a:lnTo>
                <a:lnTo>
                  <a:pt x="567" y="97"/>
                </a:lnTo>
                <a:lnTo>
                  <a:pt x="570" y="93"/>
                </a:lnTo>
                <a:lnTo>
                  <a:pt x="572" y="89"/>
                </a:lnTo>
                <a:lnTo>
                  <a:pt x="575" y="85"/>
                </a:lnTo>
                <a:lnTo>
                  <a:pt x="578" y="81"/>
                </a:lnTo>
                <a:lnTo>
                  <a:pt x="580" y="79"/>
                </a:lnTo>
                <a:lnTo>
                  <a:pt x="583" y="78"/>
                </a:lnTo>
                <a:lnTo>
                  <a:pt x="590" y="80"/>
                </a:lnTo>
                <a:lnTo>
                  <a:pt x="596" y="80"/>
                </a:lnTo>
                <a:lnTo>
                  <a:pt x="603" y="80"/>
                </a:lnTo>
                <a:lnTo>
                  <a:pt x="609" y="80"/>
                </a:lnTo>
                <a:lnTo>
                  <a:pt x="617" y="79"/>
                </a:lnTo>
                <a:lnTo>
                  <a:pt x="624" y="79"/>
                </a:lnTo>
                <a:lnTo>
                  <a:pt x="631" y="80"/>
                </a:lnTo>
                <a:lnTo>
                  <a:pt x="638" y="81"/>
                </a:lnTo>
                <a:lnTo>
                  <a:pt x="640" y="84"/>
                </a:lnTo>
                <a:lnTo>
                  <a:pt x="642" y="89"/>
                </a:lnTo>
                <a:lnTo>
                  <a:pt x="645" y="95"/>
                </a:lnTo>
                <a:lnTo>
                  <a:pt x="646" y="103"/>
                </a:lnTo>
                <a:lnTo>
                  <a:pt x="647" y="111"/>
                </a:lnTo>
                <a:lnTo>
                  <a:pt x="647" y="118"/>
                </a:lnTo>
                <a:lnTo>
                  <a:pt x="646" y="123"/>
                </a:lnTo>
                <a:lnTo>
                  <a:pt x="645" y="124"/>
                </a:lnTo>
                <a:lnTo>
                  <a:pt x="631" y="127"/>
                </a:lnTo>
                <a:lnTo>
                  <a:pt x="618" y="131"/>
                </a:lnTo>
                <a:lnTo>
                  <a:pt x="607" y="135"/>
                </a:lnTo>
                <a:lnTo>
                  <a:pt x="596" y="140"/>
                </a:lnTo>
                <a:lnTo>
                  <a:pt x="586" y="146"/>
                </a:lnTo>
                <a:lnTo>
                  <a:pt x="577" y="152"/>
                </a:lnTo>
                <a:lnTo>
                  <a:pt x="569" y="158"/>
                </a:lnTo>
                <a:lnTo>
                  <a:pt x="560" y="165"/>
                </a:lnTo>
                <a:lnTo>
                  <a:pt x="533" y="191"/>
                </a:lnTo>
                <a:lnTo>
                  <a:pt x="512" y="210"/>
                </a:lnTo>
                <a:lnTo>
                  <a:pt x="504" y="214"/>
                </a:lnTo>
                <a:lnTo>
                  <a:pt x="499" y="218"/>
                </a:lnTo>
                <a:lnTo>
                  <a:pt x="493" y="222"/>
                </a:lnTo>
                <a:lnTo>
                  <a:pt x="489" y="227"/>
                </a:lnTo>
                <a:lnTo>
                  <a:pt x="481" y="236"/>
                </a:lnTo>
                <a:lnTo>
                  <a:pt x="477" y="245"/>
                </a:lnTo>
                <a:lnTo>
                  <a:pt x="474" y="254"/>
                </a:lnTo>
                <a:lnTo>
                  <a:pt x="473" y="263"/>
                </a:lnTo>
                <a:lnTo>
                  <a:pt x="472" y="272"/>
                </a:lnTo>
                <a:lnTo>
                  <a:pt x="473" y="282"/>
                </a:lnTo>
                <a:lnTo>
                  <a:pt x="473" y="292"/>
                </a:lnTo>
                <a:lnTo>
                  <a:pt x="474" y="301"/>
                </a:lnTo>
                <a:lnTo>
                  <a:pt x="473" y="311"/>
                </a:lnTo>
                <a:lnTo>
                  <a:pt x="472" y="320"/>
                </a:lnTo>
                <a:lnTo>
                  <a:pt x="469" y="330"/>
                </a:lnTo>
                <a:lnTo>
                  <a:pt x="463" y="340"/>
                </a:lnTo>
                <a:lnTo>
                  <a:pt x="460" y="345"/>
                </a:lnTo>
                <a:lnTo>
                  <a:pt x="456" y="349"/>
                </a:lnTo>
                <a:lnTo>
                  <a:pt x="450" y="354"/>
                </a:lnTo>
                <a:lnTo>
                  <a:pt x="445" y="358"/>
                </a:lnTo>
                <a:lnTo>
                  <a:pt x="426" y="372"/>
                </a:lnTo>
                <a:lnTo>
                  <a:pt x="411" y="384"/>
                </a:lnTo>
                <a:lnTo>
                  <a:pt x="399" y="394"/>
                </a:lnTo>
                <a:lnTo>
                  <a:pt x="390" y="404"/>
                </a:lnTo>
                <a:lnTo>
                  <a:pt x="383" y="411"/>
                </a:lnTo>
                <a:lnTo>
                  <a:pt x="379" y="417"/>
                </a:lnTo>
                <a:lnTo>
                  <a:pt x="376" y="422"/>
                </a:lnTo>
                <a:lnTo>
                  <a:pt x="374" y="425"/>
                </a:lnTo>
                <a:lnTo>
                  <a:pt x="373" y="430"/>
                </a:lnTo>
                <a:lnTo>
                  <a:pt x="373" y="432"/>
                </a:lnTo>
                <a:lnTo>
                  <a:pt x="369" y="432"/>
                </a:lnTo>
                <a:lnTo>
                  <a:pt x="358" y="432"/>
                </a:lnTo>
                <a:lnTo>
                  <a:pt x="333" y="430"/>
                </a:lnTo>
                <a:lnTo>
                  <a:pt x="310" y="429"/>
                </a:lnTo>
                <a:lnTo>
                  <a:pt x="290" y="429"/>
                </a:lnTo>
                <a:lnTo>
                  <a:pt x="272" y="431"/>
                </a:lnTo>
                <a:lnTo>
                  <a:pt x="257" y="434"/>
                </a:lnTo>
                <a:lnTo>
                  <a:pt x="245" y="437"/>
                </a:lnTo>
                <a:lnTo>
                  <a:pt x="234" y="441"/>
                </a:lnTo>
                <a:lnTo>
                  <a:pt x="224" y="446"/>
                </a:lnTo>
                <a:lnTo>
                  <a:pt x="209" y="456"/>
                </a:lnTo>
                <a:lnTo>
                  <a:pt x="198" y="464"/>
                </a:lnTo>
                <a:lnTo>
                  <a:pt x="193" y="467"/>
                </a:lnTo>
                <a:lnTo>
                  <a:pt x="189" y="469"/>
                </a:lnTo>
                <a:lnTo>
                  <a:pt x="183" y="470"/>
                </a:lnTo>
                <a:lnTo>
                  <a:pt x="179" y="469"/>
                </a:lnTo>
                <a:lnTo>
                  <a:pt x="176" y="468"/>
                </a:lnTo>
                <a:lnTo>
                  <a:pt x="172" y="465"/>
                </a:lnTo>
                <a:lnTo>
                  <a:pt x="169" y="461"/>
                </a:lnTo>
                <a:lnTo>
                  <a:pt x="166" y="456"/>
                </a:lnTo>
                <a:lnTo>
                  <a:pt x="159" y="444"/>
                </a:lnTo>
                <a:lnTo>
                  <a:pt x="153" y="432"/>
                </a:lnTo>
                <a:lnTo>
                  <a:pt x="148" y="426"/>
                </a:lnTo>
                <a:lnTo>
                  <a:pt x="144" y="420"/>
                </a:lnTo>
                <a:lnTo>
                  <a:pt x="140" y="414"/>
                </a:lnTo>
                <a:lnTo>
                  <a:pt x="134" y="409"/>
                </a:lnTo>
                <a:lnTo>
                  <a:pt x="129" y="404"/>
                </a:lnTo>
                <a:lnTo>
                  <a:pt x="122" y="400"/>
                </a:lnTo>
                <a:lnTo>
                  <a:pt x="114" y="397"/>
                </a:lnTo>
                <a:lnTo>
                  <a:pt x="107" y="396"/>
                </a:lnTo>
                <a:lnTo>
                  <a:pt x="114" y="379"/>
                </a:lnTo>
                <a:lnTo>
                  <a:pt x="121" y="365"/>
                </a:lnTo>
                <a:lnTo>
                  <a:pt x="124" y="351"/>
                </a:lnTo>
                <a:lnTo>
                  <a:pt x="126" y="336"/>
                </a:lnTo>
                <a:lnTo>
                  <a:pt x="126" y="309"/>
                </a:lnTo>
                <a:lnTo>
                  <a:pt x="126" y="278"/>
                </a:lnTo>
                <a:lnTo>
                  <a:pt x="127" y="267"/>
                </a:lnTo>
                <a:lnTo>
                  <a:pt x="132" y="250"/>
                </a:lnTo>
                <a:lnTo>
                  <a:pt x="138" y="229"/>
                </a:lnTo>
                <a:lnTo>
                  <a:pt x="147" y="206"/>
                </a:lnTo>
                <a:lnTo>
                  <a:pt x="155" y="184"/>
                </a:lnTo>
                <a:lnTo>
                  <a:pt x="163" y="163"/>
                </a:lnTo>
                <a:lnTo>
                  <a:pt x="168" y="149"/>
                </a:lnTo>
                <a:lnTo>
                  <a:pt x="172" y="143"/>
                </a:lnTo>
                <a:lnTo>
                  <a:pt x="172" y="137"/>
                </a:lnTo>
                <a:lnTo>
                  <a:pt x="172" y="131"/>
                </a:lnTo>
                <a:lnTo>
                  <a:pt x="153" y="130"/>
                </a:lnTo>
                <a:lnTo>
                  <a:pt x="135" y="127"/>
                </a:lnTo>
                <a:lnTo>
                  <a:pt x="116" y="123"/>
                </a:lnTo>
                <a:lnTo>
                  <a:pt x="99" y="118"/>
                </a:lnTo>
                <a:lnTo>
                  <a:pt x="80" y="113"/>
                </a:lnTo>
                <a:lnTo>
                  <a:pt x="62" y="109"/>
                </a:lnTo>
                <a:lnTo>
                  <a:pt x="42" y="106"/>
                </a:lnTo>
                <a:lnTo>
                  <a:pt x="20" y="105"/>
                </a:lnTo>
                <a:lnTo>
                  <a:pt x="17" y="93"/>
                </a:lnTo>
                <a:lnTo>
                  <a:pt x="10" y="72"/>
                </a:lnTo>
                <a:lnTo>
                  <a:pt x="3" y="50"/>
                </a:lnTo>
                <a:lnTo>
                  <a:pt x="0" y="38"/>
                </a:lnTo>
                <a:lnTo>
                  <a:pt x="8" y="37"/>
                </a:lnTo>
                <a:lnTo>
                  <a:pt x="15" y="36"/>
                </a:lnTo>
                <a:lnTo>
                  <a:pt x="23" y="34"/>
                </a:lnTo>
                <a:lnTo>
                  <a:pt x="29" y="32"/>
                </a:lnTo>
                <a:lnTo>
                  <a:pt x="41" y="26"/>
                </a:lnTo>
                <a:lnTo>
                  <a:pt x="51" y="20"/>
                </a:lnTo>
                <a:lnTo>
                  <a:pt x="59" y="13"/>
                </a:lnTo>
                <a:lnTo>
                  <a:pt x="68" y="7"/>
                </a:lnTo>
                <a:lnTo>
                  <a:pt x="73" y="4"/>
                </a:lnTo>
                <a:lnTo>
                  <a:pt x="77" y="2"/>
                </a:lnTo>
                <a:lnTo>
                  <a:pt x="81" y="1"/>
                </a:lnTo>
                <a:lnTo>
                  <a:pt x="86" y="0"/>
                </a:lnTo>
                <a:lnTo>
                  <a:pt x="102" y="1"/>
                </a:lnTo>
                <a:lnTo>
                  <a:pt x="118" y="3"/>
                </a:lnTo>
                <a:lnTo>
                  <a:pt x="132" y="7"/>
                </a:lnTo>
                <a:lnTo>
                  <a:pt x="145" y="11"/>
                </a:lnTo>
                <a:lnTo>
                  <a:pt x="158" y="14"/>
                </a:lnTo>
                <a:lnTo>
                  <a:pt x="171" y="17"/>
                </a:lnTo>
                <a:lnTo>
                  <a:pt x="185" y="19"/>
                </a:lnTo>
                <a:lnTo>
                  <a:pt x="199" y="20"/>
                </a:lnTo>
                <a:lnTo>
                  <a:pt x="209" y="20"/>
                </a:lnTo>
                <a:lnTo>
                  <a:pt x="217" y="22"/>
                </a:lnTo>
                <a:lnTo>
                  <a:pt x="226" y="25"/>
                </a:lnTo>
                <a:lnTo>
                  <a:pt x="235" y="29"/>
                </a:lnTo>
                <a:lnTo>
                  <a:pt x="243" y="32"/>
                </a:lnTo>
                <a:lnTo>
                  <a:pt x="250" y="35"/>
                </a:lnTo>
                <a:lnTo>
                  <a:pt x="258" y="37"/>
                </a:lnTo>
                <a:lnTo>
                  <a:pt x="266" y="38"/>
                </a:lnTo>
                <a:lnTo>
                  <a:pt x="372" y="38"/>
                </a:lnTo>
                <a:lnTo>
                  <a:pt x="385" y="26"/>
                </a:lnTo>
                <a:lnTo>
                  <a:pt x="399" y="1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146" name="Freeform 20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147483647 h 19"/>
              <a:gd name="T2" fmla="*/ 2147483647 w 53"/>
              <a:gd name="T3" fmla="*/ 2147483647 h 19"/>
              <a:gd name="T4" fmla="*/ 2147483647 w 53"/>
              <a:gd name="T5" fmla="*/ 2147483647 h 19"/>
              <a:gd name="T6" fmla="*/ 2147483647 w 53"/>
              <a:gd name="T7" fmla="*/ 2147483647 h 19"/>
              <a:gd name="T8" fmla="*/ 2147483647 w 53"/>
              <a:gd name="T9" fmla="*/ 2147483647 h 19"/>
              <a:gd name="T10" fmla="*/ 2147483647 w 53"/>
              <a:gd name="T11" fmla="*/ 2147483647 h 19"/>
              <a:gd name="T12" fmla="*/ 2147483647 w 53"/>
              <a:gd name="T13" fmla="*/ 2147483647 h 19"/>
              <a:gd name="T14" fmla="*/ 2147483647 w 53"/>
              <a:gd name="T15" fmla="*/ 2147483647 h 19"/>
              <a:gd name="T16" fmla="*/ 2147483647 w 53"/>
              <a:gd name="T17" fmla="*/ 2147483647 h 19"/>
              <a:gd name="T18" fmla="*/ 2147483647 w 53"/>
              <a:gd name="T19" fmla="*/ 2147483647 h 19"/>
              <a:gd name="T20" fmla="*/ 2147483647 w 53"/>
              <a:gd name="T21" fmla="*/ 2147483647 h 19"/>
              <a:gd name="T22" fmla="*/ 2147483647 w 53"/>
              <a:gd name="T23" fmla="*/ 2147483647 h 19"/>
              <a:gd name="T24" fmla="*/ 2147483647 w 53"/>
              <a:gd name="T25" fmla="*/ 0 h 19"/>
              <a:gd name="T26" fmla="*/ 2147483647 w 53"/>
              <a:gd name="T27" fmla="*/ 0 h 19"/>
              <a:gd name="T28" fmla="*/ 2147483647 w 53"/>
              <a:gd name="T29" fmla="*/ 2147483647 h 19"/>
              <a:gd name="T30" fmla="*/ 2147483647 w 53"/>
              <a:gd name="T31" fmla="*/ 2147483647 h 19"/>
              <a:gd name="T32" fmla="*/ 0 w 53"/>
              <a:gd name="T33" fmla="*/ 2147483647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3"/>
              <a:gd name="T52" fmla="*/ 0 h 19"/>
              <a:gd name="T53" fmla="*/ 53 w 53"/>
              <a:gd name="T54" fmla="*/ 19 h 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47" name="Line 21" descr="Horizontal dunkel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998538" y="2322513"/>
            <a:ext cx="3175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48" name="Freeform 22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1001713" y="2319338"/>
            <a:ext cx="3175" cy="55562"/>
          </a:xfrm>
          <a:custGeom>
            <a:avLst/>
            <a:gdLst>
              <a:gd name="T0" fmla="*/ 0 w 6"/>
              <a:gd name="T1" fmla="*/ 2147483647 h 24"/>
              <a:gd name="T2" fmla="*/ 0 w 6"/>
              <a:gd name="T3" fmla="*/ 2147483647 h 24"/>
              <a:gd name="T4" fmla="*/ 2147483647 w 6"/>
              <a:gd name="T5" fmla="*/ 2147483647 h 24"/>
              <a:gd name="T6" fmla="*/ 2147483647 w 6"/>
              <a:gd name="T7" fmla="*/ 2147483647 h 24"/>
              <a:gd name="T8" fmla="*/ 2147483647 w 6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24"/>
              <a:gd name="T17" fmla="*/ 6 w 6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24">
                <a:moveTo>
                  <a:pt x="0" y="24"/>
                </a:moveTo>
                <a:lnTo>
                  <a:pt x="0" y="19"/>
                </a:lnTo>
                <a:lnTo>
                  <a:pt x="1" y="14"/>
                </a:lnTo>
                <a:lnTo>
                  <a:pt x="3" y="8"/>
                </a:lnTo>
                <a:lnTo>
                  <a:pt x="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49" name="Freeform 23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977900" y="2373313"/>
            <a:ext cx="23813" cy="57150"/>
          </a:xfrm>
          <a:custGeom>
            <a:avLst/>
            <a:gdLst>
              <a:gd name="T0" fmla="*/ 0 w 47"/>
              <a:gd name="T1" fmla="*/ 2147483647 h 67"/>
              <a:gd name="T2" fmla="*/ 0 w 47"/>
              <a:gd name="T3" fmla="*/ 2147483647 h 67"/>
              <a:gd name="T4" fmla="*/ 2147483647 w 47"/>
              <a:gd name="T5" fmla="*/ 2147483647 h 67"/>
              <a:gd name="T6" fmla="*/ 2147483647 w 47"/>
              <a:gd name="T7" fmla="*/ 2147483647 h 67"/>
              <a:gd name="T8" fmla="*/ 2147483647 w 47"/>
              <a:gd name="T9" fmla="*/ 2147483647 h 67"/>
              <a:gd name="T10" fmla="*/ 2147483647 w 47"/>
              <a:gd name="T11" fmla="*/ 2147483647 h 67"/>
              <a:gd name="T12" fmla="*/ 2147483647 w 47"/>
              <a:gd name="T13" fmla="*/ 2147483647 h 67"/>
              <a:gd name="T14" fmla="*/ 2147483647 w 47"/>
              <a:gd name="T15" fmla="*/ 2147483647 h 67"/>
              <a:gd name="T16" fmla="*/ 2147483647 w 47"/>
              <a:gd name="T17" fmla="*/ 0 h 67"/>
              <a:gd name="T18" fmla="*/ 2147483647 w 47"/>
              <a:gd name="T19" fmla="*/ 2147483647 h 67"/>
              <a:gd name="T20" fmla="*/ 2147483647 w 47"/>
              <a:gd name="T21" fmla="*/ 2147483647 h 67"/>
              <a:gd name="T22" fmla="*/ 2147483647 w 47"/>
              <a:gd name="T23" fmla="*/ 2147483647 h 67"/>
              <a:gd name="T24" fmla="*/ 2147483647 w 47"/>
              <a:gd name="T25" fmla="*/ 2147483647 h 67"/>
              <a:gd name="T26" fmla="*/ 2147483647 w 47"/>
              <a:gd name="T27" fmla="*/ 2147483647 h 67"/>
              <a:gd name="T28" fmla="*/ 2147483647 w 47"/>
              <a:gd name="T29" fmla="*/ 2147483647 h 67"/>
              <a:gd name="T30" fmla="*/ 0 w 47"/>
              <a:gd name="T31" fmla="*/ 2147483647 h 67"/>
              <a:gd name="T32" fmla="*/ 0 w 47"/>
              <a:gd name="T33" fmla="*/ 2147483647 h 6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7"/>
              <a:gd name="T52" fmla="*/ 0 h 67"/>
              <a:gd name="T53" fmla="*/ 47 w 47"/>
              <a:gd name="T54" fmla="*/ 67 h 67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7" h="67">
                <a:moveTo>
                  <a:pt x="0" y="24"/>
                </a:moveTo>
                <a:lnTo>
                  <a:pt x="0" y="30"/>
                </a:lnTo>
                <a:lnTo>
                  <a:pt x="2" y="36"/>
                </a:lnTo>
                <a:lnTo>
                  <a:pt x="3" y="42"/>
                </a:lnTo>
                <a:lnTo>
                  <a:pt x="5" y="47"/>
                </a:lnTo>
                <a:lnTo>
                  <a:pt x="9" y="58"/>
                </a:lnTo>
                <a:lnTo>
                  <a:pt x="14" y="67"/>
                </a:lnTo>
                <a:lnTo>
                  <a:pt x="47" y="67"/>
                </a:lnTo>
                <a:lnTo>
                  <a:pt x="47" y="0"/>
                </a:lnTo>
                <a:lnTo>
                  <a:pt x="36" y="2"/>
                </a:lnTo>
                <a:lnTo>
                  <a:pt x="26" y="4"/>
                </a:lnTo>
                <a:lnTo>
                  <a:pt x="18" y="7"/>
                </a:lnTo>
                <a:lnTo>
                  <a:pt x="11" y="9"/>
                </a:lnTo>
                <a:lnTo>
                  <a:pt x="6" y="12"/>
                </a:lnTo>
                <a:lnTo>
                  <a:pt x="3" y="16"/>
                </a:lnTo>
                <a:lnTo>
                  <a:pt x="0" y="2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0" name="Freeform 24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2303463" y="2368550"/>
            <a:ext cx="49212" cy="57150"/>
          </a:xfrm>
          <a:custGeom>
            <a:avLst/>
            <a:gdLst>
              <a:gd name="T0" fmla="*/ 0 w 112"/>
              <a:gd name="T1" fmla="*/ 2147483647 h 36"/>
              <a:gd name="T2" fmla="*/ 2147483647 w 112"/>
              <a:gd name="T3" fmla="*/ 2147483647 h 36"/>
              <a:gd name="T4" fmla="*/ 2147483647 w 112"/>
              <a:gd name="T5" fmla="*/ 2147483647 h 36"/>
              <a:gd name="T6" fmla="*/ 2147483647 w 112"/>
              <a:gd name="T7" fmla="*/ 2147483647 h 36"/>
              <a:gd name="T8" fmla="*/ 2147483647 w 112"/>
              <a:gd name="T9" fmla="*/ 2147483647 h 36"/>
              <a:gd name="T10" fmla="*/ 2147483647 w 112"/>
              <a:gd name="T11" fmla="*/ 2147483647 h 36"/>
              <a:gd name="T12" fmla="*/ 2147483647 w 112"/>
              <a:gd name="T13" fmla="*/ 2147483647 h 36"/>
              <a:gd name="T14" fmla="*/ 2147483647 w 112"/>
              <a:gd name="T15" fmla="*/ 2147483647 h 36"/>
              <a:gd name="T16" fmla="*/ 2147483647 w 112"/>
              <a:gd name="T17" fmla="*/ 2147483647 h 36"/>
              <a:gd name="T18" fmla="*/ 2147483647 w 112"/>
              <a:gd name="T19" fmla="*/ 2147483647 h 36"/>
              <a:gd name="T20" fmla="*/ 2147483647 w 112"/>
              <a:gd name="T21" fmla="*/ 2147483647 h 36"/>
              <a:gd name="T22" fmla="*/ 2147483647 w 112"/>
              <a:gd name="T23" fmla="*/ 0 h 36"/>
              <a:gd name="T24" fmla="*/ 2147483647 w 112"/>
              <a:gd name="T25" fmla="*/ 0 h 36"/>
              <a:gd name="T26" fmla="*/ 2147483647 w 112"/>
              <a:gd name="T27" fmla="*/ 2147483647 h 36"/>
              <a:gd name="T28" fmla="*/ 2147483647 w 112"/>
              <a:gd name="T29" fmla="*/ 2147483647 h 36"/>
              <a:gd name="T30" fmla="*/ 2147483647 w 112"/>
              <a:gd name="T31" fmla="*/ 2147483647 h 36"/>
              <a:gd name="T32" fmla="*/ 2147483647 w 112"/>
              <a:gd name="T33" fmla="*/ 2147483647 h 36"/>
              <a:gd name="T34" fmla="*/ 2147483647 w 112"/>
              <a:gd name="T35" fmla="*/ 2147483647 h 36"/>
              <a:gd name="T36" fmla="*/ 2147483647 w 112"/>
              <a:gd name="T37" fmla="*/ 2147483647 h 36"/>
              <a:gd name="T38" fmla="*/ 2147483647 w 112"/>
              <a:gd name="T39" fmla="*/ 2147483647 h 36"/>
              <a:gd name="T40" fmla="*/ 2147483647 w 112"/>
              <a:gd name="T41" fmla="*/ 2147483647 h 36"/>
              <a:gd name="T42" fmla="*/ 2147483647 w 112"/>
              <a:gd name="T43" fmla="*/ 2147483647 h 36"/>
              <a:gd name="T44" fmla="*/ 2147483647 w 112"/>
              <a:gd name="T45" fmla="*/ 2147483647 h 36"/>
              <a:gd name="T46" fmla="*/ 0 w 112"/>
              <a:gd name="T47" fmla="*/ 2147483647 h 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12"/>
              <a:gd name="T73" fmla="*/ 0 h 36"/>
              <a:gd name="T74" fmla="*/ 112 w 112"/>
              <a:gd name="T75" fmla="*/ 36 h 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12" h="36">
                <a:moveTo>
                  <a:pt x="0" y="36"/>
                </a:moveTo>
                <a:lnTo>
                  <a:pt x="59" y="36"/>
                </a:lnTo>
                <a:lnTo>
                  <a:pt x="67" y="30"/>
                </a:lnTo>
                <a:lnTo>
                  <a:pt x="75" y="26"/>
                </a:lnTo>
                <a:lnTo>
                  <a:pt x="84" y="23"/>
                </a:lnTo>
                <a:lnTo>
                  <a:pt x="91" y="20"/>
                </a:lnTo>
                <a:lnTo>
                  <a:pt x="98" y="17"/>
                </a:lnTo>
                <a:lnTo>
                  <a:pt x="104" y="13"/>
                </a:lnTo>
                <a:lnTo>
                  <a:pt x="107" y="11"/>
                </a:lnTo>
                <a:lnTo>
                  <a:pt x="109" y="8"/>
                </a:lnTo>
                <a:lnTo>
                  <a:pt x="111" y="4"/>
                </a:lnTo>
                <a:lnTo>
                  <a:pt x="112" y="0"/>
                </a:lnTo>
                <a:lnTo>
                  <a:pt x="100" y="0"/>
                </a:lnTo>
                <a:lnTo>
                  <a:pt x="85" y="1"/>
                </a:lnTo>
                <a:lnTo>
                  <a:pt x="67" y="3"/>
                </a:lnTo>
                <a:lnTo>
                  <a:pt x="48" y="7"/>
                </a:lnTo>
                <a:lnTo>
                  <a:pt x="40" y="9"/>
                </a:lnTo>
                <a:lnTo>
                  <a:pt x="31" y="11"/>
                </a:lnTo>
                <a:lnTo>
                  <a:pt x="23" y="14"/>
                </a:lnTo>
                <a:lnTo>
                  <a:pt x="17" y="18"/>
                </a:lnTo>
                <a:lnTo>
                  <a:pt x="10" y="22"/>
                </a:lnTo>
                <a:lnTo>
                  <a:pt x="6" y="26"/>
                </a:lnTo>
                <a:lnTo>
                  <a:pt x="1" y="31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1" name="Freeform 25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4384675" y="2101850"/>
            <a:ext cx="125413" cy="57150"/>
          </a:xfrm>
          <a:custGeom>
            <a:avLst/>
            <a:gdLst>
              <a:gd name="T0" fmla="*/ 2147483647 w 292"/>
              <a:gd name="T1" fmla="*/ 0 h 99"/>
              <a:gd name="T2" fmla="*/ 2147483647 w 292"/>
              <a:gd name="T3" fmla="*/ 0 h 99"/>
              <a:gd name="T4" fmla="*/ 2147483647 w 292"/>
              <a:gd name="T5" fmla="*/ 2147483647 h 99"/>
              <a:gd name="T6" fmla="*/ 2147483647 w 292"/>
              <a:gd name="T7" fmla="*/ 2147483647 h 99"/>
              <a:gd name="T8" fmla="*/ 2147483647 w 292"/>
              <a:gd name="T9" fmla="*/ 2147483647 h 99"/>
              <a:gd name="T10" fmla="*/ 2147483647 w 292"/>
              <a:gd name="T11" fmla="*/ 2147483647 h 99"/>
              <a:gd name="T12" fmla="*/ 2147483647 w 292"/>
              <a:gd name="T13" fmla="*/ 2147483647 h 99"/>
              <a:gd name="T14" fmla="*/ 2147483647 w 292"/>
              <a:gd name="T15" fmla="*/ 2147483647 h 99"/>
              <a:gd name="T16" fmla="*/ 2147483647 w 292"/>
              <a:gd name="T17" fmla="*/ 2147483647 h 99"/>
              <a:gd name="T18" fmla="*/ 2147483647 w 292"/>
              <a:gd name="T19" fmla="*/ 2147483647 h 99"/>
              <a:gd name="T20" fmla="*/ 2147483647 w 292"/>
              <a:gd name="T21" fmla="*/ 2147483647 h 99"/>
              <a:gd name="T22" fmla="*/ 2147483647 w 292"/>
              <a:gd name="T23" fmla="*/ 2147483647 h 99"/>
              <a:gd name="T24" fmla="*/ 2147483647 w 292"/>
              <a:gd name="T25" fmla="*/ 2147483647 h 99"/>
              <a:gd name="T26" fmla="*/ 2147483647 w 292"/>
              <a:gd name="T27" fmla="*/ 2147483647 h 99"/>
              <a:gd name="T28" fmla="*/ 2147483647 w 292"/>
              <a:gd name="T29" fmla="*/ 2147483647 h 99"/>
              <a:gd name="T30" fmla="*/ 2147483647 w 292"/>
              <a:gd name="T31" fmla="*/ 2147483647 h 99"/>
              <a:gd name="T32" fmla="*/ 2147483647 w 292"/>
              <a:gd name="T33" fmla="*/ 2147483647 h 99"/>
              <a:gd name="T34" fmla="*/ 2147483647 w 292"/>
              <a:gd name="T35" fmla="*/ 2147483647 h 99"/>
              <a:gd name="T36" fmla="*/ 0 w 292"/>
              <a:gd name="T37" fmla="*/ 2147483647 h 99"/>
              <a:gd name="T38" fmla="*/ 2147483647 w 292"/>
              <a:gd name="T39" fmla="*/ 2147483647 h 99"/>
              <a:gd name="T40" fmla="*/ 2147483647 w 292"/>
              <a:gd name="T41" fmla="*/ 2147483647 h 99"/>
              <a:gd name="T42" fmla="*/ 2147483647 w 292"/>
              <a:gd name="T43" fmla="*/ 2147483647 h 99"/>
              <a:gd name="T44" fmla="*/ 2147483647 w 292"/>
              <a:gd name="T45" fmla="*/ 2147483647 h 99"/>
              <a:gd name="T46" fmla="*/ 2147483647 w 292"/>
              <a:gd name="T47" fmla="*/ 2147483647 h 99"/>
              <a:gd name="T48" fmla="*/ 2147483647 w 292"/>
              <a:gd name="T49" fmla="*/ 2147483647 h 99"/>
              <a:gd name="T50" fmla="*/ 2147483647 w 292"/>
              <a:gd name="T51" fmla="*/ 2147483647 h 99"/>
              <a:gd name="T52" fmla="*/ 2147483647 w 292"/>
              <a:gd name="T53" fmla="*/ 2147483647 h 99"/>
              <a:gd name="T54" fmla="*/ 2147483647 w 292"/>
              <a:gd name="T55" fmla="*/ 2147483647 h 99"/>
              <a:gd name="T56" fmla="*/ 2147483647 w 292"/>
              <a:gd name="T57" fmla="*/ 2147483647 h 99"/>
              <a:gd name="T58" fmla="*/ 2147483647 w 292"/>
              <a:gd name="T59" fmla="*/ 2147483647 h 99"/>
              <a:gd name="T60" fmla="*/ 2147483647 w 292"/>
              <a:gd name="T61" fmla="*/ 2147483647 h 99"/>
              <a:gd name="T62" fmla="*/ 2147483647 w 292"/>
              <a:gd name="T63" fmla="*/ 214748364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92"/>
              <a:gd name="T97" fmla="*/ 0 h 99"/>
              <a:gd name="T98" fmla="*/ 292 w 292"/>
              <a:gd name="T99" fmla="*/ 99 h 99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92" h="99">
                <a:moveTo>
                  <a:pt x="113" y="0"/>
                </a:moveTo>
                <a:lnTo>
                  <a:pt x="126" y="0"/>
                </a:lnTo>
                <a:lnTo>
                  <a:pt x="138" y="0"/>
                </a:lnTo>
                <a:lnTo>
                  <a:pt x="153" y="0"/>
                </a:lnTo>
                <a:lnTo>
                  <a:pt x="172" y="0"/>
                </a:lnTo>
                <a:lnTo>
                  <a:pt x="198" y="1"/>
                </a:lnTo>
                <a:lnTo>
                  <a:pt x="224" y="3"/>
                </a:lnTo>
                <a:lnTo>
                  <a:pt x="250" y="6"/>
                </a:lnTo>
                <a:lnTo>
                  <a:pt x="279" y="7"/>
                </a:lnTo>
                <a:lnTo>
                  <a:pt x="292" y="7"/>
                </a:lnTo>
                <a:lnTo>
                  <a:pt x="292" y="14"/>
                </a:lnTo>
                <a:lnTo>
                  <a:pt x="290" y="20"/>
                </a:lnTo>
                <a:lnTo>
                  <a:pt x="288" y="27"/>
                </a:lnTo>
                <a:lnTo>
                  <a:pt x="285" y="33"/>
                </a:lnTo>
                <a:lnTo>
                  <a:pt x="281" y="45"/>
                </a:lnTo>
                <a:lnTo>
                  <a:pt x="279" y="55"/>
                </a:lnTo>
                <a:lnTo>
                  <a:pt x="153" y="62"/>
                </a:lnTo>
                <a:lnTo>
                  <a:pt x="135" y="70"/>
                </a:lnTo>
                <a:lnTo>
                  <a:pt x="111" y="83"/>
                </a:lnTo>
                <a:lnTo>
                  <a:pt x="99" y="89"/>
                </a:lnTo>
                <a:lnTo>
                  <a:pt x="86" y="94"/>
                </a:lnTo>
                <a:lnTo>
                  <a:pt x="79" y="96"/>
                </a:lnTo>
                <a:lnTo>
                  <a:pt x="72" y="97"/>
                </a:lnTo>
                <a:lnTo>
                  <a:pt x="66" y="98"/>
                </a:lnTo>
                <a:lnTo>
                  <a:pt x="60" y="99"/>
                </a:lnTo>
                <a:lnTo>
                  <a:pt x="55" y="98"/>
                </a:lnTo>
                <a:lnTo>
                  <a:pt x="51" y="97"/>
                </a:lnTo>
                <a:lnTo>
                  <a:pt x="45" y="94"/>
                </a:lnTo>
                <a:lnTo>
                  <a:pt x="41" y="92"/>
                </a:lnTo>
                <a:lnTo>
                  <a:pt x="33" y="86"/>
                </a:lnTo>
                <a:lnTo>
                  <a:pt x="26" y="80"/>
                </a:lnTo>
                <a:lnTo>
                  <a:pt x="20" y="77"/>
                </a:lnTo>
                <a:lnTo>
                  <a:pt x="11" y="72"/>
                </a:lnTo>
                <a:lnTo>
                  <a:pt x="7" y="69"/>
                </a:lnTo>
                <a:lnTo>
                  <a:pt x="3" y="64"/>
                </a:lnTo>
                <a:lnTo>
                  <a:pt x="1" y="57"/>
                </a:lnTo>
                <a:lnTo>
                  <a:pt x="0" y="49"/>
                </a:lnTo>
                <a:lnTo>
                  <a:pt x="0" y="42"/>
                </a:lnTo>
                <a:lnTo>
                  <a:pt x="0" y="28"/>
                </a:lnTo>
                <a:lnTo>
                  <a:pt x="1" y="25"/>
                </a:lnTo>
                <a:lnTo>
                  <a:pt x="2" y="22"/>
                </a:lnTo>
                <a:lnTo>
                  <a:pt x="3" y="20"/>
                </a:lnTo>
                <a:lnTo>
                  <a:pt x="5" y="18"/>
                </a:lnTo>
                <a:lnTo>
                  <a:pt x="9" y="18"/>
                </a:lnTo>
                <a:lnTo>
                  <a:pt x="11" y="19"/>
                </a:lnTo>
                <a:lnTo>
                  <a:pt x="15" y="21"/>
                </a:lnTo>
                <a:lnTo>
                  <a:pt x="20" y="25"/>
                </a:lnTo>
                <a:lnTo>
                  <a:pt x="25" y="28"/>
                </a:lnTo>
                <a:lnTo>
                  <a:pt x="30" y="30"/>
                </a:lnTo>
                <a:lnTo>
                  <a:pt x="35" y="32"/>
                </a:lnTo>
                <a:lnTo>
                  <a:pt x="40" y="33"/>
                </a:lnTo>
                <a:lnTo>
                  <a:pt x="45" y="34"/>
                </a:lnTo>
                <a:lnTo>
                  <a:pt x="49" y="34"/>
                </a:lnTo>
                <a:lnTo>
                  <a:pt x="54" y="33"/>
                </a:lnTo>
                <a:lnTo>
                  <a:pt x="58" y="32"/>
                </a:lnTo>
                <a:lnTo>
                  <a:pt x="67" y="29"/>
                </a:lnTo>
                <a:lnTo>
                  <a:pt x="75" y="25"/>
                </a:lnTo>
                <a:lnTo>
                  <a:pt x="81" y="19"/>
                </a:lnTo>
                <a:lnTo>
                  <a:pt x="87" y="13"/>
                </a:lnTo>
                <a:lnTo>
                  <a:pt x="88" y="11"/>
                </a:lnTo>
                <a:lnTo>
                  <a:pt x="91" y="8"/>
                </a:lnTo>
                <a:lnTo>
                  <a:pt x="94" y="6"/>
                </a:lnTo>
                <a:lnTo>
                  <a:pt x="100" y="3"/>
                </a:lnTo>
                <a:lnTo>
                  <a:pt x="109" y="1"/>
                </a:lnTo>
                <a:lnTo>
                  <a:pt x="11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 26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2706688" y="5295900"/>
            <a:ext cx="65087" cy="55563"/>
            <a:chOff x="1654" y="3671"/>
            <a:chExt cx="49" cy="17"/>
          </a:xfrm>
        </p:grpSpPr>
        <p:sp>
          <p:nvSpPr>
            <p:cNvPr id="48693" name="Freeform 27"/>
            <p:cNvSpPr>
              <a:spLocks/>
            </p:cNvSpPr>
            <p:nvPr/>
          </p:nvSpPr>
          <p:spPr bwMode="auto">
            <a:xfrm>
              <a:off x="1654" y="3672"/>
              <a:ext cx="20" cy="14"/>
            </a:xfrm>
            <a:custGeom>
              <a:avLst/>
              <a:gdLst>
                <a:gd name="T0" fmla="*/ 0 w 59"/>
                <a:gd name="T1" fmla="*/ 0 h 43"/>
                <a:gd name="T2" fmla="*/ 0 w 59"/>
                <a:gd name="T3" fmla="*/ 0 h 43"/>
                <a:gd name="T4" fmla="*/ 0 w 59"/>
                <a:gd name="T5" fmla="*/ 0 h 43"/>
                <a:gd name="T6" fmla="*/ 0 w 59"/>
                <a:gd name="T7" fmla="*/ 0 h 43"/>
                <a:gd name="T8" fmla="*/ 0 w 59"/>
                <a:gd name="T9" fmla="*/ 0 h 43"/>
                <a:gd name="T10" fmla="*/ 0 w 59"/>
                <a:gd name="T11" fmla="*/ 0 h 43"/>
                <a:gd name="T12" fmla="*/ 0 w 59"/>
                <a:gd name="T13" fmla="*/ 0 h 43"/>
                <a:gd name="T14" fmla="*/ 0 w 59"/>
                <a:gd name="T15" fmla="*/ 0 h 43"/>
                <a:gd name="T16" fmla="*/ 0 w 59"/>
                <a:gd name="T17" fmla="*/ 0 h 43"/>
                <a:gd name="T18" fmla="*/ 0 w 59"/>
                <a:gd name="T19" fmla="*/ 0 h 43"/>
                <a:gd name="T20" fmla="*/ 0 w 59"/>
                <a:gd name="T21" fmla="*/ 0 h 43"/>
                <a:gd name="T22" fmla="*/ 0 w 59"/>
                <a:gd name="T23" fmla="*/ 0 h 43"/>
                <a:gd name="T24" fmla="*/ 0 w 59"/>
                <a:gd name="T25" fmla="*/ 0 h 43"/>
                <a:gd name="T26" fmla="*/ 0 w 59"/>
                <a:gd name="T27" fmla="*/ 0 h 43"/>
                <a:gd name="T28" fmla="*/ 0 w 59"/>
                <a:gd name="T29" fmla="*/ 0 h 43"/>
                <a:gd name="T30" fmla="*/ 0 w 59"/>
                <a:gd name="T31" fmla="*/ 0 h 43"/>
                <a:gd name="T32" fmla="*/ 0 w 59"/>
                <a:gd name="T33" fmla="*/ 0 h 43"/>
                <a:gd name="T34" fmla="*/ 0 w 59"/>
                <a:gd name="T35" fmla="*/ 0 h 43"/>
                <a:gd name="T36" fmla="*/ 0 w 59"/>
                <a:gd name="T37" fmla="*/ 0 h 43"/>
                <a:gd name="T38" fmla="*/ 0 w 59"/>
                <a:gd name="T39" fmla="*/ 0 h 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9"/>
                <a:gd name="T61" fmla="*/ 0 h 43"/>
                <a:gd name="T62" fmla="*/ 59 w 59"/>
                <a:gd name="T63" fmla="*/ 43 h 4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9" h="43">
                  <a:moveTo>
                    <a:pt x="26" y="43"/>
                  </a:moveTo>
                  <a:lnTo>
                    <a:pt x="59" y="18"/>
                  </a:lnTo>
                  <a:lnTo>
                    <a:pt x="55" y="14"/>
                  </a:lnTo>
                  <a:lnTo>
                    <a:pt x="51" y="9"/>
                  </a:lnTo>
                  <a:lnTo>
                    <a:pt x="47" y="5"/>
                  </a:lnTo>
                  <a:lnTo>
                    <a:pt x="46" y="0"/>
                  </a:lnTo>
                  <a:lnTo>
                    <a:pt x="41" y="1"/>
                  </a:lnTo>
                  <a:lnTo>
                    <a:pt x="34" y="4"/>
                  </a:lnTo>
                  <a:lnTo>
                    <a:pt x="31" y="6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0" y="13"/>
                  </a:lnTo>
                  <a:lnTo>
                    <a:pt x="13" y="16"/>
                  </a:lnTo>
                  <a:lnTo>
                    <a:pt x="6" y="20"/>
                  </a:lnTo>
                  <a:lnTo>
                    <a:pt x="0" y="24"/>
                  </a:lnTo>
                  <a:lnTo>
                    <a:pt x="5" y="29"/>
                  </a:lnTo>
                  <a:lnTo>
                    <a:pt x="10" y="34"/>
                  </a:lnTo>
                  <a:lnTo>
                    <a:pt x="18" y="39"/>
                  </a:lnTo>
                  <a:lnTo>
                    <a:pt x="26" y="4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94" name="Freeform 28"/>
            <p:cNvSpPr>
              <a:spLocks/>
            </p:cNvSpPr>
            <p:nvPr/>
          </p:nvSpPr>
          <p:spPr bwMode="auto">
            <a:xfrm>
              <a:off x="1681" y="3671"/>
              <a:ext cx="22" cy="17"/>
            </a:xfrm>
            <a:custGeom>
              <a:avLst/>
              <a:gdLst>
                <a:gd name="T0" fmla="*/ 0 w 67"/>
                <a:gd name="T1" fmla="*/ 0 h 51"/>
                <a:gd name="T2" fmla="*/ 0 w 67"/>
                <a:gd name="T3" fmla="*/ 0 h 51"/>
                <a:gd name="T4" fmla="*/ 0 w 67"/>
                <a:gd name="T5" fmla="*/ 0 h 51"/>
                <a:gd name="T6" fmla="*/ 0 w 67"/>
                <a:gd name="T7" fmla="*/ 0 h 51"/>
                <a:gd name="T8" fmla="*/ 0 w 67"/>
                <a:gd name="T9" fmla="*/ 0 h 51"/>
                <a:gd name="T10" fmla="*/ 0 w 67"/>
                <a:gd name="T11" fmla="*/ 0 h 51"/>
                <a:gd name="T12" fmla="*/ 0 w 67"/>
                <a:gd name="T13" fmla="*/ 0 h 51"/>
                <a:gd name="T14" fmla="*/ 0 w 67"/>
                <a:gd name="T15" fmla="*/ 0 h 51"/>
                <a:gd name="T16" fmla="*/ 0 w 67"/>
                <a:gd name="T17" fmla="*/ 0 h 51"/>
                <a:gd name="T18" fmla="*/ 0 w 67"/>
                <a:gd name="T19" fmla="*/ 0 h 51"/>
                <a:gd name="T20" fmla="*/ 0 w 67"/>
                <a:gd name="T21" fmla="*/ 0 h 51"/>
                <a:gd name="T22" fmla="*/ 0 w 67"/>
                <a:gd name="T23" fmla="*/ 0 h 51"/>
                <a:gd name="T24" fmla="*/ 0 w 67"/>
                <a:gd name="T25" fmla="*/ 0 h 51"/>
                <a:gd name="T26" fmla="*/ 0 w 67"/>
                <a:gd name="T27" fmla="*/ 0 h 51"/>
                <a:gd name="T28" fmla="*/ 0 w 67"/>
                <a:gd name="T29" fmla="*/ 0 h 51"/>
                <a:gd name="T30" fmla="*/ 0 w 67"/>
                <a:gd name="T31" fmla="*/ 0 h 51"/>
                <a:gd name="T32" fmla="*/ 0 w 67"/>
                <a:gd name="T33" fmla="*/ 0 h 51"/>
                <a:gd name="T34" fmla="*/ 0 w 67"/>
                <a:gd name="T35" fmla="*/ 0 h 51"/>
                <a:gd name="T36" fmla="*/ 0 w 67"/>
                <a:gd name="T37" fmla="*/ 0 h 51"/>
                <a:gd name="T38" fmla="*/ 0 w 67"/>
                <a:gd name="T39" fmla="*/ 0 h 51"/>
                <a:gd name="T40" fmla="*/ 0 w 67"/>
                <a:gd name="T41" fmla="*/ 0 h 51"/>
                <a:gd name="T42" fmla="*/ 0 w 67"/>
                <a:gd name="T43" fmla="*/ 0 h 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7"/>
                <a:gd name="T67" fmla="*/ 0 h 51"/>
                <a:gd name="T68" fmla="*/ 67 w 67"/>
                <a:gd name="T69" fmla="*/ 51 h 5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7" h="51">
                  <a:moveTo>
                    <a:pt x="0" y="2"/>
                  </a:moveTo>
                  <a:lnTo>
                    <a:pt x="24" y="1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2"/>
                  </a:lnTo>
                  <a:lnTo>
                    <a:pt x="58" y="4"/>
                  </a:lnTo>
                  <a:lnTo>
                    <a:pt x="67" y="8"/>
                  </a:lnTo>
                  <a:lnTo>
                    <a:pt x="55" y="13"/>
                  </a:lnTo>
                  <a:lnTo>
                    <a:pt x="46" y="19"/>
                  </a:lnTo>
                  <a:lnTo>
                    <a:pt x="42" y="22"/>
                  </a:lnTo>
                  <a:lnTo>
                    <a:pt x="36" y="24"/>
                  </a:lnTo>
                  <a:lnTo>
                    <a:pt x="29" y="26"/>
                  </a:lnTo>
                  <a:lnTo>
                    <a:pt x="20" y="26"/>
                  </a:lnTo>
                  <a:lnTo>
                    <a:pt x="24" y="26"/>
                  </a:lnTo>
                  <a:lnTo>
                    <a:pt x="34" y="26"/>
                  </a:lnTo>
                  <a:lnTo>
                    <a:pt x="29" y="34"/>
                  </a:lnTo>
                  <a:lnTo>
                    <a:pt x="25" y="40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12" y="48"/>
                  </a:lnTo>
                  <a:lnTo>
                    <a:pt x="0" y="51"/>
                  </a:lnTo>
                  <a:lnTo>
                    <a:pt x="0" y="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153" name="Freeform 2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7905750" y="4244975"/>
            <a:ext cx="12700" cy="57150"/>
          </a:xfrm>
          <a:custGeom>
            <a:avLst/>
            <a:gdLst>
              <a:gd name="T0" fmla="*/ 0 w 33"/>
              <a:gd name="T1" fmla="*/ 2147483647 h 62"/>
              <a:gd name="T2" fmla="*/ 0 w 33"/>
              <a:gd name="T3" fmla="*/ 2147483647 h 62"/>
              <a:gd name="T4" fmla="*/ 0 w 33"/>
              <a:gd name="T5" fmla="*/ 2147483647 h 62"/>
              <a:gd name="T6" fmla="*/ 0 w 33"/>
              <a:gd name="T7" fmla="*/ 2147483647 h 62"/>
              <a:gd name="T8" fmla="*/ 0 w 33"/>
              <a:gd name="T9" fmla="*/ 2147483647 h 62"/>
              <a:gd name="T10" fmla="*/ 0 w 33"/>
              <a:gd name="T11" fmla="*/ 2147483647 h 62"/>
              <a:gd name="T12" fmla="*/ 2147483647 w 33"/>
              <a:gd name="T13" fmla="*/ 2147483647 h 62"/>
              <a:gd name="T14" fmla="*/ 2147483647 w 33"/>
              <a:gd name="T15" fmla="*/ 2147483647 h 62"/>
              <a:gd name="T16" fmla="*/ 2147483647 w 33"/>
              <a:gd name="T17" fmla="*/ 2147483647 h 62"/>
              <a:gd name="T18" fmla="*/ 2147483647 w 33"/>
              <a:gd name="T19" fmla="*/ 2147483647 h 62"/>
              <a:gd name="T20" fmla="*/ 2147483647 w 33"/>
              <a:gd name="T21" fmla="*/ 0 h 62"/>
              <a:gd name="T22" fmla="*/ 2147483647 w 33"/>
              <a:gd name="T23" fmla="*/ 2147483647 h 62"/>
              <a:gd name="T24" fmla="*/ 2147483647 w 33"/>
              <a:gd name="T25" fmla="*/ 2147483647 h 6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"/>
              <a:gd name="T40" fmla="*/ 0 h 62"/>
              <a:gd name="T41" fmla="*/ 33 w 33"/>
              <a:gd name="T42" fmla="*/ 62 h 6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" h="62">
                <a:moveTo>
                  <a:pt x="0" y="62"/>
                </a:moveTo>
                <a:lnTo>
                  <a:pt x="0" y="53"/>
                </a:lnTo>
                <a:lnTo>
                  <a:pt x="0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2"/>
                </a:lnTo>
                <a:lnTo>
                  <a:pt x="4" y="17"/>
                </a:lnTo>
                <a:lnTo>
                  <a:pt x="8" y="13"/>
                </a:lnTo>
                <a:lnTo>
                  <a:pt x="14" y="6"/>
                </a:lnTo>
                <a:lnTo>
                  <a:pt x="20" y="0"/>
                </a:lnTo>
                <a:lnTo>
                  <a:pt x="26" y="6"/>
                </a:lnTo>
                <a:lnTo>
                  <a:pt x="33" y="13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4" name="Freeform 30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7915275" y="4335463"/>
            <a:ext cx="9525" cy="58737"/>
          </a:xfrm>
          <a:custGeom>
            <a:avLst/>
            <a:gdLst>
              <a:gd name="T0" fmla="*/ 0 w 26"/>
              <a:gd name="T1" fmla="*/ 2147483647 h 18"/>
              <a:gd name="T2" fmla="*/ 0 w 26"/>
              <a:gd name="T3" fmla="*/ 0 h 18"/>
              <a:gd name="T4" fmla="*/ 2147483647 w 26"/>
              <a:gd name="T5" fmla="*/ 0 h 18"/>
              <a:gd name="T6" fmla="*/ 2147483647 w 26"/>
              <a:gd name="T7" fmla="*/ 2147483647 h 18"/>
              <a:gd name="T8" fmla="*/ 2147483647 w 26"/>
              <a:gd name="T9" fmla="*/ 2147483647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"/>
              <a:gd name="T16" fmla="*/ 0 h 18"/>
              <a:gd name="T17" fmla="*/ 26 w 26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" h="18">
                <a:moveTo>
                  <a:pt x="0" y="18"/>
                </a:moveTo>
                <a:lnTo>
                  <a:pt x="0" y="0"/>
                </a:lnTo>
                <a:lnTo>
                  <a:pt x="26" y="0"/>
                </a:lnTo>
                <a:lnTo>
                  <a:pt x="6" y="12"/>
                </a:lnTo>
                <a:lnTo>
                  <a:pt x="6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5" name="Freeform 31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8029575" y="4244975"/>
            <a:ext cx="77788" cy="130175"/>
          </a:xfrm>
          <a:custGeom>
            <a:avLst/>
            <a:gdLst>
              <a:gd name="T0" fmla="*/ 2147483647 w 180"/>
              <a:gd name="T1" fmla="*/ 2147483647 h 240"/>
              <a:gd name="T2" fmla="*/ 2147483647 w 180"/>
              <a:gd name="T3" fmla="*/ 2147483647 h 240"/>
              <a:gd name="T4" fmla="*/ 2147483647 w 180"/>
              <a:gd name="T5" fmla="*/ 2147483647 h 240"/>
              <a:gd name="T6" fmla="*/ 2147483647 w 180"/>
              <a:gd name="T7" fmla="*/ 2147483647 h 240"/>
              <a:gd name="T8" fmla="*/ 2147483647 w 180"/>
              <a:gd name="T9" fmla="*/ 2147483647 h 240"/>
              <a:gd name="T10" fmla="*/ 2147483647 w 180"/>
              <a:gd name="T11" fmla="*/ 2147483647 h 240"/>
              <a:gd name="T12" fmla="*/ 2147483647 w 180"/>
              <a:gd name="T13" fmla="*/ 2147483647 h 240"/>
              <a:gd name="T14" fmla="*/ 2147483647 w 180"/>
              <a:gd name="T15" fmla="*/ 2147483647 h 240"/>
              <a:gd name="T16" fmla="*/ 2147483647 w 180"/>
              <a:gd name="T17" fmla="*/ 2147483647 h 240"/>
              <a:gd name="T18" fmla="*/ 2147483647 w 180"/>
              <a:gd name="T19" fmla="*/ 2147483647 h 240"/>
              <a:gd name="T20" fmla="*/ 2147483647 w 180"/>
              <a:gd name="T21" fmla="*/ 2147483647 h 240"/>
              <a:gd name="T22" fmla="*/ 2147483647 w 180"/>
              <a:gd name="T23" fmla="*/ 2147483647 h 240"/>
              <a:gd name="T24" fmla="*/ 2147483647 w 180"/>
              <a:gd name="T25" fmla="*/ 2147483647 h 240"/>
              <a:gd name="T26" fmla="*/ 2147483647 w 180"/>
              <a:gd name="T27" fmla="*/ 2147483647 h 240"/>
              <a:gd name="T28" fmla="*/ 2147483647 w 180"/>
              <a:gd name="T29" fmla="*/ 2147483647 h 240"/>
              <a:gd name="T30" fmla="*/ 2147483647 w 180"/>
              <a:gd name="T31" fmla="*/ 2147483647 h 240"/>
              <a:gd name="T32" fmla="*/ 2147483647 w 180"/>
              <a:gd name="T33" fmla="*/ 2147483647 h 240"/>
              <a:gd name="T34" fmla="*/ 2147483647 w 180"/>
              <a:gd name="T35" fmla="*/ 2147483647 h 240"/>
              <a:gd name="T36" fmla="*/ 2147483647 w 180"/>
              <a:gd name="T37" fmla="*/ 2147483647 h 240"/>
              <a:gd name="T38" fmla="*/ 2147483647 w 180"/>
              <a:gd name="T39" fmla="*/ 2147483647 h 240"/>
              <a:gd name="T40" fmla="*/ 2147483647 w 180"/>
              <a:gd name="T41" fmla="*/ 2147483647 h 240"/>
              <a:gd name="T42" fmla="*/ 2147483647 w 180"/>
              <a:gd name="T43" fmla="*/ 2147483647 h 240"/>
              <a:gd name="T44" fmla="*/ 2147483647 w 180"/>
              <a:gd name="T45" fmla="*/ 2147483647 h 240"/>
              <a:gd name="T46" fmla="*/ 2147483647 w 180"/>
              <a:gd name="T47" fmla="*/ 2147483647 h 240"/>
              <a:gd name="T48" fmla="*/ 2147483647 w 180"/>
              <a:gd name="T49" fmla="*/ 2147483647 h 240"/>
              <a:gd name="T50" fmla="*/ 2147483647 w 180"/>
              <a:gd name="T51" fmla="*/ 2147483647 h 240"/>
              <a:gd name="T52" fmla="*/ 2147483647 w 180"/>
              <a:gd name="T53" fmla="*/ 2147483647 h 240"/>
              <a:gd name="T54" fmla="*/ 2147483647 w 180"/>
              <a:gd name="T55" fmla="*/ 2147483647 h 240"/>
              <a:gd name="T56" fmla="*/ 0 w 180"/>
              <a:gd name="T57" fmla="*/ 2147483647 h 240"/>
              <a:gd name="T58" fmla="*/ 0 w 180"/>
              <a:gd name="T59" fmla="*/ 2147483647 h 240"/>
              <a:gd name="T60" fmla="*/ 0 w 180"/>
              <a:gd name="T61" fmla="*/ 2147483647 h 240"/>
              <a:gd name="T62" fmla="*/ 0 w 180"/>
              <a:gd name="T63" fmla="*/ 2147483647 h 240"/>
              <a:gd name="T64" fmla="*/ 0 w 180"/>
              <a:gd name="T65" fmla="*/ 0 h 240"/>
              <a:gd name="T66" fmla="*/ 2147483647 w 180"/>
              <a:gd name="T67" fmla="*/ 2147483647 h 240"/>
              <a:gd name="T68" fmla="*/ 2147483647 w 180"/>
              <a:gd name="T69" fmla="*/ 2147483647 h 240"/>
              <a:gd name="T70" fmla="*/ 2147483647 w 180"/>
              <a:gd name="T71" fmla="*/ 2147483647 h 240"/>
              <a:gd name="T72" fmla="*/ 2147483647 w 180"/>
              <a:gd name="T73" fmla="*/ 2147483647 h 240"/>
              <a:gd name="T74" fmla="*/ 2147483647 w 180"/>
              <a:gd name="T75" fmla="*/ 2147483647 h 240"/>
              <a:gd name="T76" fmla="*/ 2147483647 w 180"/>
              <a:gd name="T77" fmla="*/ 2147483647 h 240"/>
              <a:gd name="T78" fmla="*/ 2147483647 w 180"/>
              <a:gd name="T79" fmla="*/ 2147483647 h 240"/>
              <a:gd name="T80" fmla="*/ 2147483647 w 180"/>
              <a:gd name="T81" fmla="*/ 2147483647 h 240"/>
              <a:gd name="T82" fmla="*/ 2147483647 w 180"/>
              <a:gd name="T83" fmla="*/ 2147483647 h 240"/>
              <a:gd name="T84" fmla="*/ 2147483647 w 180"/>
              <a:gd name="T85" fmla="*/ 2147483647 h 240"/>
              <a:gd name="T86" fmla="*/ 2147483647 w 180"/>
              <a:gd name="T87" fmla="*/ 2147483647 h 240"/>
              <a:gd name="T88" fmla="*/ 2147483647 w 180"/>
              <a:gd name="T89" fmla="*/ 2147483647 h 240"/>
              <a:gd name="T90" fmla="*/ 2147483647 w 180"/>
              <a:gd name="T91" fmla="*/ 2147483647 h 240"/>
              <a:gd name="T92" fmla="*/ 2147483647 w 180"/>
              <a:gd name="T93" fmla="*/ 2147483647 h 240"/>
              <a:gd name="T94" fmla="*/ 2147483647 w 180"/>
              <a:gd name="T95" fmla="*/ 2147483647 h 240"/>
              <a:gd name="T96" fmla="*/ 2147483647 w 180"/>
              <a:gd name="T97" fmla="*/ 2147483647 h 240"/>
              <a:gd name="T98" fmla="*/ 2147483647 w 180"/>
              <a:gd name="T99" fmla="*/ 2147483647 h 240"/>
              <a:gd name="T100" fmla="*/ 2147483647 w 180"/>
              <a:gd name="T101" fmla="*/ 2147483647 h 240"/>
              <a:gd name="T102" fmla="*/ 2147483647 w 180"/>
              <a:gd name="T103" fmla="*/ 2147483647 h 240"/>
              <a:gd name="T104" fmla="*/ 2147483647 w 180"/>
              <a:gd name="T105" fmla="*/ 2147483647 h 2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80"/>
              <a:gd name="T160" fmla="*/ 0 h 240"/>
              <a:gd name="T161" fmla="*/ 180 w 180"/>
              <a:gd name="T162" fmla="*/ 240 h 2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80" h="240">
                <a:moveTo>
                  <a:pt x="180" y="222"/>
                </a:moveTo>
                <a:lnTo>
                  <a:pt x="175" y="223"/>
                </a:lnTo>
                <a:lnTo>
                  <a:pt x="171" y="223"/>
                </a:lnTo>
                <a:lnTo>
                  <a:pt x="167" y="225"/>
                </a:lnTo>
                <a:lnTo>
                  <a:pt x="164" y="227"/>
                </a:lnTo>
                <a:lnTo>
                  <a:pt x="158" y="232"/>
                </a:lnTo>
                <a:lnTo>
                  <a:pt x="153" y="240"/>
                </a:lnTo>
                <a:lnTo>
                  <a:pt x="140" y="232"/>
                </a:lnTo>
                <a:lnTo>
                  <a:pt x="131" y="223"/>
                </a:lnTo>
                <a:lnTo>
                  <a:pt x="123" y="214"/>
                </a:lnTo>
                <a:lnTo>
                  <a:pt x="118" y="206"/>
                </a:lnTo>
                <a:lnTo>
                  <a:pt x="112" y="195"/>
                </a:lnTo>
                <a:lnTo>
                  <a:pt x="106" y="185"/>
                </a:lnTo>
                <a:lnTo>
                  <a:pt x="98" y="174"/>
                </a:lnTo>
                <a:lnTo>
                  <a:pt x="87" y="161"/>
                </a:lnTo>
                <a:lnTo>
                  <a:pt x="82" y="153"/>
                </a:lnTo>
                <a:lnTo>
                  <a:pt x="75" y="146"/>
                </a:lnTo>
                <a:lnTo>
                  <a:pt x="70" y="139"/>
                </a:lnTo>
                <a:lnTo>
                  <a:pt x="62" y="133"/>
                </a:lnTo>
                <a:lnTo>
                  <a:pt x="48" y="121"/>
                </a:lnTo>
                <a:lnTo>
                  <a:pt x="33" y="110"/>
                </a:lnTo>
                <a:lnTo>
                  <a:pt x="27" y="104"/>
                </a:lnTo>
                <a:lnTo>
                  <a:pt x="21" y="98"/>
                </a:lnTo>
                <a:lnTo>
                  <a:pt x="15" y="92"/>
                </a:lnTo>
                <a:lnTo>
                  <a:pt x="10" y="84"/>
                </a:lnTo>
                <a:lnTo>
                  <a:pt x="6" y="77"/>
                </a:lnTo>
                <a:lnTo>
                  <a:pt x="4" y="68"/>
                </a:lnTo>
                <a:lnTo>
                  <a:pt x="1" y="60"/>
                </a:lnTo>
                <a:lnTo>
                  <a:pt x="0" y="50"/>
                </a:lnTo>
                <a:lnTo>
                  <a:pt x="0" y="35"/>
                </a:lnTo>
                <a:lnTo>
                  <a:pt x="0" y="25"/>
                </a:lnTo>
                <a:lnTo>
                  <a:pt x="0" y="15"/>
                </a:lnTo>
                <a:lnTo>
                  <a:pt x="0" y="0"/>
                </a:lnTo>
                <a:lnTo>
                  <a:pt x="10" y="8"/>
                </a:lnTo>
                <a:lnTo>
                  <a:pt x="19" y="17"/>
                </a:lnTo>
                <a:lnTo>
                  <a:pt x="27" y="27"/>
                </a:lnTo>
                <a:lnTo>
                  <a:pt x="34" y="38"/>
                </a:lnTo>
                <a:lnTo>
                  <a:pt x="41" y="48"/>
                </a:lnTo>
                <a:lnTo>
                  <a:pt x="46" y="58"/>
                </a:lnTo>
                <a:lnTo>
                  <a:pt x="51" y="66"/>
                </a:lnTo>
                <a:lnTo>
                  <a:pt x="54" y="74"/>
                </a:lnTo>
                <a:lnTo>
                  <a:pt x="60" y="86"/>
                </a:lnTo>
                <a:lnTo>
                  <a:pt x="66" y="98"/>
                </a:lnTo>
                <a:lnTo>
                  <a:pt x="74" y="107"/>
                </a:lnTo>
                <a:lnTo>
                  <a:pt x="82" y="116"/>
                </a:lnTo>
                <a:lnTo>
                  <a:pt x="100" y="133"/>
                </a:lnTo>
                <a:lnTo>
                  <a:pt x="119" y="149"/>
                </a:lnTo>
                <a:lnTo>
                  <a:pt x="139" y="164"/>
                </a:lnTo>
                <a:lnTo>
                  <a:pt x="155" y="180"/>
                </a:lnTo>
                <a:lnTo>
                  <a:pt x="163" y="189"/>
                </a:lnTo>
                <a:lnTo>
                  <a:pt x="169" y="199"/>
                </a:lnTo>
                <a:lnTo>
                  <a:pt x="175" y="210"/>
                </a:lnTo>
                <a:lnTo>
                  <a:pt x="180" y="222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6" name="Freeform 3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8029575" y="4217988"/>
            <a:ext cx="14288" cy="57150"/>
          </a:xfrm>
          <a:custGeom>
            <a:avLst/>
            <a:gdLst>
              <a:gd name="T0" fmla="*/ 0 w 27"/>
              <a:gd name="T1" fmla="*/ 0 h 30"/>
              <a:gd name="T2" fmla="*/ 2147483647 w 27"/>
              <a:gd name="T3" fmla="*/ 2147483647 h 30"/>
              <a:gd name="T4" fmla="*/ 2147483647 w 27"/>
              <a:gd name="T5" fmla="*/ 2147483647 h 30"/>
              <a:gd name="T6" fmla="*/ 2147483647 w 27"/>
              <a:gd name="T7" fmla="*/ 2147483647 h 30"/>
              <a:gd name="T8" fmla="*/ 2147483647 w 27"/>
              <a:gd name="T9" fmla="*/ 2147483647 h 30"/>
              <a:gd name="T10" fmla="*/ 2147483647 w 27"/>
              <a:gd name="T11" fmla="*/ 2147483647 h 30"/>
              <a:gd name="T12" fmla="*/ 0 w 27"/>
              <a:gd name="T13" fmla="*/ 2147483647 h 30"/>
              <a:gd name="T14" fmla="*/ 2147483647 w 27"/>
              <a:gd name="T15" fmla="*/ 2147483647 h 30"/>
              <a:gd name="T16" fmla="*/ 2147483647 w 27"/>
              <a:gd name="T17" fmla="*/ 2147483647 h 30"/>
              <a:gd name="T18" fmla="*/ 2147483647 w 27"/>
              <a:gd name="T19" fmla="*/ 2147483647 h 30"/>
              <a:gd name="T20" fmla="*/ 2147483647 w 27"/>
              <a:gd name="T21" fmla="*/ 2147483647 h 30"/>
              <a:gd name="T22" fmla="*/ 2147483647 w 27"/>
              <a:gd name="T23" fmla="*/ 2147483647 h 30"/>
              <a:gd name="T24" fmla="*/ 2147483647 w 27"/>
              <a:gd name="T25" fmla="*/ 2147483647 h 30"/>
              <a:gd name="T26" fmla="*/ 2147483647 w 27"/>
              <a:gd name="T27" fmla="*/ 2147483647 h 30"/>
              <a:gd name="T28" fmla="*/ 0 w 27"/>
              <a:gd name="T29" fmla="*/ 0 h 3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"/>
              <a:gd name="T46" fmla="*/ 0 h 30"/>
              <a:gd name="T47" fmla="*/ 27 w 27"/>
              <a:gd name="T48" fmla="*/ 30 h 3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" h="30">
                <a:moveTo>
                  <a:pt x="0" y="0"/>
                </a:moveTo>
                <a:lnTo>
                  <a:pt x="1" y="5"/>
                </a:lnTo>
                <a:lnTo>
                  <a:pt x="3" y="11"/>
                </a:lnTo>
                <a:lnTo>
                  <a:pt x="4" y="14"/>
                </a:lnTo>
                <a:lnTo>
                  <a:pt x="4" y="19"/>
                </a:lnTo>
                <a:lnTo>
                  <a:pt x="3" y="24"/>
                </a:lnTo>
                <a:lnTo>
                  <a:pt x="0" y="30"/>
                </a:lnTo>
                <a:lnTo>
                  <a:pt x="17" y="27"/>
                </a:lnTo>
                <a:lnTo>
                  <a:pt x="27" y="24"/>
                </a:lnTo>
                <a:lnTo>
                  <a:pt x="23" y="20"/>
                </a:lnTo>
                <a:lnTo>
                  <a:pt x="17" y="12"/>
                </a:lnTo>
                <a:lnTo>
                  <a:pt x="11" y="8"/>
                </a:lnTo>
                <a:lnTo>
                  <a:pt x="7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33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7720013" y="4738688"/>
            <a:ext cx="458787" cy="404812"/>
            <a:chOff x="5372" y="3323"/>
            <a:chExt cx="341" cy="253"/>
          </a:xfrm>
        </p:grpSpPr>
        <p:sp>
          <p:nvSpPr>
            <p:cNvPr id="48690" name="Freeform 34"/>
            <p:cNvSpPr>
              <a:spLocks/>
            </p:cNvSpPr>
            <p:nvPr/>
          </p:nvSpPr>
          <p:spPr bwMode="auto">
            <a:xfrm>
              <a:off x="5372" y="3565"/>
              <a:ext cx="16" cy="11"/>
            </a:xfrm>
            <a:custGeom>
              <a:avLst/>
              <a:gdLst>
                <a:gd name="T0" fmla="*/ 0 w 53"/>
                <a:gd name="T1" fmla="*/ 0 h 33"/>
                <a:gd name="T2" fmla="*/ 0 w 53"/>
                <a:gd name="T3" fmla="*/ 0 h 33"/>
                <a:gd name="T4" fmla="*/ 0 w 53"/>
                <a:gd name="T5" fmla="*/ 0 h 33"/>
                <a:gd name="T6" fmla="*/ 0 w 53"/>
                <a:gd name="T7" fmla="*/ 0 h 33"/>
                <a:gd name="T8" fmla="*/ 0 w 53"/>
                <a:gd name="T9" fmla="*/ 0 h 33"/>
                <a:gd name="T10" fmla="*/ 0 w 53"/>
                <a:gd name="T11" fmla="*/ 0 h 33"/>
                <a:gd name="T12" fmla="*/ 0 w 53"/>
                <a:gd name="T13" fmla="*/ 0 h 33"/>
                <a:gd name="T14" fmla="*/ 0 w 53"/>
                <a:gd name="T15" fmla="*/ 0 h 33"/>
                <a:gd name="T16" fmla="*/ 0 w 53"/>
                <a:gd name="T17" fmla="*/ 0 h 33"/>
                <a:gd name="T18" fmla="*/ 0 w 53"/>
                <a:gd name="T19" fmla="*/ 0 h 33"/>
                <a:gd name="T20" fmla="*/ 0 w 53"/>
                <a:gd name="T21" fmla="*/ 0 h 33"/>
                <a:gd name="T22" fmla="*/ 0 w 53"/>
                <a:gd name="T23" fmla="*/ 0 h 33"/>
                <a:gd name="T24" fmla="*/ 0 w 53"/>
                <a:gd name="T25" fmla="*/ 0 h 33"/>
                <a:gd name="T26" fmla="*/ 0 w 53"/>
                <a:gd name="T27" fmla="*/ 0 h 33"/>
                <a:gd name="T28" fmla="*/ 0 w 53"/>
                <a:gd name="T29" fmla="*/ 0 h 33"/>
                <a:gd name="T30" fmla="*/ 0 w 53"/>
                <a:gd name="T31" fmla="*/ 0 h 3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3"/>
                <a:gd name="T49" fmla="*/ 0 h 33"/>
                <a:gd name="T50" fmla="*/ 53 w 53"/>
                <a:gd name="T51" fmla="*/ 33 h 3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3" h="33">
                  <a:moveTo>
                    <a:pt x="0" y="31"/>
                  </a:moveTo>
                  <a:lnTo>
                    <a:pt x="4" y="26"/>
                  </a:lnTo>
                  <a:lnTo>
                    <a:pt x="8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9" y="7"/>
                  </a:lnTo>
                  <a:lnTo>
                    <a:pt x="38" y="3"/>
                  </a:lnTo>
                  <a:lnTo>
                    <a:pt x="45" y="1"/>
                  </a:lnTo>
                  <a:lnTo>
                    <a:pt x="53" y="0"/>
                  </a:lnTo>
                  <a:lnTo>
                    <a:pt x="53" y="18"/>
                  </a:lnTo>
                  <a:lnTo>
                    <a:pt x="38" y="24"/>
                  </a:lnTo>
                  <a:lnTo>
                    <a:pt x="27" y="30"/>
                  </a:lnTo>
                  <a:lnTo>
                    <a:pt x="21" y="32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91" name="Freeform 35"/>
            <p:cNvSpPr>
              <a:spLocks/>
            </p:cNvSpPr>
            <p:nvPr/>
          </p:nvSpPr>
          <p:spPr bwMode="auto">
            <a:xfrm>
              <a:off x="5379" y="3446"/>
              <a:ext cx="202" cy="117"/>
            </a:xfrm>
            <a:custGeom>
              <a:avLst/>
              <a:gdLst>
                <a:gd name="T0" fmla="*/ 0 w 631"/>
                <a:gd name="T1" fmla="*/ 0 h 358"/>
                <a:gd name="T2" fmla="*/ 0 w 631"/>
                <a:gd name="T3" fmla="*/ 0 h 358"/>
                <a:gd name="T4" fmla="*/ 0 w 631"/>
                <a:gd name="T5" fmla="*/ 0 h 358"/>
                <a:gd name="T6" fmla="*/ 0 w 631"/>
                <a:gd name="T7" fmla="*/ 0 h 358"/>
                <a:gd name="T8" fmla="*/ 0 w 631"/>
                <a:gd name="T9" fmla="*/ 0 h 358"/>
                <a:gd name="T10" fmla="*/ 0 w 631"/>
                <a:gd name="T11" fmla="*/ 0 h 358"/>
                <a:gd name="T12" fmla="*/ 0 w 631"/>
                <a:gd name="T13" fmla="*/ 0 h 358"/>
                <a:gd name="T14" fmla="*/ 0 w 631"/>
                <a:gd name="T15" fmla="*/ 0 h 358"/>
                <a:gd name="T16" fmla="*/ 0 w 631"/>
                <a:gd name="T17" fmla="*/ 0 h 358"/>
                <a:gd name="T18" fmla="*/ 0 w 631"/>
                <a:gd name="T19" fmla="*/ 0 h 358"/>
                <a:gd name="T20" fmla="*/ 0 w 631"/>
                <a:gd name="T21" fmla="*/ 0 h 358"/>
                <a:gd name="T22" fmla="*/ 0 w 631"/>
                <a:gd name="T23" fmla="*/ 0 h 358"/>
                <a:gd name="T24" fmla="*/ 0 w 631"/>
                <a:gd name="T25" fmla="*/ 0 h 358"/>
                <a:gd name="T26" fmla="*/ 0 w 631"/>
                <a:gd name="T27" fmla="*/ 0 h 358"/>
                <a:gd name="T28" fmla="*/ 0 w 631"/>
                <a:gd name="T29" fmla="*/ 0 h 358"/>
                <a:gd name="T30" fmla="*/ 0 w 631"/>
                <a:gd name="T31" fmla="*/ 0 h 358"/>
                <a:gd name="T32" fmla="*/ 0 w 631"/>
                <a:gd name="T33" fmla="*/ 0 h 358"/>
                <a:gd name="T34" fmla="*/ 0 w 631"/>
                <a:gd name="T35" fmla="*/ 0 h 358"/>
                <a:gd name="T36" fmla="*/ 0 w 631"/>
                <a:gd name="T37" fmla="*/ 0 h 358"/>
                <a:gd name="T38" fmla="*/ 0 w 631"/>
                <a:gd name="T39" fmla="*/ 0 h 358"/>
                <a:gd name="T40" fmla="*/ 0 w 631"/>
                <a:gd name="T41" fmla="*/ 0 h 358"/>
                <a:gd name="T42" fmla="*/ 0 w 631"/>
                <a:gd name="T43" fmla="*/ 0 h 358"/>
                <a:gd name="T44" fmla="*/ 0 w 631"/>
                <a:gd name="T45" fmla="*/ 0 h 358"/>
                <a:gd name="T46" fmla="*/ 0 w 631"/>
                <a:gd name="T47" fmla="*/ 0 h 358"/>
                <a:gd name="T48" fmla="*/ 0 w 631"/>
                <a:gd name="T49" fmla="*/ 0 h 358"/>
                <a:gd name="T50" fmla="*/ 0 w 631"/>
                <a:gd name="T51" fmla="*/ 0 h 358"/>
                <a:gd name="T52" fmla="*/ 0 w 631"/>
                <a:gd name="T53" fmla="*/ 0 h 358"/>
                <a:gd name="T54" fmla="*/ 0 w 631"/>
                <a:gd name="T55" fmla="*/ 0 h 358"/>
                <a:gd name="T56" fmla="*/ 0 w 631"/>
                <a:gd name="T57" fmla="*/ 0 h 358"/>
                <a:gd name="T58" fmla="*/ 0 w 631"/>
                <a:gd name="T59" fmla="*/ 0 h 358"/>
                <a:gd name="T60" fmla="*/ 0 w 631"/>
                <a:gd name="T61" fmla="*/ 0 h 358"/>
                <a:gd name="T62" fmla="*/ 0 w 631"/>
                <a:gd name="T63" fmla="*/ 0 h 358"/>
                <a:gd name="T64" fmla="*/ 0 w 631"/>
                <a:gd name="T65" fmla="*/ 0 h 358"/>
                <a:gd name="T66" fmla="*/ 0 w 631"/>
                <a:gd name="T67" fmla="*/ 0 h 358"/>
                <a:gd name="T68" fmla="*/ 0 w 631"/>
                <a:gd name="T69" fmla="*/ 0 h 358"/>
                <a:gd name="T70" fmla="*/ 0 w 631"/>
                <a:gd name="T71" fmla="*/ 0 h 358"/>
                <a:gd name="T72" fmla="*/ 0 w 631"/>
                <a:gd name="T73" fmla="*/ 0 h 358"/>
                <a:gd name="T74" fmla="*/ 0 w 631"/>
                <a:gd name="T75" fmla="*/ 0 h 358"/>
                <a:gd name="T76" fmla="*/ 0 w 631"/>
                <a:gd name="T77" fmla="*/ 0 h 358"/>
                <a:gd name="T78" fmla="*/ 0 w 631"/>
                <a:gd name="T79" fmla="*/ 0 h 358"/>
                <a:gd name="T80" fmla="*/ 0 w 631"/>
                <a:gd name="T81" fmla="*/ 0 h 358"/>
                <a:gd name="T82" fmla="*/ 0 w 631"/>
                <a:gd name="T83" fmla="*/ 0 h 358"/>
                <a:gd name="T84" fmla="*/ 0 w 631"/>
                <a:gd name="T85" fmla="*/ 0 h 358"/>
                <a:gd name="T86" fmla="*/ 0 w 631"/>
                <a:gd name="T87" fmla="*/ 0 h 3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31"/>
                <a:gd name="T133" fmla="*/ 0 h 358"/>
                <a:gd name="T134" fmla="*/ 631 w 631"/>
                <a:gd name="T135" fmla="*/ 358 h 3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31" h="358">
                  <a:moveTo>
                    <a:pt x="0" y="327"/>
                  </a:moveTo>
                  <a:lnTo>
                    <a:pt x="7" y="297"/>
                  </a:lnTo>
                  <a:lnTo>
                    <a:pt x="24" y="296"/>
                  </a:lnTo>
                  <a:lnTo>
                    <a:pt x="39" y="293"/>
                  </a:lnTo>
                  <a:lnTo>
                    <a:pt x="44" y="292"/>
                  </a:lnTo>
                  <a:lnTo>
                    <a:pt x="50" y="290"/>
                  </a:lnTo>
                  <a:lnTo>
                    <a:pt x="54" y="287"/>
                  </a:lnTo>
                  <a:lnTo>
                    <a:pt x="58" y="285"/>
                  </a:lnTo>
                  <a:lnTo>
                    <a:pt x="65" y="277"/>
                  </a:lnTo>
                  <a:lnTo>
                    <a:pt x="70" y="270"/>
                  </a:lnTo>
                  <a:lnTo>
                    <a:pt x="75" y="262"/>
                  </a:lnTo>
                  <a:lnTo>
                    <a:pt x="79" y="253"/>
                  </a:lnTo>
                  <a:lnTo>
                    <a:pt x="87" y="255"/>
                  </a:lnTo>
                  <a:lnTo>
                    <a:pt x="93" y="256"/>
                  </a:lnTo>
                  <a:lnTo>
                    <a:pt x="100" y="256"/>
                  </a:lnTo>
                  <a:lnTo>
                    <a:pt x="106" y="256"/>
                  </a:lnTo>
                  <a:lnTo>
                    <a:pt x="116" y="254"/>
                  </a:lnTo>
                  <a:lnTo>
                    <a:pt x="126" y="253"/>
                  </a:lnTo>
                  <a:lnTo>
                    <a:pt x="131" y="252"/>
                  </a:lnTo>
                  <a:lnTo>
                    <a:pt x="136" y="250"/>
                  </a:lnTo>
                  <a:lnTo>
                    <a:pt x="141" y="247"/>
                  </a:lnTo>
                  <a:lnTo>
                    <a:pt x="145" y="244"/>
                  </a:lnTo>
                  <a:lnTo>
                    <a:pt x="153" y="237"/>
                  </a:lnTo>
                  <a:lnTo>
                    <a:pt x="162" y="229"/>
                  </a:lnTo>
                  <a:lnTo>
                    <a:pt x="168" y="220"/>
                  </a:lnTo>
                  <a:lnTo>
                    <a:pt x="175" y="213"/>
                  </a:lnTo>
                  <a:lnTo>
                    <a:pt x="180" y="208"/>
                  </a:lnTo>
                  <a:lnTo>
                    <a:pt x="186" y="204"/>
                  </a:lnTo>
                  <a:lnTo>
                    <a:pt x="199" y="198"/>
                  </a:lnTo>
                  <a:lnTo>
                    <a:pt x="211" y="192"/>
                  </a:lnTo>
                  <a:lnTo>
                    <a:pt x="223" y="187"/>
                  </a:lnTo>
                  <a:lnTo>
                    <a:pt x="235" y="182"/>
                  </a:lnTo>
                  <a:lnTo>
                    <a:pt x="260" y="175"/>
                  </a:lnTo>
                  <a:lnTo>
                    <a:pt x="283" y="167"/>
                  </a:lnTo>
                  <a:lnTo>
                    <a:pt x="308" y="160"/>
                  </a:lnTo>
                  <a:lnTo>
                    <a:pt x="329" y="152"/>
                  </a:lnTo>
                  <a:lnTo>
                    <a:pt x="340" y="147"/>
                  </a:lnTo>
                  <a:lnTo>
                    <a:pt x="351" y="142"/>
                  </a:lnTo>
                  <a:lnTo>
                    <a:pt x="361" y="137"/>
                  </a:lnTo>
                  <a:lnTo>
                    <a:pt x="372" y="130"/>
                  </a:lnTo>
                  <a:lnTo>
                    <a:pt x="382" y="130"/>
                  </a:lnTo>
                  <a:lnTo>
                    <a:pt x="392" y="130"/>
                  </a:lnTo>
                  <a:lnTo>
                    <a:pt x="396" y="130"/>
                  </a:lnTo>
                  <a:lnTo>
                    <a:pt x="401" y="129"/>
                  </a:lnTo>
                  <a:lnTo>
                    <a:pt x="406" y="127"/>
                  </a:lnTo>
                  <a:lnTo>
                    <a:pt x="413" y="124"/>
                  </a:lnTo>
                  <a:lnTo>
                    <a:pt x="426" y="117"/>
                  </a:lnTo>
                  <a:lnTo>
                    <a:pt x="440" y="107"/>
                  </a:lnTo>
                  <a:lnTo>
                    <a:pt x="454" y="97"/>
                  </a:lnTo>
                  <a:lnTo>
                    <a:pt x="465" y="86"/>
                  </a:lnTo>
                  <a:lnTo>
                    <a:pt x="469" y="80"/>
                  </a:lnTo>
                  <a:lnTo>
                    <a:pt x="473" y="74"/>
                  </a:lnTo>
                  <a:lnTo>
                    <a:pt x="477" y="69"/>
                  </a:lnTo>
                  <a:lnTo>
                    <a:pt x="478" y="63"/>
                  </a:lnTo>
                  <a:lnTo>
                    <a:pt x="488" y="62"/>
                  </a:lnTo>
                  <a:lnTo>
                    <a:pt x="496" y="61"/>
                  </a:lnTo>
                  <a:lnTo>
                    <a:pt x="504" y="58"/>
                  </a:lnTo>
                  <a:lnTo>
                    <a:pt x="512" y="54"/>
                  </a:lnTo>
                  <a:lnTo>
                    <a:pt x="525" y="46"/>
                  </a:lnTo>
                  <a:lnTo>
                    <a:pt x="537" y="36"/>
                  </a:lnTo>
                  <a:lnTo>
                    <a:pt x="549" y="26"/>
                  </a:lnTo>
                  <a:lnTo>
                    <a:pt x="561" y="16"/>
                  </a:lnTo>
                  <a:lnTo>
                    <a:pt x="568" y="11"/>
                  </a:lnTo>
                  <a:lnTo>
                    <a:pt x="575" y="7"/>
                  </a:lnTo>
                  <a:lnTo>
                    <a:pt x="583" y="4"/>
                  </a:lnTo>
                  <a:lnTo>
                    <a:pt x="591" y="0"/>
                  </a:lnTo>
                  <a:lnTo>
                    <a:pt x="594" y="10"/>
                  </a:lnTo>
                  <a:lnTo>
                    <a:pt x="597" y="16"/>
                  </a:lnTo>
                  <a:lnTo>
                    <a:pt x="602" y="22"/>
                  </a:lnTo>
                  <a:lnTo>
                    <a:pt x="606" y="25"/>
                  </a:lnTo>
                  <a:lnTo>
                    <a:pt x="612" y="28"/>
                  </a:lnTo>
                  <a:lnTo>
                    <a:pt x="617" y="30"/>
                  </a:lnTo>
                  <a:lnTo>
                    <a:pt x="624" y="31"/>
                  </a:lnTo>
                  <a:lnTo>
                    <a:pt x="631" y="31"/>
                  </a:lnTo>
                  <a:lnTo>
                    <a:pt x="625" y="46"/>
                  </a:lnTo>
                  <a:lnTo>
                    <a:pt x="618" y="61"/>
                  </a:lnTo>
                  <a:lnTo>
                    <a:pt x="611" y="75"/>
                  </a:lnTo>
                  <a:lnTo>
                    <a:pt x="601" y="88"/>
                  </a:lnTo>
                  <a:lnTo>
                    <a:pt x="591" y="101"/>
                  </a:lnTo>
                  <a:lnTo>
                    <a:pt x="580" y="114"/>
                  </a:lnTo>
                  <a:lnTo>
                    <a:pt x="568" y="125"/>
                  </a:lnTo>
                  <a:lnTo>
                    <a:pt x="556" y="136"/>
                  </a:lnTo>
                  <a:lnTo>
                    <a:pt x="543" y="145"/>
                  </a:lnTo>
                  <a:lnTo>
                    <a:pt x="529" y="154"/>
                  </a:lnTo>
                  <a:lnTo>
                    <a:pt x="515" y="161"/>
                  </a:lnTo>
                  <a:lnTo>
                    <a:pt x="501" y="167"/>
                  </a:lnTo>
                  <a:lnTo>
                    <a:pt x="487" y="173"/>
                  </a:lnTo>
                  <a:lnTo>
                    <a:pt x="473" y="177"/>
                  </a:lnTo>
                  <a:lnTo>
                    <a:pt x="459" y="179"/>
                  </a:lnTo>
                  <a:lnTo>
                    <a:pt x="445" y="180"/>
                  </a:lnTo>
                  <a:lnTo>
                    <a:pt x="443" y="189"/>
                  </a:lnTo>
                  <a:lnTo>
                    <a:pt x="439" y="195"/>
                  </a:lnTo>
                  <a:lnTo>
                    <a:pt x="438" y="197"/>
                  </a:lnTo>
                  <a:lnTo>
                    <a:pt x="436" y="199"/>
                  </a:lnTo>
                  <a:lnTo>
                    <a:pt x="435" y="200"/>
                  </a:lnTo>
                  <a:lnTo>
                    <a:pt x="433" y="200"/>
                  </a:lnTo>
                  <a:lnTo>
                    <a:pt x="422" y="199"/>
                  </a:lnTo>
                  <a:lnTo>
                    <a:pt x="405" y="198"/>
                  </a:lnTo>
                  <a:lnTo>
                    <a:pt x="395" y="199"/>
                  </a:lnTo>
                  <a:lnTo>
                    <a:pt x="385" y="202"/>
                  </a:lnTo>
                  <a:lnTo>
                    <a:pt x="376" y="206"/>
                  </a:lnTo>
                  <a:lnTo>
                    <a:pt x="367" y="210"/>
                  </a:lnTo>
                  <a:lnTo>
                    <a:pt x="358" y="213"/>
                  </a:lnTo>
                  <a:lnTo>
                    <a:pt x="351" y="213"/>
                  </a:lnTo>
                  <a:lnTo>
                    <a:pt x="347" y="212"/>
                  </a:lnTo>
                  <a:lnTo>
                    <a:pt x="344" y="211"/>
                  </a:lnTo>
                  <a:lnTo>
                    <a:pt x="342" y="208"/>
                  </a:lnTo>
                  <a:lnTo>
                    <a:pt x="338" y="204"/>
                  </a:lnTo>
                  <a:lnTo>
                    <a:pt x="333" y="216"/>
                  </a:lnTo>
                  <a:lnTo>
                    <a:pt x="324" y="229"/>
                  </a:lnTo>
                  <a:lnTo>
                    <a:pt x="313" y="241"/>
                  </a:lnTo>
                  <a:lnTo>
                    <a:pt x="301" y="254"/>
                  </a:lnTo>
                  <a:lnTo>
                    <a:pt x="288" y="267"/>
                  </a:lnTo>
                  <a:lnTo>
                    <a:pt x="272" y="280"/>
                  </a:lnTo>
                  <a:lnTo>
                    <a:pt x="256" y="293"/>
                  </a:lnTo>
                  <a:lnTo>
                    <a:pt x="238" y="304"/>
                  </a:lnTo>
                  <a:lnTo>
                    <a:pt x="220" y="315"/>
                  </a:lnTo>
                  <a:lnTo>
                    <a:pt x="202" y="325"/>
                  </a:lnTo>
                  <a:lnTo>
                    <a:pt x="182" y="334"/>
                  </a:lnTo>
                  <a:lnTo>
                    <a:pt x="164" y="343"/>
                  </a:lnTo>
                  <a:lnTo>
                    <a:pt x="145" y="349"/>
                  </a:lnTo>
                  <a:lnTo>
                    <a:pt x="127" y="354"/>
                  </a:lnTo>
                  <a:lnTo>
                    <a:pt x="110" y="357"/>
                  </a:lnTo>
                  <a:lnTo>
                    <a:pt x="93" y="358"/>
                  </a:lnTo>
                  <a:lnTo>
                    <a:pt x="80" y="358"/>
                  </a:lnTo>
                  <a:lnTo>
                    <a:pt x="71" y="356"/>
                  </a:lnTo>
                  <a:lnTo>
                    <a:pt x="65" y="354"/>
                  </a:lnTo>
                  <a:lnTo>
                    <a:pt x="60" y="351"/>
                  </a:lnTo>
                  <a:lnTo>
                    <a:pt x="56" y="348"/>
                  </a:lnTo>
                  <a:lnTo>
                    <a:pt x="51" y="345"/>
                  </a:lnTo>
                  <a:lnTo>
                    <a:pt x="44" y="343"/>
                  </a:lnTo>
                  <a:lnTo>
                    <a:pt x="33" y="340"/>
                  </a:lnTo>
                  <a:lnTo>
                    <a:pt x="0" y="3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92" name="Freeform 36"/>
            <p:cNvSpPr>
              <a:spLocks/>
            </p:cNvSpPr>
            <p:nvPr/>
          </p:nvSpPr>
          <p:spPr bwMode="auto">
            <a:xfrm>
              <a:off x="5597" y="3323"/>
              <a:ext cx="116" cy="141"/>
            </a:xfrm>
            <a:custGeom>
              <a:avLst/>
              <a:gdLst>
                <a:gd name="T0" fmla="*/ 0 w 359"/>
                <a:gd name="T1" fmla="*/ 0 h 431"/>
                <a:gd name="T2" fmla="*/ 0 w 359"/>
                <a:gd name="T3" fmla="*/ 0 h 431"/>
                <a:gd name="T4" fmla="*/ 0 w 359"/>
                <a:gd name="T5" fmla="*/ 0 h 431"/>
                <a:gd name="T6" fmla="*/ 0 w 359"/>
                <a:gd name="T7" fmla="*/ 0 h 431"/>
                <a:gd name="T8" fmla="*/ 0 w 359"/>
                <a:gd name="T9" fmla="*/ 0 h 431"/>
                <a:gd name="T10" fmla="*/ 0 w 359"/>
                <a:gd name="T11" fmla="*/ 0 h 431"/>
                <a:gd name="T12" fmla="*/ 0 w 359"/>
                <a:gd name="T13" fmla="*/ 0 h 431"/>
                <a:gd name="T14" fmla="*/ 0 w 359"/>
                <a:gd name="T15" fmla="*/ 0 h 431"/>
                <a:gd name="T16" fmla="*/ 0 w 359"/>
                <a:gd name="T17" fmla="*/ 0 h 431"/>
                <a:gd name="T18" fmla="*/ 0 w 359"/>
                <a:gd name="T19" fmla="*/ 0 h 431"/>
                <a:gd name="T20" fmla="*/ 0 w 359"/>
                <a:gd name="T21" fmla="*/ 0 h 431"/>
                <a:gd name="T22" fmla="*/ 0 w 359"/>
                <a:gd name="T23" fmla="*/ 0 h 431"/>
                <a:gd name="T24" fmla="*/ 0 w 359"/>
                <a:gd name="T25" fmla="*/ 0 h 431"/>
                <a:gd name="T26" fmla="*/ 0 w 359"/>
                <a:gd name="T27" fmla="*/ 0 h 431"/>
                <a:gd name="T28" fmla="*/ 0 w 359"/>
                <a:gd name="T29" fmla="*/ 0 h 431"/>
                <a:gd name="T30" fmla="*/ 0 w 359"/>
                <a:gd name="T31" fmla="*/ 0 h 431"/>
                <a:gd name="T32" fmla="*/ 0 w 359"/>
                <a:gd name="T33" fmla="*/ 0 h 431"/>
                <a:gd name="T34" fmla="*/ 0 w 359"/>
                <a:gd name="T35" fmla="*/ 0 h 431"/>
                <a:gd name="T36" fmla="*/ 0 w 359"/>
                <a:gd name="T37" fmla="*/ 0 h 431"/>
                <a:gd name="T38" fmla="*/ 0 w 359"/>
                <a:gd name="T39" fmla="*/ 0 h 431"/>
                <a:gd name="T40" fmla="*/ 0 w 359"/>
                <a:gd name="T41" fmla="*/ 0 h 431"/>
                <a:gd name="T42" fmla="*/ 0 w 359"/>
                <a:gd name="T43" fmla="*/ 0 h 431"/>
                <a:gd name="T44" fmla="*/ 0 w 359"/>
                <a:gd name="T45" fmla="*/ 0 h 431"/>
                <a:gd name="T46" fmla="*/ 0 w 359"/>
                <a:gd name="T47" fmla="*/ 0 h 431"/>
                <a:gd name="T48" fmla="*/ 0 w 359"/>
                <a:gd name="T49" fmla="*/ 0 h 431"/>
                <a:gd name="T50" fmla="*/ 0 w 359"/>
                <a:gd name="T51" fmla="*/ 0 h 431"/>
                <a:gd name="T52" fmla="*/ 0 w 359"/>
                <a:gd name="T53" fmla="*/ 0 h 431"/>
                <a:gd name="T54" fmla="*/ 0 w 359"/>
                <a:gd name="T55" fmla="*/ 0 h 431"/>
                <a:gd name="T56" fmla="*/ 0 w 359"/>
                <a:gd name="T57" fmla="*/ 0 h 431"/>
                <a:gd name="T58" fmla="*/ 0 w 359"/>
                <a:gd name="T59" fmla="*/ 0 h 431"/>
                <a:gd name="T60" fmla="*/ 0 w 359"/>
                <a:gd name="T61" fmla="*/ 0 h 431"/>
                <a:gd name="T62" fmla="*/ 0 w 359"/>
                <a:gd name="T63" fmla="*/ 0 h 431"/>
                <a:gd name="T64" fmla="*/ 0 w 359"/>
                <a:gd name="T65" fmla="*/ 0 h 431"/>
                <a:gd name="T66" fmla="*/ 0 w 359"/>
                <a:gd name="T67" fmla="*/ 0 h 431"/>
                <a:gd name="T68" fmla="*/ 0 w 359"/>
                <a:gd name="T69" fmla="*/ 0 h 431"/>
                <a:gd name="T70" fmla="*/ 0 w 359"/>
                <a:gd name="T71" fmla="*/ 0 h 431"/>
                <a:gd name="T72" fmla="*/ 0 w 359"/>
                <a:gd name="T73" fmla="*/ 0 h 431"/>
                <a:gd name="T74" fmla="*/ 0 w 359"/>
                <a:gd name="T75" fmla="*/ 0 h 431"/>
                <a:gd name="T76" fmla="*/ 0 w 359"/>
                <a:gd name="T77" fmla="*/ 0 h 431"/>
                <a:gd name="T78" fmla="*/ 0 w 359"/>
                <a:gd name="T79" fmla="*/ 0 h 431"/>
                <a:gd name="T80" fmla="*/ 0 w 359"/>
                <a:gd name="T81" fmla="*/ 0 h 431"/>
                <a:gd name="T82" fmla="*/ 0 w 359"/>
                <a:gd name="T83" fmla="*/ 0 h 431"/>
                <a:gd name="T84" fmla="*/ 0 w 359"/>
                <a:gd name="T85" fmla="*/ 0 h 431"/>
                <a:gd name="T86" fmla="*/ 0 w 359"/>
                <a:gd name="T87" fmla="*/ 0 h 431"/>
                <a:gd name="T88" fmla="*/ 0 w 359"/>
                <a:gd name="T89" fmla="*/ 0 h 431"/>
                <a:gd name="T90" fmla="*/ 0 w 359"/>
                <a:gd name="T91" fmla="*/ 0 h 431"/>
                <a:gd name="T92" fmla="*/ 0 w 359"/>
                <a:gd name="T93" fmla="*/ 0 h 431"/>
                <a:gd name="T94" fmla="*/ 0 w 359"/>
                <a:gd name="T95" fmla="*/ 0 h 431"/>
                <a:gd name="T96" fmla="*/ 0 w 359"/>
                <a:gd name="T97" fmla="*/ 0 h 431"/>
                <a:gd name="T98" fmla="*/ 0 w 359"/>
                <a:gd name="T99" fmla="*/ 0 h 431"/>
                <a:gd name="T100" fmla="*/ 0 w 359"/>
                <a:gd name="T101" fmla="*/ 0 h 43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59"/>
                <a:gd name="T154" fmla="*/ 0 h 431"/>
                <a:gd name="T155" fmla="*/ 359 w 359"/>
                <a:gd name="T156" fmla="*/ 431 h 43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59" h="431">
                  <a:moveTo>
                    <a:pt x="39" y="296"/>
                  </a:moveTo>
                  <a:lnTo>
                    <a:pt x="50" y="292"/>
                  </a:lnTo>
                  <a:lnTo>
                    <a:pt x="60" y="288"/>
                  </a:lnTo>
                  <a:lnTo>
                    <a:pt x="70" y="284"/>
                  </a:lnTo>
                  <a:lnTo>
                    <a:pt x="79" y="279"/>
                  </a:lnTo>
                  <a:lnTo>
                    <a:pt x="95" y="269"/>
                  </a:lnTo>
                  <a:lnTo>
                    <a:pt x="110" y="257"/>
                  </a:lnTo>
                  <a:lnTo>
                    <a:pt x="138" y="233"/>
                  </a:lnTo>
                  <a:lnTo>
                    <a:pt x="165" y="209"/>
                  </a:lnTo>
                  <a:lnTo>
                    <a:pt x="166" y="198"/>
                  </a:lnTo>
                  <a:lnTo>
                    <a:pt x="170" y="175"/>
                  </a:lnTo>
                  <a:lnTo>
                    <a:pt x="172" y="168"/>
                  </a:lnTo>
                  <a:lnTo>
                    <a:pt x="174" y="162"/>
                  </a:lnTo>
                  <a:lnTo>
                    <a:pt x="176" y="156"/>
                  </a:lnTo>
                  <a:lnTo>
                    <a:pt x="180" y="149"/>
                  </a:lnTo>
                  <a:lnTo>
                    <a:pt x="183" y="144"/>
                  </a:lnTo>
                  <a:lnTo>
                    <a:pt x="188" y="140"/>
                  </a:lnTo>
                  <a:lnTo>
                    <a:pt x="193" y="137"/>
                  </a:lnTo>
                  <a:lnTo>
                    <a:pt x="199" y="135"/>
                  </a:lnTo>
                  <a:lnTo>
                    <a:pt x="194" y="131"/>
                  </a:lnTo>
                  <a:lnTo>
                    <a:pt x="190" y="126"/>
                  </a:lnTo>
                  <a:lnTo>
                    <a:pt x="186" y="119"/>
                  </a:lnTo>
                  <a:lnTo>
                    <a:pt x="184" y="112"/>
                  </a:lnTo>
                  <a:lnTo>
                    <a:pt x="179" y="94"/>
                  </a:lnTo>
                  <a:lnTo>
                    <a:pt x="175" y="75"/>
                  </a:lnTo>
                  <a:lnTo>
                    <a:pt x="174" y="54"/>
                  </a:lnTo>
                  <a:lnTo>
                    <a:pt x="173" y="34"/>
                  </a:lnTo>
                  <a:lnTo>
                    <a:pt x="172" y="16"/>
                  </a:lnTo>
                  <a:lnTo>
                    <a:pt x="172" y="0"/>
                  </a:lnTo>
                  <a:lnTo>
                    <a:pt x="182" y="0"/>
                  </a:lnTo>
                  <a:lnTo>
                    <a:pt x="192" y="0"/>
                  </a:lnTo>
                  <a:lnTo>
                    <a:pt x="193" y="6"/>
                  </a:lnTo>
                  <a:lnTo>
                    <a:pt x="194" y="11"/>
                  </a:lnTo>
                  <a:lnTo>
                    <a:pt x="196" y="16"/>
                  </a:lnTo>
                  <a:lnTo>
                    <a:pt x="199" y="20"/>
                  </a:lnTo>
                  <a:lnTo>
                    <a:pt x="207" y="29"/>
                  </a:lnTo>
                  <a:lnTo>
                    <a:pt x="216" y="37"/>
                  </a:lnTo>
                  <a:lnTo>
                    <a:pt x="224" y="47"/>
                  </a:lnTo>
                  <a:lnTo>
                    <a:pt x="231" y="56"/>
                  </a:lnTo>
                  <a:lnTo>
                    <a:pt x="235" y="62"/>
                  </a:lnTo>
                  <a:lnTo>
                    <a:pt x="237" y="67"/>
                  </a:lnTo>
                  <a:lnTo>
                    <a:pt x="238" y="73"/>
                  </a:lnTo>
                  <a:lnTo>
                    <a:pt x="239" y="80"/>
                  </a:lnTo>
                  <a:lnTo>
                    <a:pt x="238" y="84"/>
                  </a:lnTo>
                  <a:lnTo>
                    <a:pt x="237" y="88"/>
                  </a:lnTo>
                  <a:lnTo>
                    <a:pt x="235" y="92"/>
                  </a:lnTo>
                  <a:lnTo>
                    <a:pt x="232" y="95"/>
                  </a:lnTo>
                  <a:lnTo>
                    <a:pt x="226" y="102"/>
                  </a:lnTo>
                  <a:lnTo>
                    <a:pt x="219" y="108"/>
                  </a:lnTo>
                  <a:lnTo>
                    <a:pt x="211" y="114"/>
                  </a:lnTo>
                  <a:lnTo>
                    <a:pt x="205" y="120"/>
                  </a:lnTo>
                  <a:lnTo>
                    <a:pt x="203" y="123"/>
                  </a:lnTo>
                  <a:lnTo>
                    <a:pt x="200" y="127"/>
                  </a:lnTo>
                  <a:lnTo>
                    <a:pt x="199" y="131"/>
                  </a:lnTo>
                  <a:lnTo>
                    <a:pt x="199" y="135"/>
                  </a:lnTo>
                  <a:lnTo>
                    <a:pt x="199" y="143"/>
                  </a:lnTo>
                  <a:lnTo>
                    <a:pt x="199" y="149"/>
                  </a:lnTo>
                  <a:lnTo>
                    <a:pt x="200" y="155"/>
                  </a:lnTo>
                  <a:lnTo>
                    <a:pt x="203" y="157"/>
                  </a:lnTo>
                  <a:lnTo>
                    <a:pt x="205" y="159"/>
                  </a:lnTo>
                  <a:lnTo>
                    <a:pt x="210" y="160"/>
                  </a:lnTo>
                  <a:lnTo>
                    <a:pt x="217" y="160"/>
                  </a:lnTo>
                  <a:lnTo>
                    <a:pt x="226" y="160"/>
                  </a:lnTo>
                  <a:lnTo>
                    <a:pt x="229" y="160"/>
                  </a:lnTo>
                  <a:lnTo>
                    <a:pt x="232" y="158"/>
                  </a:lnTo>
                  <a:lnTo>
                    <a:pt x="233" y="153"/>
                  </a:lnTo>
                  <a:lnTo>
                    <a:pt x="233" y="150"/>
                  </a:lnTo>
                  <a:lnTo>
                    <a:pt x="233" y="142"/>
                  </a:lnTo>
                  <a:lnTo>
                    <a:pt x="232" y="135"/>
                  </a:lnTo>
                  <a:lnTo>
                    <a:pt x="244" y="163"/>
                  </a:lnTo>
                  <a:lnTo>
                    <a:pt x="255" y="188"/>
                  </a:lnTo>
                  <a:lnTo>
                    <a:pt x="259" y="193"/>
                  </a:lnTo>
                  <a:lnTo>
                    <a:pt x="262" y="198"/>
                  </a:lnTo>
                  <a:lnTo>
                    <a:pt x="266" y="203"/>
                  </a:lnTo>
                  <a:lnTo>
                    <a:pt x="271" y="208"/>
                  </a:lnTo>
                  <a:lnTo>
                    <a:pt x="276" y="213"/>
                  </a:lnTo>
                  <a:lnTo>
                    <a:pt x="283" y="216"/>
                  </a:lnTo>
                  <a:lnTo>
                    <a:pt x="291" y="219"/>
                  </a:lnTo>
                  <a:lnTo>
                    <a:pt x="298" y="222"/>
                  </a:lnTo>
                  <a:lnTo>
                    <a:pt x="299" y="220"/>
                  </a:lnTo>
                  <a:lnTo>
                    <a:pt x="300" y="217"/>
                  </a:lnTo>
                  <a:lnTo>
                    <a:pt x="303" y="215"/>
                  </a:lnTo>
                  <a:lnTo>
                    <a:pt x="305" y="212"/>
                  </a:lnTo>
                  <a:lnTo>
                    <a:pt x="312" y="206"/>
                  </a:lnTo>
                  <a:lnTo>
                    <a:pt x="321" y="201"/>
                  </a:lnTo>
                  <a:lnTo>
                    <a:pt x="331" y="197"/>
                  </a:lnTo>
                  <a:lnTo>
                    <a:pt x="341" y="194"/>
                  </a:lnTo>
                  <a:lnTo>
                    <a:pt x="350" y="192"/>
                  </a:lnTo>
                  <a:lnTo>
                    <a:pt x="359" y="191"/>
                  </a:lnTo>
                  <a:lnTo>
                    <a:pt x="355" y="206"/>
                  </a:lnTo>
                  <a:lnTo>
                    <a:pt x="352" y="219"/>
                  </a:lnTo>
                  <a:lnTo>
                    <a:pt x="348" y="231"/>
                  </a:lnTo>
                  <a:lnTo>
                    <a:pt x="342" y="240"/>
                  </a:lnTo>
                  <a:lnTo>
                    <a:pt x="336" y="248"/>
                  </a:lnTo>
                  <a:lnTo>
                    <a:pt x="329" y="255"/>
                  </a:lnTo>
                  <a:lnTo>
                    <a:pt x="321" y="261"/>
                  </a:lnTo>
                  <a:lnTo>
                    <a:pt x="314" y="267"/>
                  </a:lnTo>
                  <a:lnTo>
                    <a:pt x="305" y="271"/>
                  </a:lnTo>
                  <a:lnTo>
                    <a:pt x="295" y="275"/>
                  </a:lnTo>
                  <a:lnTo>
                    <a:pt x="284" y="278"/>
                  </a:lnTo>
                  <a:lnTo>
                    <a:pt x="272" y="281"/>
                  </a:lnTo>
                  <a:lnTo>
                    <a:pt x="247" y="288"/>
                  </a:lnTo>
                  <a:lnTo>
                    <a:pt x="219" y="296"/>
                  </a:lnTo>
                  <a:lnTo>
                    <a:pt x="213" y="297"/>
                  </a:lnTo>
                  <a:lnTo>
                    <a:pt x="208" y="299"/>
                  </a:lnTo>
                  <a:lnTo>
                    <a:pt x="204" y="301"/>
                  </a:lnTo>
                  <a:lnTo>
                    <a:pt x="199" y="303"/>
                  </a:lnTo>
                  <a:lnTo>
                    <a:pt x="193" y="308"/>
                  </a:lnTo>
                  <a:lnTo>
                    <a:pt x="188" y="314"/>
                  </a:lnTo>
                  <a:lnTo>
                    <a:pt x="183" y="328"/>
                  </a:lnTo>
                  <a:lnTo>
                    <a:pt x="179" y="339"/>
                  </a:lnTo>
                  <a:lnTo>
                    <a:pt x="175" y="344"/>
                  </a:lnTo>
                  <a:lnTo>
                    <a:pt x="170" y="350"/>
                  </a:lnTo>
                  <a:lnTo>
                    <a:pt x="163" y="356"/>
                  </a:lnTo>
                  <a:lnTo>
                    <a:pt x="154" y="363"/>
                  </a:lnTo>
                  <a:lnTo>
                    <a:pt x="134" y="379"/>
                  </a:lnTo>
                  <a:lnTo>
                    <a:pt x="109" y="394"/>
                  </a:lnTo>
                  <a:lnTo>
                    <a:pt x="84" y="408"/>
                  </a:lnTo>
                  <a:lnTo>
                    <a:pt x="59" y="420"/>
                  </a:lnTo>
                  <a:lnTo>
                    <a:pt x="48" y="424"/>
                  </a:lnTo>
                  <a:lnTo>
                    <a:pt x="37" y="428"/>
                  </a:lnTo>
                  <a:lnTo>
                    <a:pt x="28" y="430"/>
                  </a:lnTo>
                  <a:lnTo>
                    <a:pt x="19" y="431"/>
                  </a:lnTo>
                  <a:lnTo>
                    <a:pt x="15" y="430"/>
                  </a:lnTo>
                  <a:lnTo>
                    <a:pt x="11" y="429"/>
                  </a:lnTo>
                  <a:lnTo>
                    <a:pt x="7" y="426"/>
                  </a:lnTo>
                  <a:lnTo>
                    <a:pt x="5" y="423"/>
                  </a:lnTo>
                  <a:lnTo>
                    <a:pt x="3" y="420"/>
                  </a:lnTo>
                  <a:lnTo>
                    <a:pt x="1" y="415"/>
                  </a:lnTo>
                  <a:lnTo>
                    <a:pt x="0" y="411"/>
                  </a:lnTo>
                  <a:lnTo>
                    <a:pt x="0" y="406"/>
                  </a:lnTo>
                  <a:lnTo>
                    <a:pt x="1" y="402"/>
                  </a:lnTo>
                  <a:lnTo>
                    <a:pt x="2" y="398"/>
                  </a:lnTo>
                  <a:lnTo>
                    <a:pt x="5" y="395"/>
                  </a:lnTo>
                  <a:lnTo>
                    <a:pt x="9" y="391"/>
                  </a:lnTo>
                  <a:lnTo>
                    <a:pt x="19" y="386"/>
                  </a:lnTo>
                  <a:lnTo>
                    <a:pt x="31" y="382"/>
                  </a:lnTo>
                  <a:lnTo>
                    <a:pt x="56" y="374"/>
                  </a:lnTo>
                  <a:lnTo>
                    <a:pt x="73" y="369"/>
                  </a:lnTo>
                  <a:lnTo>
                    <a:pt x="73" y="360"/>
                  </a:lnTo>
                  <a:lnTo>
                    <a:pt x="73" y="351"/>
                  </a:lnTo>
                  <a:lnTo>
                    <a:pt x="72" y="345"/>
                  </a:lnTo>
                  <a:lnTo>
                    <a:pt x="72" y="339"/>
                  </a:lnTo>
                  <a:lnTo>
                    <a:pt x="71" y="335"/>
                  </a:lnTo>
                  <a:lnTo>
                    <a:pt x="69" y="331"/>
                  </a:lnTo>
                  <a:lnTo>
                    <a:pt x="67" y="328"/>
                  </a:lnTo>
                  <a:lnTo>
                    <a:pt x="64" y="326"/>
                  </a:lnTo>
                  <a:lnTo>
                    <a:pt x="62" y="324"/>
                  </a:lnTo>
                  <a:lnTo>
                    <a:pt x="59" y="322"/>
                  </a:lnTo>
                  <a:lnTo>
                    <a:pt x="51" y="320"/>
                  </a:lnTo>
                  <a:lnTo>
                    <a:pt x="41" y="319"/>
                  </a:lnTo>
                  <a:lnTo>
                    <a:pt x="31" y="320"/>
                  </a:lnTo>
                  <a:lnTo>
                    <a:pt x="19" y="320"/>
                  </a:lnTo>
                  <a:lnTo>
                    <a:pt x="39" y="29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158" name="Freeform 37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8089900" y="4297363"/>
            <a:ext cx="14288" cy="57150"/>
          </a:xfrm>
          <a:custGeom>
            <a:avLst/>
            <a:gdLst>
              <a:gd name="T0" fmla="*/ 0 w 33"/>
              <a:gd name="T1" fmla="*/ 0 h 24"/>
              <a:gd name="T2" fmla="*/ 2147483647 w 33"/>
              <a:gd name="T3" fmla="*/ 2147483647 h 24"/>
              <a:gd name="T4" fmla="*/ 2147483647 w 33"/>
              <a:gd name="T5" fmla="*/ 2147483647 h 24"/>
              <a:gd name="T6" fmla="*/ 2147483647 w 33"/>
              <a:gd name="T7" fmla="*/ 2147483647 h 24"/>
              <a:gd name="T8" fmla="*/ 2147483647 w 33"/>
              <a:gd name="T9" fmla="*/ 2147483647 h 24"/>
              <a:gd name="T10" fmla="*/ 2147483647 w 33"/>
              <a:gd name="T11" fmla="*/ 2147483647 h 24"/>
              <a:gd name="T12" fmla="*/ 2147483647 w 33"/>
              <a:gd name="T13" fmla="*/ 2147483647 h 24"/>
              <a:gd name="T14" fmla="*/ 2147483647 w 33"/>
              <a:gd name="T15" fmla="*/ 0 h 24"/>
              <a:gd name="T16" fmla="*/ 2147483647 w 33"/>
              <a:gd name="T17" fmla="*/ 0 h 24"/>
              <a:gd name="T18" fmla="*/ 2147483647 w 33"/>
              <a:gd name="T19" fmla="*/ 0 h 24"/>
              <a:gd name="T20" fmla="*/ 2147483647 w 33"/>
              <a:gd name="T21" fmla="*/ 0 h 24"/>
              <a:gd name="T22" fmla="*/ 0 w 33"/>
              <a:gd name="T23" fmla="*/ 0 h 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"/>
              <a:gd name="T37" fmla="*/ 0 h 24"/>
              <a:gd name="T38" fmla="*/ 33 w 33"/>
              <a:gd name="T39" fmla="*/ 24 h 2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" h="24">
                <a:moveTo>
                  <a:pt x="0" y="0"/>
                </a:moveTo>
                <a:lnTo>
                  <a:pt x="5" y="5"/>
                </a:lnTo>
                <a:lnTo>
                  <a:pt x="10" y="10"/>
                </a:lnTo>
                <a:lnTo>
                  <a:pt x="11" y="13"/>
                </a:lnTo>
                <a:lnTo>
                  <a:pt x="12" y="16"/>
                </a:lnTo>
                <a:lnTo>
                  <a:pt x="13" y="20"/>
                </a:lnTo>
                <a:lnTo>
                  <a:pt x="13" y="24"/>
                </a:lnTo>
                <a:lnTo>
                  <a:pt x="33" y="0"/>
                </a:lnTo>
                <a:lnTo>
                  <a:pt x="24" y="0"/>
                </a:lnTo>
                <a:lnTo>
                  <a:pt x="16" y="0"/>
                </a:lnTo>
                <a:lnTo>
                  <a:pt x="9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59" name="Freeform 38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8112125" y="4306888"/>
            <a:ext cx="17463" cy="58737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0 h 25"/>
              <a:gd name="T8" fmla="*/ 2147483647 w 33"/>
              <a:gd name="T9" fmla="*/ 0 h 25"/>
              <a:gd name="T10" fmla="*/ 2147483647 w 33"/>
              <a:gd name="T11" fmla="*/ 0 h 25"/>
              <a:gd name="T12" fmla="*/ 2147483647 w 33"/>
              <a:gd name="T13" fmla="*/ 0 h 25"/>
              <a:gd name="T14" fmla="*/ 0 w 33"/>
              <a:gd name="T15" fmla="*/ 0 h 25"/>
              <a:gd name="T16" fmla="*/ 2147483647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26" y="25"/>
                </a:moveTo>
                <a:lnTo>
                  <a:pt x="29" y="22"/>
                </a:lnTo>
                <a:lnTo>
                  <a:pt x="33" y="18"/>
                </a:lnTo>
                <a:lnTo>
                  <a:pt x="33" y="0"/>
                </a:lnTo>
                <a:lnTo>
                  <a:pt x="25" y="0"/>
                </a:lnTo>
                <a:lnTo>
                  <a:pt x="16" y="0"/>
                </a:lnTo>
                <a:lnTo>
                  <a:pt x="6" y="0"/>
                </a:lnTo>
                <a:lnTo>
                  <a:pt x="0" y="0"/>
                </a:lnTo>
                <a:lnTo>
                  <a:pt x="26" y="25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0" name="Freeform 39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7426325" y="3384550"/>
            <a:ext cx="1588" cy="55563"/>
          </a:xfrm>
          <a:custGeom>
            <a:avLst/>
            <a:gdLst>
              <a:gd name="T0" fmla="*/ 0 w 7"/>
              <a:gd name="T1" fmla="*/ 0 h 55563"/>
              <a:gd name="T2" fmla="*/ 2147483647 w 7"/>
              <a:gd name="T3" fmla="*/ 0 h 55563"/>
              <a:gd name="T4" fmla="*/ 0 w 7"/>
              <a:gd name="T5" fmla="*/ 0 h 55563"/>
              <a:gd name="T6" fmla="*/ 0 60000 65536"/>
              <a:gd name="T7" fmla="*/ 0 60000 65536"/>
              <a:gd name="T8" fmla="*/ 0 60000 65536"/>
              <a:gd name="T9" fmla="*/ 0 w 7"/>
              <a:gd name="T10" fmla="*/ 0 h 55563"/>
              <a:gd name="T11" fmla="*/ 7 w 7"/>
              <a:gd name="T12" fmla="*/ 55563 h 555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55563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1" name="Freeform 40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7485063" y="3328988"/>
            <a:ext cx="6350" cy="57150"/>
          </a:xfrm>
          <a:custGeom>
            <a:avLst/>
            <a:gdLst>
              <a:gd name="T0" fmla="*/ 2147483647 w 16"/>
              <a:gd name="T1" fmla="*/ 0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2147483647 h 25"/>
              <a:gd name="T16" fmla="*/ 0 w 16"/>
              <a:gd name="T17" fmla="*/ 2147483647 h 25"/>
              <a:gd name="T18" fmla="*/ 2147483647 w 16"/>
              <a:gd name="T19" fmla="*/ 2147483647 h 25"/>
              <a:gd name="T20" fmla="*/ 2147483647 w 16"/>
              <a:gd name="T21" fmla="*/ 2147483647 h 25"/>
              <a:gd name="T22" fmla="*/ 2147483647 w 16"/>
              <a:gd name="T23" fmla="*/ 2147483647 h 25"/>
              <a:gd name="T24" fmla="*/ 2147483647 w 16"/>
              <a:gd name="T25" fmla="*/ 2147483647 h 25"/>
              <a:gd name="T26" fmla="*/ 2147483647 w 16"/>
              <a:gd name="T27" fmla="*/ 2147483647 h 25"/>
              <a:gd name="T28" fmla="*/ 2147483647 w 16"/>
              <a:gd name="T29" fmla="*/ 0 h 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"/>
              <a:gd name="T46" fmla="*/ 0 h 25"/>
              <a:gd name="T47" fmla="*/ 16 w 16"/>
              <a:gd name="T48" fmla="*/ 25 h 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2" name="Freeform 41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7597775" y="3217863"/>
            <a:ext cx="4763" cy="57150"/>
          </a:xfrm>
          <a:custGeom>
            <a:avLst/>
            <a:gdLst>
              <a:gd name="T0" fmla="*/ 0 w 14"/>
              <a:gd name="T1" fmla="*/ 0 h 18"/>
              <a:gd name="T2" fmla="*/ 2147483647 w 14"/>
              <a:gd name="T3" fmla="*/ 2147483647 h 18"/>
              <a:gd name="T4" fmla="*/ 2147483647 w 14"/>
              <a:gd name="T5" fmla="*/ 2147483647 h 18"/>
              <a:gd name="T6" fmla="*/ 2147483647 w 14"/>
              <a:gd name="T7" fmla="*/ 2147483647 h 18"/>
              <a:gd name="T8" fmla="*/ 2147483647 w 14"/>
              <a:gd name="T9" fmla="*/ 2147483647 h 18"/>
              <a:gd name="T10" fmla="*/ 2147483647 w 14"/>
              <a:gd name="T11" fmla="*/ 2147483647 h 18"/>
              <a:gd name="T12" fmla="*/ 2147483647 w 14"/>
              <a:gd name="T13" fmla="*/ 2147483647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8"/>
              <a:gd name="T26" fmla="*/ 14 w 14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3" name="Freeform 42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7750175" y="3916363"/>
            <a:ext cx="26988" cy="58737"/>
          </a:xfrm>
          <a:custGeom>
            <a:avLst/>
            <a:gdLst>
              <a:gd name="T0" fmla="*/ 0 w 67"/>
              <a:gd name="T1" fmla="*/ 0 h 74"/>
              <a:gd name="T2" fmla="*/ 2147483647 w 67"/>
              <a:gd name="T3" fmla="*/ 2147483647 h 74"/>
              <a:gd name="T4" fmla="*/ 2147483647 w 67"/>
              <a:gd name="T5" fmla="*/ 2147483647 h 74"/>
              <a:gd name="T6" fmla="*/ 2147483647 w 67"/>
              <a:gd name="T7" fmla="*/ 2147483647 h 74"/>
              <a:gd name="T8" fmla="*/ 2147483647 w 67"/>
              <a:gd name="T9" fmla="*/ 2147483647 h 74"/>
              <a:gd name="T10" fmla="*/ 2147483647 w 67"/>
              <a:gd name="T11" fmla="*/ 2147483647 h 74"/>
              <a:gd name="T12" fmla="*/ 2147483647 w 67"/>
              <a:gd name="T13" fmla="*/ 2147483647 h 74"/>
              <a:gd name="T14" fmla="*/ 2147483647 w 67"/>
              <a:gd name="T15" fmla="*/ 2147483647 h 74"/>
              <a:gd name="T16" fmla="*/ 2147483647 w 67"/>
              <a:gd name="T17" fmla="*/ 2147483647 h 74"/>
              <a:gd name="T18" fmla="*/ 2147483647 w 67"/>
              <a:gd name="T19" fmla="*/ 2147483647 h 74"/>
              <a:gd name="T20" fmla="*/ 2147483647 w 67"/>
              <a:gd name="T21" fmla="*/ 2147483647 h 74"/>
              <a:gd name="T22" fmla="*/ 2147483647 w 67"/>
              <a:gd name="T23" fmla="*/ 2147483647 h 74"/>
              <a:gd name="T24" fmla="*/ 2147483647 w 67"/>
              <a:gd name="T25" fmla="*/ 2147483647 h 74"/>
              <a:gd name="T26" fmla="*/ 2147483647 w 67"/>
              <a:gd name="T27" fmla="*/ 2147483647 h 74"/>
              <a:gd name="T28" fmla="*/ 2147483647 w 67"/>
              <a:gd name="T29" fmla="*/ 2147483647 h 74"/>
              <a:gd name="T30" fmla="*/ 2147483647 w 67"/>
              <a:gd name="T31" fmla="*/ 2147483647 h 74"/>
              <a:gd name="T32" fmla="*/ 2147483647 w 67"/>
              <a:gd name="T33" fmla="*/ 2147483647 h 74"/>
              <a:gd name="T34" fmla="*/ 2147483647 w 67"/>
              <a:gd name="T35" fmla="*/ 2147483647 h 74"/>
              <a:gd name="T36" fmla="*/ 2147483647 w 67"/>
              <a:gd name="T37" fmla="*/ 0 h 74"/>
              <a:gd name="T38" fmla="*/ 2147483647 w 67"/>
              <a:gd name="T39" fmla="*/ 0 h 74"/>
              <a:gd name="T40" fmla="*/ 2147483647 w 67"/>
              <a:gd name="T41" fmla="*/ 0 h 74"/>
              <a:gd name="T42" fmla="*/ 2147483647 w 67"/>
              <a:gd name="T43" fmla="*/ 0 h 74"/>
              <a:gd name="T44" fmla="*/ 0 w 67"/>
              <a:gd name="T45" fmla="*/ 0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7"/>
              <a:gd name="T70" fmla="*/ 0 h 74"/>
              <a:gd name="T71" fmla="*/ 67 w 67"/>
              <a:gd name="T72" fmla="*/ 74 h 7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4" name="Freeform 43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7813675" y="3930650"/>
            <a:ext cx="12700" cy="57150"/>
          </a:xfrm>
          <a:custGeom>
            <a:avLst/>
            <a:gdLst>
              <a:gd name="T0" fmla="*/ 0 w 34"/>
              <a:gd name="T1" fmla="*/ 0 h 38"/>
              <a:gd name="T2" fmla="*/ 2147483647 w 34"/>
              <a:gd name="T3" fmla="*/ 2147483647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2147483647 w 34"/>
              <a:gd name="T13" fmla="*/ 2147483647 h 38"/>
              <a:gd name="T14" fmla="*/ 2147483647 w 34"/>
              <a:gd name="T15" fmla="*/ 2147483647 h 38"/>
              <a:gd name="T16" fmla="*/ 2147483647 w 34"/>
              <a:gd name="T17" fmla="*/ 2147483647 h 38"/>
              <a:gd name="T18" fmla="*/ 2147483647 w 34"/>
              <a:gd name="T19" fmla="*/ 2147483647 h 38"/>
              <a:gd name="T20" fmla="*/ 2147483647 w 34"/>
              <a:gd name="T21" fmla="*/ 2147483647 h 38"/>
              <a:gd name="T22" fmla="*/ 2147483647 w 34"/>
              <a:gd name="T23" fmla="*/ 2147483647 h 38"/>
              <a:gd name="T24" fmla="*/ 2147483647 w 34"/>
              <a:gd name="T25" fmla="*/ 2147483647 h 38"/>
              <a:gd name="T26" fmla="*/ 2147483647 w 34"/>
              <a:gd name="T27" fmla="*/ 2147483647 h 38"/>
              <a:gd name="T28" fmla="*/ 2147483647 w 34"/>
              <a:gd name="T29" fmla="*/ 2147483647 h 38"/>
              <a:gd name="T30" fmla="*/ 2147483647 w 34"/>
              <a:gd name="T31" fmla="*/ 2147483647 h 38"/>
              <a:gd name="T32" fmla="*/ 2147483647 w 34"/>
              <a:gd name="T33" fmla="*/ 2147483647 h 38"/>
              <a:gd name="T34" fmla="*/ 2147483647 w 34"/>
              <a:gd name="T35" fmla="*/ 2147483647 h 38"/>
              <a:gd name="T36" fmla="*/ 2147483647 w 34"/>
              <a:gd name="T37" fmla="*/ 2147483647 h 38"/>
              <a:gd name="T38" fmla="*/ 2147483647 w 34"/>
              <a:gd name="T39" fmla="*/ 2147483647 h 38"/>
              <a:gd name="T40" fmla="*/ 2147483647 w 34"/>
              <a:gd name="T41" fmla="*/ 0 h 38"/>
              <a:gd name="T42" fmla="*/ 2147483647 w 34"/>
              <a:gd name="T43" fmla="*/ 0 h 38"/>
              <a:gd name="T44" fmla="*/ 0 w 34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"/>
              <a:gd name="T70" fmla="*/ 0 h 38"/>
              <a:gd name="T71" fmla="*/ 34 w 34"/>
              <a:gd name="T72" fmla="*/ 38 h 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5" name="Freeform 44"/>
          <p:cNvSpPr>
            <a:spLocks/>
          </p:cNvSpPr>
          <p:nvPr>
            <p:custDataLst>
              <p:tags r:id="rId36"/>
            </p:custDataLst>
          </p:nvPr>
        </p:nvSpPr>
        <p:spPr bwMode="auto">
          <a:xfrm>
            <a:off x="7670800" y="3706813"/>
            <a:ext cx="25400" cy="55562"/>
          </a:xfrm>
          <a:custGeom>
            <a:avLst/>
            <a:gdLst>
              <a:gd name="T0" fmla="*/ 2147483647 w 53"/>
              <a:gd name="T1" fmla="*/ 2147483647 h 23"/>
              <a:gd name="T2" fmla="*/ 2147483647 w 53"/>
              <a:gd name="T3" fmla="*/ 2147483647 h 23"/>
              <a:gd name="T4" fmla="*/ 2147483647 w 53"/>
              <a:gd name="T5" fmla="*/ 2147483647 h 23"/>
              <a:gd name="T6" fmla="*/ 2147483647 w 53"/>
              <a:gd name="T7" fmla="*/ 2147483647 h 23"/>
              <a:gd name="T8" fmla="*/ 2147483647 w 53"/>
              <a:gd name="T9" fmla="*/ 0 h 23"/>
              <a:gd name="T10" fmla="*/ 2147483647 w 53"/>
              <a:gd name="T11" fmla="*/ 0 h 23"/>
              <a:gd name="T12" fmla="*/ 2147483647 w 53"/>
              <a:gd name="T13" fmla="*/ 2147483647 h 23"/>
              <a:gd name="T14" fmla="*/ 2147483647 w 53"/>
              <a:gd name="T15" fmla="*/ 2147483647 h 23"/>
              <a:gd name="T16" fmla="*/ 2147483647 w 53"/>
              <a:gd name="T17" fmla="*/ 2147483647 h 23"/>
              <a:gd name="T18" fmla="*/ 0 w 53"/>
              <a:gd name="T19" fmla="*/ 2147483647 h 23"/>
              <a:gd name="T20" fmla="*/ 2147483647 w 53"/>
              <a:gd name="T21" fmla="*/ 2147483647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23"/>
              <a:gd name="T35" fmla="*/ 53 w 53"/>
              <a:gd name="T36" fmla="*/ 23 h 2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6" name="Freeform 45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7613650" y="3681413"/>
            <a:ext cx="11113" cy="57150"/>
          </a:xfrm>
          <a:custGeom>
            <a:avLst/>
            <a:gdLst>
              <a:gd name="T0" fmla="*/ 0 w 26"/>
              <a:gd name="T1" fmla="*/ 0 h 12"/>
              <a:gd name="T2" fmla="*/ 2147483647 w 26"/>
              <a:gd name="T3" fmla="*/ 2147483647 h 12"/>
              <a:gd name="T4" fmla="*/ 2147483647 w 26"/>
              <a:gd name="T5" fmla="*/ 2147483647 h 12"/>
              <a:gd name="T6" fmla="*/ 2147483647 w 26"/>
              <a:gd name="T7" fmla="*/ 2147483647 h 12"/>
              <a:gd name="T8" fmla="*/ 2147483647 w 26"/>
              <a:gd name="T9" fmla="*/ 2147483647 h 12"/>
              <a:gd name="T10" fmla="*/ 2147483647 w 26"/>
              <a:gd name="T11" fmla="*/ 2147483647 h 12"/>
              <a:gd name="T12" fmla="*/ 2147483647 w 26"/>
              <a:gd name="T13" fmla="*/ 2147483647 h 12"/>
              <a:gd name="T14" fmla="*/ 2147483647 w 26"/>
              <a:gd name="T15" fmla="*/ 2147483647 h 12"/>
              <a:gd name="T16" fmla="*/ 2147483647 w 26"/>
              <a:gd name="T17" fmla="*/ 2147483647 h 12"/>
              <a:gd name="T18" fmla="*/ 2147483647 w 26"/>
              <a:gd name="T19" fmla="*/ 2147483647 h 12"/>
              <a:gd name="T20" fmla="*/ 0 w 26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"/>
              <a:gd name="T34" fmla="*/ 0 h 12"/>
              <a:gd name="T35" fmla="*/ 26 w 26"/>
              <a:gd name="T36" fmla="*/ 12 h 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7" name="Freeform 46"/>
          <p:cNvSpPr>
            <a:spLocks/>
          </p:cNvSpPr>
          <p:nvPr>
            <p:custDataLst>
              <p:tags r:id="rId38"/>
            </p:custDataLst>
          </p:nvPr>
        </p:nvSpPr>
        <p:spPr bwMode="auto">
          <a:xfrm>
            <a:off x="7813675" y="4013200"/>
            <a:ext cx="31750" cy="57150"/>
          </a:xfrm>
          <a:custGeom>
            <a:avLst/>
            <a:gdLst>
              <a:gd name="T0" fmla="*/ 0 w 73"/>
              <a:gd name="T1" fmla="*/ 0 h 57150"/>
              <a:gd name="T2" fmla="*/ 2147483647 w 73"/>
              <a:gd name="T3" fmla="*/ 0 h 57150"/>
              <a:gd name="T4" fmla="*/ 2147483647 w 73"/>
              <a:gd name="T5" fmla="*/ 0 h 57150"/>
              <a:gd name="T6" fmla="*/ 2147483647 w 73"/>
              <a:gd name="T7" fmla="*/ 0 h 57150"/>
              <a:gd name="T8" fmla="*/ 2147483647 w 73"/>
              <a:gd name="T9" fmla="*/ 0 h 571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"/>
              <a:gd name="T16" fmla="*/ 0 h 57150"/>
              <a:gd name="T17" fmla="*/ 73 w 73"/>
              <a:gd name="T18" fmla="*/ 57150 h 571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" h="57150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8" name="Freeform 47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7769225" y="4002088"/>
            <a:ext cx="22225" cy="57150"/>
          </a:xfrm>
          <a:custGeom>
            <a:avLst/>
            <a:gdLst>
              <a:gd name="T0" fmla="*/ 0 w 53"/>
              <a:gd name="T1" fmla="*/ 0 h 3"/>
              <a:gd name="T2" fmla="*/ 2147483647 w 53"/>
              <a:gd name="T3" fmla="*/ 0 h 3"/>
              <a:gd name="T4" fmla="*/ 2147483647 w 53"/>
              <a:gd name="T5" fmla="*/ 2147483647 h 3"/>
              <a:gd name="T6" fmla="*/ 2147483647 w 53"/>
              <a:gd name="T7" fmla="*/ 2147483647 h 3"/>
              <a:gd name="T8" fmla="*/ 2147483647 w 53"/>
              <a:gd name="T9" fmla="*/ 2147483647 h 3"/>
              <a:gd name="T10" fmla="*/ 2147483647 w 53"/>
              <a:gd name="T11" fmla="*/ 2147483647 h 3"/>
              <a:gd name="T12" fmla="*/ 2147483647 w 53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3"/>
              <a:gd name="T22" fmla="*/ 0 h 3"/>
              <a:gd name="T23" fmla="*/ 53 w 53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3" h="3">
                <a:moveTo>
                  <a:pt x="0" y="0"/>
                </a:moveTo>
                <a:lnTo>
                  <a:pt x="14" y="0"/>
                </a:lnTo>
                <a:lnTo>
                  <a:pt x="27" y="3"/>
                </a:lnTo>
                <a:lnTo>
                  <a:pt x="32" y="3"/>
                </a:lnTo>
                <a:lnTo>
                  <a:pt x="39" y="3"/>
                </a:lnTo>
                <a:lnTo>
                  <a:pt x="45" y="1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69" name="Line 48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>
            <a:off x="7802563" y="3987800"/>
            <a:ext cx="20637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0" name="Freeform 49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7823200" y="3994150"/>
            <a:ext cx="1588" cy="57150"/>
          </a:xfrm>
          <a:custGeom>
            <a:avLst/>
            <a:gdLst>
              <a:gd name="T0" fmla="*/ 0 w 1588"/>
              <a:gd name="T1" fmla="*/ 0 h 13"/>
              <a:gd name="T2" fmla="*/ 0 w 1588"/>
              <a:gd name="T3" fmla="*/ 2147483647 h 13"/>
              <a:gd name="T4" fmla="*/ 0 w 1588"/>
              <a:gd name="T5" fmla="*/ 2147483647 h 13"/>
              <a:gd name="T6" fmla="*/ 0 60000 65536"/>
              <a:gd name="T7" fmla="*/ 0 60000 65536"/>
              <a:gd name="T8" fmla="*/ 0 60000 65536"/>
              <a:gd name="T9" fmla="*/ 0 w 1588"/>
              <a:gd name="T10" fmla="*/ 0 h 13"/>
              <a:gd name="T11" fmla="*/ 1588 w 1588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1" name="Freeform 50"/>
          <p:cNvSpPr>
            <a:spLocks/>
          </p:cNvSpPr>
          <p:nvPr>
            <p:custDataLst>
              <p:tags r:id="rId42"/>
            </p:custDataLst>
          </p:nvPr>
        </p:nvSpPr>
        <p:spPr bwMode="auto">
          <a:xfrm>
            <a:off x="7777163" y="3987800"/>
            <a:ext cx="14287" cy="58738"/>
          </a:xfrm>
          <a:custGeom>
            <a:avLst/>
            <a:gdLst>
              <a:gd name="T0" fmla="*/ 0 w 26"/>
              <a:gd name="T1" fmla="*/ 0 h 58738"/>
              <a:gd name="T2" fmla="*/ 2147483647 w 26"/>
              <a:gd name="T3" fmla="*/ 0 h 58738"/>
              <a:gd name="T4" fmla="*/ 2147483647 w 26"/>
              <a:gd name="T5" fmla="*/ 0 h 58738"/>
              <a:gd name="T6" fmla="*/ 0 60000 65536"/>
              <a:gd name="T7" fmla="*/ 0 60000 65536"/>
              <a:gd name="T8" fmla="*/ 0 60000 65536"/>
              <a:gd name="T9" fmla="*/ 0 w 26"/>
              <a:gd name="T10" fmla="*/ 0 h 58738"/>
              <a:gd name="T11" fmla="*/ 26 w 26"/>
              <a:gd name="T12" fmla="*/ 58738 h 587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58738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2" name="Freeform 51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7770813" y="3968750"/>
            <a:ext cx="6350" cy="60325"/>
          </a:xfrm>
          <a:custGeom>
            <a:avLst/>
            <a:gdLst>
              <a:gd name="T0" fmla="*/ 2147483647 w 20"/>
              <a:gd name="T1" fmla="*/ 0 h 25"/>
              <a:gd name="T2" fmla="*/ 0 w 20"/>
              <a:gd name="T3" fmla="*/ 2147483647 h 25"/>
              <a:gd name="T4" fmla="*/ 2147483647 w 20"/>
              <a:gd name="T5" fmla="*/ 2147483647 h 25"/>
              <a:gd name="T6" fmla="*/ 2147483647 w 20"/>
              <a:gd name="T7" fmla="*/ 2147483647 h 25"/>
              <a:gd name="T8" fmla="*/ 2147483647 w 20"/>
              <a:gd name="T9" fmla="*/ 2147483647 h 25"/>
              <a:gd name="T10" fmla="*/ 2147483647 w 20"/>
              <a:gd name="T11" fmla="*/ 2147483647 h 25"/>
              <a:gd name="T12" fmla="*/ 2147483647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25"/>
              <a:gd name="T23" fmla="*/ 20 w 2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25">
                <a:moveTo>
                  <a:pt x="20" y="0"/>
                </a:moveTo>
                <a:lnTo>
                  <a:pt x="0" y="13"/>
                </a:lnTo>
                <a:lnTo>
                  <a:pt x="4" y="18"/>
                </a:lnTo>
                <a:lnTo>
                  <a:pt x="10" y="21"/>
                </a:lnTo>
                <a:lnTo>
                  <a:pt x="14" y="24"/>
                </a:lnTo>
                <a:lnTo>
                  <a:pt x="20" y="2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3" name="Freeform 52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7851775" y="3695700"/>
            <a:ext cx="1588" cy="57150"/>
          </a:xfrm>
          <a:custGeom>
            <a:avLst/>
            <a:gdLst>
              <a:gd name="T0" fmla="*/ 0 w 6"/>
              <a:gd name="T1" fmla="*/ 2147483647 h 24"/>
              <a:gd name="T2" fmla="*/ 0 w 6"/>
              <a:gd name="T3" fmla="*/ 0 h 24"/>
              <a:gd name="T4" fmla="*/ 2147483647 w 6"/>
              <a:gd name="T5" fmla="*/ 2147483647 h 24"/>
              <a:gd name="T6" fmla="*/ 0 w 6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24"/>
              <a:gd name="T14" fmla="*/ 6 w 6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53"/>
          <p:cNvGrpSpPr>
            <a:grpSpLocks/>
          </p:cNvGrpSpPr>
          <p:nvPr>
            <p:custDataLst>
              <p:tags r:id="rId45"/>
            </p:custDataLst>
          </p:nvPr>
        </p:nvGrpSpPr>
        <p:grpSpPr bwMode="auto">
          <a:xfrm>
            <a:off x="7726363" y="3367088"/>
            <a:ext cx="163512" cy="114300"/>
            <a:chOff x="5379" y="2466"/>
            <a:chExt cx="122" cy="71"/>
          </a:xfrm>
        </p:grpSpPr>
        <p:sp>
          <p:nvSpPr>
            <p:cNvPr id="48681" name="Freeform 54"/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>
                <a:gd name="T0" fmla="*/ 0 w 19"/>
                <a:gd name="T1" fmla="*/ 0 h 25"/>
                <a:gd name="T2" fmla="*/ 0 w 19"/>
                <a:gd name="T3" fmla="*/ 0 h 25"/>
                <a:gd name="T4" fmla="*/ 0 w 19"/>
                <a:gd name="T5" fmla="*/ 0 h 25"/>
                <a:gd name="T6" fmla="*/ 0 w 19"/>
                <a:gd name="T7" fmla="*/ 0 h 25"/>
                <a:gd name="T8" fmla="*/ 0 w 19"/>
                <a:gd name="T9" fmla="*/ 0 h 25"/>
                <a:gd name="T10" fmla="*/ 0 w 19"/>
                <a:gd name="T11" fmla="*/ 0 h 25"/>
                <a:gd name="T12" fmla="*/ 0 w 19"/>
                <a:gd name="T13" fmla="*/ 0 h 25"/>
                <a:gd name="T14" fmla="*/ 0 w 19"/>
                <a:gd name="T15" fmla="*/ 0 h 25"/>
                <a:gd name="T16" fmla="*/ 0 w 19"/>
                <a:gd name="T17" fmla="*/ 0 h 25"/>
                <a:gd name="T18" fmla="*/ 0 w 19"/>
                <a:gd name="T19" fmla="*/ 0 h 25"/>
                <a:gd name="T20" fmla="*/ 0 w 19"/>
                <a:gd name="T21" fmla="*/ 0 h 25"/>
                <a:gd name="T22" fmla="*/ 0 w 19"/>
                <a:gd name="T23" fmla="*/ 0 h 25"/>
                <a:gd name="T24" fmla="*/ 0 w 19"/>
                <a:gd name="T25" fmla="*/ 0 h 25"/>
                <a:gd name="T26" fmla="*/ 0 w 19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25"/>
                <a:gd name="T44" fmla="*/ 19 w 19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2" name="Freeform 55"/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w 26"/>
                <a:gd name="T7" fmla="*/ 0 h 18"/>
                <a:gd name="T8" fmla="*/ 0 w 26"/>
                <a:gd name="T9" fmla="*/ 0 h 18"/>
                <a:gd name="T10" fmla="*/ 0 w 26"/>
                <a:gd name="T11" fmla="*/ 0 h 18"/>
                <a:gd name="T12" fmla="*/ 0 w 26"/>
                <a:gd name="T13" fmla="*/ 0 h 18"/>
                <a:gd name="T14" fmla="*/ 0 w 26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18"/>
                <a:gd name="T26" fmla="*/ 26 w 2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3" name="Freeform 56"/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4" name="Freeform 57"/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4"/>
                <a:gd name="T32" fmla="*/ 26 w 26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5" name="Freeform 58"/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>
                <a:gd name="T0" fmla="*/ 0 w 34"/>
                <a:gd name="T1" fmla="*/ 0 h 6"/>
                <a:gd name="T2" fmla="*/ 0 w 34"/>
                <a:gd name="T3" fmla="*/ 0 h 6"/>
                <a:gd name="T4" fmla="*/ 0 w 34"/>
                <a:gd name="T5" fmla="*/ 0 h 6"/>
                <a:gd name="T6" fmla="*/ 0 w 34"/>
                <a:gd name="T7" fmla="*/ 0 h 6"/>
                <a:gd name="T8" fmla="*/ 0 w 3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"/>
                <a:gd name="T17" fmla="*/ 34 w 3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6" name="Line 59"/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7" name="Freeform 60"/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>
                <a:gd name="T0" fmla="*/ 0 w 1"/>
                <a:gd name="T1" fmla="*/ 0 h 19"/>
                <a:gd name="T2" fmla="*/ 0 w 1"/>
                <a:gd name="T3" fmla="*/ 0 h 19"/>
                <a:gd name="T4" fmla="*/ 0 w 1"/>
                <a:gd name="T5" fmla="*/ 0 h 19"/>
                <a:gd name="T6" fmla="*/ 0 60000 65536"/>
                <a:gd name="T7" fmla="*/ 0 60000 65536"/>
                <a:gd name="T8" fmla="*/ 0 60000 65536"/>
                <a:gd name="T9" fmla="*/ 0 w 1"/>
                <a:gd name="T10" fmla="*/ 0 h 19"/>
                <a:gd name="T11" fmla="*/ 1 w 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8" name="Line 61"/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9" name="Freeform 62"/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>
                <a:gd name="T0" fmla="*/ 0 w 14"/>
                <a:gd name="T1" fmla="*/ 0 h 6"/>
                <a:gd name="T2" fmla="*/ 0 w 14"/>
                <a:gd name="T3" fmla="*/ 0 h 6"/>
                <a:gd name="T4" fmla="*/ 0 w 14"/>
                <a:gd name="T5" fmla="*/ 0 h 6"/>
                <a:gd name="T6" fmla="*/ 0 60000 65536"/>
                <a:gd name="T7" fmla="*/ 0 60000 65536"/>
                <a:gd name="T8" fmla="*/ 0 60000 65536"/>
                <a:gd name="T9" fmla="*/ 0 w 14"/>
                <a:gd name="T10" fmla="*/ 0 h 6"/>
                <a:gd name="T11" fmla="*/ 14 w 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175" name="Freeform 63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3209925" y="5368925"/>
            <a:ext cx="53975" cy="58738"/>
          </a:xfrm>
          <a:custGeom>
            <a:avLst/>
            <a:gdLst>
              <a:gd name="T0" fmla="*/ 0 w 126"/>
              <a:gd name="T1" fmla="*/ 2147483647 h 62"/>
              <a:gd name="T2" fmla="*/ 2147483647 w 126"/>
              <a:gd name="T3" fmla="*/ 2147483647 h 62"/>
              <a:gd name="T4" fmla="*/ 2147483647 w 126"/>
              <a:gd name="T5" fmla="*/ 2147483647 h 62"/>
              <a:gd name="T6" fmla="*/ 2147483647 w 126"/>
              <a:gd name="T7" fmla="*/ 2147483647 h 62"/>
              <a:gd name="T8" fmla="*/ 2147483647 w 126"/>
              <a:gd name="T9" fmla="*/ 2147483647 h 62"/>
              <a:gd name="T10" fmla="*/ 2147483647 w 126"/>
              <a:gd name="T11" fmla="*/ 2147483647 h 62"/>
              <a:gd name="T12" fmla="*/ 2147483647 w 126"/>
              <a:gd name="T13" fmla="*/ 2147483647 h 62"/>
              <a:gd name="T14" fmla="*/ 2147483647 w 126"/>
              <a:gd name="T15" fmla="*/ 2147483647 h 62"/>
              <a:gd name="T16" fmla="*/ 2147483647 w 126"/>
              <a:gd name="T17" fmla="*/ 2147483647 h 62"/>
              <a:gd name="T18" fmla="*/ 2147483647 w 126"/>
              <a:gd name="T19" fmla="*/ 2147483647 h 62"/>
              <a:gd name="T20" fmla="*/ 2147483647 w 126"/>
              <a:gd name="T21" fmla="*/ 2147483647 h 62"/>
              <a:gd name="T22" fmla="*/ 2147483647 w 126"/>
              <a:gd name="T23" fmla="*/ 2147483647 h 62"/>
              <a:gd name="T24" fmla="*/ 2147483647 w 126"/>
              <a:gd name="T25" fmla="*/ 2147483647 h 62"/>
              <a:gd name="T26" fmla="*/ 2147483647 w 126"/>
              <a:gd name="T27" fmla="*/ 2147483647 h 62"/>
              <a:gd name="T28" fmla="*/ 2147483647 w 126"/>
              <a:gd name="T29" fmla="*/ 2147483647 h 62"/>
              <a:gd name="T30" fmla="*/ 2147483647 w 126"/>
              <a:gd name="T31" fmla="*/ 2147483647 h 62"/>
              <a:gd name="T32" fmla="*/ 2147483647 w 126"/>
              <a:gd name="T33" fmla="*/ 2147483647 h 62"/>
              <a:gd name="T34" fmla="*/ 2147483647 w 126"/>
              <a:gd name="T35" fmla="*/ 2147483647 h 62"/>
              <a:gd name="T36" fmla="*/ 2147483647 w 126"/>
              <a:gd name="T37" fmla="*/ 2147483647 h 62"/>
              <a:gd name="T38" fmla="*/ 2147483647 w 126"/>
              <a:gd name="T39" fmla="*/ 2147483647 h 62"/>
              <a:gd name="T40" fmla="*/ 2147483647 w 126"/>
              <a:gd name="T41" fmla="*/ 2147483647 h 62"/>
              <a:gd name="T42" fmla="*/ 2147483647 w 126"/>
              <a:gd name="T43" fmla="*/ 2147483647 h 62"/>
              <a:gd name="T44" fmla="*/ 2147483647 w 126"/>
              <a:gd name="T45" fmla="*/ 2147483647 h 62"/>
              <a:gd name="T46" fmla="*/ 2147483647 w 126"/>
              <a:gd name="T47" fmla="*/ 2147483647 h 62"/>
              <a:gd name="T48" fmla="*/ 2147483647 w 126"/>
              <a:gd name="T49" fmla="*/ 0 h 62"/>
              <a:gd name="T50" fmla="*/ 0 w 126"/>
              <a:gd name="T51" fmla="*/ 0 h 62"/>
              <a:gd name="T52" fmla="*/ 0 w 126"/>
              <a:gd name="T53" fmla="*/ 2147483647 h 62"/>
              <a:gd name="T54" fmla="*/ 0 w 126"/>
              <a:gd name="T55" fmla="*/ 2147483647 h 6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26"/>
              <a:gd name="T85" fmla="*/ 0 h 62"/>
              <a:gd name="T86" fmla="*/ 126 w 126"/>
              <a:gd name="T87" fmla="*/ 62 h 6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26" h="62">
                <a:moveTo>
                  <a:pt x="0" y="19"/>
                </a:moveTo>
                <a:lnTo>
                  <a:pt x="11" y="20"/>
                </a:lnTo>
                <a:lnTo>
                  <a:pt x="21" y="21"/>
                </a:lnTo>
                <a:lnTo>
                  <a:pt x="29" y="23"/>
                </a:lnTo>
                <a:lnTo>
                  <a:pt x="36" y="26"/>
                </a:lnTo>
                <a:lnTo>
                  <a:pt x="50" y="33"/>
                </a:lnTo>
                <a:lnTo>
                  <a:pt x="61" y="40"/>
                </a:lnTo>
                <a:lnTo>
                  <a:pt x="70" y="48"/>
                </a:lnTo>
                <a:lnTo>
                  <a:pt x="79" y="55"/>
                </a:lnTo>
                <a:lnTo>
                  <a:pt x="84" y="58"/>
                </a:lnTo>
                <a:lnTo>
                  <a:pt x="89" y="60"/>
                </a:lnTo>
                <a:lnTo>
                  <a:pt x="95" y="61"/>
                </a:lnTo>
                <a:lnTo>
                  <a:pt x="100" y="62"/>
                </a:lnTo>
                <a:lnTo>
                  <a:pt x="105" y="61"/>
                </a:lnTo>
                <a:lnTo>
                  <a:pt x="109" y="60"/>
                </a:lnTo>
                <a:lnTo>
                  <a:pt x="113" y="58"/>
                </a:lnTo>
                <a:lnTo>
                  <a:pt x="117" y="56"/>
                </a:lnTo>
                <a:lnTo>
                  <a:pt x="122" y="51"/>
                </a:lnTo>
                <a:lnTo>
                  <a:pt x="126" y="49"/>
                </a:lnTo>
                <a:lnTo>
                  <a:pt x="110" y="33"/>
                </a:lnTo>
                <a:lnTo>
                  <a:pt x="96" y="21"/>
                </a:lnTo>
                <a:lnTo>
                  <a:pt x="89" y="15"/>
                </a:lnTo>
                <a:lnTo>
                  <a:pt x="81" y="9"/>
                </a:lnTo>
                <a:lnTo>
                  <a:pt x="72" y="5"/>
                </a:lnTo>
                <a:lnTo>
                  <a:pt x="61" y="0"/>
                </a:lnTo>
                <a:lnTo>
                  <a:pt x="0" y="0"/>
                </a:lnTo>
                <a:lnTo>
                  <a:pt x="0" y="9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6" name="Freeform 64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5511800" y="5207000"/>
            <a:ext cx="30163" cy="55563"/>
          </a:xfrm>
          <a:custGeom>
            <a:avLst/>
            <a:gdLst>
              <a:gd name="T0" fmla="*/ 0 w 66"/>
              <a:gd name="T1" fmla="*/ 0 h 44"/>
              <a:gd name="T2" fmla="*/ 2147483647 w 66"/>
              <a:gd name="T3" fmla="*/ 2147483647 h 44"/>
              <a:gd name="T4" fmla="*/ 2147483647 w 66"/>
              <a:gd name="T5" fmla="*/ 2147483647 h 44"/>
              <a:gd name="T6" fmla="*/ 2147483647 w 66"/>
              <a:gd name="T7" fmla="*/ 2147483647 h 44"/>
              <a:gd name="T8" fmla="*/ 2147483647 w 66"/>
              <a:gd name="T9" fmla="*/ 2147483647 h 44"/>
              <a:gd name="T10" fmla="*/ 2147483647 w 66"/>
              <a:gd name="T11" fmla="*/ 2147483647 h 44"/>
              <a:gd name="T12" fmla="*/ 2147483647 w 66"/>
              <a:gd name="T13" fmla="*/ 2147483647 h 44"/>
              <a:gd name="T14" fmla="*/ 2147483647 w 66"/>
              <a:gd name="T15" fmla="*/ 2147483647 h 44"/>
              <a:gd name="T16" fmla="*/ 2147483647 w 66"/>
              <a:gd name="T17" fmla="*/ 2147483647 h 44"/>
              <a:gd name="T18" fmla="*/ 2147483647 w 66"/>
              <a:gd name="T19" fmla="*/ 2147483647 h 44"/>
              <a:gd name="T20" fmla="*/ 2147483647 w 66"/>
              <a:gd name="T21" fmla="*/ 2147483647 h 44"/>
              <a:gd name="T22" fmla="*/ 2147483647 w 66"/>
              <a:gd name="T23" fmla="*/ 2147483647 h 44"/>
              <a:gd name="T24" fmla="*/ 2147483647 w 66"/>
              <a:gd name="T25" fmla="*/ 2147483647 h 44"/>
              <a:gd name="T26" fmla="*/ 2147483647 w 66"/>
              <a:gd name="T27" fmla="*/ 2147483647 h 44"/>
              <a:gd name="T28" fmla="*/ 2147483647 w 66"/>
              <a:gd name="T29" fmla="*/ 2147483647 h 44"/>
              <a:gd name="T30" fmla="*/ 2147483647 w 66"/>
              <a:gd name="T31" fmla="*/ 2147483647 h 44"/>
              <a:gd name="T32" fmla="*/ 2147483647 w 66"/>
              <a:gd name="T33" fmla="*/ 2147483647 h 44"/>
              <a:gd name="T34" fmla="*/ 2147483647 w 66"/>
              <a:gd name="T35" fmla="*/ 2147483647 h 44"/>
              <a:gd name="T36" fmla="*/ 0 w 66"/>
              <a:gd name="T37" fmla="*/ 2147483647 h 44"/>
              <a:gd name="T38" fmla="*/ 0 w 66"/>
              <a:gd name="T39" fmla="*/ 2147483647 h 44"/>
              <a:gd name="T40" fmla="*/ 0 w 66"/>
              <a:gd name="T41" fmla="*/ 2147483647 h 44"/>
              <a:gd name="T42" fmla="*/ 0 w 66"/>
              <a:gd name="T43" fmla="*/ 2147483647 h 44"/>
              <a:gd name="T44" fmla="*/ 0 w 66"/>
              <a:gd name="T45" fmla="*/ 0 h 4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6"/>
              <a:gd name="T70" fmla="*/ 0 h 44"/>
              <a:gd name="T71" fmla="*/ 66 w 66"/>
              <a:gd name="T72" fmla="*/ 44 h 4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6" h="44">
                <a:moveTo>
                  <a:pt x="0" y="0"/>
                </a:moveTo>
                <a:lnTo>
                  <a:pt x="13" y="1"/>
                </a:lnTo>
                <a:lnTo>
                  <a:pt x="23" y="2"/>
                </a:lnTo>
                <a:lnTo>
                  <a:pt x="32" y="4"/>
                </a:lnTo>
                <a:lnTo>
                  <a:pt x="38" y="7"/>
                </a:lnTo>
                <a:lnTo>
                  <a:pt x="44" y="9"/>
                </a:lnTo>
                <a:lnTo>
                  <a:pt x="50" y="11"/>
                </a:lnTo>
                <a:lnTo>
                  <a:pt x="57" y="12"/>
                </a:lnTo>
                <a:lnTo>
                  <a:pt x="66" y="13"/>
                </a:lnTo>
                <a:lnTo>
                  <a:pt x="65" y="17"/>
                </a:lnTo>
                <a:lnTo>
                  <a:pt x="62" y="21"/>
                </a:lnTo>
                <a:lnTo>
                  <a:pt x="60" y="25"/>
                </a:lnTo>
                <a:lnTo>
                  <a:pt x="57" y="28"/>
                </a:lnTo>
                <a:lnTo>
                  <a:pt x="49" y="34"/>
                </a:lnTo>
                <a:lnTo>
                  <a:pt x="40" y="39"/>
                </a:lnTo>
                <a:lnTo>
                  <a:pt x="31" y="42"/>
                </a:lnTo>
                <a:lnTo>
                  <a:pt x="21" y="44"/>
                </a:lnTo>
                <a:lnTo>
                  <a:pt x="10" y="44"/>
                </a:lnTo>
                <a:lnTo>
                  <a:pt x="0" y="43"/>
                </a:lnTo>
                <a:lnTo>
                  <a:pt x="0" y="31"/>
                </a:lnTo>
                <a:lnTo>
                  <a:pt x="0" y="22"/>
                </a:lnTo>
                <a:lnTo>
                  <a:pt x="0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7" name="Freeform 65"/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7666038" y="1978025"/>
            <a:ext cx="20637" cy="57150"/>
          </a:xfrm>
          <a:custGeom>
            <a:avLst/>
            <a:gdLst>
              <a:gd name="T0" fmla="*/ 2147483647 w 46"/>
              <a:gd name="T1" fmla="*/ 0 h 16"/>
              <a:gd name="T2" fmla="*/ 2147483647 w 46"/>
              <a:gd name="T3" fmla="*/ 2147483647 h 16"/>
              <a:gd name="T4" fmla="*/ 2147483647 w 46"/>
              <a:gd name="T5" fmla="*/ 2147483647 h 16"/>
              <a:gd name="T6" fmla="*/ 2147483647 w 46"/>
              <a:gd name="T7" fmla="*/ 2147483647 h 16"/>
              <a:gd name="T8" fmla="*/ 2147483647 w 46"/>
              <a:gd name="T9" fmla="*/ 2147483647 h 16"/>
              <a:gd name="T10" fmla="*/ 2147483647 w 46"/>
              <a:gd name="T11" fmla="*/ 2147483647 h 16"/>
              <a:gd name="T12" fmla="*/ 2147483647 w 46"/>
              <a:gd name="T13" fmla="*/ 2147483647 h 16"/>
              <a:gd name="T14" fmla="*/ 2147483647 w 46"/>
              <a:gd name="T15" fmla="*/ 2147483647 h 16"/>
              <a:gd name="T16" fmla="*/ 2147483647 w 46"/>
              <a:gd name="T17" fmla="*/ 2147483647 h 16"/>
              <a:gd name="T18" fmla="*/ 2147483647 w 46"/>
              <a:gd name="T19" fmla="*/ 2147483647 h 16"/>
              <a:gd name="T20" fmla="*/ 0 w 46"/>
              <a:gd name="T21" fmla="*/ 0 h 16"/>
              <a:gd name="T22" fmla="*/ 2147483647 w 46"/>
              <a:gd name="T23" fmla="*/ 0 h 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16"/>
              <a:gd name="T38" fmla="*/ 46 w 46"/>
              <a:gd name="T39" fmla="*/ 16 h 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16">
                <a:moveTo>
                  <a:pt x="46" y="0"/>
                </a:moveTo>
                <a:lnTo>
                  <a:pt x="40" y="7"/>
                </a:lnTo>
                <a:lnTo>
                  <a:pt x="35" y="13"/>
                </a:lnTo>
                <a:lnTo>
                  <a:pt x="31" y="14"/>
                </a:lnTo>
                <a:lnTo>
                  <a:pt x="29" y="15"/>
                </a:lnTo>
                <a:lnTo>
                  <a:pt x="26" y="16"/>
                </a:lnTo>
                <a:lnTo>
                  <a:pt x="23" y="16"/>
                </a:lnTo>
                <a:lnTo>
                  <a:pt x="16" y="14"/>
                </a:lnTo>
                <a:lnTo>
                  <a:pt x="11" y="11"/>
                </a:lnTo>
                <a:lnTo>
                  <a:pt x="5" y="6"/>
                </a:lnTo>
                <a:lnTo>
                  <a:pt x="0" y="0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8" name="Freeform 66"/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7842250" y="2011363"/>
            <a:ext cx="15875" cy="57150"/>
          </a:xfrm>
          <a:custGeom>
            <a:avLst/>
            <a:gdLst>
              <a:gd name="T0" fmla="*/ 2147483647 w 39"/>
              <a:gd name="T1" fmla="*/ 2147483647 h 26"/>
              <a:gd name="T2" fmla="*/ 2147483647 w 39"/>
              <a:gd name="T3" fmla="*/ 2147483647 h 26"/>
              <a:gd name="T4" fmla="*/ 2147483647 w 39"/>
              <a:gd name="T5" fmla="*/ 2147483647 h 26"/>
              <a:gd name="T6" fmla="*/ 2147483647 w 39"/>
              <a:gd name="T7" fmla="*/ 2147483647 h 26"/>
              <a:gd name="T8" fmla="*/ 2147483647 w 39"/>
              <a:gd name="T9" fmla="*/ 2147483647 h 26"/>
              <a:gd name="T10" fmla="*/ 2147483647 w 39"/>
              <a:gd name="T11" fmla="*/ 2147483647 h 26"/>
              <a:gd name="T12" fmla="*/ 2147483647 w 39"/>
              <a:gd name="T13" fmla="*/ 2147483647 h 26"/>
              <a:gd name="T14" fmla="*/ 2147483647 w 39"/>
              <a:gd name="T15" fmla="*/ 2147483647 h 26"/>
              <a:gd name="T16" fmla="*/ 2147483647 w 39"/>
              <a:gd name="T17" fmla="*/ 2147483647 h 26"/>
              <a:gd name="T18" fmla="*/ 2147483647 w 39"/>
              <a:gd name="T19" fmla="*/ 2147483647 h 26"/>
              <a:gd name="T20" fmla="*/ 0 w 39"/>
              <a:gd name="T21" fmla="*/ 0 h 26"/>
              <a:gd name="T22" fmla="*/ 2147483647 w 39"/>
              <a:gd name="T23" fmla="*/ 2147483647 h 26"/>
              <a:gd name="T24" fmla="*/ 2147483647 w 39"/>
              <a:gd name="T25" fmla="*/ 2147483647 h 26"/>
              <a:gd name="T26" fmla="*/ 2147483647 w 39"/>
              <a:gd name="T27" fmla="*/ 2147483647 h 26"/>
              <a:gd name="T28" fmla="*/ 2147483647 w 39"/>
              <a:gd name="T29" fmla="*/ 2147483647 h 2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9"/>
              <a:gd name="T46" fmla="*/ 0 h 26"/>
              <a:gd name="T47" fmla="*/ 39 w 39"/>
              <a:gd name="T48" fmla="*/ 26 h 2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9" h="26">
                <a:moveTo>
                  <a:pt x="39" y="25"/>
                </a:moveTo>
                <a:lnTo>
                  <a:pt x="36" y="26"/>
                </a:lnTo>
                <a:lnTo>
                  <a:pt x="32" y="26"/>
                </a:lnTo>
                <a:lnTo>
                  <a:pt x="28" y="26"/>
                </a:lnTo>
                <a:lnTo>
                  <a:pt x="25" y="25"/>
                </a:lnTo>
                <a:lnTo>
                  <a:pt x="18" y="22"/>
                </a:lnTo>
                <a:lnTo>
                  <a:pt x="12" y="18"/>
                </a:lnTo>
                <a:lnTo>
                  <a:pt x="7" y="13"/>
                </a:lnTo>
                <a:lnTo>
                  <a:pt x="3" y="7"/>
                </a:lnTo>
                <a:lnTo>
                  <a:pt x="1" y="3"/>
                </a:lnTo>
                <a:lnTo>
                  <a:pt x="0" y="0"/>
                </a:lnTo>
                <a:lnTo>
                  <a:pt x="11" y="6"/>
                </a:lnTo>
                <a:lnTo>
                  <a:pt x="22" y="13"/>
                </a:lnTo>
                <a:lnTo>
                  <a:pt x="33" y="20"/>
                </a:lnTo>
                <a:lnTo>
                  <a:pt x="39" y="2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79" name="Freeform 67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3863975" y="1714500"/>
            <a:ext cx="9525" cy="57150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0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2147483647 w 33"/>
              <a:gd name="T17" fmla="*/ 2147483647 h 31"/>
              <a:gd name="T18" fmla="*/ 2147483647 w 33"/>
              <a:gd name="T19" fmla="*/ 2147483647 h 31"/>
              <a:gd name="T20" fmla="*/ 2147483647 w 33"/>
              <a:gd name="T21" fmla="*/ 2147483647 h 31"/>
              <a:gd name="T22" fmla="*/ 0 w 33"/>
              <a:gd name="T23" fmla="*/ 2147483647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3"/>
              <a:gd name="T37" fmla="*/ 0 h 31"/>
              <a:gd name="T38" fmla="*/ 33 w 33"/>
              <a:gd name="T39" fmla="*/ 31 h 3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3" h="31">
                <a:moveTo>
                  <a:pt x="0" y="12"/>
                </a:moveTo>
                <a:lnTo>
                  <a:pt x="19" y="0"/>
                </a:lnTo>
                <a:lnTo>
                  <a:pt x="24" y="5"/>
                </a:lnTo>
                <a:lnTo>
                  <a:pt x="28" y="12"/>
                </a:lnTo>
                <a:lnTo>
                  <a:pt x="32" y="22"/>
                </a:lnTo>
                <a:lnTo>
                  <a:pt x="33" y="31"/>
                </a:lnTo>
                <a:lnTo>
                  <a:pt x="27" y="30"/>
                </a:lnTo>
                <a:lnTo>
                  <a:pt x="22" y="28"/>
                </a:lnTo>
                <a:lnTo>
                  <a:pt x="16" y="25"/>
                </a:lnTo>
                <a:lnTo>
                  <a:pt x="11" y="22"/>
                </a:lnTo>
                <a:lnTo>
                  <a:pt x="3" y="15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0" name="Freeform 68"/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3849688" y="1482725"/>
            <a:ext cx="3175" cy="57150"/>
          </a:xfrm>
          <a:custGeom>
            <a:avLst/>
            <a:gdLst>
              <a:gd name="T0" fmla="*/ 2147483647 w 14"/>
              <a:gd name="T1" fmla="*/ 0 h 6"/>
              <a:gd name="T2" fmla="*/ 0 w 14"/>
              <a:gd name="T3" fmla="*/ 2147483647 h 6"/>
              <a:gd name="T4" fmla="*/ 2147483647 w 14"/>
              <a:gd name="T5" fmla="*/ 0 h 6"/>
              <a:gd name="T6" fmla="*/ 0 60000 65536"/>
              <a:gd name="T7" fmla="*/ 0 60000 65536"/>
              <a:gd name="T8" fmla="*/ 0 60000 65536"/>
              <a:gd name="T9" fmla="*/ 0 w 14"/>
              <a:gd name="T10" fmla="*/ 0 h 6"/>
              <a:gd name="T11" fmla="*/ 14 w 14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6">
                <a:moveTo>
                  <a:pt x="14" y="0"/>
                </a:moveTo>
                <a:lnTo>
                  <a:pt x="0" y="6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7" name="Group 69"/>
          <p:cNvGrpSpPr>
            <a:grpSpLocks/>
          </p:cNvGrpSpPr>
          <p:nvPr>
            <p:custDataLst>
              <p:tags r:id="rId52"/>
            </p:custDataLst>
          </p:nvPr>
        </p:nvGrpSpPr>
        <p:grpSpPr bwMode="auto">
          <a:xfrm>
            <a:off x="5805488" y="3309938"/>
            <a:ext cx="46037" cy="374650"/>
            <a:chOff x="3950" y="2430"/>
            <a:chExt cx="36" cy="234"/>
          </a:xfrm>
        </p:grpSpPr>
        <p:sp>
          <p:nvSpPr>
            <p:cNvPr id="48650" name="Freeform 70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0 h 20"/>
                <a:gd name="T4" fmla="*/ 0 w 19"/>
                <a:gd name="T5" fmla="*/ 0 h 20"/>
                <a:gd name="T6" fmla="*/ 0 w 19"/>
                <a:gd name="T7" fmla="*/ 0 h 20"/>
                <a:gd name="T8" fmla="*/ 0 w 19"/>
                <a:gd name="T9" fmla="*/ 0 h 20"/>
                <a:gd name="T10" fmla="*/ 0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20"/>
                <a:gd name="T23" fmla="*/ 19 w 1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1" name="Freeform 71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2"/>
                <a:gd name="T14" fmla="*/ 19 w 1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2" name="Freeform 72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"/>
                <a:gd name="T17" fmla="*/ 19 w 1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3" name="Rectangle 73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800" b="0"/>
            </a:p>
          </p:txBody>
        </p:sp>
        <p:sp>
          <p:nvSpPr>
            <p:cNvPr id="48654" name="Line 74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5" name="Freeform 75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0 w 6"/>
                <a:gd name="T11" fmla="*/ 0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6" name="Freeform 76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7" name="Line 77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8" name="Freeform 78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0 h 12"/>
                <a:gd name="T4" fmla="*/ 0 w 13"/>
                <a:gd name="T5" fmla="*/ 0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59" name="Freeform 79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0 h 19"/>
                <a:gd name="T4" fmla="*/ 0 w 7"/>
                <a:gd name="T5" fmla="*/ 0 h 19"/>
                <a:gd name="T6" fmla="*/ 0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9"/>
                <a:gd name="T14" fmla="*/ 7 w 7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0" name="Line 80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1" name="Freeform 81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0 h 18"/>
                <a:gd name="T2" fmla="*/ 0 w 8"/>
                <a:gd name="T3" fmla="*/ 0 h 18"/>
                <a:gd name="T4" fmla="*/ 0 w 8"/>
                <a:gd name="T5" fmla="*/ 0 h 18"/>
                <a:gd name="T6" fmla="*/ 0 w 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2" name="Freeform 82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0 h 19"/>
                <a:gd name="T4" fmla="*/ 0 w 6"/>
                <a:gd name="T5" fmla="*/ 0 h 19"/>
                <a:gd name="T6" fmla="*/ 0 60000 65536"/>
                <a:gd name="T7" fmla="*/ 0 60000 65536"/>
                <a:gd name="T8" fmla="*/ 0 60000 65536"/>
                <a:gd name="T9" fmla="*/ 0 w 6"/>
                <a:gd name="T10" fmla="*/ 0 h 19"/>
                <a:gd name="T11" fmla="*/ 6 w 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3" name="Freeform 83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0 h 19"/>
                <a:gd name="T4" fmla="*/ 0 w 28"/>
                <a:gd name="T5" fmla="*/ 0 h 19"/>
                <a:gd name="T6" fmla="*/ 0 60000 65536"/>
                <a:gd name="T7" fmla="*/ 0 60000 65536"/>
                <a:gd name="T8" fmla="*/ 0 60000 65536"/>
                <a:gd name="T9" fmla="*/ 0 w 28"/>
                <a:gd name="T10" fmla="*/ 0 h 19"/>
                <a:gd name="T11" fmla="*/ 28 w 2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4" name="Freeform 84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0 w 15"/>
                <a:gd name="T1" fmla="*/ 0 h 19"/>
                <a:gd name="T2" fmla="*/ 0 w 15"/>
                <a:gd name="T3" fmla="*/ 0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5" name="Freeform 85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0 h 20"/>
                <a:gd name="T4" fmla="*/ 0 w 19"/>
                <a:gd name="T5" fmla="*/ 0 h 20"/>
                <a:gd name="T6" fmla="*/ 0 w 19"/>
                <a:gd name="T7" fmla="*/ 0 h 20"/>
                <a:gd name="T8" fmla="*/ 0 w 19"/>
                <a:gd name="T9" fmla="*/ 0 h 20"/>
                <a:gd name="T10" fmla="*/ 0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20"/>
                <a:gd name="T23" fmla="*/ 19 w 1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6" name="Freeform 86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2"/>
                <a:gd name="T14" fmla="*/ 19 w 1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7" name="Freeform 87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"/>
                <a:gd name="T17" fmla="*/ 19 w 1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68" name="Rectangle 88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800" b="0"/>
            </a:p>
          </p:txBody>
        </p:sp>
        <p:sp>
          <p:nvSpPr>
            <p:cNvPr id="48669" name="Line 89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0" name="Freeform 90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0 w 6"/>
                <a:gd name="T11" fmla="*/ 0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1" name="Freeform 91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2" name="Line 92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3" name="Freeform 93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0 h 12"/>
                <a:gd name="T4" fmla="*/ 0 w 13"/>
                <a:gd name="T5" fmla="*/ 0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4" name="Freeform 94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0 h 19"/>
                <a:gd name="T4" fmla="*/ 0 w 7"/>
                <a:gd name="T5" fmla="*/ 0 h 19"/>
                <a:gd name="T6" fmla="*/ 0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9"/>
                <a:gd name="T14" fmla="*/ 7 w 7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5" name="Line 95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6" name="Freeform 96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0 h 18"/>
                <a:gd name="T2" fmla="*/ 0 w 8"/>
                <a:gd name="T3" fmla="*/ 0 h 18"/>
                <a:gd name="T4" fmla="*/ 0 w 8"/>
                <a:gd name="T5" fmla="*/ 0 h 18"/>
                <a:gd name="T6" fmla="*/ 0 w 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7" name="Freeform 97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0 h 19"/>
                <a:gd name="T4" fmla="*/ 0 w 6"/>
                <a:gd name="T5" fmla="*/ 0 h 19"/>
                <a:gd name="T6" fmla="*/ 0 60000 65536"/>
                <a:gd name="T7" fmla="*/ 0 60000 65536"/>
                <a:gd name="T8" fmla="*/ 0 60000 65536"/>
                <a:gd name="T9" fmla="*/ 0 w 6"/>
                <a:gd name="T10" fmla="*/ 0 h 19"/>
                <a:gd name="T11" fmla="*/ 6 w 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8" name="Freeform 98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0 h 19"/>
                <a:gd name="T4" fmla="*/ 0 w 28"/>
                <a:gd name="T5" fmla="*/ 0 h 19"/>
                <a:gd name="T6" fmla="*/ 0 60000 65536"/>
                <a:gd name="T7" fmla="*/ 0 60000 65536"/>
                <a:gd name="T8" fmla="*/ 0 60000 65536"/>
                <a:gd name="T9" fmla="*/ 0 w 28"/>
                <a:gd name="T10" fmla="*/ 0 h 19"/>
                <a:gd name="T11" fmla="*/ 28 w 2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79" name="Freeform 99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0 w 15"/>
                <a:gd name="T1" fmla="*/ 0 h 19"/>
                <a:gd name="T2" fmla="*/ 0 w 15"/>
                <a:gd name="T3" fmla="*/ 0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80" name="Freeform 100"/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0 h 18"/>
                <a:gd name="T6" fmla="*/ 0 w 20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8"/>
                <a:gd name="T14" fmla="*/ 20 w 20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8" name="Group 101"/>
          <p:cNvGrpSpPr>
            <a:grpSpLocks/>
          </p:cNvGrpSpPr>
          <p:nvPr>
            <p:custDataLst>
              <p:tags r:id="rId53"/>
            </p:custDataLst>
          </p:nvPr>
        </p:nvGrpSpPr>
        <p:grpSpPr bwMode="auto">
          <a:xfrm>
            <a:off x="7870825" y="3810000"/>
            <a:ext cx="185738" cy="214313"/>
            <a:chOff x="5486" y="2743"/>
            <a:chExt cx="137" cy="132"/>
          </a:xfrm>
        </p:grpSpPr>
        <p:sp>
          <p:nvSpPr>
            <p:cNvPr id="48641" name="Freeform 102"/>
            <p:cNvSpPr>
              <a:spLocks/>
            </p:cNvSpPr>
            <p:nvPr/>
          </p:nvSpPr>
          <p:spPr bwMode="auto">
            <a:xfrm>
              <a:off x="5595" y="2806"/>
              <a:ext cx="13" cy="28"/>
            </a:xfrm>
            <a:custGeom>
              <a:avLst/>
              <a:gdLst>
                <a:gd name="T0" fmla="*/ 0 w 40"/>
                <a:gd name="T1" fmla="*/ 0 h 87"/>
                <a:gd name="T2" fmla="*/ 0 w 40"/>
                <a:gd name="T3" fmla="*/ 0 h 87"/>
                <a:gd name="T4" fmla="*/ 0 w 40"/>
                <a:gd name="T5" fmla="*/ 0 h 87"/>
                <a:gd name="T6" fmla="*/ 0 w 40"/>
                <a:gd name="T7" fmla="*/ 0 h 87"/>
                <a:gd name="T8" fmla="*/ 0 w 40"/>
                <a:gd name="T9" fmla="*/ 0 h 87"/>
                <a:gd name="T10" fmla="*/ 0 w 40"/>
                <a:gd name="T11" fmla="*/ 0 h 87"/>
                <a:gd name="T12" fmla="*/ 0 w 40"/>
                <a:gd name="T13" fmla="*/ 0 h 87"/>
                <a:gd name="T14" fmla="*/ 0 w 40"/>
                <a:gd name="T15" fmla="*/ 0 h 87"/>
                <a:gd name="T16" fmla="*/ 0 w 40"/>
                <a:gd name="T17" fmla="*/ 0 h 87"/>
                <a:gd name="T18" fmla="*/ 0 w 40"/>
                <a:gd name="T19" fmla="*/ 0 h 87"/>
                <a:gd name="T20" fmla="*/ 0 w 40"/>
                <a:gd name="T21" fmla="*/ 0 h 87"/>
                <a:gd name="T22" fmla="*/ 0 w 40"/>
                <a:gd name="T23" fmla="*/ 0 h 87"/>
                <a:gd name="T24" fmla="*/ 0 w 40"/>
                <a:gd name="T25" fmla="*/ 0 h 87"/>
                <a:gd name="T26" fmla="*/ 0 w 40"/>
                <a:gd name="T27" fmla="*/ 0 h 87"/>
                <a:gd name="T28" fmla="*/ 0 w 40"/>
                <a:gd name="T29" fmla="*/ 0 h 87"/>
                <a:gd name="T30" fmla="*/ 0 w 40"/>
                <a:gd name="T31" fmla="*/ 0 h 87"/>
                <a:gd name="T32" fmla="*/ 0 w 40"/>
                <a:gd name="T33" fmla="*/ 0 h 87"/>
                <a:gd name="T34" fmla="*/ 0 w 40"/>
                <a:gd name="T35" fmla="*/ 0 h 87"/>
                <a:gd name="T36" fmla="*/ 0 w 40"/>
                <a:gd name="T37" fmla="*/ 0 h 87"/>
                <a:gd name="T38" fmla="*/ 0 w 40"/>
                <a:gd name="T39" fmla="*/ 0 h 87"/>
                <a:gd name="T40" fmla="*/ 0 w 40"/>
                <a:gd name="T41" fmla="*/ 0 h 87"/>
                <a:gd name="T42" fmla="*/ 0 w 40"/>
                <a:gd name="T43" fmla="*/ 0 h 87"/>
                <a:gd name="T44" fmla="*/ 0 w 40"/>
                <a:gd name="T45" fmla="*/ 0 h 87"/>
                <a:gd name="T46" fmla="*/ 0 w 40"/>
                <a:gd name="T47" fmla="*/ 0 h 87"/>
                <a:gd name="T48" fmla="*/ 0 w 40"/>
                <a:gd name="T49" fmla="*/ 0 h 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0"/>
                <a:gd name="T76" fmla="*/ 0 h 87"/>
                <a:gd name="T77" fmla="*/ 40 w 40"/>
                <a:gd name="T78" fmla="*/ 87 h 8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0" h="87">
                  <a:moveTo>
                    <a:pt x="0" y="31"/>
                  </a:moveTo>
                  <a:lnTo>
                    <a:pt x="0" y="42"/>
                  </a:lnTo>
                  <a:lnTo>
                    <a:pt x="2" y="51"/>
                  </a:lnTo>
                  <a:lnTo>
                    <a:pt x="5" y="59"/>
                  </a:lnTo>
                  <a:lnTo>
                    <a:pt x="10" y="66"/>
                  </a:lnTo>
                  <a:lnTo>
                    <a:pt x="15" y="72"/>
                  </a:lnTo>
                  <a:lnTo>
                    <a:pt x="22" y="77"/>
                  </a:lnTo>
                  <a:lnTo>
                    <a:pt x="31" y="82"/>
                  </a:lnTo>
                  <a:lnTo>
                    <a:pt x="40" y="87"/>
                  </a:lnTo>
                  <a:lnTo>
                    <a:pt x="35" y="82"/>
                  </a:lnTo>
                  <a:lnTo>
                    <a:pt x="32" y="77"/>
                  </a:lnTo>
                  <a:lnTo>
                    <a:pt x="29" y="71"/>
                  </a:lnTo>
                  <a:lnTo>
                    <a:pt x="26" y="65"/>
                  </a:lnTo>
                  <a:lnTo>
                    <a:pt x="22" y="52"/>
                  </a:lnTo>
                  <a:lnTo>
                    <a:pt x="20" y="39"/>
                  </a:lnTo>
                  <a:lnTo>
                    <a:pt x="18" y="27"/>
                  </a:lnTo>
                  <a:lnTo>
                    <a:pt x="13" y="16"/>
                  </a:lnTo>
                  <a:lnTo>
                    <a:pt x="11" y="11"/>
                  </a:lnTo>
                  <a:lnTo>
                    <a:pt x="8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0" y="31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2" name="Freeform 103"/>
            <p:cNvSpPr>
              <a:spLocks/>
            </p:cNvSpPr>
            <p:nvPr/>
          </p:nvSpPr>
          <p:spPr bwMode="auto">
            <a:xfrm>
              <a:off x="5603" y="2842"/>
              <a:ext cx="20" cy="12"/>
            </a:xfrm>
            <a:custGeom>
              <a:avLst/>
              <a:gdLst>
                <a:gd name="T0" fmla="*/ 0 w 61"/>
                <a:gd name="T1" fmla="*/ 0 h 37"/>
                <a:gd name="T2" fmla="*/ 0 w 61"/>
                <a:gd name="T3" fmla="*/ 0 h 37"/>
                <a:gd name="T4" fmla="*/ 0 w 61"/>
                <a:gd name="T5" fmla="*/ 0 h 37"/>
                <a:gd name="T6" fmla="*/ 0 w 61"/>
                <a:gd name="T7" fmla="*/ 0 h 37"/>
                <a:gd name="T8" fmla="*/ 0 w 61"/>
                <a:gd name="T9" fmla="*/ 0 h 37"/>
                <a:gd name="T10" fmla="*/ 0 w 61"/>
                <a:gd name="T11" fmla="*/ 0 h 37"/>
                <a:gd name="T12" fmla="*/ 0 w 61"/>
                <a:gd name="T13" fmla="*/ 0 h 37"/>
                <a:gd name="T14" fmla="*/ 0 w 61"/>
                <a:gd name="T15" fmla="*/ 0 h 37"/>
                <a:gd name="T16" fmla="*/ 0 w 61"/>
                <a:gd name="T17" fmla="*/ 0 h 37"/>
                <a:gd name="T18" fmla="*/ 0 w 61"/>
                <a:gd name="T19" fmla="*/ 0 h 37"/>
                <a:gd name="T20" fmla="*/ 0 w 61"/>
                <a:gd name="T21" fmla="*/ 0 h 37"/>
                <a:gd name="T22" fmla="*/ 0 w 61"/>
                <a:gd name="T23" fmla="*/ 0 h 37"/>
                <a:gd name="T24" fmla="*/ 0 w 61"/>
                <a:gd name="T25" fmla="*/ 0 h 37"/>
                <a:gd name="T26" fmla="*/ 0 w 61"/>
                <a:gd name="T27" fmla="*/ 0 h 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37"/>
                <a:gd name="T44" fmla="*/ 61 w 61"/>
                <a:gd name="T45" fmla="*/ 37 h 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37">
                  <a:moveTo>
                    <a:pt x="0" y="31"/>
                  </a:moveTo>
                  <a:lnTo>
                    <a:pt x="19" y="32"/>
                  </a:lnTo>
                  <a:lnTo>
                    <a:pt x="35" y="34"/>
                  </a:lnTo>
                  <a:lnTo>
                    <a:pt x="49" y="36"/>
                  </a:lnTo>
                  <a:lnTo>
                    <a:pt x="61" y="37"/>
                  </a:lnTo>
                  <a:lnTo>
                    <a:pt x="55" y="29"/>
                  </a:lnTo>
                  <a:lnTo>
                    <a:pt x="49" y="22"/>
                  </a:lnTo>
                  <a:lnTo>
                    <a:pt x="42" y="17"/>
                  </a:lnTo>
                  <a:lnTo>
                    <a:pt x="35" y="12"/>
                  </a:lnTo>
                  <a:lnTo>
                    <a:pt x="28" y="9"/>
                  </a:lnTo>
                  <a:lnTo>
                    <a:pt x="19" y="5"/>
                  </a:lnTo>
                  <a:lnTo>
                    <a:pt x="10" y="2"/>
                  </a:lnTo>
                  <a:lnTo>
                    <a:pt x="0" y="0"/>
                  </a:lnTo>
                  <a:lnTo>
                    <a:pt x="0" y="31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3" name="Freeform 104"/>
            <p:cNvSpPr>
              <a:spLocks/>
            </p:cNvSpPr>
            <p:nvPr/>
          </p:nvSpPr>
          <p:spPr bwMode="auto">
            <a:xfrm>
              <a:off x="5568" y="2865"/>
              <a:ext cx="13" cy="10"/>
            </a:xfrm>
            <a:custGeom>
              <a:avLst/>
              <a:gdLst>
                <a:gd name="T0" fmla="*/ 0 w 40"/>
                <a:gd name="T1" fmla="*/ 0 h 30"/>
                <a:gd name="T2" fmla="*/ 0 w 40"/>
                <a:gd name="T3" fmla="*/ 0 h 30"/>
                <a:gd name="T4" fmla="*/ 0 w 40"/>
                <a:gd name="T5" fmla="*/ 0 h 30"/>
                <a:gd name="T6" fmla="*/ 0 w 40"/>
                <a:gd name="T7" fmla="*/ 0 h 30"/>
                <a:gd name="T8" fmla="*/ 0 w 40"/>
                <a:gd name="T9" fmla="*/ 0 h 30"/>
                <a:gd name="T10" fmla="*/ 0 w 40"/>
                <a:gd name="T11" fmla="*/ 0 h 30"/>
                <a:gd name="T12" fmla="*/ 0 w 40"/>
                <a:gd name="T13" fmla="*/ 0 h 30"/>
                <a:gd name="T14" fmla="*/ 0 w 40"/>
                <a:gd name="T15" fmla="*/ 0 h 30"/>
                <a:gd name="T16" fmla="*/ 0 w 40"/>
                <a:gd name="T17" fmla="*/ 0 h 30"/>
                <a:gd name="T18" fmla="*/ 0 w 40"/>
                <a:gd name="T19" fmla="*/ 0 h 30"/>
                <a:gd name="T20" fmla="*/ 0 w 40"/>
                <a:gd name="T21" fmla="*/ 0 h 30"/>
                <a:gd name="T22" fmla="*/ 0 w 40"/>
                <a:gd name="T23" fmla="*/ 0 h 30"/>
                <a:gd name="T24" fmla="*/ 0 w 40"/>
                <a:gd name="T25" fmla="*/ 0 h 30"/>
                <a:gd name="T26" fmla="*/ 0 w 40"/>
                <a:gd name="T27" fmla="*/ 0 h 30"/>
                <a:gd name="T28" fmla="*/ 0 w 40"/>
                <a:gd name="T29" fmla="*/ 0 h 30"/>
                <a:gd name="T30" fmla="*/ 0 w 40"/>
                <a:gd name="T31" fmla="*/ 0 h 30"/>
                <a:gd name="T32" fmla="*/ 0 w 40"/>
                <a:gd name="T33" fmla="*/ 0 h 3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0"/>
                <a:gd name="T53" fmla="*/ 40 w 40"/>
                <a:gd name="T54" fmla="*/ 30 h 3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0">
                  <a:moveTo>
                    <a:pt x="40" y="30"/>
                  </a:moveTo>
                  <a:lnTo>
                    <a:pt x="33" y="28"/>
                  </a:lnTo>
                  <a:lnTo>
                    <a:pt x="26" y="25"/>
                  </a:lnTo>
                  <a:lnTo>
                    <a:pt x="21" y="22"/>
                  </a:lnTo>
                  <a:lnTo>
                    <a:pt x="15" y="19"/>
                  </a:lnTo>
                  <a:lnTo>
                    <a:pt x="11" y="16"/>
                  </a:lnTo>
                  <a:lnTo>
                    <a:pt x="6" y="11"/>
                  </a:lnTo>
                  <a:lnTo>
                    <a:pt x="3" y="6"/>
                  </a:lnTo>
                  <a:lnTo>
                    <a:pt x="0" y="0"/>
                  </a:lnTo>
                  <a:lnTo>
                    <a:pt x="8" y="2"/>
                  </a:lnTo>
                  <a:lnTo>
                    <a:pt x="15" y="6"/>
                  </a:lnTo>
                  <a:lnTo>
                    <a:pt x="22" y="10"/>
                  </a:lnTo>
                  <a:lnTo>
                    <a:pt x="27" y="15"/>
                  </a:lnTo>
                  <a:lnTo>
                    <a:pt x="33" y="19"/>
                  </a:lnTo>
                  <a:lnTo>
                    <a:pt x="36" y="23"/>
                  </a:lnTo>
                  <a:lnTo>
                    <a:pt x="39" y="27"/>
                  </a:lnTo>
                  <a:lnTo>
                    <a:pt x="40" y="3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4" name="Freeform 105"/>
            <p:cNvSpPr>
              <a:spLocks/>
            </p:cNvSpPr>
            <p:nvPr/>
          </p:nvSpPr>
          <p:spPr bwMode="auto">
            <a:xfrm>
              <a:off x="5515" y="2789"/>
              <a:ext cx="24" cy="26"/>
            </a:xfrm>
            <a:custGeom>
              <a:avLst/>
              <a:gdLst>
                <a:gd name="T0" fmla="*/ 0 w 74"/>
                <a:gd name="T1" fmla="*/ 0 h 80"/>
                <a:gd name="T2" fmla="*/ 0 w 74"/>
                <a:gd name="T3" fmla="*/ 0 h 80"/>
                <a:gd name="T4" fmla="*/ 0 w 74"/>
                <a:gd name="T5" fmla="*/ 0 h 80"/>
                <a:gd name="T6" fmla="*/ 0 w 74"/>
                <a:gd name="T7" fmla="*/ 0 h 80"/>
                <a:gd name="T8" fmla="*/ 0 w 74"/>
                <a:gd name="T9" fmla="*/ 0 h 80"/>
                <a:gd name="T10" fmla="*/ 0 w 74"/>
                <a:gd name="T11" fmla="*/ 0 h 80"/>
                <a:gd name="T12" fmla="*/ 0 w 74"/>
                <a:gd name="T13" fmla="*/ 0 h 80"/>
                <a:gd name="T14" fmla="*/ 0 w 74"/>
                <a:gd name="T15" fmla="*/ 0 h 80"/>
                <a:gd name="T16" fmla="*/ 0 w 74"/>
                <a:gd name="T17" fmla="*/ 0 h 80"/>
                <a:gd name="T18" fmla="*/ 0 w 74"/>
                <a:gd name="T19" fmla="*/ 0 h 80"/>
                <a:gd name="T20" fmla="*/ 0 w 74"/>
                <a:gd name="T21" fmla="*/ 0 h 80"/>
                <a:gd name="T22" fmla="*/ 0 w 74"/>
                <a:gd name="T23" fmla="*/ 0 h 80"/>
                <a:gd name="T24" fmla="*/ 0 w 74"/>
                <a:gd name="T25" fmla="*/ 0 h 80"/>
                <a:gd name="T26" fmla="*/ 0 w 74"/>
                <a:gd name="T27" fmla="*/ 0 h 80"/>
                <a:gd name="T28" fmla="*/ 0 w 74"/>
                <a:gd name="T29" fmla="*/ 0 h 80"/>
                <a:gd name="T30" fmla="*/ 0 w 74"/>
                <a:gd name="T31" fmla="*/ 0 h 80"/>
                <a:gd name="T32" fmla="*/ 0 w 74"/>
                <a:gd name="T33" fmla="*/ 0 h 80"/>
                <a:gd name="T34" fmla="*/ 0 w 74"/>
                <a:gd name="T35" fmla="*/ 0 h 80"/>
                <a:gd name="T36" fmla="*/ 0 w 74"/>
                <a:gd name="T37" fmla="*/ 0 h 80"/>
                <a:gd name="T38" fmla="*/ 0 w 74"/>
                <a:gd name="T39" fmla="*/ 0 h 80"/>
                <a:gd name="T40" fmla="*/ 0 w 74"/>
                <a:gd name="T41" fmla="*/ 0 h 80"/>
                <a:gd name="T42" fmla="*/ 0 w 74"/>
                <a:gd name="T43" fmla="*/ 0 h 80"/>
                <a:gd name="T44" fmla="*/ 0 w 74"/>
                <a:gd name="T45" fmla="*/ 0 h 80"/>
                <a:gd name="T46" fmla="*/ 0 w 74"/>
                <a:gd name="T47" fmla="*/ 0 h 80"/>
                <a:gd name="T48" fmla="*/ 0 w 74"/>
                <a:gd name="T49" fmla="*/ 0 h 80"/>
                <a:gd name="T50" fmla="*/ 0 w 74"/>
                <a:gd name="T51" fmla="*/ 0 h 80"/>
                <a:gd name="T52" fmla="*/ 0 w 74"/>
                <a:gd name="T53" fmla="*/ 0 h 80"/>
                <a:gd name="T54" fmla="*/ 0 w 74"/>
                <a:gd name="T55" fmla="*/ 0 h 80"/>
                <a:gd name="T56" fmla="*/ 0 w 74"/>
                <a:gd name="T57" fmla="*/ 0 h 80"/>
                <a:gd name="T58" fmla="*/ 0 w 74"/>
                <a:gd name="T59" fmla="*/ 0 h 80"/>
                <a:gd name="T60" fmla="*/ 0 w 74"/>
                <a:gd name="T61" fmla="*/ 0 h 8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74"/>
                <a:gd name="T94" fmla="*/ 0 h 80"/>
                <a:gd name="T95" fmla="*/ 74 w 74"/>
                <a:gd name="T96" fmla="*/ 80 h 8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74" h="80">
                  <a:moveTo>
                    <a:pt x="74" y="80"/>
                  </a:moveTo>
                  <a:lnTo>
                    <a:pt x="72" y="73"/>
                  </a:lnTo>
                  <a:lnTo>
                    <a:pt x="71" y="66"/>
                  </a:lnTo>
                  <a:lnTo>
                    <a:pt x="69" y="60"/>
                  </a:lnTo>
                  <a:lnTo>
                    <a:pt x="66" y="53"/>
                  </a:lnTo>
                  <a:lnTo>
                    <a:pt x="58" y="42"/>
                  </a:lnTo>
                  <a:lnTo>
                    <a:pt x="48" y="33"/>
                  </a:lnTo>
                  <a:lnTo>
                    <a:pt x="38" y="25"/>
                  </a:lnTo>
                  <a:lnTo>
                    <a:pt x="29" y="17"/>
                  </a:lnTo>
                  <a:lnTo>
                    <a:pt x="20" y="9"/>
                  </a:lnTo>
                  <a:lnTo>
                    <a:pt x="13" y="0"/>
                  </a:lnTo>
                  <a:lnTo>
                    <a:pt x="9" y="5"/>
                  </a:lnTo>
                  <a:lnTo>
                    <a:pt x="4" y="10"/>
                  </a:lnTo>
                  <a:lnTo>
                    <a:pt x="1" y="14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4" y="51"/>
                  </a:lnTo>
                  <a:lnTo>
                    <a:pt x="19" y="56"/>
                  </a:lnTo>
                  <a:lnTo>
                    <a:pt x="24" y="61"/>
                  </a:lnTo>
                  <a:lnTo>
                    <a:pt x="30" y="66"/>
                  </a:lnTo>
                  <a:lnTo>
                    <a:pt x="35" y="69"/>
                  </a:lnTo>
                  <a:lnTo>
                    <a:pt x="42" y="72"/>
                  </a:lnTo>
                  <a:lnTo>
                    <a:pt x="47" y="75"/>
                  </a:lnTo>
                  <a:lnTo>
                    <a:pt x="54" y="77"/>
                  </a:lnTo>
                  <a:lnTo>
                    <a:pt x="60" y="79"/>
                  </a:lnTo>
                  <a:lnTo>
                    <a:pt x="67" y="80"/>
                  </a:lnTo>
                  <a:lnTo>
                    <a:pt x="74" y="8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5" name="Freeform 106"/>
            <p:cNvSpPr>
              <a:spLocks/>
            </p:cNvSpPr>
            <p:nvPr/>
          </p:nvSpPr>
          <p:spPr bwMode="auto">
            <a:xfrm>
              <a:off x="5555" y="2785"/>
              <a:ext cx="26" cy="27"/>
            </a:xfrm>
            <a:custGeom>
              <a:avLst/>
              <a:gdLst>
                <a:gd name="T0" fmla="*/ 0 w 86"/>
                <a:gd name="T1" fmla="*/ 0 h 80"/>
                <a:gd name="T2" fmla="*/ 0 w 86"/>
                <a:gd name="T3" fmla="*/ 0 h 80"/>
                <a:gd name="T4" fmla="*/ 0 w 86"/>
                <a:gd name="T5" fmla="*/ 0 h 80"/>
                <a:gd name="T6" fmla="*/ 0 w 86"/>
                <a:gd name="T7" fmla="*/ 0 h 80"/>
                <a:gd name="T8" fmla="*/ 0 w 86"/>
                <a:gd name="T9" fmla="*/ 0 h 80"/>
                <a:gd name="T10" fmla="*/ 0 w 86"/>
                <a:gd name="T11" fmla="*/ 0 h 80"/>
                <a:gd name="T12" fmla="*/ 0 w 86"/>
                <a:gd name="T13" fmla="*/ 0 h 80"/>
                <a:gd name="T14" fmla="*/ 0 w 86"/>
                <a:gd name="T15" fmla="*/ 0 h 80"/>
                <a:gd name="T16" fmla="*/ 0 w 86"/>
                <a:gd name="T17" fmla="*/ 0 h 80"/>
                <a:gd name="T18" fmla="*/ 0 w 86"/>
                <a:gd name="T19" fmla="*/ 0 h 80"/>
                <a:gd name="T20" fmla="*/ 0 w 86"/>
                <a:gd name="T21" fmla="*/ 0 h 80"/>
                <a:gd name="T22" fmla="*/ 0 w 86"/>
                <a:gd name="T23" fmla="*/ 0 h 80"/>
                <a:gd name="T24" fmla="*/ 0 w 86"/>
                <a:gd name="T25" fmla="*/ 0 h 80"/>
                <a:gd name="T26" fmla="*/ 0 w 86"/>
                <a:gd name="T27" fmla="*/ 0 h 80"/>
                <a:gd name="T28" fmla="*/ 0 w 86"/>
                <a:gd name="T29" fmla="*/ 0 h 80"/>
                <a:gd name="T30" fmla="*/ 0 w 86"/>
                <a:gd name="T31" fmla="*/ 0 h 80"/>
                <a:gd name="T32" fmla="*/ 0 w 86"/>
                <a:gd name="T33" fmla="*/ 0 h 80"/>
                <a:gd name="T34" fmla="*/ 0 w 86"/>
                <a:gd name="T35" fmla="*/ 0 h 80"/>
                <a:gd name="T36" fmla="*/ 0 w 86"/>
                <a:gd name="T37" fmla="*/ 0 h 80"/>
                <a:gd name="T38" fmla="*/ 0 w 86"/>
                <a:gd name="T39" fmla="*/ 0 h 80"/>
                <a:gd name="T40" fmla="*/ 0 w 86"/>
                <a:gd name="T41" fmla="*/ 0 h 80"/>
                <a:gd name="T42" fmla="*/ 0 w 86"/>
                <a:gd name="T43" fmla="*/ 0 h 80"/>
                <a:gd name="T44" fmla="*/ 0 w 86"/>
                <a:gd name="T45" fmla="*/ 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80"/>
                <a:gd name="T71" fmla="*/ 86 w 86"/>
                <a:gd name="T72" fmla="*/ 80 h 8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80">
                  <a:moveTo>
                    <a:pt x="52" y="80"/>
                  </a:moveTo>
                  <a:lnTo>
                    <a:pt x="86" y="80"/>
                  </a:lnTo>
                  <a:lnTo>
                    <a:pt x="86" y="61"/>
                  </a:lnTo>
                  <a:lnTo>
                    <a:pt x="79" y="59"/>
                  </a:lnTo>
                  <a:lnTo>
                    <a:pt x="72" y="56"/>
                  </a:lnTo>
                  <a:lnTo>
                    <a:pt x="67" y="53"/>
                  </a:lnTo>
                  <a:lnTo>
                    <a:pt x="61" y="49"/>
                  </a:lnTo>
                  <a:lnTo>
                    <a:pt x="51" y="41"/>
                  </a:lnTo>
                  <a:lnTo>
                    <a:pt x="43" y="33"/>
                  </a:lnTo>
                  <a:lnTo>
                    <a:pt x="34" y="25"/>
                  </a:lnTo>
                  <a:lnTo>
                    <a:pt x="24" y="16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" y="8"/>
                  </a:lnTo>
                  <a:lnTo>
                    <a:pt x="5" y="20"/>
                  </a:lnTo>
                  <a:lnTo>
                    <a:pt x="11" y="32"/>
                  </a:lnTo>
                  <a:lnTo>
                    <a:pt x="18" y="44"/>
                  </a:lnTo>
                  <a:lnTo>
                    <a:pt x="27" y="57"/>
                  </a:lnTo>
                  <a:lnTo>
                    <a:pt x="36" y="67"/>
                  </a:lnTo>
                  <a:lnTo>
                    <a:pt x="40" y="72"/>
                  </a:lnTo>
                  <a:lnTo>
                    <a:pt x="45" y="76"/>
                  </a:lnTo>
                  <a:lnTo>
                    <a:pt x="49" y="79"/>
                  </a:lnTo>
                  <a:lnTo>
                    <a:pt x="52" y="8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6" name="Freeform 107"/>
            <p:cNvSpPr>
              <a:spLocks/>
            </p:cNvSpPr>
            <p:nvPr/>
          </p:nvSpPr>
          <p:spPr bwMode="auto">
            <a:xfrm>
              <a:off x="5570" y="2825"/>
              <a:ext cx="25" cy="11"/>
            </a:xfrm>
            <a:custGeom>
              <a:avLst/>
              <a:gdLst>
                <a:gd name="T0" fmla="*/ 0 w 74"/>
                <a:gd name="T1" fmla="*/ 0 h 31"/>
                <a:gd name="T2" fmla="*/ 0 w 74"/>
                <a:gd name="T3" fmla="*/ 0 h 31"/>
                <a:gd name="T4" fmla="*/ 0 w 74"/>
                <a:gd name="T5" fmla="*/ 0 h 31"/>
                <a:gd name="T6" fmla="*/ 0 w 74"/>
                <a:gd name="T7" fmla="*/ 0 h 31"/>
                <a:gd name="T8" fmla="*/ 0 w 74"/>
                <a:gd name="T9" fmla="*/ 0 h 31"/>
                <a:gd name="T10" fmla="*/ 0 w 74"/>
                <a:gd name="T11" fmla="*/ 0 h 31"/>
                <a:gd name="T12" fmla="*/ 0 w 74"/>
                <a:gd name="T13" fmla="*/ 0 h 31"/>
                <a:gd name="T14" fmla="*/ 0 w 74"/>
                <a:gd name="T15" fmla="*/ 0 h 31"/>
                <a:gd name="T16" fmla="*/ 0 w 74"/>
                <a:gd name="T17" fmla="*/ 0 h 31"/>
                <a:gd name="T18" fmla="*/ 0 w 74"/>
                <a:gd name="T19" fmla="*/ 0 h 31"/>
                <a:gd name="T20" fmla="*/ 0 w 74"/>
                <a:gd name="T21" fmla="*/ 0 h 31"/>
                <a:gd name="T22" fmla="*/ 0 w 74"/>
                <a:gd name="T23" fmla="*/ 0 h 31"/>
                <a:gd name="T24" fmla="*/ 0 w 74"/>
                <a:gd name="T25" fmla="*/ 0 h 31"/>
                <a:gd name="T26" fmla="*/ 0 w 74"/>
                <a:gd name="T27" fmla="*/ 0 h 31"/>
                <a:gd name="T28" fmla="*/ 0 w 74"/>
                <a:gd name="T29" fmla="*/ 0 h 31"/>
                <a:gd name="T30" fmla="*/ 0 w 74"/>
                <a:gd name="T31" fmla="*/ 0 h 31"/>
                <a:gd name="T32" fmla="*/ 0 w 74"/>
                <a:gd name="T33" fmla="*/ 0 h 31"/>
                <a:gd name="T34" fmla="*/ 0 w 74"/>
                <a:gd name="T35" fmla="*/ 0 h 31"/>
                <a:gd name="T36" fmla="*/ 0 w 74"/>
                <a:gd name="T37" fmla="*/ 0 h 31"/>
                <a:gd name="T38" fmla="*/ 0 w 74"/>
                <a:gd name="T39" fmla="*/ 0 h 31"/>
                <a:gd name="T40" fmla="*/ 0 w 74"/>
                <a:gd name="T41" fmla="*/ 0 h 31"/>
                <a:gd name="T42" fmla="*/ 0 w 74"/>
                <a:gd name="T43" fmla="*/ 0 h 31"/>
                <a:gd name="T44" fmla="*/ 0 w 74"/>
                <a:gd name="T45" fmla="*/ 0 h 31"/>
                <a:gd name="T46" fmla="*/ 0 w 74"/>
                <a:gd name="T47" fmla="*/ 0 h 31"/>
                <a:gd name="T48" fmla="*/ 0 w 74"/>
                <a:gd name="T49" fmla="*/ 0 h 31"/>
                <a:gd name="T50" fmla="*/ 0 w 74"/>
                <a:gd name="T51" fmla="*/ 0 h 31"/>
                <a:gd name="T52" fmla="*/ 0 w 74"/>
                <a:gd name="T53" fmla="*/ 0 h 31"/>
                <a:gd name="T54" fmla="*/ 0 w 74"/>
                <a:gd name="T55" fmla="*/ 0 h 31"/>
                <a:gd name="T56" fmla="*/ 0 w 74"/>
                <a:gd name="T57" fmla="*/ 0 h 3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4"/>
                <a:gd name="T88" fmla="*/ 0 h 31"/>
                <a:gd name="T89" fmla="*/ 74 w 74"/>
                <a:gd name="T90" fmla="*/ 31 h 3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4" h="31">
                  <a:moveTo>
                    <a:pt x="0" y="7"/>
                  </a:moveTo>
                  <a:lnTo>
                    <a:pt x="3" y="11"/>
                  </a:lnTo>
                  <a:lnTo>
                    <a:pt x="5" y="15"/>
                  </a:lnTo>
                  <a:lnTo>
                    <a:pt x="9" y="18"/>
                  </a:lnTo>
                  <a:lnTo>
                    <a:pt x="14" y="21"/>
                  </a:lnTo>
                  <a:lnTo>
                    <a:pt x="18" y="24"/>
                  </a:lnTo>
                  <a:lnTo>
                    <a:pt x="23" y="26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47" y="31"/>
                  </a:lnTo>
                  <a:lnTo>
                    <a:pt x="58" y="31"/>
                  </a:lnTo>
                  <a:lnTo>
                    <a:pt x="63" y="30"/>
                  </a:lnTo>
                  <a:lnTo>
                    <a:pt x="67" y="29"/>
                  </a:lnTo>
                  <a:lnTo>
                    <a:pt x="71" y="27"/>
                  </a:lnTo>
                  <a:lnTo>
                    <a:pt x="74" y="25"/>
                  </a:lnTo>
                  <a:lnTo>
                    <a:pt x="64" y="18"/>
                  </a:lnTo>
                  <a:lnTo>
                    <a:pt x="55" y="13"/>
                  </a:lnTo>
                  <a:lnTo>
                    <a:pt x="51" y="10"/>
                  </a:lnTo>
                  <a:lnTo>
                    <a:pt x="47" y="8"/>
                  </a:lnTo>
                  <a:lnTo>
                    <a:pt x="43" y="5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8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6" y="3"/>
                  </a:lnTo>
                  <a:lnTo>
                    <a:pt x="0" y="7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7" name="Freeform 108"/>
            <p:cNvSpPr>
              <a:spLocks/>
            </p:cNvSpPr>
            <p:nvPr/>
          </p:nvSpPr>
          <p:spPr bwMode="auto">
            <a:xfrm>
              <a:off x="5562" y="2819"/>
              <a:ext cx="6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w 20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"/>
                <a:gd name="T14" fmla="*/ 20 w 20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">
                  <a:moveTo>
                    <a:pt x="2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8" name="Freeform 109"/>
            <p:cNvSpPr>
              <a:spLocks/>
            </p:cNvSpPr>
            <p:nvPr/>
          </p:nvSpPr>
          <p:spPr bwMode="auto">
            <a:xfrm>
              <a:off x="5509" y="2769"/>
              <a:ext cx="32" cy="21"/>
            </a:xfrm>
            <a:custGeom>
              <a:avLst/>
              <a:gdLst>
                <a:gd name="T0" fmla="*/ 0 w 100"/>
                <a:gd name="T1" fmla="*/ 0 h 65"/>
                <a:gd name="T2" fmla="*/ 0 w 100"/>
                <a:gd name="T3" fmla="*/ 0 h 65"/>
                <a:gd name="T4" fmla="*/ 0 w 100"/>
                <a:gd name="T5" fmla="*/ 0 h 65"/>
                <a:gd name="T6" fmla="*/ 0 w 100"/>
                <a:gd name="T7" fmla="*/ 0 h 65"/>
                <a:gd name="T8" fmla="*/ 0 w 100"/>
                <a:gd name="T9" fmla="*/ 0 h 65"/>
                <a:gd name="T10" fmla="*/ 0 w 100"/>
                <a:gd name="T11" fmla="*/ 0 h 65"/>
                <a:gd name="T12" fmla="*/ 0 w 100"/>
                <a:gd name="T13" fmla="*/ 0 h 65"/>
                <a:gd name="T14" fmla="*/ 0 w 100"/>
                <a:gd name="T15" fmla="*/ 0 h 65"/>
                <a:gd name="T16" fmla="*/ 0 w 100"/>
                <a:gd name="T17" fmla="*/ 0 h 65"/>
                <a:gd name="T18" fmla="*/ 0 w 100"/>
                <a:gd name="T19" fmla="*/ 0 h 65"/>
                <a:gd name="T20" fmla="*/ 0 w 100"/>
                <a:gd name="T21" fmla="*/ 0 h 65"/>
                <a:gd name="T22" fmla="*/ 0 w 100"/>
                <a:gd name="T23" fmla="*/ 0 h 65"/>
                <a:gd name="T24" fmla="*/ 0 w 100"/>
                <a:gd name="T25" fmla="*/ 0 h 65"/>
                <a:gd name="T26" fmla="*/ 0 w 100"/>
                <a:gd name="T27" fmla="*/ 0 h 65"/>
                <a:gd name="T28" fmla="*/ 0 w 100"/>
                <a:gd name="T29" fmla="*/ 0 h 65"/>
                <a:gd name="T30" fmla="*/ 0 w 100"/>
                <a:gd name="T31" fmla="*/ 0 h 65"/>
                <a:gd name="T32" fmla="*/ 0 w 100"/>
                <a:gd name="T33" fmla="*/ 0 h 65"/>
                <a:gd name="T34" fmla="*/ 0 w 100"/>
                <a:gd name="T35" fmla="*/ 0 h 65"/>
                <a:gd name="T36" fmla="*/ 0 w 100"/>
                <a:gd name="T37" fmla="*/ 0 h 65"/>
                <a:gd name="T38" fmla="*/ 0 w 100"/>
                <a:gd name="T39" fmla="*/ 0 h 65"/>
                <a:gd name="T40" fmla="*/ 0 w 100"/>
                <a:gd name="T41" fmla="*/ 0 h 65"/>
                <a:gd name="T42" fmla="*/ 0 w 100"/>
                <a:gd name="T43" fmla="*/ 0 h 65"/>
                <a:gd name="T44" fmla="*/ 0 w 100"/>
                <a:gd name="T45" fmla="*/ 0 h 65"/>
                <a:gd name="T46" fmla="*/ 0 w 100"/>
                <a:gd name="T47" fmla="*/ 0 h 6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0"/>
                <a:gd name="T73" fmla="*/ 0 h 65"/>
                <a:gd name="T74" fmla="*/ 100 w 100"/>
                <a:gd name="T75" fmla="*/ 65 h 6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0" h="65">
                  <a:moveTo>
                    <a:pt x="7" y="25"/>
                  </a:moveTo>
                  <a:lnTo>
                    <a:pt x="35" y="40"/>
                  </a:lnTo>
                  <a:lnTo>
                    <a:pt x="61" y="55"/>
                  </a:lnTo>
                  <a:lnTo>
                    <a:pt x="72" y="60"/>
                  </a:lnTo>
                  <a:lnTo>
                    <a:pt x="83" y="65"/>
                  </a:lnTo>
                  <a:lnTo>
                    <a:pt x="87" y="65"/>
                  </a:lnTo>
                  <a:lnTo>
                    <a:pt x="91" y="65"/>
                  </a:lnTo>
                  <a:lnTo>
                    <a:pt x="96" y="65"/>
                  </a:lnTo>
                  <a:lnTo>
                    <a:pt x="100" y="62"/>
                  </a:lnTo>
                  <a:lnTo>
                    <a:pt x="94" y="60"/>
                  </a:lnTo>
                  <a:lnTo>
                    <a:pt x="88" y="56"/>
                  </a:lnTo>
                  <a:lnTo>
                    <a:pt x="83" y="52"/>
                  </a:lnTo>
                  <a:lnTo>
                    <a:pt x="78" y="46"/>
                  </a:lnTo>
                  <a:lnTo>
                    <a:pt x="67" y="34"/>
                  </a:lnTo>
                  <a:lnTo>
                    <a:pt x="57" y="21"/>
                  </a:lnTo>
                  <a:lnTo>
                    <a:pt x="52" y="15"/>
                  </a:lnTo>
                  <a:lnTo>
                    <a:pt x="46" y="10"/>
                  </a:lnTo>
                  <a:lnTo>
                    <a:pt x="40" y="4"/>
                  </a:lnTo>
                  <a:lnTo>
                    <a:pt x="33" y="1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0" y="6"/>
                  </a:lnTo>
                  <a:lnTo>
                    <a:pt x="7" y="25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9" name="Freeform 110"/>
            <p:cNvSpPr>
              <a:spLocks/>
            </p:cNvSpPr>
            <p:nvPr/>
          </p:nvSpPr>
          <p:spPr bwMode="auto">
            <a:xfrm>
              <a:off x="5486" y="2743"/>
              <a:ext cx="24" cy="34"/>
            </a:xfrm>
            <a:custGeom>
              <a:avLst/>
              <a:gdLst>
                <a:gd name="T0" fmla="*/ 0 w 79"/>
                <a:gd name="T1" fmla="*/ 0 h 104"/>
                <a:gd name="T2" fmla="*/ 0 w 79"/>
                <a:gd name="T3" fmla="*/ 0 h 104"/>
                <a:gd name="T4" fmla="*/ 0 w 79"/>
                <a:gd name="T5" fmla="*/ 0 h 104"/>
                <a:gd name="T6" fmla="*/ 0 w 79"/>
                <a:gd name="T7" fmla="*/ 0 h 104"/>
                <a:gd name="T8" fmla="*/ 0 w 79"/>
                <a:gd name="T9" fmla="*/ 0 h 104"/>
                <a:gd name="T10" fmla="*/ 0 w 79"/>
                <a:gd name="T11" fmla="*/ 0 h 104"/>
                <a:gd name="T12" fmla="*/ 0 w 79"/>
                <a:gd name="T13" fmla="*/ 0 h 104"/>
                <a:gd name="T14" fmla="*/ 0 w 79"/>
                <a:gd name="T15" fmla="*/ 0 h 104"/>
                <a:gd name="T16" fmla="*/ 0 w 79"/>
                <a:gd name="T17" fmla="*/ 0 h 104"/>
                <a:gd name="T18" fmla="*/ 0 w 79"/>
                <a:gd name="T19" fmla="*/ 0 h 104"/>
                <a:gd name="T20" fmla="*/ 0 w 79"/>
                <a:gd name="T21" fmla="*/ 0 h 104"/>
                <a:gd name="T22" fmla="*/ 0 w 79"/>
                <a:gd name="T23" fmla="*/ 0 h 104"/>
                <a:gd name="T24" fmla="*/ 0 w 79"/>
                <a:gd name="T25" fmla="*/ 0 h 104"/>
                <a:gd name="T26" fmla="*/ 0 w 79"/>
                <a:gd name="T27" fmla="*/ 0 h 104"/>
                <a:gd name="T28" fmla="*/ 0 w 79"/>
                <a:gd name="T29" fmla="*/ 0 h 104"/>
                <a:gd name="T30" fmla="*/ 0 w 79"/>
                <a:gd name="T31" fmla="*/ 0 h 104"/>
                <a:gd name="T32" fmla="*/ 0 w 79"/>
                <a:gd name="T33" fmla="*/ 0 h 104"/>
                <a:gd name="T34" fmla="*/ 0 w 79"/>
                <a:gd name="T35" fmla="*/ 0 h 104"/>
                <a:gd name="T36" fmla="*/ 0 w 79"/>
                <a:gd name="T37" fmla="*/ 0 h 104"/>
                <a:gd name="T38" fmla="*/ 0 w 79"/>
                <a:gd name="T39" fmla="*/ 0 h 104"/>
                <a:gd name="T40" fmla="*/ 0 w 79"/>
                <a:gd name="T41" fmla="*/ 0 h 104"/>
                <a:gd name="T42" fmla="*/ 0 w 79"/>
                <a:gd name="T43" fmla="*/ 0 h 104"/>
                <a:gd name="T44" fmla="*/ 0 w 79"/>
                <a:gd name="T45" fmla="*/ 0 h 104"/>
                <a:gd name="T46" fmla="*/ 0 w 79"/>
                <a:gd name="T47" fmla="*/ 0 h 10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9"/>
                <a:gd name="T73" fmla="*/ 0 h 104"/>
                <a:gd name="T74" fmla="*/ 79 w 79"/>
                <a:gd name="T75" fmla="*/ 104 h 10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9" h="104">
                  <a:moveTo>
                    <a:pt x="72" y="85"/>
                  </a:moveTo>
                  <a:lnTo>
                    <a:pt x="56" y="61"/>
                  </a:lnTo>
                  <a:lnTo>
                    <a:pt x="43" y="41"/>
                  </a:lnTo>
                  <a:lnTo>
                    <a:pt x="29" y="20"/>
                  </a:lnTo>
                  <a:lnTo>
                    <a:pt x="12" y="0"/>
                  </a:lnTo>
                  <a:lnTo>
                    <a:pt x="6" y="16"/>
                  </a:lnTo>
                  <a:lnTo>
                    <a:pt x="2" y="33"/>
                  </a:lnTo>
                  <a:lnTo>
                    <a:pt x="0" y="40"/>
                  </a:lnTo>
                  <a:lnTo>
                    <a:pt x="0" y="48"/>
                  </a:lnTo>
                  <a:lnTo>
                    <a:pt x="0" y="55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6" y="79"/>
                  </a:lnTo>
                  <a:lnTo>
                    <a:pt x="10" y="83"/>
                  </a:lnTo>
                  <a:lnTo>
                    <a:pt x="14" y="88"/>
                  </a:lnTo>
                  <a:lnTo>
                    <a:pt x="20" y="90"/>
                  </a:lnTo>
                  <a:lnTo>
                    <a:pt x="25" y="92"/>
                  </a:lnTo>
                  <a:lnTo>
                    <a:pt x="33" y="92"/>
                  </a:lnTo>
                  <a:lnTo>
                    <a:pt x="43" y="93"/>
                  </a:lnTo>
                  <a:lnTo>
                    <a:pt x="54" y="96"/>
                  </a:lnTo>
                  <a:lnTo>
                    <a:pt x="65" y="100"/>
                  </a:lnTo>
                  <a:lnTo>
                    <a:pt x="79" y="104"/>
                  </a:lnTo>
                  <a:lnTo>
                    <a:pt x="72" y="85"/>
                  </a:lnTo>
                </a:path>
              </a:pathLst>
            </a:custGeom>
            <a:solidFill>
              <a:srgbClr val="FF000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183" name="Freeform 111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7215188" y="4786313"/>
            <a:ext cx="31750" cy="11112"/>
          </a:xfrm>
          <a:custGeom>
            <a:avLst/>
            <a:gdLst>
              <a:gd name="T0" fmla="*/ 0 w 79"/>
              <a:gd name="T1" fmla="*/ 2147483647 h 23"/>
              <a:gd name="T2" fmla="*/ 2147483647 w 79"/>
              <a:gd name="T3" fmla="*/ 2147483647 h 23"/>
              <a:gd name="T4" fmla="*/ 2147483647 w 79"/>
              <a:gd name="T5" fmla="*/ 2147483647 h 23"/>
              <a:gd name="T6" fmla="*/ 2147483647 w 79"/>
              <a:gd name="T7" fmla="*/ 2147483647 h 23"/>
              <a:gd name="T8" fmla="*/ 2147483647 w 79"/>
              <a:gd name="T9" fmla="*/ 0 h 23"/>
              <a:gd name="T10" fmla="*/ 2147483647 w 79"/>
              <a:gd name="T11" fmla="*/ 0 h 23"/>
              <a:gd name="T12" fmla="*/ 2147483647 w 79"/>
              <a:gd name="T13" fmla="*/ 2147483647 h 23"/>
              <a:gd name="T14" fmla="*/ 2147483647 w 79"/>
              <a:gd name="T15" fmla="*/ 2147483647 h 23"/>
              <a:gd name="T16" fmla="*/ 2147483647 w 79"/>
              <a:gd name="T17" fmla="*/ 2147483647 h 23"/>
              <a:gd name="T18" fmla="*/ 2147483647 w 79"/>
              <a:gd name="T19" fmla="*/ 2147483647 h 23"/>
              <a:gd name="T20" fmla="*/ 2147483647 w 79"/>
              <a:gd name="T21" fmla="*/ 2147483647 h 23"/>
              <a:gd name="T22" fmla="*/ 2147483647 w 79"/>
              <a:gd name="T23" fmla="*/ 2147483647 h 23"/>
              <a:gd name="T24" fmla="*/ 2147483647 w 79"/>
              <a:gd name="T25" fmla="*/ 2147483647 h 23"/>
              <a:gd name="T26" fmla="*/ 2147483647 w 79"/>
              <a:gd name="T27" fmla="*/ 2147483647 h 23"/>
              <a:gd name="T28" fmla="*/ 2147483647 w 79"/>
              <a:gd name="T29" fmla="*/ 2147483647 h 23"/>
              <a:gd name="T30" fmla="*/ 2147483647 w 79"/>
              <a:gd name="T31" fmla="*/ 2147483647 h 23"/>
              <a:gd name="T32" fmla="*/ 2147483647 w 79"/>
              <a:gd name="T33" fmla="*/ 2147483647 h 23"/>
              <a:gd name="T34" fmla="*/ 2147483647 w 79"/>
              <a:gd name="T35" fmla="*/ 2147483647 h 23"/>
              <a:gd name="T36" fmla="*/ 2147483647 w 79"/>
              <a:gd name="T37" fmla="*/ 2147483647 h 23"/>
              <a:gd name="T38" fmla="*/ 2147483647 w 79"/>
              <a:gd name="T39" fmla="*/ 2147483647 h 23"/>
              <a:gd name="T40" fmla="*/ 2147483647 w 79"/>
              <a:gd name="T41" fmla="*/ 2147483647 h 23"/>
              <a:gd name="T42" fmla="*/ 2147483647 w 79"/>
              <a:gd name="T43" fmla="*/ 2147483647 h 23"/>
              <a:gd name="T44" fmla="*/ 2147483647 w 79"/>
              <a:gd name="T45" fmla="*/ 2147483647 h 23"/>
              <a:gd name="T46" fmla="*/ 2147483647 w 79"/>
              <a:gd name="T47" fmla="*/ 2147483647 h 23"/>
              <a:gd name="T48" fmla="*/ 0 w 79"/>
              <a:gd name="T49" fmla="*/ 2147483647 h 2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9"/>
              <a:gd name="T76" fmla="*/ 0 h 23"/>
              <a:gd name="T77" fmla="*/ 79 w 79"/>
              <a:gd name="T78" fmla="*/ 23 h 2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9" h="23">
                <a:moveTo>
                  <a:pt x="0" y="23"/>
                </a:moveTo>
                <a:lnTo>
                  <a:pt x="22" y="13"/>
                </a:lnTo>
                <a:lnTo>
                  <a:pt x="45" y="4"/>
                </a:lnTo>
                <a:lnTo>
                  <a:pt x="56" y="1"/>
                </a:lnTo>
                <a:lnTo>
                  <a:pt x="65" y="0"/>
                </a:lnTo>
                <a:lnTo>
                  <a:pt x="69" y="0"/>
                </a:lnTo>
                <a:lnTo>
                  <a:pt x="74" y="1"/>
                </a:lnTo>
                <a:lnTo>
                  <a:pt x="77" y="2"/>
                </a:lnTo>
                <a:lnTo>
                  <a:pt x="79" y="4"/>
                </a:lnTo>
                <a:lnTo>
                  <a:pt x="77" y="8"/>
                </a:lnTo>
                <a:lnTo>
                  <a:pt x="75" y="13"/>
                </a:lnTo>
                <a:lnTo>
                  <a:pt x="72" y="16"/>
                </a:lnTo>
                <a:lnTo>
                  <a:pt x="68" y="19"/>
                </a:lnTo>
                <a:lnTo>
                  <a:pt x="64" y="21"/>
                </a:lnTo>
                <a:lnTo>
                  <a:pt x="59" y="22"/>
                </a:lnTo>
                <a:lnTo>
                  <a:pt x="53" y="23"/>
                </a:lnTo>
                <a:lnTo>
                  <a:pt x="46" y="23"/>
                </a:lnTo>
                <a:lnTo>
                  <a:pt x="37" y="23"/>
                </a:lnTo>
                <a:lnTo>
                  <a:pt x="32" y="21"/>
                </a:lnTo>
                <a:lnTo>
                  <a:pt x="26" y="20"/>
                </a:lnTo>
                <a:lnTo>
                  <a:pt x="23" y="19"/>
                </a:lnTo>
                <a:lnTo>
                  <a:pt x="19" y="18"/>
                </a:lnTo>
                <a:lnTo>
                  <a:pt x="14" y="18"/>
                </a:lnTo>
                <a:lnTo>
                  <a:pt x="9" y="20"/>
                </a:lnTo>
                <a:lnTo>
                  <a:pt x="0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4" name="Freeform 112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7331075" y="4919663"/>
            <a:ext cx="1588" cy="4762"/>
          </a:xfrm>
          <a:custGeom>
            <a:avLst/>
            <a:gdLst>
              <a:gd name="T0" fmla="*/ 0 w 1588"/>
              <a:gd name="T1" fmla="*/ 0 h 6"/>
              <a:gd name="T2" fmla="*/ 0 w 1588"/>
              <a:gd name="T3" fmla="*/ 2147483647 h 6"/>
              <a:gd name="T4" fmla="*/ 0 w 1588"/>
              <a:gd name="T5" fmla="*/ 0 h 6"/>
              <a:gd name="T6" fmla="*/ 0 60000 65536"/>
              <a:gd name="T7" fmla="*/ 0 60000 65536"/>
              <a:gd name="T8" fmla="*/ 0 60000 65536"/>
              <a:gd name="T9" fmla="*/ 0 w 1588"/>
              <a:gd name="T10" fmla="*/ 0 h 6"/>
              <a:gd name="T11" fmla="*/ 1588 w 1588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88"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5" name="Line 113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 flipV="1">
            <a:off x="7421563" y="4918075"/>
            <a:ext cx="1587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6" name="Freeform 114"/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7421563" y="4918075"/>
            <a:ext cx="3175" cy="15875"/>
          </a:xfrm>
          <a:custGeom>
            <a:avLst/>
            <a:gdLst>
              <a:gd name="T0" fmla="*/ 0 w 5"/>
              <a:gd name="T1" fmla="*/ 0 h 30"/>
              <a:gd name="T2" fmla="*/ 2147483647 w 5"/>
              <a:gd name="T3" fmla="*/ 2147483647 h 30"/>
              <a:gd name="T4" fmla="*/ 2147483647 w 5"/>
              <a:gd name="T5" fmla="*/ 2147483647 h 30"/>
              <a:gd name="T6" fmla="*/ 2147483647 w 5"/>
              <a:gd name="T7" fmla="*/ 2147483647 h 30"/>
              <a:gd name="T8" fmla="*/ 2147483647 w 5"/>
              <a:gd name="T9" fmla="*/ 2147483647 h 30"/>
              <a:gd name="T10" fmla="*/ 2147483647 w 5"/>
              <a:gd name="T11" fmla="*/ 2147483647 h 30"/>
              <a:gd name="T12" fmla="*/ 2147483647 w 5"/>
              <a:gd name="T13" fmla="*/ 2147483647 h 30"/>
              <a:gd name="T14" fmla="*/ 2147483647 w 5"/>
              <a:gd name="T15" fmla="*/ 2147483647 h 30"/>
              <a:gd name="T16" fmla="*/ 0 w 5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30"/>
              <a:gd name="T29" fmla="*/ 5 w 5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7" name="Freeform 115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7720013" y="4387850"/>
            <a:ext cx="22225" cy="28575"/>
          </a:xfrm>
          <a:custGeom>
            <a:avLst/>
            <a:gdLst>
              <a:gd name="T0" fmla="*/ 0 w 53"/>
              <a:gd name="T1" fmla="*/ 2147483647 h 55"/>
              <a:gd name="T2" fmla="*/ 2147483647 w 53"/>
              <a:gd name="T3" fmla="*/ 2147483647 h 55"/>
              <a:gd name="T4" fmla="*/ 2147483647 w 53"/>
              <a:gd name="T5" fmla="*/ 2147483647 h 55"/>
              <a:gd name="T6" fmla="*/ 2147483647 w 53"/>
              <a:gd name="T7" fmla="*/ 2147483647 h 55"/>
              <a:gd name="T8" fmla="*/ 2147483647 w 53"/>
              <a:gd name="T9" fmla="*/ 2147483647 h 55"/>
              <a:gd name="T10" fmla="*/ 2147483647 w 53"/>
              <a:gd name="T11" fmla="*/ 2147483647 h 55"/>
              <a:gd name="T12" fmla="*/ 2147483647 w 53"/>
              <a:gd name="T13" fmla="*/ 2147483647 h 55"/>
              <a:gd name="T14" fmla="*/ 2147483647 w 53"/>
              <a:gd name="T15" fmla="*/ 2147483647 h 55"/>
              <a:gd name="T16" fmla="*/ 2147483647 w 53"/>
              <a:gd name="T17" fmla="*/ 2147483647 h 55"/>
              <a:gd name="T18" fmla="*/ 2147483647 w 53"/>
              <a:gd name="T19" fmla="*/ 2147483647 h 55"/>
              <a:gd name="T20" fmla="*/ 2147483647 w 53"/>
              <a:gd name="T21" fmla="*/ 2147483647 h 55"/>
              <a:gd name="T22" fmla="*/ 2147483647 w 53"/>
              <a:gd name="T23" fmla="*/ 2147483647 h 55"/>
              <a:gd name="T24" fmla="*/ 2147483647 w 53"/>
              <a:gd name="T25" fmla="*/ 2147483647 h 55"/>
              <a:gd name="T26" fmla="*/ 2147483647 w 53"/>
              <a:gd name="T27" fmla="*/ 0 h 55"/>
              <a:gd name="T28" fmla="*/ 2147483647 w 53"/>
              <a:gd name="T29" fmla="*/ 2147483647 h 55"/>
              <a:gd name="T30" fmla="*/ 0 w 53"/>
              <a:gd name="T31" fmla="*/ 2147483647 h 5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3"/>
              <a:gd name="T49" fmla="*/ 0 h 55"/>
              <a:gd name="T50" fmla="*/ 53 w 53"/>
              <a:gd name="T51" fmla="*/ 55 h 55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3" h="55">
                <a:moveTo>
                  <a:pt x="0" y="12"/>
                </a:moveTo>
                <a:lnTo>
                  <a:pt x="1" y="17"/>
                </a:lnTo>
                <a:lnTo>
                  <a:pt x="5" y="22"/>
                </a:lnTo>
                <a:lnTo>
                  <a:pt x="9" y="27"/>
                </a:lnTo>
                <a:lnTo>
                  <a:pt x="15" y="33"/>
                </a:lnTo>
                <a:lnTo>
                  <a:pt x="26" y="44"/>
                </a:lnTo>
                <a:lnTo>
                  <a:pt x="33" y="55"/>
                </a:lnTo>
                <a:lnTo>
                  <a:pt x="53" y="55"/>
                </a:lnTo>
                <a:lnTo>
                  <a:pt x="40" y="41"/>
                </a:lnTo>
                <a:lnTo>
                  <a:pt x="28" y="29"/>
                </a:lnTo>
                <a:lnTo>
                  <a:pt x="23" y="23"/>
                </a:lnTo>
                <a:lnTo>
                  <a:pt x="19" y="16"/>
                </a:lnTo>
                <a:lnTo>
                  <a:pt x="16" y="8"/>
                </a:lnTo>
                <a:lnTo>
                  <a:pt x="14" y="0"/>
                </a:lnTo>
                <a:lnTo>
                  <a:pt x="7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8" name="Freeform 116"/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7726363" y="4314825"/>
            <a:ext cx="26987" cy="39688"/>
          </a:xfrm>
          <a:custGeom>
            <a:avLst/>
            <a:gdLst>
              <a:gd name="T0" fmla="*/ 0 w 65"/>
              <a:gd name="T1" fmla="*/ 2147483647 h 75"/>
              <a:gd name="T2" fmla="*/ 2147483647 w 65"/>
              <a:gd name="T3" fmla="*/ 2147483647 h 75"/>
              <a:gd name="T4" fmla="*/ 2147483647 w 65"/>
              <a:gd name="T5" fmla="*/ 2147483647 h 75"/>
              <a:gd name="T6" fmla="*/ 2147483647 w 65"/>
              <a:gd name="T7" fmla="*/ 2147483647 h 75"/>
              <a:gd name="T8" fmla="*/ 2147483647 w 65"/>
              <a:gd name="T9" fmla="*/ 2147483647 h 75"/>
              <a:gd name="T10" fmla="*/ 2147483647 w 65"/>
              <a:gd name="T11" fmla="*/ 2147483647 h 75"/>
              <a:gd name="T12" fmla="*/ 2147483647 w 65"/>
              <a:gd name="T13" fmla="*/ 2147483647 h 75"/>
              <a:gd name="T14" fmla="*/ 2147483647 w 65"/>
              <a:gd name="T15" fmla="*/ 2147483647 h 75"/>
              <a:gd name="T16" fmla="*/ 2147483647 w 65"/>
              <a:gd name="T17" fmla="*/ 2147483647 h 75"/>
              <a:gd name="T18" fmla="*/ 2147483647 w 65"/>
              <a:gd name="T19" fmla="*/ 2147483647 h 75"/>
              <a:gd name="T20" fmla="*/ 2147483647 w 65"/>
              <a:gd name="T21" fmla="*/ 2147483647 h 75"/>
              <a:gd name="T22" fmla="*/ 2147483647 w 65"/>
              <a:gd name="T23" fmla="*/ 2147483647 h 75"/>
              <a:gd name="T24" fmla="*/ 2147483647 w 65"/>
              <a:gd name="T25" fmla="*/ 2147483647 h 75"/>
              <a:gd name="T26" fmla="*/ 2147483647 w 65"/>
              <a:gd name="T27" fmla="*/ 2147483647 h 75"/>
              <a:gd name="T28" fmla="*/ 2147483647 w 65"/>
              <a:gd name="T29" fmla="*/ 2147483647 h 75"/>
              <a:gd name="T30" fmla="*/ 2147483647 w 65"/>
              <a:gd name="T31" fmla="*/ 2147483647 h 75"/>
              <a:gd name="T32" fmla="*/ 2147483647 w 65"/>
              <a:gd name="T33" fmla="*/ 2147483647 h 75"/>
              <a:gd name="T34" fmla="*/ 2147483647 w 65"/>
              <a:gd name="T35" fmla="*/ 2147483647 h 75"/>
              <a:gd name="T36" fmla="*/ 2147483647 w 65"/>
              <a:gd name="T37" fmla="*/ 0 h 75"/>
              <a:gd name="T38" fmla="*/ 2147483647 w 65"/>
              <a:gd name="T39" fmla="*/ 0 h 75"/>
              <a:gd name="T40" fmla="*/ 2147483647 w 65"/>
              <a:gd name="T41" fmla="*/ 0 h 75"/>
              <a:gd name="T42" fmla="*/ 2147483647 w 65"/>
              <a:gd name="T43" fmla="*/ 2147483647 h 75"/>
              <a:gd name="T44" fmla="*/ 2147483647 w 65"/>
              <a:gd name="T45" fmla="*/ 2147483647 h 75"/>
              <a:gd name="T46" fmla="*/ 2147483647 w 65"/>
              <a:gd name="T47" fmla="*/ 2147483647 h 75"/>
              <a:gd name="T48" fmla="*/ 2147483647 w 65"/>
              <a:gd name="T49" fmla="*/ 2147483647 h 75"/>
              <a:gd name="T50" fmla="*/ 2147483647 w 65"/>
              <a:gd name="T51" fmla="*/ 2147483647 h 75"/>
              <a:gd name="T52" fmla="*/ 2147483647 w 65"/>
              <a:gd name="T53" fmla="*/ 2147483647 h 7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5"/>
              <a:gd name="T82" fmla="*/ 0 h 75"/>
              <a:gd name="T83" fmla="*/ 65 w 65"/>
              <a:gd name="T84" fmla="*/ 75 h 75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5" h="75">
                <a:moveTo>
                  <a:pt x="0" y="32"/>
                </a:moveTo>
                <a:lnTo>
                  <a:pt x="9" y="43"/>
                </a:lnTo>
                <a:lnTo>
                  <a:pt x="20" y="55"/>
                </a:lnTo>
                <a:lnTo>
                  <a:pt x="26" y="61"/>
                </a:lnTo>
                <a:lnTo>
                  <a:pt x="32" y="67"/>
                </a:lnTo>
                <a:lnTo>
                  <a:pt x="39" y="71"/>
                </a:lnTo>
                <a:lnTo>
                  <a:pt x="46" y="75"/>
                </a:lnTo>
                <a:lnTo>
                  <a:pt x="51" y="61"/>
                </a:lnTo>
                <a:lnTo>
                  <a:pt x="58" y="48"/>
                </a:lnTo>
                <a:lnTo>
                  <a:pt x="61" y="42"/>
                </a:lnTo>
                <a:lnTo>
                  <a:pt x="63" y="36"/>
                </a:lnTo>
                <a:lnTo>
                  <a:pt x="65" y="31"/>
                </a:lnTo>
                <a:lnTo>
                  <a:pt x="65" y="26"/>
                </a:lnTo>
                <a:lnTo>
                  <a:pt x="65" y="21"/>
                </a:lnTo>
                <a:lnTo>
                  <a:pt x="63" y="18"/>
                </a:lnTo>
                <a:lnTo>
                  <a:pt x="61" y="13"/>
                </a:lnTo>
                <a:lnTo>
                  <a:pt x="58" y="10"/>
                </a:lnTo>
                <a:lnTo>
                  <a:pt x="51" y="5"/>
                </a:lnTo>
                <a:lnTo>
                  <a:pt x="46" y="0"/>
                </a:lnTo>
                <a:lnTo>
                  <a:pt x="34" y="0"/>
                </a:lnTo>
                <a:lnTo>
                  <a:pt x="26" y="0"/>
                </a:lnTo>
                <a:lnTo>
                  <a:pt x="25" y="2"/>
                </a:lnTo>
                <a:lnTo>
                  <a:pt x="24" y="7"/>
                </a:lnTo>
                <a:lnTo>
                  <a:pt x="23" y="9"/>
                </a:lnTo>
                <a:lnTo>
                  <a:pt x="23" y="11"/>
                </a:lnTo>
                <a:lnTo>
                  <a:pt x="24" y="12"/>
                </a:lnTo>
                <a:lnTo>
                  <a:pt x="2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89" name="Freeform 117"/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7702550" y="4291013"/>
            <a:ext cx="17463" cy="30162"/>
          </a:xfrm>
          <a:custGeom>
            <a:avLst/>
            <a:gdLst>
              <a:gd name="T0" fmla="*/ 0 w 40"/>
              <a:gd name="T1" fmla="*/ 2147483647 h 62"/>
              <a:gd name="T2" fmla="*/ 2147483647 w 40"/>
              <a:gd name="T3" fmla="*/ 2147483647 h 62"/>
              <a:gd name="T4" fmla="*/ 2147483647 w 40"/>
              <a:gd name="T5" fmla="*/ 2147483647 h 62"/>
              <a:gd name="T6" fmla="*/ 2147483647 w 40"/>
              <a:gd name="T7" fmla="*/ 2147483647 h 62"/>
              <a:gd name="T8" fmla="*/ 2147483647 w 40"/>
              <a:gd name="T9" fmla="*/ 2147483647 h 62"/>
              <a:gd name="T10" fmla="*/ 2147483647 w 40"/>
              <a:gd name="T11" fmla="*/ 2147483647 h 62"/>
              <a:gd name="T12" fmla="*/ 2147483647 w 40"/>
              <a:gd name="T13" fmla="*/ 2147483647 h 62"/>
              <a:gd name="T14" fmla="*/ 2147483647 w 40"/>
              <a:gd name="T15" fmla="*/ 2147483647 h 62"/>
              <a:gd name="T16" fmla="*/ 2147483647 w 40"/>
              <a:gd name="T17" fmla="*/ 0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62"/>
              <a:gd name="T29" fmla="*/ 40 w 40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0" name="Freeform 118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7621588" y="4168775"/>
            <a:ext cx="68262" cy="138113"/>
          </a:xfrm>
          <a:custGeom>
            <a:avLst/>
            <a:gdLst>
              <a:gd name="T0" fmla="*/ 2147483647 w 159"/>
              <a:gd name="T1" fmla="*/ 2147483647 h 259"/>
              <a:gd name="T2" fmla="*/ 2147483647 w 159"/>
              <a:gd name="T3" fmla="*/ 2147483647 h 259"/>
              <a:gd name="T4" fmla="*/ 2147483647 w 159"/>
              <a:gd name="T5" fmla="*/ 2147483647 h 259"/>
              <a:gd name="T6" fmla="*/ 2147483647 w 159"/>
              <a:gd name="T7" fmla="*/ 2147483647 h 259"/>
              <a:gd name="T8" fmla="*/ 2147483647 w 159"/>
              <a:gd name="T9" fmla="*/ 2147483647 h 259"/>
              <a:gd name="T10" fmla="*/ 2147483647 w 159"/>
              <a:gd name="T11" fmla="*/ 2147483647 h 259"/>
              <a:gd name="T12" fmla="*/ 2147483647 w 159"/>
              <a:gd name="T13" fmla="*/ 2147483647 h 259"/>
              <a:gd name="T14" fmla="*/ 2147483647 w 159"/>
              <a:gd name="T15" fmla="*/ 2147483647 h 259"/>
              <a:gd name="T16" fmla="*/ 2147483647 w 159"/>
              <a:gd name="T17" fmla="*/ 2147483647 h 259"/>
              <a:gd name="T18" fmla="*/ 2147483647 w 159"/>
              <a:gd name="T19" fmla="*/ 2147483647 h 259"/>
              <a:gd name="T20" fmla="*/ 2147483647 w 159"/>
              <a:gd name="T21" fmla="*/ 2147483647 h 259"/>
              <a:gd name="T22" fmla="*/ 2147483647 w 159"/>
              <a:gd name="T23" fmla="*/ 2147483647 h 259"/>
              <a:gd name="T24" fmla="*/ 2147483647 w 159"/>
              <a:gd name="T25" fmla="*/ 2147483647 h 259"/>
              <a:gd name="T26" fmla="*/ 2147483647 w 159"/>
              <a:gd name="T27" fmla="*/ 2147483647 h 259"/>
              <a:gd name="T28" fmla="*/ 2147483647 w 159"/>
              <a:gd name="T29" fmla="*/ 2147483647 h 259"/>
              <a:gd name="T30" fmla="*/ 2147483647 w 159"/>
              <a:gd name="T31" fmla="*/ 2147483647 h 259"/>
              <a:gd name="T32" fmla="*/ 2147483647 w 159"/>
              <a:gd name="T33" fmla="*/ 2147483647 h 259"/>
              <a:gd name="T34" fmla="*/ 2147483647 w 159"/>
              <a:gd name="T35" fmla="*/ 2147483647 h 259"/>
              <a:gd name="T36" fmla="*/ 2147483647 w 159"/>
              <a:gd name="T37" fmla="*/ 2147483647 h 259"/>
              <a:gd name="T38" fmla="*/ 2147483647 w 159"/>
              <a:gd name="T39" fmla="*/ 2147483647 h 259"/>
              <a:gd name="T40" fmla="*/ 2147483647 w 159"/>
              <a:gd name="T41" fmla="*/ 2147483647 h 259"/>
              <a:gd name="T42" fmla="*/ 2147483647 w 159"/>
              <a:gd name="T43" fmla="*/ 2147483647 h 259"/>
              <a:gd name="T44" fmla="*/ 2147483647 w 159"/>
              <a:gd name="T45" fmla="*/ 2147483647 h 259"/>
              <a:gd name="T46" fmla="*/ 2147483647 w 159"/>
              <a:gd name="T47" fmla="*/ 2147483647 h 259"/>
              <a:gd name="T48" fmla="*/ 2147483647 w 159"/>
              <a:gd name="T49" fmla="*/ 2147483647 h 259"/>
              <a:gd name="T50" fmla="*/ 2147483647 w 159"/>
              <a:gd name="T51" fmla="*/ 2147483647 h 259"/>
              <a:gd name="T52" fmla="*/ 2147483647 w 159"/>
              <a:gd name="T53" fmla="*/ 2147483647 h 259"/>
              <a:gd name="T54" fmla="*/ 2147483647 w 159"/>
              <a:gd name="T55" fmla="*/ 2147483647 h 259"/>
              <a:gd name="T56" fmla="*/ 2147483647 w 159"/>
              <a:gd name="T57" fmla="*/ 2147483647 h 259"/>
              <a:gd name="T58" fmla="*/ 2147483647 w 159"/>
              <a:gd name="T59" fmla="*/ 2147483647 h 259"/>
              <a:gd name="T60" fmla="*/ 2147483647 w 159"/>
              <a:gd name="T61" fmla="*/ 2147483647 h 259"/>
              <a:gd name="T62" fmla="*/ 2147483647 w 159"/>
              <a:gd name="T63" fmla="*/ 2147483647 h 259"/>
              <a:gd name="T64" fmla="*/ 2147483647 w 159"/>
              <a:gd name="T65" fmla="*/ 2147483647 h 259"/>
              <a:gd name="T66" fmla="*/ 2147483647 w 159"/>
              <a:gd name="T67" fmla="*/ 2147483647 h 259"/>
              <a:gd name="T68" fmla="*/ 2147483647 w 159"/>
              <a:gd name="T69" fmla="*/ 2147483647 h 259"/>
              <a:gd name="T70" fmla="*/ 0 w 159"/>
              <a:gd name="T71" fmla="*/ 2147483647 h 259"/>
              <a:gd name="T72" fmla="*/ 0 w 159"/>
              <a:gd name="T73" fmla="*/ 0 h 2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59"/>
              <a:gd name="T112" fmla="*/ 0 h 259"/>
              <a:gd name="T113" fmla="*/ 159 w 159"/>
              <a:gd name="T114" fmla="*/ 259 h 259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59" h="259">
                <a:moveTo>
                  <a:pt x="159" y="259"/>
                </a:moveTo>
                <a:lnTo>
                  <a:pt x="159" y="251"/>
                </a:lnTo>
                <a:lnTo>
                  <a:pt x="159" y="244"/>
                </a:lnTo>
                <a:lnTo>
                  <a:pt x="159" y="236"/>
                </a:lnTo>
                <a:lnTo>
                  <a:pt x="159" y="228"/>
                </a:lnTo>
                <a:lnTo>
                  <a:pt x="159" y="224"/>
                </a:lnTo>
                <a:lnTo>
                  <a:pt x="158" y="219"/>
                </a:lnTo>
                <a:lnTo>
                  <a:pt x="156" y="215"/>
                </a:lnTo>
                <a:lnTo>
                  <a:pt x="153" y="210"/>
                </a:lnTo>
                <a:lnTo>
                  <a:pt x="145" y="202"/>
                </a:lnTo>
                <a:lnTo>
                  <a:pt x="135" y="195"/>
                </a:lnTo>
                <a:lnTo>
                  <a:pt x="124" y="189"/>
                </a:lnTo>
                <a:lnTo>
                  <a:pt x="112" y="184"/>
                </a:lnTo>
                <a:lnTo>
                  <a:pt x="99" y="180"/>
                </a:lnTo>
                <a:lnTo>
                  <a:pt x="87" y="179"/>
                </a:lnTo>
                <a:lnTo>
                  <a:pt x="85" y="178"/>
                </a:lnTo>
                <a:lnTo>
                  <a:pt x="82" y="177"/>
                </a:lnTo>
                <a:lnTo>
                  <a:pt x="81" y="175"/>
                </a:lnTo>
                <a:lnTo>
                  <a:pt x="80" y="173"/>
                </a:lnTo>
                <a:lnTo>
                  <a:pt x="80" y="167"/>
                </a:lnTo>
                <a:lnTo>
                  <a:pt x="81" y="161"/>
                </a:lnTo>
                <a:lnTo>
                  <a:pt x="85" y="148"/>
                </a:lnTo>
                <a:lnTo>
                  <a:pt x="87" y="142"/>
                </a:lnTo>
                <a:lnTo>
                  <a:pt x="73" y="141"/>
                </a:lnTo>
                <a:lnTo>
                  <a:pt x="59" y="139"/>
                </a:lnTo>
                <a:lnTo>
                  <a:pt x="48" y="135"/>
                </a:lnTo>
                <a:lnTo>
                  <a:pt x="40" y="129"/>
                </a:lnTo>
                <a:lnTo>
                  <a:pt x="31" y="121"/>
                </a:lnTo>
                <a:lnTo>
                  <a:pt x="24" y="113"/>
                </a:lnTo>
                <a:lnTo>
                  <a:pt x="18" y="104"/>
                </a:lnTo>
                <a:lnTo>
                  <a:pt x="13" y="94"/>
                </a:lnTo>
                <a:lnTo>
                  <a:pt x="9" y="84"/>
                </a:lnTo>
                <a:lnTo>
                  <a:pt x="7" y="73"/>
                </a:lnTo>
                <a:lnTo>
                  <a:pt x="5" y="60"/>
                </a:lnTo>
                <a:lnTo>
                  <a:pt x="2" y="48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1" name="Line 119"/>
          <p:cNvSpPr>
            <a:spLocks noChangeShapeType="1"/>
          </p:cNvSpPr>
          <p:nvPr>
            <p:custDataLst>
              <p:tags r:id="rId62"/>
            </p:custDataLst>
          </p:nvPr>
        </p:nvSpPr>
        <p:spPr bwMode="auto">
          <a:xfrm flipH="1" flipV="1">
            <a:off x="7615238" y="4135438"/>
            <a:ext cx="6350" cy="333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2" name="Freeform 120"/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7615238" y="4119563"/>
            <a:ext cx="6350" cy="15875"/>
          </a:xfrm>
          <a:custGeom>
            <a:avLst/>
            <a:gdLst>
              <a:gd name="T0" fmla="*/ 0 w 13"/>
              <a:gd name="T1" fmla="*/ 2147483647 h 25"/>
              <a:gd name="T2" fmla="*/ 2147483647 w 13"/>
              <a:gd name="T3" fmla="*/ 2147483647 h 25"/>
              <a:gd name="T4" fmla="*/ 2147483647 w 13"/>
              <a:gd name="T5" fmla="*/ 2147483647 h 25"/>
              <a:gd name="T6" fmla="*/ 2147483647 w 13"/>
              <a:gd name="T7" fmla="*/ 2147483647 h 25"/>
              <a:gd name="T8" fmla="*/ 2147483647 w 13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5"/>
              <a:gd name="T17" fmla="*/ 13 w 13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3" name="Line 121"/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 flipV="1">
            <a:off x="7621588" y="4106863"/>
            <a:ext cx="0" cy="127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4" name="Freeform 122"/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7575550" y="4040188"/>
            <a:ext cx="46038" cy="66675"/>
          </a:xfrm>
          <a:custGeom>
            <a:avLst/>
            <a:gdLst>
              <a:gd name="T0" fmla="*/ 2147483647 w 100"/>
              <a:gd name="T1" fmla="*/ 2147483647 h 123"/>
              <a:gd name="T2" fmla="*/ 2147483647 w 100"/>
              <a:gd name="T3" fmla="*/ 2147483647 h 123"/>
              <a:gd name="T4" fmla="*/ 2147483647 w 100"/>
              <a:gd name="T5" fmla="*/ 2147483647 h 123"/>
              <a:gd name="T6" fmla="*/ 2147483647 w 100"/>
              <a:gd name="T7" fmla="*/ 2147483647 h 123"/>
              <a:gd name="T8" fmla="*/ 2147483647 w 100"/>
              <a:gd name="T9" fmla="*/ 2147483647 h 123"/>
              <a:gd name="T10" fmla="*/ 2147483647 w 100"/>
              <a:gd name="T11" fmla="*/ 2147483647 h 123"/>
              <a:gd name="T12" fmla="*/ 2147483647 w 100"/>
              <a:gd name="T13" fmla="*/ 2147483647 h 123"/>
              <a:gd name="T14" fmla="*/ 2147483647 w 100"/>
              <a:gd name="T15" fmla="*/ 2147483647 h 123"/>
              <a:gd name="T16" fmla="*/ 2147483647 w 100"/>
              <a:gd name="T17" fmla="*/ 2147483647 h 123"/>
              <a:gd name="T18" fmla="*/ 2147483647 w 100"/>
              <a:gd name="T19" fmla="*/ 2147483647 h 123"/>
              <a:gd name="T20" fmla="*/ 2147483647 w 100"/>
              <a:gd name="T21" fmla="*/ 2147483647 h 123"/>
              <a:gd name="T22" fmla="*/ 2147483647 w 100"/>
              <a:gd name="T23" fmla="*/ 2147483647 h 123"/>
              <a:gd name="T24" fmla="*/ 0 w 100"/>
              <a:gd name="T25" fmla="*/ 2147483647 h 123"/>
              <a:gd name="T26" fmla="*/ 2147483647 w 100"/>
              <a:gd name="T27" fmla="*/ 2147483647 h 123"/>
              <a:gd name="T28" fmla="*/ 2147483647 w 100"/>
              <a:gd name="T29" fmla="*/ 2147483647 h 123"/>
              <a:gd name="T30" fmla="*/ 2147483647 w 100"/>
              <a:gd name="T31" fmla="*/ 2147483647 h 123"/>
              <a:gd name="T32" fmla="*/ 2147483647 w 100"/>
              <a:gd name="T33" fmla="*/ 0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00"/>
              <a:gd name="T52" fmla="*/ 0 h 123"/>
              <a:gd name="T53" fmla="*/ 100 w 100"/>
              <a:gd name="T54" fmla="*/ 123 h 12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00" h="123">
                <a:moveTo>
                  <a:pt x="100" y="123"/>
                </a:moveTo>
                <a:lnTo>
                  <a:pt x="90" y="122"/>
                </a:lnTo>
                <a:lnTo>
                  <a:pt x="76" y="119"/>
                </a:lnTo>
                <a:lnTo>
                  <a:pt x="60" y="114"/>
                </a:lnTo>
                <a:lnTo>
                  <a:pt x="43" y="107"/>
                </a:lnTo>
                <a:lnTo>
                  <a:pt x="34" y="103"/>
                </a:lnTo>
                <a:lnTo>
                  <a:pt x="27" y="99"/>
                </a:lnTo>
                <a:lnTo>
                  <a:pt x="20" y="94"/>
                </a:lnTo>
                <a:lnTo>
                  <a:pt x="13" y="89"/>
                </a:lnTo>
                <a:lnTo>
                  <a:pt x="8" y="84"/>
                </a:lnTo>
                <a:lnTo>
                  <a:pt x="4" y="79"/>
                </a:lnTo>
                <a:lnTo>
                  <a:pt x="1" y="73"/>
                </a:lnTo>
                <a:lnTo>
                  <a:pt x="0" y="68"/>
                </a:lnTo>
                <a:lnTo>
                  <a:pt x="2" y="55"/>
                </a:lnTo>
                <a:lnTo>
                  <a:pt x="7" y="36"/>
                </a:lnTo>
                <a:lnTo>
                  <a:pt x="11" y="17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5" name="Freeform 123"/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7589838" y="3983038"/>
            <a:ext cx="1587" cy="50800"/>
          </a:xfrm>
          <a:custGeom>
            <a:avLst/>
            <a:gdLst>
              <a:gd name="T0" fmla="*/ 2147483647 w 5"/>
              <a:gd name="T1" fmla="*/ 0 h 99"/>
              <a:gd name="T2" fmla="*/ 2147483647 w 5"/>
              <a:gd name="T3" fmla="*/ 2147483647 h 99"/>
              <a:gd name="T4" fmla="*/ 2147483647 w 5"/>
              <a:gd name="T5" fmla="*/ 2147483647 h 99"/>
              <a:gd name="T6" fmla="*/ 0 w 5"/>
              <a:gd name="T7" fmla="*/ 2147483647 h 99"/>
              <a:gd name="T8" fmla="*/ 0 w 5"/>
              <a:gd name="T9" fmla="*/ 2147483647 h 99"/>
              <a:gd name="T10" fmla="*/ 2147483647 w 5"/>
              <a:gd name="T11" fmla="*/ 2147483647 h 99"/>
              <a:gd name="T12" fmla="*/ 2147483647 w 5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99"/>
              <a:gd name="T23" fmla="*/ 5 w 5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6" name="Freeform 124"/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7596188" y="3976688"/>
            <a:ext cx="7937" cy="36512"/>
          </a:xfrm>
          <a:custGeom>
            <a:avLst/>
            <a:gdLst>
              <a:gd name="T0" fmla="*/ 2147483647 w 14"/>
              <a:gd name="T1" fmla="*/ 0 h 68"/>
              <a:gd name="T2" fmla="*/ 2147483647 w 14"/>
              <a:gd name="T3" fmla="*/ 2147483647 h 68"/>
              <a:gd name="T4" fmla="*/ 2147483647 w 14"/>
              <a:gd name="T5" fmla="*/ 2147483647 h 68"/>
              <a:gd name="T6" fmla="*/ 2147483647 w 14"/>
              <a:gd name="T7" fmla="*/ 2147483647 h 68"/>
              <a:gd name="T8" fmla="*/ 0 w 14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68"/>
              <a:gd name="T17" fmla="*/ 14 w 14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7" name="Freeform 125"/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7612063" y="3957638"/>
            <a:ext cx="1587" cy="22225"/>
          </a:xfrm>
          <a:custGeom>
            <a:avLst/>
            <a:gdLst>
              <a:gd name="T0" fmla="*/ 0 w 1587"/>
              <a:gd name="T1" fmla="*/ 0 h 43"/>
              <a:gd name="T2" fmla="*/ 0 w 1587"/>
              <a:gd name="T3" fmla="*/ 2147483647 h 43"/>
              <a:gd name="T4" fmla="*/ 0 w 1587"/>
              <a:gd name="T5" fmla="*/ 2147483647 h 43"/>
              <a:gd name="T6" fmla="*/ 0 w 1587"/>
              <a:gd name="T7" fmla="*/ 2147483647 h 43"/>
              <a:gd name="T8" fmla="*/ 0 w 1587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43"/>
              <a:gd name="T17" fmla="*/ 1587 w 1587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8" name="Line 126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V="1">
            <a:off x="7612063" y="3976688"/>
            <a:ext cx="1587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199" name="Freeform 127"/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7596188" y="3960813"/>
            <a:ext cx="1587" cy="15875"/>
          </a:xfrm>
          <a:custGeom>
            <a:avLst/>
            <a:gdLst>
              <a:gd name="T0" fmla="*/ 0 w 1587"/>
              <a:gd name="T1" fmla="*/ 2147483647 h 31"/>
              <a:gd name="T2" fmla="*/ 0 w 1587"/>
              <a:gd name="T3" fmla="*/ 2147483647 h 31"/>
              <a:gd name="T4" fmla="*/ 0 w 1587"/>
              <a:gd name="T5" fmla="*/ 2147483647 h 31"/>
              <a:gd name="T6" fmla="*/ 0 w 1587"/>
              <a:gd name="T7" fmla="*/ 2147483647 h 31"/>
              <a:gd name="T8" fmla="*/ 0 w 158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87"/>
              <a:gd name="T16" fmla="*/ 0 h 31"/>
              <a:gd name="T17" fmla="*/ 1587 w 158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87"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0" name="Freeform 128"/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7316788" y="4949825"/>
            <a:ext cx="96837" cy="87313"/>
          </a:xfrm>
          <a:custGeom>
            <a:avLst/>
            <a:gdLst>
              <a:gd name="T0" fmla="*/ 2147483647 w 225"/>
              <a:gd name="T1" fmla="*/ 2147483647 h 167"/>
              <a:gd name="T2" fmla="*/ 2147483647 w 225"/>
              <a:gd name="T3" fmla="*/ 2147483647 h 167"/>
              <a:gd name="T4" fmla="*/ 0 w 225"/>
              <a:gd name="T5" fmla="*/ 2147483647 h 167"/>
              <a:gd name="T6" fmla="*/ 2147483647 w 225"/>
              <a:gd name="T7" fmla="*/ 2147483647 h 167"/>
              <a:gd name="T8" fmla="*/ 2147483647 w 225"/>
              <a:gd name="T9" fmla="*/ 2147483647 h 167"/>
              <a:gd name="T10" fmla="*/ 2147483647 w 225"/>
              <a:gd name="T11" fmla="*/ 2147483647 h 167"/>
              <a:gd name="T12" fmla="*/ 2147483647 w 225"/>
              <a:gd name="T13" fmla="*/ 2147483647 h 167"/>
              <a:gd name="T14" fmla="*/ 2147483647 w 225"/>
              <a:gd name="T15" fmla="*/ 2147483647 h 167"/>
              <a:gd name="T16" fmla="*/ 2147483647 w 225"/>
              <a:gd name="T17" fmla="*/ 2147483647 h 167"/>
              <a:gd name="T18" fmla="*/ 2147483647 w 225"/>
              <a:gd name="T19" fmla="*/ 2147483647 h 167"/>
              <a:gd name="T20" fmla="*/ 2147483647 w 225"/>
              <a:gd name="T21" fmla="*/ 2147483647 h 167"/>
              <a:gd name="T22" fmla="*/ 2147483647 w 225"/>
              <a:gd name="T23" fmla="*/ 2147483647 h 167"/>
              <a:gd name="T24" fmla="*/ 2147483647 w 225"/>
              <a:gd name="T25" fmla="*/ 2147483647 h 167"/>
              <a:gd name="T26" fmla="*/ 2147483647 w 225"/>
              <a:gd name="T27" fmla="*/ 2147483647 h 167"/>
              <a:gd name="T28" fmla="*/ 2147483647 w 225"/>
              <a:gd name="T29" fmla="*/ 2147483647 h 167"/>
              <a:gd name="T30" fmla="*/ 2147483647 w 225"/>
              <a:gd name="T31" fmla="*/ 2147483647 h 167"/>
              <a:gd name="T32" fmla="*/ 2147483647 w 225"/>
              <a:gd name="T33" fmla="*/ 2147483647 h 167"/>
              <a:gd name="T34" fmla="*/ 2147483647 w 225"/>
              <a:gd name="T35" fmla="*/ 0 h 167"/>
              <a:gd name="T36" fmla="*/ 2147483647 w 225"/>
              <a:gd name="T37" fmla="*/ 2147483647 h 167"/>
              <a:gd name="T38" fmla="*/ 2147483647 w 225"/>
              <a:gd name="T39" fmla="*/ 2147483647 h 167"/>
              <a:gd name="T40" fmla="*/ 2147483647 w 225"/>
              <a:gd name="T41" fmla="*/ 2147483647 h 167"/>
              <a:gd name="T42" fmla="*/ 2147483647 w 225"/>
              <a:gd name="T43" fmla="*/ 2147483647 h 167"/>
              <a:gd name="T44" fmla="*/ 2147483647 w 225"/>
              <a:gd name="T45" fmla="*/ 2147483647 h 167"/>
              <a:gd name="T46" fmla="*/ 2147483647 w 225"/>
              <a:gd name="T47" fmla="*/ 2147483647 h 167"/>
              <a:gd name="T48" fmla="*/ 2147483647 w 225"/>
              <a:gd name="T49" fmla="*/ 2147483647 h 167"/>
              <a:gd name="T50" fmla="*/ 2147483647 w 225"/>
              <a:gd name="T51" fmla="*/ 2147483647 h 167"/>
              <a:gd name="T52" fmla="*/ 2147483647 w 225"/>
              <a:gd name="T53" fmla="*/ 2147483647 h 167"/>
              <a:gd name="T54" fmla="*/ 2147483647 w 225"/>
              <a:gd name="T55" fmla="*/ 2147483647 h 167"/>
              <a:gd name="T56" fmla="*/ 2147483647 w 225"/>
              <a:gd name="T57" fmla="*/ 2147483647 h 167"/>
              <a:gd name="T58" fmla="*/ 2147483647 w 225"/>
              <a:gd name="T59" fmla="*/ 2147483647 h 167"/>
              <a:gd name="T60" fmla="*/ 2147483647 w 225"/>
              <a:gd name="T61" fmla="*/ 2147483647 h 167"/>
              <a:gd name="T62" fmla="*/ 2147483647 w 225"/>
              <a:gd name="T63" fmla="*/ 2147483647 h 167"/>
              <a:gd name="T64" fmla="*/ 2147483647 w 225"/>
              <a:gd name="T65" fmla="*/ 2147483647 h 1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5"/>
              <a:gd name="T100" fmla="*/ 0 h 167"/>
              <a:gd name="T101" fmla="*/ 225 w 225"/>
              <a:gd name="T102" fmla="*/ 167 h 16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5" h="167">
                <a:moveTo>
                  <a:pt x="26" y="167"/>
                </a:moveTo>
                <a:lnTo>
                  <a:pt x="19" y="158"/>
                </a:lnTo>
                <a:lnTo>
                  <a:pt x="10" y="148"/>
                </a:lnTo>
                <a:lnTo>
                  <a:pt x="7" y="142"/>
                </a:lnTo>
                <a:lnTo>
                  <a:pt x="3" y="136"/>
                </a:lnTo>
                <a:lnTo>
                  <a:pt x="0" y="130"/>
                </a:lnTo>
                <a:lnTo>
                  <a:pt x="0" y="123"/>
                </a:lnTo>
                <a:lnTo>
                  <a:pt x="1" y="108"/>
                </a:lnTo>
                <a:lnTo>
                  <a:pt x="5" y="89"/>
                </a:lnTo>
                <a:lnTo>
                  <a:pt x="11" y="68"/>
                </a:lnTo>
                <a:lnTo>
                  <a:pt x="20" y="48"/>
                </a:lnTo>
                <a:lnTo>
                  <a:pt x="24" y="39"/>
                </a:lnTo>
                <a:lnTo>
                  <a:pt x="28" y="29"/>
                </a:lnTo>
                <a:lnTo>
                  <a:pt x="34" y="21"/>
                </a:lnTo>
                <a:lnTo>
                  <a:pt x="38" y="14"/>
                </a:lnTo>
                <a:lnTo>
                  <a:pt x="44" y="9"/>
                </a:lnTo>
                <a:lnTo>
                  <a:pt x="49" y="4"/>
                </a:lnTo>
                <a:lnTo>
                  <a:pt x="54" y="1"/>
                </a:lnTo>
                <a:lnTo>
                  <a:pt x="59" y="0"/>
                </a:lnTo>
                <a:lnTo>
                  <a:pt x="65" y="1"/>
                </a:lnTo>
                <a:lnTo>
                  <a:pt x="70" y="1"/>
                </a:lnTo>
                <a:lnTo>
                  <a:pt x="76" y="3"/>
                </a:lnTo>
                <a:lnTo>
                  <a:pt x="80" y="4"/>
                </a:lnTo>
                <a:lnTo>
                  <a:pt x="88" y="8"/>
                </a:lnTo>
                <a:lnTo>
                  <a:pt x="94" y="13"/>
                </a:lnTo>
                <a:lnTo>
                  <a:pt x="100" y="17"/>
                </a:lnTo>
                <a:lnTo>
                  <a:pt x="106" y="21"/>
                </a:lnTo>
                <a:lnTo>
                  <a:pt x="112" y="24"/>
                </a:lnTo>
                <a:lnTo>
                  <a:pt x="120" y="25"/>
                </a:lnTo>
                <a:lnTo>
                  <a:pt x="128" y="24"/>
                </a:lnTo>
                <a:lnTo>
                  <a:pt x="137" y="22"/>
                </a:lnTo>
                <a:lnTo>
                  <a:pt x="145" y="19"/>
                </a:lnTo>
                <a:lnTo>
                  <a:pt x="151" y="15"/>
                </a:lnTo>
                <a:lnTo>
                  <a:pt x="165" y="7"/>
                </a:lnTo>
                <a:lnTo>
                  <a:pt x="179" y="0"/>
                </a:lnTo>
                <a:lnTo>
                  <a:pt x="225" y="0"/>
                </a:lnTo>
                <a:lnTo>
                  <a:pt x="221" y="11"/>
                </a:lnTo>
                <a:lnTo>
                  <a:pt x="215" y="22"/>
                </a:lnTo>
                <a:lnTo>
                  <a:pt x="209" y="31"/>
                </a:lnTo>
                <a:lnTo>
                  <a:pt x="201" y="41"/>
                </a:lnTo>
                <a:lnTo>
                  <a:pt x="185" y="57"/>
                </a:lnTo>
                <a:lnTo>
                  <a:pt x="168" y="72"/>
                </a:lnTo>
                <a:lnTo>
                  <a:pt x="151" y="86"/>
                </a:lnTo>
                <a:lnTo>
                  <a:pt x="138" y="100"/>
                </a:lnTo>
                <a:lnTo>
                  <a:pt x="133" y="107"/>
                </a:lnTo>
                <a:lnTo>
                  <a:pt x="129" y="114"/>
                </a:lnTo>
                <a:lnTo>
                  <a:pt x="126" y="122"/>
                </a:lnTo>
                <a:lnTo>
                  <a:pt x="126" y="130"/>
                </a:lnTo>
                <a:lnTo>
                  <a:pt x="125" y="129"/>
                </a:lnTo>
                <a:lnTo>
                  <a:pt x="123" y="126"/>
                </a:lnTo>
                <a:lnTo>
                  <a:pt x="120" y="122"/>
                </a:lnTo>
                <a:lnTo>
                  <a:pt x="120" y="117"/>
                </a:lnTo>
                <a:lnTo>
                  <a:pt x="112" y="119"/>
                </a:lnTo>
                <a:lnTo>
                  <a:pt x="106" y="121"/>
                </a:lnTo>
                <a:lnTo>
                  <a:pt x="101" y="124"/>
                </a:lnTo>
                <a:lnTo>
                  <a:pt x="97" y="128"/>
                </a:lnTo>
                <a:lnTo>
                  <a:pt x="88" y="135"/>
                </a:lnTo>
                <a:lnTo>
                  <a:pt x="80" y="145"/>
                </a:lnTo>
                <a:lnTo>
                  <a:pt x="76" y="149"/>
                </a:lnTo>
                <a:lnTo>
                  <a:pt x="71" y="153"/>
                </a:lnTo>
                <a:lnTo>
                  <a:pt x="66" y="157"/>
                </a:lnTo>
                <a:lnTo>
                  <a:pt x="60" y="160"/>
                </a:lnTo>
                <a:lnTo>
                  <a:pt x="54" y="163"/>
                </a:lnTo>
                <a:lnTo>
                  <a:pt x="46" y="165"/>
                </a:lnTo>
                <a:lnTo>
                  <a:pt x="36" y="166"/>
                </a:lnTo>
                <a:lnTo>
                  <a:pt x="26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1" name="Freeform 129"/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7454900" y="4168775"/>
            <a:ext cx="3175" cy="17463"/>
          </a:xfrm>
          <a:custGeom>
            <a:avLst/>
            <a:gdLst>
              <a:gd name="T0" fmla="*/ 0 w 7"/>
              <a:gd name="T1" fmla="*/ 2147483647 h 31"/>
              <a:gd name="T2" fmla="*/ 2147483647 w 7"/>
              <a:gd name="T3" fmla="*/ 2147483647 h 31"/>
              <a:gd name="T4" fmla="*/ 2147483647 w 7"/>
              <a:gd name="T5" fmla="*/ 2147483647 h 31"/>
              <a:gd name="T6" fmla="*/ 2147483647 w 7"/>
              <a:gd name="T7" fmla="*/ 2147483647 h 31"/>
              <a:gd name="T8" fmla="*/ 2147483647 w 7"/>
              <a:gd name="T9" fmla="*/ 0 h 31"/>
              <a:gd name="T10" fmla="*/ 2147483647 w 7"/>
              <a:gd name="T11" fmla="*/ 2147483647 h 31"/>
              <a:gd name="T12" fmla="*/ 2147483647 w 7"/>
              <a:gd name="T13" fmla="*/ 2147483647 h 31"/>
              <a:gd name="T14" fmla="*/ 2147483647 w 7"/>
              <a:gd name="T15" fmla="*/ 2147483647 h 31"/>
              <a:gd name="T16" fmla="*/ 0 w 7"/>
              <a:gd name="T17" fmla="*/ 2147483647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1"/>
              <a:gd name="T29" fmla="*/ 7 w 7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2" name="Freeform 130"/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7388225" y="4090988"/>
            <a:ext cx="15875" cy="15875"/>
          </a:xfrm>
          <a:custGeom>
            <a:avLst/>
            <a:gdLst>
              <a:gd name="T0" fmla="*/ 2147483647 w 33"/>
              <a:gd name="T1" fmla="*/ 2147483647 h 31"/>
              <a:gd name="T2" fmla="*/ 2147483647 w 33"/>
              <a:gd name="T3" fmla="*/ 0 h 31"/>
              <a:gd name="T4" fmla="*/ 2147483647 w 33"/>
              <a:gd name="T5" fmla="*/ 0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2147483647 w 33"/>
              <a:gd name="T17" fmla="*/ 2147483647 h 31"/>
              <a:gd name="T18" fmla="*/ 0 w 33"/>
              <a:gd name="T19" fmla="*/ 2147483647 h 31"/>
              <a:gd name="T20" fmla="*/ 2147483647 w 33"/>
              <a:gd name="T21" fmla="*/ 2147483647 h 31"/>
              <a:gd name="T22" fmla="*/ 2147483647 w 33"/>
              <a:gd name="T23" fmla="*/ 2147483647 h 31"/>
              <a:gd name="T24" fmla="*/ 2147483647 w 33"/>
              <a:gd name="T25" fmla="*/ 2147483647 h 31"/>
              <a:gd name="T26" fmla="*/ 2147483647 w 33"/>
              <a:gd name="T27" fmla="*/ 2147483647 h 31"/>
              <a:gd name="T28" fmla="*/ 2147483647 w 33"/>
              <a:gd name="T29" fmla="*/ 2147483647 h 31"/>
              <a:gd name="T30" fmla="*/ 2147483647 w 33"/>
              <a:gd name="T31" fmla="*/ 2147483647 h 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3"/>
              <a:gd name="T49" fmla="*/ 0 h 31"/>
              <a:gd name="T50" fmla="*/ 33 w 33"/>
              <a:gd name="T51" fmla="*/ 31 h 3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3" h="31">
                <a:moveTo>
                  <a:pt x="33" y="31"/>
                </a:moveTo>
                <a:lnTo>
                  <a:pt x="33" y="0"/>
                </a:lnTo>
                <a:lnTo>
                  <a:pt x="27" y="0"/>
                </a:lnTo>
                <a:lnTo>
                  <a:pt x="22" y="2"/>
                </a:lnTo>
                <a:lnTo>
                  <a:pt x="16" y="5"/>
                </a:lnTo>
                <a:lnTo>
                  <a:pt x="11" y="8"/>
                </a:lnTo>
                <a:lnTo>
                  <a:pt x="6" y="12"/>
                </a:lnTo>
                <a:lnTo>
                  <a:pt x="3" y="16"/>
                </a:lnTo>
                <a:lnTo>
                  <a:pt x="1" y="21"/>
                </a:lnTo>
                <a:lnTo>
                  <a:pt x="0" y="25"/>
                </a:lnTo>
                <a:lnTo>
                  <a:pt x="1" y="27"/>
                </a:lnTo>
                <a:lnTo>
                  <a:pt x="3" y="29"/>
                </a:lnTo>
                <a:lnTo>
                  <a:pt x="6" y="30"/>
                </a:lnTo>
                <a:lnTo>
                  <a:pt x="11" y="30"/>
                </a:lnTo>
                <a:lnTo>
                  <a:pt x="22" y="31"/>
                </a:lnTo>
                <a:lnTo>
                  <a:pt x="33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3" name="Freeform 131"/>
          <p:cNvSpPr>
            <a:spLocks/>
          </p:cNvSpPr>
          <p:nvPr>
            <p:custDataLst>
              <p:tags r:id="rId74"/>
            </p:custDataLst>
          </p:nvPr>
        </p:nvSpPr>
        <p:spPr bwMode="auto">
          <a:xfrm>
            <a:off x="7404100" y="4003675"/>
            <a:ext cx="3175" cy="9525"/>
          </a:xfrm>
          <a:custGeom>
            <a:avLst/>
            <a:gdLst>
              <a:gd name="T0" fmla="*/ 0 w 13"/>
              <a:gd name="T1" fmla="*/ 2147483647 h 19"/>
              <a:gd name="T2" fmla="*/ 2147483647 w 13"/>
              <a:gd name="T3" fmla="*/ 2147483647 h 19"/>
              <a:gd name="T4" fmla="*/ 2147483647 w 13"/>
              <a:gd name="T5" fmla="*/ 2147483647 h 19"/>
              <a:gd name="T6" fmla="*/ 2147483647 w 13"/>
              <a:gd name="T7" fmla="*/ 2147483647 h 19"/>
              <a:gd name="T8" fmla="*/ 2147483647 w 13"/>
              <a:gd name="T9" fmla="*/ 2147483647 h 19"/>
              <a:gd name="T10" fmla="*/ 2147483647 w 13"/>
              <a:gd name="T11" fmla="*/ 2147483647 h 19"/>
              <a:gd name="T12" fmla="*/ 2147483647 w 13"/>
              <a:gd name="T13" fmla="*/ 0 h 19"/>
              <a:gd name="T14" fmla="*/ 0 w 13"/>
              <a:gd name="T15" fmla="*/ 214748364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"/>
              <a:gd name="T25" fmla="*/ 0 h 19"/>
              <a:gd name="T26" fmla="*/ 13 w 13"/>
              <a:gd name="T27" fmla="*/ 19 h 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4" name="Freeform 132"/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7243763" y="4006850"/>
            <a:ext cx="36512" cy="22225"/>
          </a:xfrm>
          <a:custGeom>
            <a:avLst/>
            <a:gdLst>
              <a:gd name="T0" fmla="*/ 2147483647 w 87"/>
              <a:gd name="T1" fmla="*/ 2147483647 h 42"/>
              <a:gd name="T2" fmla="*/ 2147483647 w 87"/>
              <a:gd name="T3" fmla="*/ 2147483647 h 42"/>
              <a:gd name="T4" fmla="*/ 2147483647 w 87"/>
              <a:gd name="T5" fmla="*/ 2147483647 h 42"/>
              <a:gd name="T6" fmla="*/ 2147483647 w 87"/>
              <a:gd name="T7" fmla="*/ 2147483647 h 42"/>
              <a:gd name="T8" fmla="*/ 2147483647 w 87"/>
              <a:gd name="T9" fmla="*/ 2147483647 h 42"/>
              <a:gd name="T10" fmla="*/ 2147483647 w 87"/>
              <a:gd name="T11" fmla="*/ 2147483647 h 42"/>
              <a:gd name="T12" fmla="*/ 2147483647 w 87"/>
              <a:gd name="T13" fmla="*/ 2147483647 h 42"/>
              <a:gd name="T14" fmla="*/ 2147483647 w 87"/>
              <a:gd name="T15" fmla="*/ 2147483647 h 42"/>
              <a:gd name="T16" fmla="*/ 2147483647 w 87"/>
              <a:gd name="T17" fmla="*/ 2147483647 h 42"/>
              <a:gd name="T18" fmla="*/ 2147483647 w 87"/>
              <a:gd name="T19" fmla="*/ 2147483647 h 42"/>
              <a:gd name="T20" fmla="*/ 2147483647 w 87"/>
              <a:gd name="T21" fmla="*/ 2147483647 h 42"/>
              <a:gd name="T22" fmla="*/ 2147483647 w 87"/>
              <a:gd name="T23" fmla="*/ 2147483647 h 42"/>
              <a:gd name="T24" fmla="*/ 2147483647 w 87"/>
              <a:gd name="T25" fmla="*/ 0 h 42"/>
              <a:gd name="T26" fmla="*/ 2147483647 w 87"/>
              <a:gd name="T27" fmla="*/ 0 h 42"/>
              <a:gd name="T28" fmla="*/ 2147483647 w 87"/>
              <a:gd name="T29" fmla="*/ 0 h 42"/>
              <a:gd name="T30" fmla="*/ 2147483647 w 87"/>
              <a:gd name="T31" fmla="*/ 0 h 42"/>
              <a:gd name="T32" fmla="*/ 2147483647 w 87"/>
              <a:gd name="T33" fmla="*/ 2147483647 h 42"/>
              <a:gd name="T34" fmla="*/ 2147483647 w 87"/>
              <a:gd name="T35" fmla="*/ 2147483647 h 42"/>
              <a:gd name="T36" fmla="*/ 2147483647 w 87"/>
              <a:gd name="T37" fmla="*/ 2147483647 h 42"/>
              <a:gd name="T38" fmla="*/ 2147483647 w 87"/>
              <a:gd name="T39" fmla="*/ 2147483647 h 42"/>
              <a:gd name="T40" fmla="*/ 0 w 87"/>
              <a:gd name="T41" fmla="*/ 2147483647 h 42"/>
              <a:gd name="T42" fmla="*/ 2147483647 w 87"/>
              <a:gd name="T43" fmla="*/ 2147483647 h 42"/>
              <a:gd name="T44" fmla="*/ 2147483647 w 87"/>
              <a:gd name="T45" fmla="*/ 2147483647 h 42"/>
              <a:gd name="T46" fmla="*/ 2147483647 w 87"/>
              <a:gd name="T47" fmla="*/ 2147483647 h 42"/>
              <a:gd name="T48" fmla="*/ 2147483647 w 87"/>
              <a:gd name="T49" fmla="*/ 2147483647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7"/>
              <a:gd name="T76" fmla="*/ 0 h 42"/>
              <a:gd name="T77" fmla="*/ 87 w 87"/>
              <a:gd name="T78" fmla="*/ 42 h 4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5" name="Freeform 133"/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7488238" y="4470400"/>
            <a:ext cx="1587" cy="14288"/>
          </a:xfrm>
          <a:custGeom>
            <a:avLst/>
            <a:gdLst>
              <a:gd name="T0" fmla="*/ 0 w 7"/>
              <a:gd name="T1" fmla="*/ 0 h 31"/>
              <a:gd name="T2" fmla="*/ 2147483647 w 7"/>
              <a:gd name="T3" fmla="*/ 0 h 31"/>
              <a:gd name="T4" fmla="*/ 2147483647 w 7"/>
              <a:gd name="T5" fmla="*/ 2147483647 h 31"/>
              <a:gd name="T6" fmla="*/ 0 w 7"/>
              <a:gd name="T7" fmla="*/ 2147483647 h 31"/>
              <a:gd name="T8" fmla="*/ 0 w 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31"/>
              <a:gd name="T17" fmla="*/ 7 w 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6" name="Freeform 134"/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6724650" y="3976688"/>
            <a:ext cx="1019175" cy="908050"/>
          </a:xfrm>
          <a:custGeom>
            <a:avLst/>
            <a:gdLst>
              <a:gd name="T0" fmla="*/ 2147483647 w 2332"/>
              <a:gd name="T1" fmla="*/ 2147483647 h 1731"/>
              <a:gd name="T2" fmla="*/ 2147483647 w 2332"/>
              <a:gd name="T3" fmla="*/ 2147483647 h 1731"/>
              <a:gd name="T4" fmla="*/ 2147483647 w 2332"/>
              <a:gd name="T5" fmla="*/ 2147483647 h 1731"/>
              <a:gd name="T6" fmla="*/ 2147483647 w 2332"/>
              <a:gd name="T7" fmla="*/ 2147483647 h 1731"/>
              <a:gd name="T8" fmla="*/ 2147483647 w 2332"/>
              <a:gd name="T9" fmla="*/ 2147483647 h 1731"/>
              <a:gd name="T10" fmla="*/ 2147483647 w 2332"/>
              <a:gd name="T11" fmla="*/ 2147483647 h 1731"/>
              <a:gd name="T12" fmla="*/ 2147483647 w 2332"/>
              <a:gd name="T13" fmla="*/ 2147483647 h 1731"/>
              <a:gd name="T14" fmla="*/ 2147483647 w 2332"/>
              <a:gd name="T15" fmla="*/ 2147483647 h 1731"/>
              <a:gd name="T16" fmla="*/ 2147483647 w 2332"/>
              <a:gd name="T17" fmla="*/ 2147483647 h 1731"/>
              <a:gd name="T18" fmla="*/ 2147483647 w 2332"/>
              <a:gd name="T19" fmla="*/ 2147483647 h 1731"/>
              <a:gd name="T20" fmla="*/ 2147483647 w 2332"/>
              <a:gd name="T21" fmla="*/ 2147483647 h 1731"/>
              <a:gd name="T22" fmla="*/ 2147483647 w 2332"/>
              <a:gd name="T23" fmla="*/ 2147483647 h 1731"/>
              <a:gd name="T24" fmla="*/ 2147483647 w 2332"/>
              <a:gd name="T25" fmla="*/ 2147483647 h 1731"/>
              <a:gd name="T26" fmla="*/ 2147483647 w 2332"/>
              <a:gd name="T27" fmla="*/ 2147483647 h 1731"/>
              <a:gd name="T28" fmla="*/ 2147483647 w 2332"/>
              <a:gd name="T29" fmla="*/ 2147483647 h 1731"/>
              <a:gd name="T30" fmla="*/ 2147483647 w 2332"/>
              <a:gd name="T31" fmla="*/ 2147483647 h 1731"/>
              <a:gd name="T32" fmla="*/ 2147483647 w 2332"/>
              <a:gd name="T33" fmla="*/ 2147483647 h 1731"/>
              <a:gd name="T34" fmla="*/ 2147483647 w 2332"/>
              <a:gd name="T35" fmla="*/ 2147483647 h 1731"/>
              <a:gd name="T36" fmla="*/ 2147483647 w 2332"/>
              <a:gd name="T37" fmla="*/ 2147483647 h 1731"/>
              <a:gd name="T38" fmla="*/ 2147483647 w 2332"/>
              <a:gd name="T39" fmla="*/ 2147483647 h 1731"/>
              <a:gd name="T40" fmla="*/ 2147483647 w 2332"/>
              <a:gd name="T41" fmla="*/ 2147483647 h 1731"/>
              <a:gd name="T42" fmla="*/ 2147483647 w 2332"/>
              <a:gd name="T43" fmla="*/ 2147483647 h 1731"/>
              <a:gd name="T44" fmla="*/ 2147483647 w 2332"/>
              <a:gd name="T45" fmla="*/ 2147483647 h 1731"/>
              <a:gd name="T46" fmla="*/ 2147483647 w 2332"/>
              <a:gd name="T47" fmla="*/ 2147483647 h 1731"/>
              <a:gd name="T48" fmla="*/ 2147483647 w 2332"/>
              <a:gd name="T49" fmla="*/ 2147483647 h 1731"/>
              <a:gd name="T50" fmla="*/ 2147483647 w 2332"/>
              <a:gd name="T51" fmla="*/ 2147483647 h 1731"/>
              <a:gd name="T52" fmla="*/ 2147483647 w 2332"/>
              <a:gd name="T53" fmla="*/ 2147483647 h 1731"/>
              <a:gd name="T54" fmla="*/ 2147483647 w 2332"/>
              <a:gd name="T55" fmla="*/ 2147483647 h 1731"/>
              <a:gd name="T56" fmla="*/ 2147483647 w 2332"/>
              <a:gd name="T57" fmla="*/ 2147483647 h 1731"/>
              <a:gd name="T58" fmla="*/ 2147483647 w 2332"/>
              <a:gd name="T59" fmla="*/ 2147483647 h 1731"/>
              <a:gd name="T60" fmla="*/ 2147483647 w 2332"/>
              <a:gd name="T61" fmla="*/ 2147483647 h 1731"/>
              <a:gd name="T62" fmla="*/ 2147483647 w 2332"/>
              <a:gd name="T63" fmla="*/ 2147483647 h 1731"/>
              <a:gd name="T64" fmla="*/ 2147483647 w 2332"/>
              <a:gd name="T65" fmla="*/ 2147483647 h 1731"/>
              <a:gd name="T66" fmla="*/ 2147483647 w 2332"/>
              <a:gd name="T67" fmla="*/ 2147483647 h 1731"/>
              <a:gd name="T68" fmla="*/ 2147483647 w 2332"/>
              <a:gd name="T69" fmla="*/ 2147483647 h 1731"/>
              <a:gd name="T70" fmla="*/ 2147483647 w 2332"/>
              <a:gd name="T71" fmla="*/ 2147483647 h 1731"/>
              <a:gd name="T72" fmla="*/ 2147483647 w 2332"/>
              <a:gd name="T73" fmla="*/ 2147483647 h 1731"/>
              <a:gd name="T74" fmla="*/ 2147483647 w 2332"/>
              <a:gd name="T75" fmla="*/ 2147483647 h 1731"/>
              <a:gd name="T76" fmla="*/ 2147483647 w 2332"/>
              <a:gd name="T77" fmla="*/ 2147483647 h 1731"/>
              <a:gd name="T78" fmla="*/ 2147483647 w 2332"/>
              <a:gd name="T79" fmla="*/ 2147483647 h 1731"/>
              <a:gd name="T80" fmla="*/ 2147483647 w 2332"/>
              <a:gd name="T81" fmla="*/ 2147483647 h 1731"/>
              <a:gd name="T82" fmla="*/ 2147483647 w 2332"/>
              <a:gd name="T83" fmla="*/ 2147483647 h 1731"/>
              <a:gd name="T84" fmla="*/ 2147483647 w 2332"/>
              <a:gd name="T85" fmla="*/ 2147483647 h 1731"/>
              <a:gd name="T86" fmla="*/ 2147483647 w 2332"/>
              <a:gd name="T87" fmla="*/ 2147483647 h 1731"/>
              <a:gd name="T88" fmla="*/ 2147483647 w 2332"/>
              <a:gd name="T89" fmla="*/ 2147483647 h 1731"/>
              <a:gd name="T90" fmla="*/ 2147483647 w 2332"/>
              <a:gd name="T91" fmla="*/ 2147483647 h 1731"/>
              <a:gd name="T92" fmla="*/ 2147483647 w 2332"/>
              <a:gd name="T93" fmla="*/ 2147483647 h 1731"/>
              <a:gd name="T94" fmla="*/ 2147483647 w 2332"/>
              <a:gd name="T95" fmla="*/ 2147483647 h 1731"/>
              <a:gd name="T96" fmla="*/ 2147483647 w 2332"/>
              <a:gd name="T97" fmla="*/ 2147483647 h 1731"/>
              <a:gd name="T98" fmla="*/ 2147483647 w 2332"/>
              <a:gd name="T99" fmla="*/ 2147483647 h 1731"/>
              <a:gd name="T100" fmla="*/ 2147483647 w 2332"/>
              <a:gd name="T101" fmla="*/ 2147483647 h 1731"/>
              <a:gd name="T102" fmla="*/ 2147483647 w 2332"/>
              <a:gd name="T103" fmla="*/ 2147483647 h 1731"/>
              <a:gd name="T104" fmla="*/ 2147483647 w 2332"/>
              <a:gd name="T105" fmla="*/ 2147483647 h 1731"/>
              <a:gd name="T106" fmla="*/ 2147483647 w 2332"/>
              <a:gd name="T107" fmla="*/ 2147483647 h 1731"/>
              <a:gd name="T108" fmla="*/ 2147483647 w 2332"/>
              <a:gd name="T109" fmla="*/ 2147483647 h 1731"/>
              <a:gd name="T110" fmla="*/ 2147483647 w 2332"/>
              <a:gd name="T111" fmla="*/ 2147483647 h 1731"/>
              <a:gd name="T112" fmla="*/ 2147483647 w 2332"/>
              <a:gd name="T113" fmla="*/ 2147483647 h 1731"/>
              <a:gd name="T114" fmla="*/ 2147483647 w 2332"/>
              <a:gd name="T115" fmla="*/ 2147483647 h 1731"/>
              <a:gd name="T116" fmla="*/ 2147483647 w 2332"/>
              <a:gd name="T117" fmla="*/ 2147483647 h 173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332"/>
              <a:gd name="T178" fmla="*/ 0 h 1731"/>
              <a:gd name="T179" fmla="*/ 2332 w 2332"/>
              <a:gd name="T180" fmla="*/ 1731 h 173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332" h="1731">
                <a:moveTo>
                  <a:pt x="153" y="721"/>
                </a:moveTo>
                <a:lnTo>
                  <a:pt x="156" y="727"/>
                </a:lnTo>
                <a:lnTo>
                  <a:pt x="159" y="732"/>
                </a:lnTo>
                <a:lnTo>
                  <a:pt x="162" y="735"/>
                </a:lnTo>
                <a:lnTo>
                  <a:pt x="167" y="738"/>
                </a:lnTo>
                <a:lnTo>
                  <a:pt x="173" y="744"/>
                </a:lnTo>
                <a:lnTo>
                  <a:pt x="180" y="751"/>
                </a:lnTo>
                <a:lnTo>
                  <a:pt x="189" y="744"/>
                </a:lnTo>
                <a:lnTo>
                  <a:pt x="195" y="737"/>
                </a:lnTo>
                <a:lnTo>
                  <a:pt x="201" y="729"/>
                </a:lnTo>
                <a:lnTo>
                  <a:pt x="205" y="722"/>
                </a:lnTo>
                <a:lnTo>
                  <a:pt x="210" y="714"/>
                </a:lnTo>
                <a:lnTo>
                  <a:pt x="214" y="707"/>
                </a:lnTo>
                <a:lnTo>
                  <a:pt x="219" y="701"/>
                </a:lnTo>
                <a:lnTo>
                  <a:pt x="226" y="696"/>
                </a:lnTo>
                <a:lnTo>
                  <a:pt x="234" y="690"/>
                </a:lnTo>
                <a:lnTo>
                  <a:pt x="241" y="685"/>
                </a:lnTo>
                <a:lnTo>
                  <a:pt x="249" y="680"/>
                </a:lnTo>
                <a:lnTo>
                  <a:pt x="258" y="677"/>
                </a:lnTo>
                <a:lnTo>
                  <a:pt x="274" y="672"/>
                </a:lnTo>
                <a:lnTo>
                  <a:pt x="290" y="667"/>
                </a:lnTo>
                <a:lnTo>
                  <a:pt x="297" y="665"/>
                </a:lnTo>
                <a:lnTo>
                  <a:pt x="305" y="661"/>
                </a:lnTo>
                <a:lnTo>
                  <a:pt x="312" y="658"/>
                </a:lnTo>
                <a:lnTo>
                  <a:pt x="318" y="654"/>
                </a:lnTo>
                <a:lnTo>
                  <a:pt x="325" y="649"/>
                </a:lnTo>
                <a:lnTo>
                  <a:pt x="330" y="644"/>
                </a:lnTo>
                <a:lnTo>
                  <a:pt x="335" y="637"/>
                </a:lnTo>
                <a:lnTo>
                  <a:pt x="339" y="628"/>
                </a:lnTo>
                <a:lnTo>
                  <a:pt x="360" y="631"/>
                </a:lnTo>
                <a:lnTo>
                  <a:pt x="370" y="631"/>
                </a:lnTo>
                <a:lnTo>
                  <a:pt x="375" y="629"/>
                </a:lnTo>
                <a:lnTo>
                  <a:pt x="385" y="628"/>
                </a:lnTo>
                <a:lnTo>
                  <a:pt x="393" y="628"/>
                </a:lnTo>
                <a:lnTo>
                  <a:pt x="400" y="627"/>
                </a:lnTo>
                <a:lnTo>
                  <a:pt x="405" y="624"/>
                </a:lnTo>
                <a:lnTo>
                  <a:pt x="412" y="622"/>
                </a:lnTo>
                <a:lnTo>
                  <a:pt x="423" y="615"/>
                </a:lnTo>
                <a:lnTo>
                  <a:pt x="435" y="606"/>
                </a:lnTo>
                <a:lnTo>
                  <a:pt x="447" y="598"/>
                </a:lnTo>
                <a:lnTo>
                  <a:pt x="461" y="592"/>
                </a:lnTo>
                <a:lnTo>
                  <a:pt x="469" y="589"/>
                </a:lnTo>
                <a:lnTo>
                  <a:pt x="478" y="587"/>
                </a:lnTo>
                <a:lnTo>
                  <a:pt x="487" y="585"/>
                </a:lnTo>
                <a:lnTo>
                  <a:pt x="498" y="585"/>
                </a:lnTo>
                <a:lnTo>
                  <a:pt x="520" y="585"/>
                </a:lnTo>
                <a:lnTo>
                  <a:pt x="544" y="584"/>
                </a:lnTo>
                <a:lnTo>
                  <a:pt x="558" y="584"/>
                </a:lnTo>
                <a:lnTo>
                  <a:pt x="570" y="582"/>
                </a:lnTo>
                <a:lnTo>
                  <a:pt x="581" y="581"/>
                </a:lnTo>
                <a:lnTo>
                  <a:pt x="592" y="579"/>
                </a:lnTo>
                <a:lnTo>
                  <a:pt x="605" y="570"/>
                </a:lnTo>
                <a:lnTo>
                  <a:pt x="619" y="558"/>
                </a:lnTo>
                <a:lnTo>
                  <a:pt x="635" y="542"/>
                </a:lnTo>
                <a:lnTo>
                  <a:pt x="650" y="525"/>
                </a:lnTo>
                <a:lnTo>
                  <a:pt x="664" y="508"/>
                </a:lnTo>
                <a:lnTo>
                  <a:pt x="677" y="490"/>
                </a:lnTo>
                <a:lnTo>
                  <a:pt x="688" y="475"/>
                </a:lnTo>
                <a:lnTo>
                  <a:pt x="698" y="462"/>
                </a:lnTo>
                <a:lnTo>
                  <a:pt x="695" y="461"/>
                </a:lnTo>
                <a:lnTo>
                  <a:pt x="693" y="459"/>
                </a:lnTo>
                <a:lnTo>
                  <a:pt x="691" y="456"/>
                </a:lnTo>
                <a:lnTo>
                  <a:pt x="688" y="452"/>
                </a:lnTo>
                <a:lnTo>
                  <a:pt x="683" y="444"/>
                </a:lnTo>
                <a:lnTo>
                  <a:pt x="677" y="437"/>
                </a:lnTo>
                <a:lnTo>
                  <a:pt x="688" y="432"/>
                </a:lnTo>
                <a:lnTo>
                  <a:pt x="697" y="426"/>
                </a:lnTo>
                <a:lnTo>
                  <a:pt x="705" y="419"/>
                </a:lnTo>
                <a:lnTo>
                  <a:pt x="710" y="413"/>
                </a:lnTo>
                <a:lnTo>
                  <a:pt x="716" y="406"/>
                </a:lnTo>
                <a:lnTo>
                  <a:pt x="721" y="399"/>
                </a:lnTo>
                <a:lnTo>
                  <a:pt x="729" y="393"/>
                </a:lnTo>
                <a:lnTo>
                  <a:pt x="738" y="388"/>
                </a:lnTo>
                <a:lnTo>
                  <a:pt x="739" y="399"/>
                </a:lnTo>
                <a:lnTo>
                  <a:pt x="741" y="409"/>
                </a:lnTo>
                <a:lnTo>
                  <a:pt x="744" y="418"/>
                </a:lnTo>
                <a:lnTo>
                  <a:pt x="749" y="425"/>
                </a:lnTo>
                <a:lnTo>
                  <a:pt x="758" y="439"/>
                </a:lnTo>
                <a:lnTo>
                  <a:pt x="764" y="450"/>
                </a:lnTo>
                <a:lnTo>
                  <a:pt x="768" y="437"/>
                </a:lnTo>
                <a:lnTo>
                  <a:pt x="770" y="428"/>
                </a:lnTo>
                <a:lnTo>
                  <a:pt x="771" y="418"/>
                </a:lnTo>
                <a:lnTo>
                  <a:pt x="771" y="406"/>
                </a:lnTo>
                <a:lnTo>
                  <a:pt x="775" y="402"/>
                </a:lnTo>
                <a:lnTo>
                  <a:pt x="776" y="397"/>
                </a:lnTo>
                <a:lnTo>
                  <a:pt x="777" y="391"/>
                </a:lnTo>
                <a:lnTo>
                  <a:pt x="777" y="385"/>
                </a:lnTo>
                <a:lnTo>
                  <a:pt x="777" y="379"/>
                </a:lnTo>
                <a:lnTo>
                  <a:pt x="778" y="373"/>
                </a:lnTo>
                <a:lnTo>
                  <a:pt x="781" y="368"/>
                </a:lnTo>
                <a:lnTo>
                  <a:pt x="784" y="363"/>
                </a:lnTo>
                <a:lnTo>
                  <a:pt x="787" y="370"/>
                </a:lnTo>
                <a:lnTo>
                  <a:pt x="790" y="381"/>
                </a:lnTo>
                <a:lnTo>
                  <a:pt x="838" y="381"/>
                </a:lnTo>
                <a:lnTo>
                  <a:pt x="833" y="369"/>
                </a:lnTo>
                <a:lnTo>
                  <a:pt x="832" y="358"/>
                </a:lnTo>
                <a:lnTo>
                  <a:pt x="831" y="349"/>
                </a:lnTo>
                <a:lnTo>
                  <a:pt x="832" y="341"/>
                </a:lnTo>
                <a:lnTo>
                  <a:pt x="835" y="327"/>
                </a:lnTo>
                <a:lnTo>
                  <a:pt x="838" y="314"/>
                </a:lnTo>
                <a:lnTo>
                  <a:pt x="852" y="315"/>
                </a:lnTo>
                <a:lnTo>
                  <a:pt x="860" y="316"/>
                </a:lnTo>
                <a:lnTo>
                  <a:pt x="863" y="316"/>
                </a:lnTo>
                <a:lnTo>
                  <a:pt x="866" y="316"/>
                </a:lnTo>
                <a:lnTo>
                  <a:pt x="871" y="315"/>
                </a:lnTo>
                <a:lnTo>
                  <a:pt x="877" y="314"/>
                </a:lnTo>
                <a:lnTo>
                  <a:pt x="885" y="295"/>
                </a:lnTo>
                <a:lnTo>
                  <a:pt x="891" y="281"/>
                </a:lnTo>
                <a:lnTo>
                  <a:pt x="898" y="268"/>
                </a:lnTo>
                <a:lnTo>
                  <a:pt x="910" y="252"/>
                </a:lnTo>
                <a:lnTo>
                  <a:pt x="916" y="255"/>
                </a:lnTo>
                <a:lnTo>
                  <a:pt x="921" y="256"/>
                </a:lnTo>
                <a:lnTo>
                  <a:pt x="925" y="256"/>
                </a:lnTo>
                <a:lnTo>
                  <a:pt x="930" y="255"/>
                </a:lnTo>
                <a:lnTo>
                  <a:pt x="933" y="253"/>
                </a:lnTo>
                <a:lnTo>
                  <a:pt x="935" y="250"/>
                </a:lnTo>
                <a:lnTo>
                  <a:pt x="939" y="246"/>
                </a:lnTo>
                <a:lnTo>
                  <a:pt x="940" y="242"/>
                </a:lnTo>
                <a:lnTo>
                  <a:pt x="946" y="224"/>
                </a:lnTo>
                <a:lnTo>
                  <a:pt x="951" y="209"/>
                </a:lnTo>
                <a:lnTo>
                  <a:pt x="957" y="212"/>
                </a:lnTo>
                <a:lnTo>
                  <a:pt x="965" y="214"/>
                </a:lnTo>
                <a:lnTo>
                  <a:pt x="973" y="215"/>
                </a:lnTo>
                <a:lnTo>
                  <a:pt x="980" y="214"/>
                </a:lnTo>
                <a:lnTo>
                  <a:pt x="989" y="214"/>
                </a:lnTo>
                <a:lnTo>
                  <a:pt x="998" y="213"/>
                </a:lnTo>
                <a:lnTo>
                  <a:pt x="1007" y="213"/>
                </a:lnTo>
                <a:lnTo>
                  <a:pt x="1017" y="215"/>
                </a:lnTo>
                <a:lnTo>
                  <a:pt x="1022" y="219"/>
                </a:lnTo>
                <a:lnTo>
                  <a:pt x="1027" y="223"/>
                </a:lnTo>
                <a:lnTo>
                  <a:pt x="1031" y="227"/>
                </a:lnTo>
                <a:lnTo>
                  <a:pt x="1033" y="232"/>
                </a:lnTo>
                <a:lnTo>
                  <a:pt x="1037" y="244"/>
                </a:lnTo>
                <a:lnTo>
                  <a:pt x="1040" y="257"/>
                </a:lnTo>
                <a:lnTo>
                  <a:pt x="1043" y="269"/>
                </a:lnTo>
                <a:lnTo>
                  <a:pt x="1046" y="280"/>
                </a:lnTo>
                <a:lnTo>
                  <a:pt x="1050" y="284"/>
                </a:lnTo>
                <a:lnTo>
                  <a:pt x="1053" y="287"/>
                </a:lnTo>
                <a:lnTo>
                  <a:pt x="1057" y="289"/>
                </a:lnTo>
                <a:lnTo>
                  <a:pt x="1063" y="290"/>
                </a:lnTo>
                <a:lnTo>
                  <a:pt x="1069" y="289"/>
                </a:lnTo>
                <a:lnTo>
                  <a:pt x="1076" y="286"/>
                </a:lnTo>
                <a:lnTo>
                  <a:pt x="1078" y="284"/>
                </a:lnTo>
                <a:lnTo>
                  <a:pt x="1081" y="282"/>
                </a:lnTo>
                <a:lnTo>
                  <a:pt x="1083" y="280"/>
                </a:lnTo>
                <a:lnTo>
                  <a:pt x="1084" y="277"/>
                </a:lnTo>
                <a:lnTo>
                  <a:pt x="1088" y="279"/>
                </a:lnTo>
                <a:lnTo>
                  <a:pt x="1092" y="280"/>
                </a:lnTo>
                <a:lnTo>
                  <a:pt x="1096" y="280"/>
                </a:lnTo>
                <a:lnTo>
                  <a:pt x="1099" y="280"/>
                </a:lnTo>
                <a:lnTo>
                  <a:pt x="1104" y="278"/>
                </a:lnTo>
                <a:lnTo>
                  <a:pt x="1110" y="277"/>
                </a:lnTo>
                <a:lnTo>
                  <a:pt x="1120" y="277"/>
                </a:lnTo>
                <a:lnTo>
                  <a:pt x="1128" y="276"/>
                </a:lnTo>
                <a:lnTo>
                  <a:pt x="1133" y="274"/>
                </a:lnTo>
                <a:lnTo>
                  <a:pt x="1135" y="270"/>
                </a:lnTo>
                <a:lnTo>
                  <a:pt x="1136" y="261"/>
                </a:lnTo>
                <a:lnTo>
                  <a:pt x="1136" y="246"/>
                </a:lnTo>
                <a:lnTo>
                  <a:pt x="1136" y="240"/>
                </a:lnTo>
                <a:lnTo>
                  <a:pt x="1137" y="234"/>
                </a:lnTo>
                <a:lnTo>
                  <a:pt x="1140" y="228"/>
                </a:lnTo>
                <a:lnTo>
                  <a:pt x="1143" y="223"/>
                </a:lnTo>
                <a:lnTo>
                  <a:pt x="1148" y="212"/>
                </a:lnTo>
                <a:lnTo>
                  <a:pt x="1156" y="204"/>
                </a:lnTo>
                <a:lnTo>
                  <a:pt x="1164" y="195"/>
                </a:lnTo>
                <a:lnTo>
                  <a:pt x="1170" y="186"/>
                </a:lnTo>
                <a:lnTo>
                  <a:pt x="1173" y="182"/>
                </a:lnTo>
                <a:lnTo>
                  <a:pt x="1175" y="177"/>
                </a:lnTo>
                <a:lnTo>
                  <a:pt x="1176" y="172"/>
                </a:lnTo>
                <a:lnTo>
                  <a:pt x="1176" y="167"/>
                </a:lnTo>
                <a:lnTo>
                  <a:pt x="1189" y="154"/>
                </a:lnTo>
                <a:lnTo>
                  <a:pt x="1201" y="146"/>
                </a:lnTo>
                <a:lnTo>
                  <a:pt x="1213" y="139"/>
                </a:lnTo>
                <a:lnTo>
                  <a:pt x="1225" y="134"/>
                </a:lnTo>
                <a:lnTo>
                  <a:pt x="1237" y="131"/>
                </a:lnTo>
                <a:lnTo>
                  <a:pt x="1248" y="128"/>
                </a:lnTo>
                <a:lnTo>
                  <a:pt x="1259" y="127"/>
                </a:lnTo>
                <a:lnTo>
                  <a:pt x="1270" y="126"/>
                </a:lnTo>
                <a:lnTo>
                  <a:pt x="1289" y="125"/>
                </a:lnTo>
                <a:lnTo>
                  <a:pt x="1305" y="123"/>
                </a:lnTo>
                <a:lnTo>
                  <a:pt x="1313" y="121"/>
                </a:lnTo>
                <a:lnTo>
                  <a:pt x="1320" y="117"/>
                </a:lnTo>
                <a:lnTo>
                  <a:pt x="1324" y="112"/>
                </a:lnTo>
                <a:lnTo>
                  <a:pt x="1328" y="104"/>
                </a:lnTo>
                <a:lnTo>
                  <a:pt x="1322" y="94"/>
                </a:lnTo>
                <a:lnTo>
                  <a:pt x="1314" y="86"/>
                </a:lnTo>
                <a:lnTo>
                  <a:pt x="1308" y="80"/>
                </a:lnTo>
                <a:lnTo>
                  <a:pt x="1301" y="75"/>
                </a:lnTo>
                <a:lnTo>
                  <a:pt x="1297" y="69"/>
                </a:lnTo>
                <a:lnTo>
                  <a:pt x="1292" y="64"/>
                </a:lnTo>
                <a:lnTo>
                  <a:pt x="1290" y="58"/>
                </a:lnTo>
                <a:lnTo>
                  <a:pt x="1289" y="49"/>
                </a:lnTo>
                <a:lnTo>
                  <a:pt x="1305" y="48"/>
                </a:lnTo>
                <a:lnTo>
                  <a:pt x="1322" y="45"/>
                </a:lnTo>
                <a:lnTo>
                  <a:pt x="1336" y="41"/>
                </a:lnTo>
                <a:lnTo>
                  <a:pt x="1349" y="36"/>
                </a:lnTo>
                <a:lnTo>
                  <a:pt x="1352" y="46"/>
                </a:lnTo>
                <a:lnTo>
                  <a:pt x="1356" y="56"/>
                </a:lnTo>
                <a:lnTo>
                  <a:pt x="1360" y="64"/>
                </a:lnTo>
                <a:lnTo>
                  <a:pt x="1366" y="72"/>
                </a:lnTo>
                <a:lnTo>
                  <a:pt x="1372" y="78"/>
                </a:lnTo>
                <a:lnTo>
                  <a:pt x="1379" y="84"/>
                </a:lnTo>
                <a:lnTo>
                  <a:pt x="1387" y="90"/>
                </a:lnTo>
                <a:lnTo>
                  <a:pt x="1394" y="94"/>
                </a:lnTo>
                <a:lnTo>
                  <a:pt x="1403" y="98"/>
                </a:lnTo>
                <a:lnTo>
                  <a:pt x="1412" y="101"/>
                </a:lnTo>
                <a:lnTo>
                  <a:pt x="1422" y="104"/>
                </a:lnTo>
                <a:lnTo>
                  <a:pt x="1432" y="107"/>
                </a:lnTo>
                <a:lnTo>
                  <a:pt x="1443" y="109"/>
                </a:lnTo>
                <a:lnTo>
                  <a:pt x="1453" y="110"/>
                </a:lnTo>
                <a:lnTo>
                  <a:pt x="1464" y="111"/>
                </a:lnTo>
                <a:lnTo>
                  <a:pt x="1476" y="111"/>
                </a:lnTo>
                <a:lnTo>
                  <a:pt x="1481" y="110"/>
                </a:lnTo>
                <a:lnTo>
                  <a:pt x="1489" y="108"/>
                </a:lnTo>
                <a:lnTo>
                  <a:pt x="1499" y="105"/>
                </a:lnTo>
                <a:lnTo>
                  <a:pt x="1509" y="104"/>
                </a:lnTo>
                <a:lnTo>
                  <a:pt x="1514" y="109"/>
                </a:lnTo>
                <a:lnTo>
                  <a:pt x="1523" y="113"/>
                </a:lnTo>
                <a:lnTo>
                  <a:pt x="1532" y="116"/>
                </a:lnTo>
                <a:lnTo>
                  <a:pt x="1541" y="117"/>
                </a:lnTo>
                <a:lnTo>
                  <a:pt x="1544" y="117"/>
                </a:lnTo>
                <a:lnTo>
                  <a:pt x="1547" y="115"/>
                </a:lnTo>
                <a:lnTo>
                  <a:pt x="1549" y="113"/>
                </a:lnTo>
                <a:lnTo>
                  <a:pt x="1551" y="110"/>
                </a:lnTo>
                <a:lnTo>
                  <a:pt x="1557" y="103"/>
                </a:lnTo>
                <a:lnTo>
                  <a:pt x="1561" y="98"/>
                </a:lnTo>
                <a:lnTo>
                  <a:pt x="1561" y="135"/>
                </a:lnTo>
                <a:lnTo>
                  <a:pt x="1556" y="146"/>
                </a:lnTo>
                <a:lnTo>
                  <a:pt x="1545" y="163"/>
                </a:lnTo>
                <a:lnTo>
                  <a:pt x="1530" y="183"/>
                </a:lnTo>
                <a:lnTo>
                  <a:pt x="1513" y="205"/>
                </a:lnTo>
                <a:lnTo>
                  <a:pt x="1495" y="228"/>
                </a:lnTo>
                <a:lnTo>
                  <a:pt x="1479" y="247"/>
                </a:lnTo>
                <a:lnTo>
                  <a:pt x="1465" y="262"/>
                </a:lnTo>
                <a:lnTo>
                  <a:pt x="1455" y="270"/>
                </a:lnTo>
                <a:lnTo>
                  <a:pt x="1464" y="275"/>
                </a:lnTo>
                <a:lnTo>
                  <a:pt x="1470" y="278"/>
                </a:lnTo>
                <a:lnTo>
                  <a:pt x="1474" y="282"/>
                </a:lnTo>
                <a:lnTo>
                  <a:pt x="1479" y="286"/>
                </a:lnTo>
                <a:lnTo>
                  <a:pt x="1485" y="294"/>
                </a:lnTo>
                <a:lnTo>
                  <a:pt x="1489" y="302"/>
                </a:lnTo>
                <a:lnTo>
                  <a:pt x="1492" y="310"/>
                </a:lnTo>
                <a:lnTo>
                  <a:pt x="1495" y="317"/>
                </a:lnTo>
                <a:lnTo>
                  <a:pt x="1498" y="321"/>
                </a:lnTo>
                <a:lnTo>
                  <a:pt x="1500" y="325"/>
                </a:lnTo>
                <a:lnTo>
                  <a:pt x="1504" y="328"/>
                </a:lnTo>
                <a:lnTo>
                  <a:pt x="1509" y="333"/>
                </a:lnTo>
                <a:lnTo>
                  <a:pt x="1514" y="336"/>
                </a:lnTo>
                <a:lnTo>
                  <a:pt x="1520" y="338"/>
                </a:lnTo>
                <a:lnTo>
                  <a:pt x="1525" y="339"/>
                </a:lnTo>
                <a:lnTo>
                  <a:pt x="1532" y="338"/>
                </a:lnTo>
                <a:lnTo>
                  <a:pt x="1538" y="338"/>
                </a:lnTo>
                <a:lnTo>
                  <a:pt x="1544" y="337"/>
                </a:lnTo>
                <a:lnTo>
                  <a:pt x="1549" y="337"/>
                </a:lnTo>
                <a:lnTo>
                  <a:pt x="1555" y="339"/>
                </a:lnTo>
                <a:lnTo>
                  <a:pt x="1560" y="340"/>
                </a:lnTo>
                <a:lnTo>
                  <a:pt x="1566" y="342"/>
                </a:lnTo>
                <a:lnTo>
                  <a:pt x="1570" y="345"/>
                </a:lnTo>
                <a:lnTo>
                  <a:pt x="1574" y="347"/>
                </a:lnTo>
                <a:lnTo>
                  <a:pt x="1582" y="354"/>
                </a:lnTo>
                <a:lnTo>
                  <a:pt x="1588" y="361"/>
                </a:lnTo>
                <a:lnTo>
                  <a:pt x="1594" y="368"/>
                </a:lnTo>
                <a:lnTo>
                  <a:pt x="1602" y="376"/>
                </a:lnTo>
                <a:lnTo>
                  <a:pt x="1605" y="379"/>
                </a:lnTo>
                <a:lnTo>
                  <a:pt x="1611" y="382"/>
                </a:lnTo>
                <a:lnTo>
                  <a:pt x="1615" y="386"/>
                </a:lnTo>
                <a:lnTo>
                  <a:pt x="1622" y="388"/>
                </a:lnTo>
                <a:lnTo>
                  <a:pt x="1629" y="391"/>
                </a:lnTo>
                <a:lnTo>
                  <a:pt x="1637" y="394"/>
                </a:lnTo>
                <a:lnTo>
                  <a:pt x="1644" y="398"/>
                </a:lnTo>
                <a:lnTo>
                  <a:pt x="1649" y="403"/>
                </a:lnTo>
                <a:lnTo>
                  <a:pt x="1659" y="413"/>
                </a:lnTo>
                <a:lnTo>
                  <a:pt x="1668" y="423"/>
                </a:lnTo>
                <a:lnTo>
                  <a:pt x="1677" y="433"/>
                </a:lnTo>
                <a:lnTo>
                  <a:pt x="1686" y="442"/>
                </a:lnTo>
                <a:lnTo>
                  <a:pt x="1692" y="445"/>
                </a:lnTo>
                <a:lnTo>
                  <a:pt x="1698" y="448"/>
                </a:lnTo>
                <a:lnTo>
                  <a:pt x="1706" y="449"/>
                </a:lnTo>
                <a:lnTo>
                  <a:pt x="1714" y="450"/>
                </a:lnTo>
                <a:lnTo>
                  <a:pt x="1719" y="449"/>
                </a:lnTo>
                <a:lnTo>
                  <a:pt x="1724" y="448"/>
                </a:lnTo>
                <a:lnTo>
                  <a:pt x="1729" y="446"/>
                </a:lnTo>
                <a:lnTo>
                  <a:pt x="1735" y="444"/>
                </a:lnTo>
                <a:lnTo>
                  <a:pt x="1745" y="435"/>
                </a:lnTo>
                <a:lnTo>
                  <a:pt x="1754" y="425"/>
                </a:lnTo>
                <a:lnTo>
                  <a:pt x="1764" y="413"/>
                </a:lnTo>
                <a:lnTo>
                  <a:pt x="1773" y="400"/>
                </a:lnTo>
                <a:lnTo>
                  <a:pt x="1782" y="385"/>
                </a:lnTo>
                <a:lnTo>
                  <a:pt x="1791" y="368"/>
                </a:lnTo>
                <a:lnTo>
                  <a:pt x="1798" y="351"/>
                </a:lnTo>
                <a:lnTo>
                  <a:pt x="1805" y="334"/>
                </a:lnTo>
                <a:lnTo>
                  <a:pt x="1812" y="316"/>
                </a:lnTo>
                <a:lnTo>
                  <a:pt x="1817" y="299"/>
                </a:lnTo>
                <a:lnTo>
                  <a:pt x="1821" y="283"/>
                </a:lnTo>
                <a:lnTo>
                  <a:pt x="1825" y="266"/>
                </a:lnTo>
                <a:lnTo>
                  <a:pt x="1827" y="252"/>
                </a:lnTo>
                <a:lnTo>
                  <a:pt x="1827" y="240"/>
                </a:lnTo>
                <a:lnTo>
                  <a:pt x="1828" y="223"/>
                </a:lnTo>
                <a:lnTo>
                  <a:pt x="1830" y="205"/>
                </a:lnTo>
                <a:lnTo>
                  <a:pt x="1834" y="189"/>
                </a:lnTo>
                <a:lnTo>
                  <a:pt x="1839" y="174"/>
                </a:lnTo>
                <a:lnTo>
                  <a:pt x="1845" y="159"/>
                </a:lnTo>
                <a:lnTo>
                  <a:pt x="1850" y="145"/>
                </a:lnTo>
                <a:lnTo>
                  <a:pt x="1857" y="131"/>
                </a:lnTo>
                <a:lnTo>
                  <a:pt x="1863" y="118"/>
                </a:lnTo>
                <a:lnTo>
                  <a:pt x="1877" y="90"/>
                </a:lnTo>
                <a:lnTo>
                  <a:pt x="1888" y="63"/>
                </a:lnTo>
                <a:lnTo>
                  <a:pt x="1894" y="47"/>
                </a:lnTo>
                <a:lnTo>
                  <a:pt x="1897" y="32"/>
                </a:lnTo>
                <a:lnTo>
                  <a:pt x="1899" y="17"/>
                </a:lnTo>
                <a:lnTo>
                  <a:pt x="1901" y="0"/>
                </a:lnTo>
                <a:lnTo>
                  <a:pt x="1904" y="10"/>
                </a:lnTo>
                <a:lnTo>
                  <a:pt x="1909" y="21"/>
                </a:lnTo>
                <a:lnTo>
                  <a:pt x="1917" y="32"/>
                </a:lnTo>
                <a:lnTo>
                  <a:pt x="1925" y="43"/>
                </a:lnTo>
                <a:lnTo>
                  <a:pt x="1932" y="55"/>
                </a:lnTo>
                <a:lnTo>
                  <a:pt x="1940" y="63"/>
                </a:lnTo>
                <a:lnTo>
                  <a:pt x="1948" y="70"/>
                </a:lnTo>
                <a:lnTo>
                  <a:pt x="1953" y="74"/>
                </a:lnTo>
                <a:lnTo>
                  <a:pt x="1952" y="76"/>
                </a:lnTo>
                <a:lnTo>
                  <a:pt x="1950" y="77"/>
                </a:lnTo>
                <a:lnTo>
                  <a:pt x="1947" y="78"/>
                </a:lnTo>
                <a:lnTo>
                  <a:pt x="1943" y="79"/>
                </a:lnTo>
                <a:lnTo>
                  <a:pt x="1937" y="80"/>
                </a:lnTo>
                <a:lnTo>
                  <a:pt x="1933" y="80"/>
                </a:lnTo>
                <a:lnTo>
                  <a:pt x="1935" y="90"/>
                </a:lnTo>
                <a:lnTo>
                  <a:pt x="1937" y="98"/>
                </a:lnTo>
                <a:lnTo>
                  <a:pt x="1940" y="104"/>
                </a:lnTo>
                <a:lnTo>
                  <a:pt x="1943" y="110"/>
                </a:lnTo>
                <a:lnTo>
                  <a:pt x="1947" y="115"/>
                </a:lnTo>
                <a:lnTo>
                  <a:pt x="1950" y="121"/>
                </a:lnTo>
                <a:lnTo>
                  <a:pt x="1952" y="127"/>
                </a:lnTo>
                <a:lnTo>
                  <a:pt x="1953" y="135"/>
                </a:lnTo>
                <a:lnTo>
                  <a:pt x="1953" y="144"/>
                </a:lnTo>
                <a:lnTo>
                  <a:pt x="1951" y="152"/>
                </a:lnTo>
                <a:lnTo>
                  <a:pt x="1949" y="160"/>
                </a:lnTo>
                <a:lnTo>
                  <a:pt x="1947" y="169"/>
                </a:lnTo>
                <a:lnTo>
                  <a:pt x="1944" y="176"/>
                </a:lnTo>
                <a:lnTo>
                  <a:pt x="1942" y="183"/>
                </a:lnTo>
                <a:lnTo>
                  <a:pt x="1941" y="190"/>
                </a:lnTo>
                <a:lnTo>
                  <a:pt x="1940" y="197"/>
                </a:lnTo>
                <a:lnTo>
                  <a:pt x="1940" y="201"/>
                </a:lnTo>
                <a:lnTo>
                  <a:pt x="1941" y="206"/>
                </a:lnTo>
                <a:lnTo>
                  <a:pt x="1942" y="210"/>
                </a:lnTo>
                <a:lnTo>
                  <a:pt x="1944" y="214"/>
                </a:lnTo>
                <a:lnTo>
                  <a:pt x="1950" y="222"/>
                </a:lnTo>
                <a:lnTo>
                  <a:pt x="1955" y="228"/>
                </a:lnTo>
                <a:lnTo>
                  <a:pt x="1963" y="233"/>
                </a:lnTo>
                <a:lnTo>
                  <a:pt x="1971" y="237"/>
                </a:lnTo>
                <a:lnTo>
                  <a:pt x="1978" y="239"/>
                </a:lnTo>
                <a:lnTo>
                  <a:pt x="1986" y="240"/>
                </a:lnTo>
                <a:lnTo>
                  <a:pt x="1987" y="244"/>
                </a:lnTo>
                <a:lnTo>
                  <a:pt x="1989" y="248"/>
                </a:lnTo>
                <a:lnTo>
                  <a:pt x="1993" y="251"/>
                </a:lnTo>
                <a:lnTo>
                  <a:pt x="1997" y="254"/>
                </a:lnTo>
                <a:lnTo>
                  <a:pt x="2006" y="257"/>
                </a:lnTo>
                <a:lnTo>
                  <a:pt x="2014" y="258"/>
                </a:lnTo>
                <a:lnTo>
                  <a:pt x="2014" y="278"/>
                </a:lnTo>
                <a:lnTo>
                  <a:pt x="2015" y="297"/>
                </a:lnTo>
                <a:lnTo>
                  <a:pt x="2017" y="314"/>
                </a:lnTo>
                <a:lnTo>
                  <a:pt x="2019" y="332"/>
                </a:lnTo>
                <a:lnTo>
                  <a:pt x="2026" y="365"/>
                </a:lnTo>
                <a:lnTo>
                  <a:pt x="2033" y="398"/>
                </a:lnTo>
                <a:lnTo>
                  <a:pt x="2040" y="429"/>
                </a:lnTo>
                <a:lnTo>
                  <a:pt x="2047" y="461"/>
                </a:lnTo>
                <a:lnTo>
                  <a:pt x="2050" y="476"/>
                </a:lnTo>
                <a:lnTo>
                  <a:pt x="2051" y="491"/>
                </a:lnTo>
                <a:lnTo>
                  <a:pt x="2053" y="508"/>
                </a:lnTo>
                <a:lnTo>
                  <a:pt x="2053" y="523"/>
                </a:lnTo>
                <a:lnTo>
                  <a:pt x="2053" y="526"/>
                </a:lnTo>
                <a:lnTo>
                  <a:pt x="2054" y="528"/>
                </a:lnTo>
                <a:lnTo>
                  <a:pt x="2056" y="529"/>
                </a:lnTo>
                <a:lnTo>
                  <a:pt x="2060" y="531"/>
                </a:lnTo>
                <a:lnTo>
                  <a:pt x="2066" y="533"/>
                </a:lnTo>
                <a:lnTo>
                  <a:pt x="2074" y="536"/>
                </a:lnTo>
                <a:lnTo>
                  <a:pt x="2082" y="538"/>
                </a:lnTo>
                <a:lnTo>
                  <a:pt x="2089" y="540"/>
                </a:lnTo>
                <a:lnTo>
                  <a:pt x="2096" y="544"/>
                </a:lnTo>
                <a:lnTo>
                  <a:pt x="2099" y="548"/>
                </a:lnTo>
                <a:lnTo>
                  <a:pt x="2108" y="562"/>
                </a:lnTo>
                <a:lnTo>
                  <a:pt x="2116" y="574"/>
                </a:lnTo>
                <a:lnTo>
                  <a:pt x="2120" y="578"/>
                </a:lnTo>
                <a:lnTo>
                  <a:pt x="2123" y="582"/>
                </a:lnTo>
                <a:lnTo>
                  <a:pt x="2128" y="584"/>
                </a:lnTo>
                <a:lnTo>
                  <a:pt x="2133" y="585"/>
                </a:lnTo>
                <a:lnTo>
                  <a:pt x="2134" y="596"/>
                </a:lnTo>
                <a:lnTo>
                  <a:pt x="2139" y="615"/>
                </a:lnTo>
                <a:lnTo>
                  <a:pt x="2146" y="637"/>
                </a:lnTo>
                <a:lnTo>
                  <a:pt x="2154" y="661"/>
                </a:lnTo>
                <a:lnTo>
                  <a:pt x="2163" y="686"/>
                </a:lnTo>
                <a:lnTo>
                  <a:pt x="2172" y="707"/>
                </a:lnTo>
                <a:lnTo>
                  <a:pt x="2179" y="724"/>
                </a:lnTo>
                <a:lnTo>
                  <a:pt x="2186" y="733"/>
                </a:lnTo>
                <a:lnTo>
                  <a:pt x="2188" y="735"/>
                </a:lnTo>
                <a:lnTo>
                  <a:pt x="2194" y="737"/>
                </a:lnTo>
                <a:lnTo>
                  <a:pt x="2201" y="738"/>
                </a:lnTo>
                <a:lnTo>
                  <a:pt x="2211" y="739"/>
                </a:lnTo>
                <a:lnTo>
                  <a:pt x="2231" y="742"/>
                </a:lnTo>
                <a:lnTo>
                  <a:pt x="2245" y="745"/>
                </a:lnTo>
                <a:lnTo>
                  <a:pt x="2242" y="756"/>
                </a:lnTo>
                <a:lnTo>
                  <a:pt x="2238" y="762"/>
                </a:lnTo>
                <a:lnTo>
                  <a:pt x="2231" y="766"/>
                </a:lnTo>
                <a:lnTo>
                  <a:pt x="2219" y="769"/>
                </a:lnTo>
                <a:lnTo>
                  <a:pt x="2223" y="781"/>
                </a:lnTo>
                <a:lnTo>
                  <a:pt x="2228" y="790"/>
                </a:lnTo>
                <a:lnTo>
                  <a:pt x="2233" y="800"/>
                </a:lnTo>
                <a:lnTo>
                  <a:pt x="2239" y="809"/>
                </a:lnTo>
                <a:lnTo>
                  <a:pt x="2251" y="827"/>
                </a:lnTo>
                <a:lnTo>
                  <a:pt x="2263" y="846"/>
                </a:lnTo>
                <a:lnTo>
                  <a:pt x="2289" y="879"/>
                </a:lnTo>
                <a:lnTo>
                  <a:pt x="2312" y="912"/>
                </a:lnTo>
                <a:lnTo>
                  <a:pt x="2318" y="907"/>
                </a:lnTo>
                <a:lnTo>
                  <a:pt x="2324" y="902"/>
                </a:lnTo>
                <a:lnTo>
                  <a:pt x="2328" y="899"/>
                </a:lnTo>
                <a:lnTo>
                  <a:pt x="2330" y="896"/>
                </a:lnTo>
                <a:lnTo>
                  <a:pt x="2332" y="892"/>
                </a:lnTo>
                <a:lnTo>
                  <a:pt x="2332" y="887"/>
                </a:lnTo>
                <a:lnTo>
                  <a:pt x="2332" y="896"/>
                </a:lnTo>
                <a:lnTo>
                  <a:pt x="2332" y="903"/>
                </a:lnTo>
                <a:lnTo>
                  <a:pt x="2332" y="910"/>
                </a:lnTo>
                <a:lnTo>
                  <a:pt x="2332" y="918"/>
                </a:lnTo>
                <a:lnTo>
                  <a:pt x="2293" y="1010"/>
                </a:lnTo>
                <a:lnTo>
                  <a:pt x="2295" y="1024"/>
                </a:lnTo>
                <a:lnTo>
                  <a:pt x="2296" y="1038"/>
                </a:lnTo>
                <a:lnTo>
                  <a:pt x="2295" y="1051"/>
                </a:lnTo>
                <a:lnTo>
                  <a:pt x="2291" y="1066"/>
                </a:lnTo>
                <a:lnTo>
                  <a:pt x="2288" y="1079"/>
                </a:lnTo>
                <a:lnTo>
                  <a:pt x="2283" y="1092"/>
                </a:lnTo>
                <a:lnTo>
                  <a:pt x="2276" y="1105"/>
                </a:lnTo>
                <a:lnTo>
                  <a:pt x="2269" y="1118"/>
                </a:lnTo>
                <a:lnTo>
                  <a:pt x="2253" y="1143"/>
                </a:lnTo>
                <a:lnTo>
                  <a:pt x="2237" y="1167"/>
                </a:lnTo>
                <a:lnTo>
                  <a:pt x="2220" y="1188"/>
                </a:lnTo>
                <a:lnTo>
                  <a:pt x="2206" y="1207"/>
                </a:lnTo>
                <a:lnTo>
                  <a:pt x="2188" y="1233"/>
                </a:lnTo>
                <a:lnTo>
                  <a:pt x="2172" y="1260"/>
                </a:lnTo>
                <a:lnTo>
                  <a:pt x="2153" y="1289"/>
                </a:lnTo>
                <a:lnTo>
                  <a:pt x="2133" y="1317"/>
                </a:lnTo>
                <a:lnTo>
                  <a:pt x="2123" y="1329"/>
                </a:lnTo>
                <a:lnTo>
                  <a:pt x="2111" y="1342"/>
                </a:lnTo>
                <a:lnTo>
                  <a:pt x="2100" y="1352"/>
                </a:lnTo>
                <a:lnTo>
                  <a:pt x="2087" y="1362"/>
                </a:lnTo>
                <a:lnTo>
                  <a:pt x="2081" y="1366"/>
                </a:lnTo>
                <a:lnTo>
                  <a:pt x="2074" y="1369"/>
                </a:lnTo>
                <a:lnTo>
                  <a:pt x="2066" y="1372"/>
                </a:lnTo>
                <a:lnTo>
                  <a:pt x="2059" y="1375"/>
                </a:lnTo>
                <a:lnTo>
                  <a:pt x="2051" y="1377"/>
                </a:lnTo>
                <a:lnTo>
                  <a:pt x="2043" y="1378"/>
                </a:lnTo>
                <a:lnTo>
                  <a:pt x="2036" y="1379"/>
                </a:lnTo>
                <a:lnTo>
                  <a:pt x="2027" y="1380"/>
                </a:lnTo>
                <a:lnTo>
                  <a:pt x="2026" y="1393"/>
                </a:lnTo>
                <a:lnTo>
                  <a:pt x="2022" y="1404"/>
                </a:lnTo>
                <a:lnTo>
                  <a:pt x="2018" y="1414"/>
                </a:lnTo>
                <a:lnTo>
                  <a:pt x="2013" y="1423"/>
                </a:lnTo>
                <a:lnTo>
                  <a:pt x="2005" y="1432"/>
                </a:lnTo>
                <a:lnTo>
                  <a:pt x="1997" y="1440"/>
                </a:lnTo>
                <a:lnTo>
                  <a:pt x="1988" y="1449"/>
                </a:lnTo>
                <a:lnTo>
                  <a:pt x="1978" y="1456"/>
                </a:lnTo>
                <a:lnTo>
                  <a:pt x="1958" y="1470"/>
                </a:lnTo>
                <a:lnTo>
                  <a:pt x="1937" y="1483"/>
                </a:lnTo>
                <a:lnTo>
                  <a:pt x="1917" y="1495"/>
                </a:lnTo>
                <a:lnTo>
                  <a:pt x="1901" y="1510"/>
                </a:lnTo>
                <a:lnTo>
                  <a:pt x="1885" y="1525"/>
                </a:lnTo>
                <a:lnTo>
                  <a:pt x="1873" y="1539"/>
                </a:lnTo>
                <a:lnTo>
                  <a:pt x="1864" y="1553"/>
                </a:lnTo>
                <a:lnTo>
                  <a:pt x="1857" y="1565"/>
                </a:lnTo>
                <a:lnTo>
                  <a:pt x="1848" y="1578"/>
                </a:lnTo>
                <a:lnTo>
                  <a:pt x="1838" y="1591"/>
                </a:lnTo>
                <a:lnTo>
                  <a:pt x="1825" y="1604"/>
                </a:lnTo>
                <a:lnTo>
                  <a:pt x="1807" y="1621"/>
                </a:lnTo>
                <a:lnTo>
                  <a:pt x="1801" y="1630"/>
                </a:lnTo>
                <a:lnTo>
                  <a:pt x="1796" y="1639"/>
                </a:lnTo>
                <a:lnTo>
                  <a:pt x="1793" y="1648"/>
                </a:lnTo>
                <a:lnTo>
                  <a:pt x="1790" y="1657"/>
                </a:lnTo>
                <a:lnTo>
                  <a:pt x="1786" y="1665"/>
                </a:lnTo>
                <a:lnTo>
                  <a:pt x="1782" y="1671"/>
                </a:lnTo>
                <a:lnTo>
                  <a:pt x="1780" y="1673"/>
                </a:lnTo>
                <a:lnTo>
                  <a:pt x="1776" y="1675"/>
                </a:lnTo>
                <a:lnTo>
                  <a:pt x="1772" y="1676"/>
                </a:lnTo>
                <a:lnTo>
                  <a:pt x="1768" y="1676"/>
                </a:lnTo>
                <a:lnTo>
                  <a:pt x="1749" y="1676"/>
                </a:lnTo>
                <a:lnTo>
                  <a:pt x="1733" y="1676"/>
                </a:lnTo>
                <a:lnTo>
                  <a:pt x="1718" y="1676"/>
                </a:lnTo>
                <a:lnTo>
                  <a:pt x="1707" y="1676"/>
                </a:lnTo>
                <a:lnTo>
                  <a:pt x="1702" y="1676"/>
                </a:lnTo>
                <a:lnTo>
                  <a:pt x="1695" y="1678"/>
                </a:lnTo>
                <a:lnTo>
                  <a:pt x="1689" y="1680"/>
                </a:lnTo>
                <a:lnTo>
                  <a:pt x="1682" y="1683"/>
                </a:lnTo>
                <a:lnTo>
                  <a:pt x="1668" y="1690"/>
                </a:lnTo>
                <a:lnTo>
                  <a:pt x="1652" y="1699"/>
                </a:lnTo>
                <a:lnTo>
                  <a:pt x="1634" y="1708"/>
                </a:lnTo>
                <a:lnTo>
                  <a:pt x="1613" y="1717"/>
                </a:lnTo>
                <a:lnTo>
                  <a:pt x="1602" y="1722"/>
                </a:lnTo>
                <a:lnTo>
                  <a:pt x="1589" y="1726"/>
                </a:lnTo>
                <a:lnTo>
                  <a:pt x="1576" y="1729"/>
                </a:lnTo>
                <a:lnTo>
                  <a:pt x="1561" y="1731"/>
                </a:lnTo>
                <a:lnTo>
                  <a:pt x="1558" y="1725"/>
                </a:lnTo>
                <a:lnTo>
                  <a:pt x="1555" y="1718"/>
                </a:lnTo>
                <a:lnTo>
                  <a:pt x="1548" y="1718"/>
                </a:lnTo>
                <a:lnTo>
                  <a:pt x="1541" y="1717"/>
                </a:lnTo>
                <a:lnTo>
                  <a:pt x="1536" y="1715"/>
                </a:lnTo>
                <a:lnTo>
                  <a:pt x="1532" y="1713"/>
                </a:lnTo>
                <a:lnTo>
                  <a:pt x="1528" y="1711"/>
                </a:lnTo>
                <a:lnTo>
                  <a:pt x="1525" y="1708"/>
                </a:lnTo>
                <a:lnTo>
                  <a:pt x="1522" y="1705"/>
                </a:lnTo>
                <a:lnTo>
                  <a:pt x="1520" y="1701"/>
                </a:lnTo>
                <a:lnTo>
                  <a:pt x="1517" y="1693"/>
                </a:lnTo>
                <a:lnTo>
                  <a:pt x="1515" y="1685"/>
                </a:lnTo>
                <a:lnTo>
                  <a:pt x="1515" y="1677"/>
                </a:lnTo>
                <a:lnTo>
                  <a:pt x="1515" y="1670"/>
                </a:lnTo>
                <a:lnTo>
                  <a:pt x="1489" y="1690"/>
                </a:lnTo>
                <a:lnTo>
                  <a:pt x="1462" y="1709"/>
                </a:lnTo>
                <a:lnTo>
                  <a:pt x="1449" y="1718"/>
                </a:lnTo>
                <a:lnTo>
                  <a:pt x="1437" y="1725"/>
                </a:lnTo>
                <a:lnTo>
                  <a:pt x="1432" y="1728"/>
                </a:lnTo>
                <a:lnTo>
                  <a:pt x="1426" y="1730"/>
                </a:lnTo>
                <a:lnTo>
                  <a:pt x="1421" y="1731"/>
                </a:lnTo>
                <a:lnTo>
                  <a:pt x="1415" y="1731"/>
                </a:lnTo>
                <a:lnTo>
                  <a:pt x="1413" y="1731"/>
                </a:lnTo>
                <a:lnTo>
                  <a:pt x="1410" y="1729"/>
                </a:lnTo>
                <a:lnTo>
                  <a:pt x="1406" y="1727"/>
                </a:lnTo>
                <a:lnTo>
                  <a:pt x="1403" y="1725"/>
                </a:lnTo>
                <a:lnTo>
                  <a:pt x="1400" y="1722"/>
                </a:lnTo>
                <a:lnTo>
                  <a:pt x="1398" y="1718"/>
                </a:lnTo>
                <a:lnTo>
                  <a:pt x="1395" y="1715"/>
                </a:lnTo>
                <a:lnTo>
                  <a:pt x="1395" y="1712"/>
                </a:lnTo>
                <a:lnTo>
                  <a:pt x="1372" y="1711"/>
                </a:lnTo>
                <a:lnTo>
                  <a:pt x="1349" y="1709"/>
                </a:lnTo>
                <a:lnTo>
                  <a:pt x="1338" y="1707"/>
                </a:lnTo>
                <a:lnTo>
                  <a:pt x="1327" y="1704"/>
                </a:lnTo>
                <a:lnTo>
                  <a:pt x="1316" y="1701"/>
                </a:lnTo>
                <a:lnTo>
                  <a:pt x="1307" y="1697"/>
                </a:lnTo>
                <a:lnTo>
                  <a:pt x="1297" y="1693"/>
                </a:lnTo>
                <a:lnTo>
                  <a:pt x="1289" y="1688"/>
                </a:lnTo>
                <a:lnTo>
                  <a:pt x="1281" y="1683"/>
                </a:lnTo>
                <a:lnTo>
                  <a:pt x="1275" y="1677"/>
                </a:lnTo>
                <a:lnTo>
                  <a:pt x="1269" y="1670"/>
                </a:lnTo>
                <a:lnTo>
                  <a:pt x="1266" y="1662"/>
                </a:lnTo>
                <a:lnTo>
                  <a:pt x="1264" y="1653"/>
                </a:lnTo>
                <a:lnTo>
                  <a:pt x="1263" y="1645"/>
                </a:lnTo>
                <a:lnTo>
                  <a:pt x="1263" y="1639"/>
                </a:lnTo>
                <a:lnTo>
                  <a:pt x="1264" y="1635"/>
                </a:lnTo>
                <a:lnTo>
                  <a:pt x="1266" y="1631"/>
                </a:lnTo>
                <a:lnTo>
                  <a:pt x="1268" y="1627"/>
                </a:lnTo>
                <a:lnTo>
                  <a:pt x="1272" y="1620"/>
                </a:lnTo>
                <a:lnTo>
                  <a:pt x="1279" y="1614"/>
                </a:lnTo>
                <a:lnTo>
                  <a:pt x="1286" y="1609"/>
                </a:lnTo>
                <a:lnTo>
                  <a:pt x="1290" y="1601"/>
                </a:lnTo>
                <a:lnTo>
                  <a:pt x="1292" y="1597"/>
                </a:lnTo>
                <a:lnTo>
                  <a:pt x="1294" y="1593"/>
                </a:lnTo>
                <a:lnTo>
                  <a:pt x="1296" y="1589"/>
                </a:lnTo>
                <a:lnTo>
                  <a:pt x="1296" y="1583"/>
                </a:lnTo>
                <a:lnTo>
                  <a:pt x="1296" y="1546"/>
                </a:lnTo>
                <a:lnTo>
                  <a:pt x="1309" y="1528"/>
                </a:lnTo>
                <a:lnTo>
                  <a:pt x="1309" y="1522"/>
                </a:lnTo>
                <a:lnTo>
                  <a:pt x="1256" y="1522"/>
                </a:lnTo>
                <a:lnTo>
                  <a:pt x="1249" y="1534"/>
                </a:lnTo>
                <a:lnTo>
                  <a:pt x="1255" y="1525"/>
                </a:lnTo>
                <a:lnTo>
                  <a:pt x="1263" y="1516"/>
                </a:lnTo>
                <a:lnTo>
                  <a:pt x="1269" y="1509"/>
                </a:lnTo>
                <a:lnTo>
                  <a:pt x="1276" y="1504"/>
                </a:lnTo>
                <a:lnTo>
                  <a:pt x="1276" y="1460"/>
                </a:lnTo>
                <a:lnTo>
                  <a:pt x="1270" y="1462"/>
                </a:lnTo>
                <a:lnTo>
                  <a:pt x="1265" y="1464"/>
                </a:lnTo>
                <a:lnTo>
                  <a:pt x="1260" y="1466"/>
                </a:lnTo>
                <a:lnTo>
                  <a:pt x="1256" y="1469"/>
                </a:lnTo>
                <a:lnTo>
                  <a:pt x="1249" y="1475"/>
                </a:lnTo>
                <a:lnTo>
                  <a:pt x="1243" y="1481"/>
                </a:lnTo>
                <a:lnTo>
                  <a:pt x="1237" y="1488"/>
                </a:lnTo>
                <a:lnTo>
                  <a:pt x="1232" y="1494"/>
                </a:lnTo>
                <a:lnTo>
                  <a:pt x="1229" y="1498"/>
                </a:lnTo>
                <a:lnTo>
                  <a:pt x="1225" y="1500"/>
                </a:lnTo>
                <a:lnTo>
                  <a:pt x="1221" y="1502"/>
                </a:lnTo>
                <a:lnTo>
                  <a:pt x="1216" y="1504"/>
                </a:lnTo>
                <a:lnTo>
                  <a:pt x="1189" y="1504"/>
                </a:lnTo>
                <a:lnTo>
                  <a:pt x="1222" y="1472"/>
                </a:lnTo>
                <a:lnTo>
                  <a:pt x="1252" y="1442"/>
                </a:lnTo>
                <a:lnTo>
                  <a:pt x="1280" y="1411"/>
                </a:lnTo>
                <a:lnTo>
                  <a:pt x="1309" y="1380"/>
                </a:lnTo>
                <a:lnTo>
                  <a:pt x="1305" y="1378"/>
                </a:lnTo>
                <a:lnTo>
                  <a:pt x="1301" y="1377"/>
                </a:lnTo>
                <a:lnTo>
                  <a:pt x="1298" y="1376"/>
                </a:lnTo>
                <a:lnTo>
                  <a:pt x="1294" y="1376"/>
                </a:lnTo>
                <a:lnTo>
                  <a:pt x="1287" y="1378"/>
                </a:lnTo>
                <a:lnTo>
                  <a:pt x="1280" y="1382"/>
                </a:lnTo>
                <a:lnTo>
                  <a:pt x="1267" y="1392"/>
                </a:lnTo>
                <a:lnTo>
                  <a:pt x="1256" y="1399"/>
                </a:lnTo>
                <a:lnTo>
                  <a:pt x="1230" y="1418"/>
                </a:lnTo>
                <a:lnTo>
                  <a:pt x="1185" y="1450"/>
                </a:lnTo>
                <a:lnTo>
                  <a:pt x="1142" y="1478"/>
                </a:lnTo>
                <a:lnTo>
                  <a:pt x="1123" y="1490"/>
                </a:lnTo>
                <a:lnTo>
                  <a:pt x="1123" y="1380"/>
                </a:lnTo>
                <a:lnTo>
                  <a:pt x="1113" y="1379"/>
                </a:lnTo>
                <a:lnTo>
                  <a:pt x="1106" y="1377"/>
                </a:lnTo>
                <a:lnTo>
                  <a:pt x="1099" y="1375"/>
                </a:lnTo>
                <a:lnTo>
                  <a:pt x="1093" y="1371"/>
                </a:lnTo>
                <a:lnTo>
                  <a:pt x="1090" y="1367"/>
                </a:lnTo>
                <a:lnTo>
                  <a:pt x="1088" y="1362"/>
                </a:lnTo>
                <a:lnTo>
                  <a:pt x="1088" y="1356"/>
                </a:lnTo>
                <a:lnTo>
                  <a:pt x="1090" y="1349"/>
                </a:lnTo>
                <a:lnTo>
                  <a:pt x="1078" y="1338"/>
                </a:lnTo>
                <a:lnTo>
                  <a:pt x="1064" y="1325"/>
                </a:lnTo>
                <a:lnTo>
                  <a:pt x="1047" y="1314"/>
                </a:lnTo>
                <a:lnTo>
                  <a:pt x="1030" y="1304"/>
                </a:lnTo>
                <a:lnTo>
                  <a:pt x="1020" y="1299"/>
                </a:lnTo>
                <a:lnTo>
                  <a:pt x="1011" y="1295"/>
                </a:lnTo>
                <a:lnTo>
                  <a:pt x="1001" y="1291"/>
                </a:lnTo>
                <a:lnTo>
                  <a:pt x="990" y="1288"/>
                </a:lnTo>
                <a:lnTo>
                  <a:pt x="980" y="1285"/>
                </a:lnTo>
                <a:lnTo>
                  <a:pt x="971" y="1283"/>
                </a:lnTo>
                <a:lnTo>
                  <a:pt x="961" y="1282"/>
                </a:lnTo>
                <a:lnTo>
                  <a:pt x="951" y="1282"/>
                </a:lnTo>
                <a:lnTo>
                  <a:pt x="941" y="1283"/>
                </a:lnTo>
                <a:lnTo>
                  <a:pt x="931" y="1285"/>
                </a:lnTo>
                <a:lnTo>
                  <a:pt x="923" y="1289"/>
                </a:lnTo>
                <a:lnTo>
                  <a:pt x="917" y="1294"/>
                </a:lnTo>
                <a:lnTo>
                  <a:pt x="831" y="1294"/>
                </a:lnTo>
                <a:lnTo>
                  <a:pt x="819" y="1301"/>
                </a:lnTo>
                <a:lnTo>
                  <a:pt x="807" y="1307"/>
                </a:lnTo>
                <a:lnTo>
                  <a:pt x="796" y="1312"/>
                </a:lnTo>
                <a:lnTo>
                  <a:pt x="785" y="1316"/>
                </a:lnTo>
                <a:lnTo>
                  <a:pt x="775" y="1319"/>
                </a:lnTo>
                <a:lnTo>
                  <a:pt x="764" y="1321"/>
                </a:lnTo>
                <a:lnTo>
                  <a:pt x="754" y="1323"/>
                </a:lnTo>
                <a:lnTo>
                  <a:pt x="745" y="1324"/>
                </a:lnTo>
                <a:lnTo>
                  <a:pt x="726" y="1326"/>
                </a:lnTo>
                <a:lnTo>
                  <a:pt x="706" y="1328"/>
                </a:lnTo>
                <a:lnTo>
                  <a:pt x="686" y="1332"/>
                </a:lnTo>
                <a:lnTo>
                  <a:pt x="664" y="1337"/>
                </a:lnTo>
                <a:lnTo>
                  <a:pt x="636" y="1345"/>
                </a:lnTo>
                <a:lnTo>
                  <a:pt x="596" y="1356"/>
                </a:lnTo>
                <a:lnTo>
                  <a:pt x="577" y="1362"/>
                </a:lnTo>
                <a:lnTo>
                  <a:pt x="560" y="1369"/>
                </a:lnTo>
                <a:lnTo>
                  <a:pt x="547" y="1374"/>
                </a:lnTo>
                <a:lnTo>
                  <a:pt x="538" y="1380"/>
                </a:lnTo>
                <a:lnTo>
                  <a:pt x="521" y="1402"/>
                </a:lnTo>
                <a:lnTo>
                  <a:pt x="507" y="1419"/>
                </a:lnTo>
                <a:lnTo>
                  <a:pt x="501" y="1426"/>
                </a:lnTo>
                <a:lnTo>
                  <a:pt x="493" y="1431"/>
                </a:lnTo>
                <a:lnTo>
                  <a:pt x="488" y="1433"/>
                </a:lnTo>
                <a:lnTo>
                  <a:pt x="483" y="1434"/>
                </a:lnTo>
                <a:lnTo>
                  <a:pt x="478" y="1435"/>
                </a:lnTo>
                <a:lnTo>
                  <a:pt x="472" y="1435"/>
                </a:lnTo>
                <a:lnTo>
                  <a:pt x="306" y="1435"/>
                </a:lnTo>
                <a:lnTo>
                  <a:pt x="291" y="1439"/>
                </a:lnTo>
                <a:lnTo>
                  <a:pt x="277" y="1444"/>
                </a:lnTo>
                <a:lnTo>
                  <a:pt x="265" y="1448"/>
                </a:lnTo>
                <a:lnTo>
                  <a:pt x="254" y="1453"/>
                </a:lnTo>
                <a:lnTo>
                  <a:pt x="233" y="1463"/>
                </a:lnTo>
                <a:lnTo>
                  <a:pt x="214" y="1473"/>
                </a:lnTo>
                <a:lnTo>
                  <a:pt x="204" y="1478"/>
                </a:lnTo>
                <a:lnTo>
                  <a:pt x="193" y="1482"/>
                </a:lnTo>
                <a:lnTo>
                  <a:pt x="182" y="1486"/>
                </a:lnTo>
                <a:lnTo>
                  <a:pt x="170" y="1490"/>
                </a:lnTo>
                <a:lnTo>
                  <a:pt x="157" y="1493"/>
                </a:lnTo>
                <a:lnTo>
                  <a:pt x="142" y="1495"/>
                </a:lnTo>
                <a:lnTo>
                  <a:pt x="125" y="1496"/>
                </a:lnTo>
                <a:lnTo>
                  <a:pt x="106" y="1496"/>
                </a:lnTo>
                <a:lnTo>
                  <a:pt x="95" y="1496"/>
                </a:lnTo>
                <a:lnTo>
                  <a:pt x="84" y="1495"/>
                </a:lnTo>
                <a:lnTo>
                  <a:pt x="75" y="1494"/>
                </a:lnTo>
                <a:lnTo>
                  <a:pt x="65" y="1492"/>
                </a:lnTo>
                <a:lnTo>
                  <a:pt x="55" y="1490"/>
                </a:lnTo>
                <a:lnTo>
                  <a:pt x="46" y="1487"/>
                </a:lnTo>
                <a:lnTo>
                  <a:pt x="38" y="1483"/>
                </a:lnTo>
                <a:lnTo>
                  <a:pt x="31" y="1479"/>
                </a:lnTo>
                <a:lnTo>
                  <a:pt x="24" y="1475"/>
                </a:lnTo>
                <a:lnTo>
                  <a:pt x="19" y="1470"/>
                </a:lnTo>
                <a:lnTo>
                  <a:pt x="13" y="1464"/>
                </a:lnTo>
                <a:lnTo>
                  <a:pt x="9" y="1458"/>
                </a:lnTo>
                <a:lnTo>
                  <a:pt x="4" y="1452"/>
                </a:lnTo>
                <a:lnTo>
                  <a:pt x="2" y="1445"/>
                </a:lnTo>
                <a:lnTo>
                  <a:pt x="1" y="1437"/>
                </a:lnTo>
                <a:lnTo>
                  <a:pt x="0" y="1429"/>
                </a:lnTo>
                <a:lnTo>
                  <a:pt x="1" y="1426"/>
                </a:lnTo>
                <a:lnTo>
                  <a:pt x="2" y="1423"/>
                </a:lnTo>
                <a:lnTo>
                  <a:pt x="4" y="1421"/>
                </a:lnTo>
                <a:lnTo>
                  <a:pt x="6" y="1418"/>
                </a:lnTo>
                <a:lnTo>
                  <a:pt x="13" y="1415"/>
                </a:lnTo>
                <a:lnTo>
                  <a:pt x="22" y="1413"/>
                </a:lnTo>
                <a:lnTo>
                  <a:pt x="39" y="1411"/>
                </a:lnTo>
                <a:lnTo>
                  <a:pt x="54" y="1411"/>
                </a:lnTo>
                <a:lnTo>
                  <a:pt x="58" y="1408"/>
                </a:lnTo>
                <a:lnTo>
                  <a:pt x="64" y="1404"/>
                </a:lnTo>
                <a:lnTo>
                  <a:pt x="68" y="1399"/>
                </a:lnTo>
                <a:lnTo>
                  <a:pt x="72" y="1393"/>
                </a:lnTo>
                <a:lnTo>
                  <a:pt x="82" y="1378"/>
                </a:lnTo>
                <a:lnTo>
                  <a:pt x="90" y="1361"/>
                </a:lnTo>
                <a:lnTo>
                  <a:pt x="97" y="1344"/>
                </a:lnTo>
                <a:lnTo>
                  <a:pt x="102" y="1325"/>
                </a:lnTo>
                <a:lnTo>
                  <a:pt x="105" y="1309"/>
                </a:lnTo>
                <a:lnTo>
                  <a:pt x="106" y="1294"/>
                </a:lnTo>
                <a:lnTo>
                  <a:pt x="106" y="1288"/>
                </a:lnTo>
                <a:lnTo>
                  <a:pt x="105" y="1284"/>
                </a:lnTo>
                <a:lnTo>
                  <a:pt x="103" y="1279"/>
                </a:lnTo>
                <a:lnTo>
                  <a:pt x="101" y="1275"/>
                </a:lnTo>
                <a:lnTo>
                  <a:pt x="95" y="1267"/>
                </a:lnTo>
                <a:lnTo>
                  <a:pt x="90" y="1260"/>
                </a:lnTo>
                <a:lnTo>
                  <a:pt x="83" y="1254"/>
                </a:lnTo>
                <a:lnTo>
                  <a:pt x="79" y="1248"/>
                </a:lnTo>
                <a:lnTo>
                  <a:pt x="77" y="1244"/>
                </a:lnTo>
                <a:lnTo>
                  <a:pt x="75" y="1241"/>
                </a:lnTo>
                <a:lnTo>
                  <a:pt x="73" y="1237"/>
                </a:lnTo>
                <a:lnTo>
                  <a:pt x="73" y="1232"/>
                </a:lnTo>
                <a:lnTo>
                  <a:pt x="73" y="1225"/>
                </a:lnTo>
                <a:lnTo>
                  <a:pt x="75" y="1218"/>
                </a:lnTo>
                <a:lnTo>
                  <a:pt x="77" y="1212"/>
                </a:lnTo>
                <a:lnTo>
                  <a:pt x="79" y="1207"/>
                </a:lnTo>
                <a:lnTo>
                  <a:pt x="86" y="1200"/>
                </a:lnTo>
                <a:lnTo>
                  <a:pt x="93" y="1193"/>
                </a:lnTo>
                <a:lnTo>
                  <a:pt x="101" y="1188"/>
                </a:lnTo>
                <a:lnTo>
                  <a:pt x="106" y="1182"/>
                </a:lnTo>
                <a:lnTo>
                  <a:pt x="110" y="1179"/>
                </a:lnTo>
                <a:lnTo>
                  <a:pt x="112" y="1175"/>
                </a:lnTo>
                <a:lnTo>
                  <a:pt x="113" y="1170"/>
                </a:lnTo>
                <a:lnTo>
                  <a:pt x="113" y="1165"/>
                </a:lnTo>
                <a:lnTo>
                  <a:pt x="113" y="1150"/>
                </a:lnTo>
                <a:lnTo>
                  <a:pt x="111" y="1137"/>
                </a:lnTo>
                <a:lnTo>
                  <a:pt x="109" y="1123"/>
                </a:lnTo>
                <a:lnTo>
                  <a:pt x="105" y="1110"/>
                </a:lnTo>
                <a:lnTo>
                  <a:pt x="98" y="1082"/>
                </a:lnTo>
                <a:lnTo>
                  <a:pt x="88" y="1056"/>
                </a:lnTo>
                <a:lnTo>
                  <a:pt x="78" y="1030"/>
                </a:lnTo>
                <a:lnTo>
                  <a:pt x="68" y="1006"/>
                </a:lnTo>
                <a:lnTo>
                  <a:pt x="59" y="982"/>
                </a:lnTo>
                <a:lnTo>
                  <a:pt x="54" y="961"/>
                </a:lnTo>
                <a:lnTo>
                  <a:pt x="54" y="930"/>
                </a:lnTo>
                <a:lnTo>
                  <a:pt x="58" y="943"/>
                </a:lnTo>
                <a:lnTo>
                  <a:pt x="64" y="954"/>
                </a:lnTo>
                <a:lnTo>
                  <a:pt x="71" y="964"/>
                </a:lnTo>
                <a:lnTo>
                  <a:pt x="80" y="973"/>
                </a:lnTo>
                <a:lnTo>
                  <a:pt x="80" y="949"/>
                </a:lnTo>
                <a:lnTo>
                  <a:pt x="80" y="954"/>
                </a:lnTo>
                <a:lnTo>
                  <a:pt x="82" y="958"/>
                </a:lnTo>
                <a:lnTo>
                  <a:pt x="84" y="962"/>
                </a:lnTo>
                <a:lnTo>
                  <a:pt x="88" y="966"/>
                </a:lnTo>
                <a:lnTo>
                  <a:pt x="92" y="969"/>
                </a:lnTo>
                <a:lnTo>
                  <a:pt x="97" y="971"/>
                </a:lnTo>
                <a:lnTo>
                  <a:pt x="102" y="973"/>
                </a:lnTo>
                <a:lnTo>
                  <a:pt x="106" y="973"/>
                </a:lnTo>
                <a:lnTo>
                  <a:pt x="113" y="964"/>
                </a:lnTo>
                <a:lnTo>
                  <a:pt x="122" y="955"/>
                </a:lnTo>
                <a:lnTo>
                  <a:pt x="126" y="951"/>
                </a:lnTo>
                <a:lnTo>
                  <a:pt x="129" y="946"/>
                </a:lnTo>
                <a:lnTo>
                  <a:pt x="132" y="940"/>
                </a:lnTo>
                <a:lnTo>
                  <a:pt x="133" y="936"/>
                </a:lnTo>
                <a:lnTo>
                  <a:pt x="132" y="923"/>
                </a:lnTo>
                <a:lnTo>
                  <a:pt x="128" y="913"/>
                </a:lnTo>
                <a:lnTo>
                  <a:pt x="125" y="903"/>
                </a:lnTo>
                <a:lnTo>
                  <a:pt x="120" y="895"/>
                </a:lnTo>
                <a:lnTo>
                  <a:pt x="115" y="887"/>
                </a:lnTo>
                <a:lnTo>
                  <a:pt x="111" y="879"/>
                </a:lnTo>
                <a:lnTo>
                  <a:pt x="107" y="871"/>
                </a:lnTo>
                <a:lnTo>
                  <a:pt x="106" y="862"/>
                </a:lnTo>
                <a:lnTo>
                  <a:pt x="107" y="855"/>
                </a:lnTo>
                <a:lnTo>
                  <a:pt x="111" y="847"/>
                </a:lnTo>
                <a:lnTo>
                  <a:pt x="115" y="839"/>
                </a:lnTo>
                <a:lnTo>
                  <a:pt x="121" y="831"/>
                </a:lnTo>
                <a:lnTo>
                  <a:pt x="126" y="823"/>
                </a:lnTo>
                <a:lnTo>
                  <a:pt x="132" y="818"/>
                </a:lnTo>
                <a:lnTo>
                  <a:pt x="136" y="814"/>
                </a:lnTo>
                <a:lnTo>
                  <a:pt x="139" y="813"/>
                </a:lnTo>
                <a:lnTo>
                  <a:pt x="139" y="807"/>
                </a:lnTo>
                <a:lnTo>
                  <a:pt x="140" y="800"/>
                </a:lnTo>
                <a:lnTo>
                  <a:pt x="143" y="792"/>
                </a:lnTo>
                <a:lnTo>
                  <a:pt x="146" y="783"/>
                </a:lnTo>
                <a:lnTo>
                  <a:pt x="147" y="765"/>
                </a:lnTo>
                <a:lnTo>
                  <a:pt x="149" y="751"/>
                </a:lnTo>
                <a:lnTo>
                  <a:pt x="151" y="737"/>
                </a:lnTo>
                <a:lnTo>
                  <a:pt x="153" y="7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7" name="Freeform 135"/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2486025" y="4283075"/>
            <a:ext cx="211138" cy="265113"/>
          </a:xfrm>
          <a:custGeom>
            <a:avLst/>
            <a:gdLst>
              <a:gd name="T0" fmla="*/ 2147483647 w 486"/>
              <a:gd name="T1" fmla="*/ 2147483647 h 505"/>
              <a:gd name="T2" fmla="*/ 2147483647 w 486"/>
              <a:gd name="T3" fmla="*/ 2147483647 h 505"/>
              <a:gd name="T4" fmla="*/ 2147483647 w 486"/>
              <a:gd name="T5" fmla="*/ 2147483647 h 505"/>
              <a:gd name="T6" fmla="*/ 2147483647 w 486"/>
              <a:gd name="T7" fmla="*/ 2147483647 h 505"/>
              <a:gd name="T8" fmla="*/ 2147483647 w 486"/>
              <a:gd name="T9" fmla="*/ 2147483647 h 505"/>
              <a:gd name="T10" fmla="*/ 2147483647 w 486"/>
              <a:gd name="T11" fmla="*/ 2147483647 h 505"/>
              <a:gd name="T12" fmla="*/ 2147483647 w 486"/>
              <a:gd name="T13" fmla="*/ 2147483647 h 505"/>
              <a:gd name="T14" fmla="*/ 2147483647 w 486"/>
              <a:gd name="T15" fmla="*/ 2147483647 h 505"/>
              <a:gd name="T16" fmla="*/ 2147483647 w 486"/>
              <a:gd name="T17" fmla="*/ 2147483647 h 505"/>
              <a:gd name="T18" fmla="*/ 2147483647 w 486"/>
              <a:gd name="T19" fmla="*/ 2147483647 h 505"/>
              <a:gd name="T20" fmla="*/ 2147483647 w 486"/>
              <a:gd name="T21" fmla="*/ 2147483647 h 505"/>
              <a:gd name="T22" fmla="*/ 2147483647 w 486"/>
              <a:gd name="T23" fmla="*/ 2147483647 h 505"/>
              <a:gd name="T24" fmla="*/ 2147483647 w 486"/>
              <a:gd name="T25" fmla="*/ 2147483647 h 505"/>
              <a:gd name="T26" fmla="*/ 2147483647 w 486"/>
              <a:gd name="T27" fmla="*/ 2147483647 h 505"/>
              <a:gd name="T28" fmla="*/ 2147483647 w 486"/>
              <a:gd name="T29" fmla="*/ 2147483647 h 505"/>
              <a:gd name="T30" fmla="*/ 2147483647 w 486"/>
              <a:gd name="T31" fmla="*/ 2147483647 h 505"/>
              <a:gd name="T32" fmla="*/ 2147483647 w 486"/>
              <a:gd name="T33" fmla="*/ 2147483647 h 505"/>
              <a:gd name="T34" fmla="*/ 2147483647 w 486"/>
              <a:gd name="T35" fmla="*/ 2147483647 h 505"/>
              <a:gd name="T36" fmla="*/ 2147483647 w 486"/>
              <a:gd name="T37" fmla="*/ 2147483647 h 505"/>
              <a:gd name="T38" fmla="*/ 2147483647 w 486"/>
              <a:gd name="T39" fmla="*/ 2147483647 h 505"/>
              <a:gd name="T40" fmla="*/ 2147483647 w 486"/>
              <a:gd name="T41" fmla="*/ 2147483647 h 505"/>
              <a:gd name="T42" fmla="*/ 2147483647 w 486"/>
              <a:gd name="T43" fmla="*/ 2147483647 h 505"/>
              <a:gd name="T44" fmla="*/ 2147483647 w 486"/>
              <a:gd name="T45" fmla="*/ 2147483647 h 505"/>
              <a:gd name="T46" fmla="*/ 2147483647 w 486"/>
              <a:gd name="T47" fmla="*/ 2147483647 h 505"/>
              <a:gd name="T48" fmla="*/ 2147483647 w 486"/>
              <a:gd name="T49" fmla="*/ 2147483647 h 505"/>
              <a:gd name="T50" fmla="*/ 2147483647 w 486"/>
              <a:gd name="T51" fmla="*/ 2147483647 h 505"/>
              <a:gd name="T52" fmla="*/ 2147483647 w 486"/>
              <a:gd name="T53" fmla="*/ 2147483647 h 505"/>
              <a:gd name="T54" fmla="*/ 2147483647 w 486"/>
              <a:gd name="T55" fmla="*/ 2147483647 h 505"/>
              <a:gd name="T56" fmla="*/ 2147483647 w 486"/>
              <a:gd name="T57" fmla="*/ 2147483647 h 505"/>
              <a:gd name="T58" fmla="*/ 2147483647 w 486"/>
              <a:gd name="T59" fmla="*/ 2147483647 h 505"/>
              <a:gd name="T60" fmla="*/ 2147483647 w 486"/>
              <a:gd name="T61" fmla="*/ 2147483647 h 505"/>
              <a:gd name="T62" fmla="*/ 2147483647 w 486"/>
              <a:gd name="T63" fmla="*/ 2147483647 h 505"/>
              <a:gd name="T64" fmla="*/ 2147483647 w 486"/>
              <a:gd name="T65" fmla="*/ 2147483647 h 505"/>
              <a:gd name="T66" fmla="*/ 2147483647 w 486"/>
              <a:gd name="T67" fmla="*/ 2147483647 h 505"/>
              <a:gd name="T68" fmla="*/ 2147483647 w 486"/>
              <a:gd name="T69" fmla="*/ 2147483647 h 505"/>
              <a:gd name="T70" fmla="*/ 2147483647 w 486"/>
              <a:gd name="T71" fmla="*/ 2147483647 h 505"/>
              <a:gd name="T72" fmla="*/ 2147483647 w 486"/>
              <a:gd name="T73" fmla="*/ 2147483647 h 505"/>
              <a:gd name="T74" fmla="*/ 2147483647 w 486"/>
              <a:gd name="T75" fmla="*/ 2147483647 h 505"/>
              <a:gd name="T76" fmla="*/ 2147483647 w 486"/>
              <a:gd name="T77" fmla="*/ 2147483647 h 505"/>
              <a:gd name="T78" fmla="*/ 2147483647 w 486"/>
              <a:gd name="T79" fmla="*/ 2147483647 h 505"/>
              <a:gd name="T80" fmla="*/ 2147483647 w 486"/>
              <a:gd name="T81" fmla="*/ 2147483647 h 505"/>
              <a:gd name="T82" fmla="*/ 2147483647 w 486"/>
              <a:gd name="T83" fmla="*/ 2147483647 h 505"/>
              <a:gd name="T84" fmla="*/ 2147483647 w 486"/>
              <a:gd name="T85" fmla="*/ 2147483647 h 505"/>
              <a:gd name="T86" fmla="*/ 2147483647 w 486"/>
              <a:gd name="T87" fmla="*/ 2147483647 h 505"/>
              <a:gd name="T88" fmla="*/ 2147483647 w 486"/>
              <a:gd name="T89" fmla="*/ 2147483647 h 505"/>
              <a:gd name="T90" fmla="*/ 2147483647 w 486"/>
              <a:gd name="T91" fmla="*/ 2147483647 h 50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86"/>
              <a:gd name="T139" fmla="*/ 0 h 505"/>
              <a:gd name="T140" fmla="*/ 486 w 486"/>
              <a:gd name="T141" fmla="*/ 505 h 50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86" h="505">
                <a:moveTo>
                  <a:pt x="0" y="166"/>
                </a:moveTo>
                <a:lnTo>
                  <a:pt x="7" y="171"/>
                </a:lnTo>
                <a:lnTo>
                  <a:pt x="14" y="176"/>
                </a:lnTo>
                <a:lnTo>
                  <a:pt x="19" y="181"/>
                </a:lnTo>
                <a:lnTo>
                  <a:pt x="24" y="186"/>
                </a:lnTo>
                <a:lnTo>
                  <a:pt x="31" y="198"/>
                </a:lnTo>
                <a:lnTo>
                  <a:pt x="39" y="210"/>
                </a:lnTo>
                <a:lnTo>
                  <a:pt x="44" y="221"/>
                </a:lnTo>
                <a:lnTo>
                  <a:pt x="51" y="232"/>
                </a:lnTo>
                <a:lnTo>
                  <a:pt x="58" y="242"/>
                </a:lnTo>
                <a:lnTo>
                  <a:pt x="66" y="253"/>
                </a:lnTo>
                <a:lnTo>
                  <a:pt x="82" y="266"/>
                </a:lnTo>
                <a:lnTo>
                  <a:pt x="96" y="276"/>
                </a:lnTo>
                <a:lnTo>
                  <a:pt x="111" y="285"/>
                </a:lnTo>
                <a:lnTo>
                  <a:pt x="126" y="293"/>
                </a:lnTo>
                <a:lnTo>
                  <a:pt x="140" y="299"/>
                </a:lnTo>
                <a:lnTo>
                  <a:pt x="155" y="305"/>
                </a:lnTo>
                <a:lnTo>
                  <a:pt x="170" y="310"/>
                </a:lnTo>
                <a:lnTo>
                  <a:pt x="185" y="314"/>
                </a:lnTo>
                <a:lnTo>
                  <a:pt x="215" y="321"/>
                </a:lnTo>
                <a:lnTo>
                  <a:pt x="246" y="328"/>
                </a:lnTo>
                <a:lnTo>
                  <a:pt x="262" y="332"/>
                </a:lnTo>
                <a:lnTo>
                  <a:pt x="278" y="338"/>
                </a:lnTo>
                <a:lnTo>
                  <a:pt x="295" y="344"/>
                </a:lnTo>
                <a:lnTo>
                  <a:pt x="312" y="351"/>
                </a:lnTo>
                <a:lnTo>
                  <a:pt x="307" y="367"/>
                </a:lnTo>
                <a:lnTo>
                  <a:pt x="299" y="381"/>
                </a:lnTo>
                <a:lnTo>
                  <a:pt x="291" y="394"/>
                </a:lnTo>
                <a:lnTo>
                  <a:pt x="284" y="406"/>
                </a:lnTo>
                <a:lnTo>
                  <a:pt x="277" y="418"/>
                </a:lnTo>
                <a:lnTo>
                  <a:pt x="272" y="430"/>
                </a:lnTo>
                <a:lnTo>
                  <a:pt x="269" y="436"/>
                </a:lnTo>
                <a:lnTo>
                  <a:pt x="267" y="443"/>
                </a:lnTo>
                <a:lnTo>
                  <a:pt x="266" y="449"/>
                </a:lnTo>
                <a:lnTo>
                  <a:pt x="266" y="456"/>
                </a:lnTo>
                <a:lnTo>
                  <a:pt x="266" y="463"/>
                </a:lnTo>
                <a:lnTo>
                  <a:pt x="269" y="471"/>
                </a:lnTo>
                <a:lnTo>
                  <a:pt x="273" y="477"/>
                </a:lnTo>
                <a:lnTo>
                  <a:pt x="278" y="482"/>
                </a:lnTo>
                <a:lnTo>
                  <a:pt x="284" y="487"/>
                </a:lnTo>
                <a:lnTo>
                  <a:pt x="291" y="491"/>
                </a:lnTo>
                <a:lnTo>
                  <a:pt x="299" y="494"/>
                </a:lnTo>
                <a:lnTo>
                  <a:pt x="308" y="497"/>
                </a:lnTo>
                <a:lnTo>
                  <a:pt x="325" y="501"/>
                </a:lnTo>
                <a:lnTo>
                  <a:pt x="344" y="504"/>
                </a:lnTo>
                <a:lnTo>
                  <a:pt x="363" y="505"/>
                </a:lnTo>
                <a:lnTo>
                  <a:pt x="379" y="505"/>
                </a:lnTo>
                <a:lnTo>
                  <a:pt x="387" y="504"/>
                </a:lnTo>
                <a:lnTo>
                  <a:pt x="396" y="502"/>
                </a:lnTo>
                <a:lnTo>
                  <a:pt x="406" y="499"/>
                </a:lnTo>
                <a:lnTo>
                  <a:pt x="415" y="494"/>
                </a:lnTo>
                <a:lnTo>
                  <a:pt x="426" y="488"/>
                </a:lnTo>
                <a:lnTo>
                  <a:pt x="436" y="482"/>
                </a:lnTo>
                <a:lnTo>
                  <a:pt x="446" y="474"/>
                </a:lnTo>
                <a:lnTo>
                  <a:pt x="456" y="465"/>
                </a:lnTo>
                <a:lnTo>
                  <a:pt x="465" y="456"/>
                </a:lnTo>
                <a:lnTo>
                  <a:pt x="473" y="447"/>
                </a:lnTo>
                <a:lnTo>
                  <a:pt x="478" y="437"/>
                </a:lnTo>
                <a:lnTo>
                  <a:pt x="482" y="428"/>
                </a:lnTo>
                <a:lnTo>
                  <a:pt x="485" y="418"/>
                </a:lnTo>
                <a:lnTo>
                  <a:pt x="486" y="407"/>
                </a:lnTo>
                <a:lnTo>
                  <a:pt x="485" y="402"/>
                </a:lnTo>
                <a:lnTo>
                  <a:pt x="484" y="397"/>
                </a:lnTo>
                <a:lnTo>
                  <a:pt x="481" y="393"/>
                </a:lnTo>
                <a:lnTo>
                  <a:pt x="478" y="388"/>
                </a:lnTo>
                <a:lnTo>
                  <a:pt x="478" y="358"/>
                </a:lnTo>
                <a:lnTo>
                  <a:pt x="475" y="345"/>
                </a:lnTo>
                <a:lnTo>
                  <a:pt x="473" y="331"/>
                </a:lnTo>
                <a:lnTo>
                  <a:pt x="471" y="316"/>
                </a:lnTo>
                <a:lnTo>
                  <a:pt x="470" y="299"/>
                </a:lnTo>
                <a:lnTo>
                  <a:pt x="468" y="284"/>
                </a:lnTo>
                <a:lnTo>
                  <a:pt x="465" y="270"/>
                </a:lnTo>
                <a:lnTo>
                  <a:pt x="463" y="263"/>
                </a:lnTo>
                <a:lnTo>
                  <a:pt x="461" y="257"/>
                </a:lnTo>
                <a:lnTo>
                  <a:pt x="456" y="252"/>
                </a:lnTo>
                <a:lnTo>
                  <a:pt x="452" y="247"/>
                </a:lnTo>
                <a:lnTo>
                  <a:pt x="446" y="242"/>
                </a:lnTo>
                <a:lnTo>
                  <a:pt x="439" y="239"/>
                </a:lnTo>
                <a:lnTo>
                  <a:pt x="431" y="236"/>
                </a:lnTo>
                <a:lnTo>
                  <a:pt x="422" y="234"/>
                </a:lnTo>
                <a:lnTo>
                  <a:pt x="413" y="232"/>
                </a:lnTo>
                <a:lnTo>
                  <a:pt x="406" y="229"/>
                </a:lnTo>
                <a:lnTo>
                  <a:pt x="398" y="226"/>
                </a:lnTo>
                <a:lnTo>
                  <a:pt x="392" y="222"/>
                </a:lnTo>
                <a:lnTo>
                  <a:pt x="386" y="216"/>
                </a:lnTo>
                <a:lnTo>
                  <a:pt x="378" y="212"/>
                </a:lnTo>
                <a:lnTo>
                  <a:pt x="370" y="207"/>
                </a:lnTo>
                <a:lnTo>
                  <a:pt x="363" y="203"/>
                </a:lnTo>
                <a:lnTo>
                  <a:pt x="346" y="196"/>
                </a:lnTo>
                <a:lnTo>
                  <a:pt x="330" y="188"/>
                </a:lnTo>
                <a:lnTo>
                  <a:pt x="313" y="182"/>
                </a:lnTo>
                <a:lnTo>
                  <a:pt x="298" y="176"/>
                </a:lnTo>
                <a:lnTo>
                  <a:pt x="290" y="172"/>
                </a:lnTo>
                <a:lnTo>
                  <a:pt x="284" y="169"/>
                </a:lnTo>
                <a:lnTo>
                  <a:pt x="278" y="165"/>
                </a:lnTo>
                <a:lnTo>
                  <a:pt x="273" y="160"/>
                </a:lnTo>
                <a:lnTo>
                  <a:pt x="269" y="158"/>
                </a:lnTo>
                <a:lnTo>
                  <a:pt x="266" y="154"/>
                </a:lnTo>
                <a:lnTo>
                  <a:pt x="264" y="151"/>
                </a:lnTo>
                <a:lnTo>
                  <a:pt x="263" y="146"/>
                </a:lnTo>
                <a:lnTo>
                  <a:pt x="262" y="136"/>
                </a:lnTo>
                <a:lnTo>
                  <a:pt x="261" y="125"/>
                </a:lnTo>
                <a:lnTo>
                  <a:pt x="261" y="113"/>
                </a:lnTo>
                <a:lnTo>
                  <a:pt x="262" y="101"/>
                </a:lnTo>
                <a:lnTo>
                  <a:pt x="261" y="90"/>
                </a:lnTo>
                <a:lnTo>
                  <a:pt x="260" y="81"/>
                </a:lnTo>
                <a:lnTo>
                  <a:pt x="258" y="75"/>
                </a:lnTo>
                <a:lnTo>
                  <a:pt x="255" y="71"/>
                </a:lnTo>
                <a:lnTo>
                  <a:pt x="251" y="67"/>
                </a:lnTo>
                <a:lnTo>
                  <a:pt x="246" y="61"/>
                </a:lnTo>
                <a:lnTo>
                  <a:pt x="241" y="55"/>
                </a:lnTo>
                <a:lnTo>
                  <a:pt x="237" y="47"/>
                </a:lnTo>
                <a:lnTo>
                  <a:pt x="235" y="43"/>
                </a:lnTo>
                <a:lnTo>
                  <a:pt x="234" y="37"/>
                </a:lnTo>
                <a:lnTo>
                  <a:pt x="233" y="32"/>
                </a:lnTo>
                <a:lnTo>
                  <a:pt x="233" y="25"/>
                </a:lnTo>
                <a:lnTo>
                  <a:pt x="199" y="12"/>
                </a:lnTo>
                <a:lnTo>
                  <a:pt x="195" y="12"/>
                </a:lnTo>
                <a:lnTo>
                  <a:pt x="190" y="10"/>
                </a:lnTo>
                <a:lnTo>
                  <a:pt x="186" y="8"/>
                </a:lnTo>
                <a:lnTo>
                  <a:pt x="182" y="6"/>
                </a:lnTo>
                <a:lnTo>
                  <a:pt x="177" y="4"/>
                </a:lnTo>
                <a:lnTo>
                  <a:pt x="173" y="2"/>
                </a:lnTo>
                <a:lnTo>
                  <a:pt x="166" y="0"/>
                </a:lnTo>
                <a:lnTo>
                  <a:pt x="160" y="0"/>
                </a:lnTo>
                <a:lnTo>
                  <a:pt x="139" y="1"/>
                </a:lnTo>
                <a:lnTo>
                  <a:pt x="116" y="2"/>
                </a:lnTo>
                <a:lnTo>
                  <a:pt x="92" y="6"/>
                </a:lnTo>
                <a:lnTo>
                  <a:pt x="70" y="11"/>
                </a:lnTo>
                <a:lnTo>
                  <a:pt x="60" y="14"/>
                </a:lnTo>
                <a:lnTo>
                  <a:pt x="50" y="17"/>
                </a:lnTo>
                <a:lnTo>
                  <a:pt x="42" y="21"/>
                </a:lnTo>
                <a:lnTo>
                  <a:pt x="34" y="27"/>
                </a:lnTo>
                <a:lnTo>
                  <a:pt x="28" y="31"/>
                </a:lnTo>
                <a:lnTo>
                  <a:pt x="24" y="37"/>
                </a:lnTo>
                <a:lnTo>
                  <a:pt x="21" y="43"/>
                </a:lnTo>
                <a:lnTo>
                  <a:pt x="20" y="49"/>
                </a:lnTo>
                <a:lnTo>
                  <a:pt x="20" y="64"/>
                </a:lnTo>
                <a:lnTo>
                  <a:pt x="20" y="74"/>
                </a:lnTo>
                <a:lnTo>
                  <a:pt x="0" y="166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08" name="Freeform 136"/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2536825" y="5400675"/>
            <a:ext cx="23813" cy="57150"/>
          </a:xfrm>
          <a:custGeom>
            <a:avLst/>
            <a:gdLst>
              <a:gd name="T0" fmla="*/ 0 w 53"/>
              <a:gd name="T1" fmla="*/ 2147483647 h 19"/>
              <a:gd name="T2" fmla="*/ 2147483647 w 53"/>
              <a:gd name="T3" fmla="*/ 2147483647 h 19"/>
              <a:gd name="T4" fmla="*/ 2147483647 w 53"/>
              <a:gd name="T5" fmla="*/ 2147483647 h 19"/>
              <a:gd name="T6" fmla="*/ 2147483647 w 53"/>
              <a:gd name="T7" fmla="*/ 2147483647 h 19"/>
              <a:gd name="T8" fmla="*/ 2147483647 w 53"/>
              <a:gd name="T9" fmla="*/ 2147483647 h 19"/>
              <a:gd name="T10" fmla="*/ 2147483647 w 53"/>
              <a:gd name="T11" fmla="*/ 2147483647 h 19"/>
              <a:gd name="T12" fmla="*/ 2147483647 w 53"/>
              <a:gd name="T13" fmla="*/ 2147483647 h 19"/>
              <a:gd name="T14" fmla="*/ 2147483647 w 53"/>
              <a:gd name="T15" fmla="*/ 2147483647 h 19"/>
              <a:gd name="T16" fmla="*/ 2147483647 w 53"/>
              <a:gd name="T17" fmla="*/ 2147483647 h 19"/>
              <a:gd name="T18" fmla="*/ 2147483647 w 53"/>
              <a:gd name="T19" fmla="*/ 2147483647 h 19"/>
              <a:gd name="T20" fmla="*/ 2147483647 w 53"/>
              <a:gd name="T21" fmla="*/ 2147483647 h 19"/>
              <a:gd name="T22" fmla="*/ 2147483647 w 53"/>
              <a:gd name="T23" fmla="*/ 2147483647 h 19"/>
              <a:gd name="T24" fmla="*/ 2147483647 w 53"/>
              <a:gd name="T25" fmla="*/ 0 h 19"/>
              <a:gd name="T26" fmla="*/ 2147483647 w 53"/>
              <a:gd name="T27" fmla="*/ 0 h 19"/>
              <a:gd name="T28" fmla="*/ 2147483647 w 53"/>
              <a:gd name="T29" fmla="*/ 2147483647 h 19"/>
              <a:gd name="T30" fmla="*/ 2147483647 w 53"/>
              <a:gd name="T31" fmla="*/ 2147483647 h 19"/>
              <a:gd name="T32" fmla="*/ 0 w 53"/>
              <a:gd name="T33" fmla="*/ 2147483647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3"/>
              <a:gd name="T52" fmla="*/ 0 h 19"/>
              <a:gd name="T53" fmla="*/ 53 w 53"/>
              <a:gd name="T54" fmla="*/ 19 h 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3" h="19">
                <a:moveTo>
                  <a:pt x="0" y="8"/>
                </a:moveTo>
                <a:lnTo>
                  <a:pt x="7" y="13"/>
                </a:lnTo>
                <a:lnTo>
                  <a:pt x="14" y="17"/>
                </a:lnTo>
                <a:lnTo>
                  <a:pt x="22" y="19"/>
                </a:lnTo>
                <a:lnTo>
                  <a:pt x="29" y="19"/>
                </a:lnTo>
                <a:lnTo>
                  <a:pt x="35" y="18"/>
                </a:lnTo>
                <a:lnTo>
                  <a:pt x="42" y="15"/>
                </a:lnTo>
                <a:lnTo>
                  <a:pt x="47" y="12"/>
                </a:lnTo>
                <a:lnTo>
                  <a:pt x="53" y="8"/>
                </a:lnTo>
                <a:lnTo>
                  <a:pt x="47" y="5"/>
                </a:lnTo>
                <a:lnTo>
                  <a:pt x="42" y="2"/>
                </a:lnTo>
                <a:lnTo>
                  <a:pt x="35" y="1"/>
                </a:lnTo>
                <a:lnTo>
                  <a:pt x="29" y="0"/>
                </a:lnTo>
                <a:lnTo>
                  <a:pt x="22" y="0"/>
                </a:lnTo>
                <a:lnTo>
                  <a:pt x="14" y="1"/>
                </a:lnTo>
                <a:lnTo>
                  <a:pt x="7" y="3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09" name="Freeform 137"/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2501900" y="5380038"/>
            <a:ext cx="34925" cy="58737"/>
          </a:xfrm>
          <a:custGeom>
            <a:avLst/>
            <a:gdLst>
              <a:gd name="T0" fmla="*/ 0 w 80"/>
              <a:gd name="T1" fmla="*/ 0 h 18"/>
              <a:gd name="T2" fmla="*/ 2147483647 w 80"/>
              <a:gd name="T3" fmla="*/ 2147483647 h 18"/>
              <a:gd name="T4" fmla="*/ 2147483647 w 80"/>
              <a:gd name="T5" fmla="*/ 2147483647 h 18"/>
              <a:gd name="T6" fmla="*/ 2147483647 w 80"/>
              <a:gd name="T7" fmla="*/ 2147483647 h 18"/>
              <a:gd name="T8" fmla="*/ 2147483647 w 80"/>
              <a:gd name="T9" fmla="*/ 2147483647 h 18"/>
              <a:gd name="T10" fmla="*/ 2147483647 w 80"/>
              <a:gd name="T11" fmla="*/ 2147483647 h 18"/>
              <a:gd name="T12" fmla="*/ 2147483647 w 80"/>
              <a:gd name="T13" fmla="*/ 2147483647 h 18"/>
              <a:gd name="T14" fmla="*/ 2147483647 w 80"/>
              <a:gd name="T15" fmla="*/ 2147483647 h 18"/>
              <a:gd name="T16" fmla="*/ 2147483647 w 80"/>
              <a:gd name="T17" fmla="*/ 2147483647 h 18"/>
              <a:gd name="T18" fmla="*/ 2147483647 w 80"/>
              <a:gd name="T19" fmla="*/ 2147483647 h 18"/>
              <a:gd name="T20" fmla="*/ 2147483647 w 80"/>
              <a:gd name="T21" fmla="*/ 2147483647 h 18"/>
              <a:gd name="T22" fmla="*/ 2147483647 w 80"/>
              <a:gd name="T23" fmla="*/ 2147483647 h 18"/>
              <a:gd name="T24" fmla="*/ 2147483647 w 80"/>
              <a:gd name="T25" fmla="*/ 2147483647 h 18"/>
              <a:gd name="T26" fmla="*/ 2147483647 w 80"/>
              <a:gd name="T27" fmla="*/ 2147483647 h 18"/>
              <a:gd name="T28" fmla="*/ 2147483647 w 80"/>
              <a:gd name="T29" fmla="*/ 2147483647 h 18"/>
              <a:gd name="T30" fmla="*/ 2147483647 w 80"/>
              <a:gd name="T31" fmla="*/ 2147483647 h 18"/>
              <a:gd name="T32" fmla="*/ 2147483647 w 80"/>
              <a:gd name="T33" fmla="*/ 2147483647 h 18"/>
              <a:gd name="T34" fmla="*/ 2147483647 w 80"/>
              <a:gd name="T35" fmla="*/ 2147483647 h 18"/>
              <a:gd name="T36" fmla="*/ 2147483647 w 80"/>
              <a:gd name="T37" fmla="*/ 0 h 18"/>
              <a:gd name="T38" fmla="*/ 0 w 80"/>
              <a:gd name="T39" fmla="*/ 0 h 1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80"/>
              <a:gd name="T61" fmla="*/ 0 h 18"/>
              <a:gd name="T62" fmla="*/ 80 w 80"/>
              <a:gd name="T63" fmla="*/ 18 h 18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80" h="18">
                <a:moveTo>
                  <a:pt x="0" y="0"/>
                </a:moveTo>
                <a:lnTo>
                  <a:pt x="1" y="6"/>
                </a:lnTo>
                <a:lnTo>
                  <a:pt x="5" y="12"/>
                </a:lnTo>
                <a:lnTo>
                  <a:pt x="8" y="14"/>
                </a:lnTo>
                <a:lnTo>
                  <a:pt x="11" y="16"/>
                </a:lnTo>
                <a:lnTo>
                  <a:pt x="15" y="18"/>
                </a:lnTo>
                <a:lnTo>
                  <a:pt x="20" y="18"/>
                </a:lnTo>
                <a:lnTo>
                  <a:pt x="22" y="15"/>
                </a:lnTo>
                <a:lnTo>
                  <a:pt x="24" y="13"/>
                </a:lnTo>
                <a:lnTo>
                  <a:pt x="26" y="11"/>
                </a:lnTo>
                <a:lnTo>
                  <a:pt x="31" y="10"/>
                </a:lnTo>
                <a:lnTo>
                  <a:pt x="38" y="8"/>
                </a:lnTo>
                <a:lnTo>
                  <a:pt x="47" y="7"/>
                </a:lnTo>
                <a:lnTo>
                  <a:pt x="57" y="7"/>
                </a:lnTo>
                <a:lnTo>
                  <a:pt x="66" y="6"/>
                </a:lnTo>
                <a:lnTo>
                  <a:pt x="70" y="5"/>
                </a:lnTo>
                <a:lnTo>
                  <a:pt x="74" y="4"/>
                </a:lnTo>
                <a:lnTo>
                  <a:pt x="77" y="2"/>
                </a:lnTo>
                <a:lnTo>
                  <a:pt x="8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0" name="Freeform 138"/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2501900" y="5359400"/>
            <a:ext cx="22225" cy="60325"/>
          </a:xfrm>
          <a:custGeom>
            <a:avLst/>
            <a:gdLst>
              <a:gd name="T0" fmla="*/ 2147483647 w 46"/>
              <a:gd name="T1" fmla="*/ 0 h 27"/>
              <a:gd name="T2" fmla="*/ 0 w 46"/>
              <a:gd name="T3" fmla="*/ 2147483647 h 27"/>
              <a:gd name="T4" fmla="*/ 2147483647 w 46"/>
              <a:gd name="T5" fmla="*/ 2147483647 h 27"/>
              <a:gd name="T6" fmla="*/ 2147483647 w 46"/>
              <a:gd name="T7" fmla="*/ 2147483647 h 27"/>
              <a:gd name="T8" fmla="*/ 2147483647 w 46"/>
              <a:gd name="T9" fmla="*/ 2147483647 h 27"/>
              <a:gd name="T10" fmla="*/ 2147483647 w 46"/>
              <a:gd name="T11" fmla="*/ 2147483647 h 27"/>
              <a:gd name="T12" fmla="*/ 2147483647 w 46"/>
              <a:gd name="T13" fmla="*/ 2147483647 h 27"/>
              <a:gd name="T14" fmla="*/ 2147483647 w 46"/>
              <a:gd name="T15" fmla="*/ 2147483647 h 27"/>
              <a:gd name="T16" fmla="*/ 2147483647 w 46"/>
              <a:gd name="T17" fmla="*/ 2147483647 h 27"/>
              <a:gd name="T18" fmla="*/ 2147483647 w 46"/>
              <a:gd name="T19" fmla="*/ 2147483647 h 27"/>
              <a:gd name="T20" fmla="*/ 2147483647 w 46"/>
              <a:gd name="T21" fmla="*/ 2147483647 h 27"/>
              <a:gd name="T22" fmla="*/ 2147483647 w 46"/>
              <a:gd name="T23" fmla="*/ 2147483647 h 27"/>
              <a:gd name="T24" fmla="*/ 2147483647 w 46"/>
              <a:gd name="T25" fmla="*/ 2147483647 h 27"/>
              <a:gd name="T26" fmla="*/ 2147483647 w 46"/>
              <a:gd name="T27" fmla="*/ 0 h 2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6"/>
              <a:gd name="T43" fmla="*/ 0 h 27"/>
              <a:gd name="T44" fmla="*/ 46 w 46"/>
              <a:gd name="T45" fmla="*/ 27 h 27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6" h="27">
                <a:moveTo>
                  <a:pt x="20" y="0"/>
                </a:moveTo>
                <a:lnTo>
                  <a:pt x="0" y="18"/>
                </a:lnTo>
                <a:lnTo>
                  <a:pt x="9" y="22"/>
                </a:lnTo>
                <a:lnTo>
                  <a:pt x="16" y="25"/>
                </a:lnTo>
                <a:lnTo>
                  <a:pt x="23" y="27"/>
                </a:lnTo>
                <a:lnTo>
                  <a:pt x="29" y="27"/>
                </a:lnTo>
                <a:lnTo>
                  <a:pt x="33" y="27"/>
                </a:lnTo>
                <a:lnTo>
                  <a:pt x="37" y="25"/>
                </a:lnTo>
                <a:lnTo>
                  <a:pt x="42" y="22"/>
                </a:lnTo>
                <a:lnTo>
                  <a:pt x="46" y="18"/>
                </a:lnTo>
                <a:lnTo>
                  <a:pt x="41" y="16"/>
                </a:lnTo>
                <a:lnTo>
                  <a:pt x="33" y="11"/>
                </a:lnTo>
                <a:lnTo>
                  <a:pt x="26" y="5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1" name="Freeform 139"/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2471738" y="5353050"/>
            <a:ext cx="25400" cy="60325"/>
          </a:xfrm>
          <a:custGeom>
            <a:avLst/>
            <a:gdLst>
              <a:gd name="T0" fmla="*/ 2147483647 w 54"/>
              <a:gd name="T1" fmla="*/ 0 h 39"/>
              <a:gd name="T2" fmla="*/ 2147483647 w 54"/>
              <a:gd name="T3" fmla="*/ 2147483647 h 39"/>
              <a:gd name="T4" fmla="*/ 2147483647 w 54"/>
              <a:gd name="T5" fmla="*/ 2147483647 h 39"/>
              <a:gd name="T6" fmla="*/ 2147483647 w 54"/>
              <a:gd name="T7" fmla="*/ 2147483647 h 39"/>
              <a:gd name="T8" fmla="*/ 2147483647 w 54"/>
              <a:gd name="T9" fmla="*/ 2147483647 h 39"/>
              <a:gd name="T10" fmla="*/ 2147483647 w 54"/>
              <a:gd name="T11" fmla="*/ 2147483647 h 39"/>
              <a:gd name="T12" fmla="*/ 0 w 54"/>
              <a:gd name="T13" fmla="*/ 2147483647 h 39"/>
              <a:gd name="T14" fmla="*/ 2147483647 w 54"/>
              <a:gd name="T15" fmla="*/ 2147483647 h 39"/>
              <a:gd name="T16" fmla="*/ 2147483647 w 54"/>
              <a:gd name="T17" fmla="*/ 2147483647 h 39"/>
              <a:gd name="T18" fmla="*/ 2147483647 w 54"/>
              <a:gd name="T19" fmla="*/ 2147483647 h 39"/>
              <a:gd name="T20" fmla="*/ 2147483647 w 54"/>
              <a:gd name="T21" fmla="*/ 2147483647 h 39"/>
              <a:gd name="T22" fmla="*/ 2147483647 w 54"/>
              <a:gd name="T23" fmla="*/ 2147483647 h 39"/>
              <a:gd name="T24" fmla="*/ 2147483647 w 54"/>
              <a:gd name="T25" fmla="*/ 2147483647 h 39"/>
              <a:gd name="T26" fmla="*/ 2147483647 w 54"/>
              <a:gd name="T27" fmla="*/ 2147483647 h 39"/>
              <a:gd name="T28" fmla="*/ 2147483647 w 54"/>
              <a:gd name="T29" fmla="*/ 2147483647 h 39"/>
              <a:gd name="T30" fmla="*/ 2147483647 w 54"/>
              <a:gd name="T31" fmla="*/ 2147483647 h 39"/>
              <a:gd name="T32" fmla="*/ 2147483647 w 54"/>
              <a:gd name="T33" fmla="*/ 2147483647 h 39"/>
              <a:gd name="T34" fmla="*/ 2147483647 w 54"/>
              <a:gd name="T35" fmla="*/ 2147483647 h 39"/>
              <a:gd name="T36" fmla="*/ 2147483647 w 54"/>
              <a:gd name="T37" fmla="*/ 2147483647 h 39"/>
              <a:gd name="T38" fmla="*/ 2147483647 w 54"/>
              <a:gd name="T39" fmla="*/ 2147483647 h 39"/>
              <a:gd name="T40" fmla="*/ 2147483647 w 54"/>
              <a:gd name="T41" fmla="*/ 2147483647 h 39"/>
              <a:gd name="T42" fmla="*/ 2147483647 w 54"/>
              <a:gd name="T43" fmla="*/ 2147483647 h 39"/>
              <a:gd name="T44" fmla="*/ 2147483647 w 54"/>
              <a:gd name="T45" fmla="*/ 2147483647 h 39"/>
              <a:gd name="T46" fmla="*/ 2147483647 w 54"/>
              <a:gd name="T47" fmla="*/ 2147483647 h 39"/>
              <a:gd name="T48" fmla="*/ 2147483647 w 54"/>
              <a:gd name="T49" fmla="*/ 2147483647 h 39"/>
              <a:gd name="T50" fmla="*/ 2147483647 w 54"/>
              <a:gd name="T51" fmla="*/ 2147483647 h 39"/>
              <a:gd name="T52" fmla="*/ 2147483647 w 54"/>
              <a:gd name="T53" fmla="*/ 2147483647 h 39"/>
              <a:gd name="T54" fmla="*/ 2147483647 w 54"/>
              <a:gd name="T55" fmla="*/ 2147483647 h 39"/>
              <a:gd name="T56" fmla="*/ 2147483647 w 54"/>
              <a:gd name="T57" fmla="*/ 2147483647 h 39"/>
              <a:gd name="T58" fmla="*/ 2147483647 w 54"/>
              <a:gd name="T59" fmla="*/ 2147483647 h 39"/>
              <a:gd name="T60" fmla="*/ 2147483647 w 54"/>
              <a:gd name="T61" fmla="*/ 0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54"/>
              <a:gd name="T94" fmla="*/ 0 h 39"/>
              <a:gd name="T95" fmla="*/ 54 w 54"/>
              <a:gd name="T96" fmla="*/ 39 h 39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54" h="39">
                <a:moveTo>
                  <a:pt x="34" y="0"/>
                </a:moveTo>
                <a:lnTo>
                  <a:pt x="20" y="4"/>
                </a:lnTo>
                <a:lnTo>
                  <a:pt x="10" y="10"/>
                </a:lnTo>
                <a:lnTo>
                  <a:pt x="6" y="13"/>
                </a:lnTo>
                <a:lnTo>
                  <a:pt x="4" y="16"/>
                </a:lnTo>
                <a:lnTo>
                  <a:pt x="2" y="20"/>
                </a:lnTo>
                <a:lnTo>
                  <a:pt x="0" y="24"/>
                </a:lnTo>
                <a:lnTo>
                  <a:pt x="2" y="28"/>
                </a:lnTo>
                <a:lnTo>
                  <a:pt x="3" y="32"/>
                </a:lnTo>
                <a:lnTo>
                  <a:pt x="5" y="35"/>
                </a:lnTo>
                <a:lnTo>
                  <a:pt x="8" y="37"/>
                </a:lnTo>
                <a:lnTo>
                  <a:pt x="11" y="38"/>
                </a:lnTo>
                <a:lnTo>
                  <a:pt x="16" y="39"/>
                </a:lnTo>
                <a:lnTo>
                  <a:pt x="20" y="39"/>
                </a:lnTo>
                <a:lnTo>
                  <a:pt x="25" y="39"/>
                </a:lnTo>
                <a:lnTo>
                  <a:pt x="30" y="38"/>
                </a:lnTo>
                <a:lnTo>
                  <a:pt x="34" y="37"/>
                </a:lnTo>
                <a:lnTo>
                  <a:pt x="39" y="35"/>
                </a:lnTo>
                <a:lnTo>
                  <a:pt x="43" y="33"/>
                </a:lnTo>
                <a:lnTo>
                  <a:pt x="47" y="30"/>
                </a:lnTo>
                <a:lnTo>
                  <a:pt x="50" y="26"/>
                </a:lnTo>
                <a:lnTo>
                  <a:pt x="52" y="22"/>
                </a:lnTo>
                <a:lnTo>
                  <a:pt x="54" y="18"/>
                </a:lnTo>
                <a:lnTo>
                  <a:pt x="51" y="17"/>
                </a:lnTo>
                <a:lnTo>
                  <a:pt x="48" y="16"/>
                </a:lnTo>
                <a:lnTo>
                  <a:pt x="44" y="14"/>
                </a:lnTo>
                <a:lnTo>
                  <a:pt x="42" y="11"/>
                </a:lnTo>
                <a:lnTo>
                  <a:pt x="39" y="8"/>
                </a:lnTo>
                <a:lnTo>
                  <a:pt x="37" y="5"/>
                </a:lnTo>
                <a:lnTo>
                  <a:pt x="34" y="2"/>
                </a:lnTo>
                <a:lnTo>
                  <a:pt x="3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2" name="Freeform 140"/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2446338" y="5343525"/>
            <a:ext cx="28575" cy="58738"/>
          </a:xfrm>
          <a:custGeom>
            <a:avLst/>
            <a:gdLst>
              <a:gd name="T0" fmla="*/ 0 w 60"/>
              <a:gd name="T1" fmla="*/ 2147483647 h 15"/>
              <a:gd name="T2" fmla="*/ 2147483647 w 60"/>
              <a:gd name="T3" fmla="*/ 2147483647 h 15"/>
              <a:gd name="T4" fmla="*/ 2147483647 w 60"/>
              <a:gd name="T5" fmla="*/ 2147483647 h 15"/>
              <a:gd name="T6" fmla="*/ 2147483647 w 60"/>
              <a:gd name="T7" fmla="*/ 2147483647 h 15"/>
              <a:gd name="T8" fmla="*/ 2147483647 w 60"/>
              <a:gd name="T9" fmla="*/ 2147483647 h 15"/>
              <a:gd name="T10" fmla="*/ 2147483647 w 60"/>
              <a:gd name="T11" fmla="*/ 2147483647 h 15"/>
              <a:gd name="T12" fmla="*/ 2147483647 w 60"/>
              <a:gd name="T13" fmla="*/ 2147483647 h 15"/>
              <a:gd name="T14" fmla="*/ 2147483647 w 60"/>
              <a:gd name="T15" fmla="*/ 2147483647 h 15"/>
              <a:gd name="T16" fmla="*/ 2147483647 w 60"/>
              <a:gd name="T17" fmla="*/ 2147483647 h 15"/>
              <a:gd name="T18" fmla="*/ 2147483647 w 60"/>
              <a:gd name="T19" fmla="*/ 2147483647 h 15"/>
              <a:gd name="T20" fmla="*/ 2147483647 w 60"/>
              <a:gd name="T21" fmla="*/ 0 h 15"/>
              <a:gd name="T22" fmla="*/ 2147483647 w 60"/>
              <a:gd name="T23" fmla="*/ 0 h 15"/>
              <a:gd name="T24" fmla="*/ 2147483647 w 60"/>
              <a:gd name="T25" fmla="*/ 0 h 15"/>
              <a:gd name="T26" fmla="*/ 2147483647 w 60"/>
              <a:gd name="T27" fmla="*/ 0 h 15"/>
              <a:gd name="T28" fmla="*/ 2147483647 w 60"/>
              <a:gd name="T29" fmla="*/ 2147483647 h 15"/>
              <a:gd name="T30" fmla="*/ 2147483647 w 60"/>
              <a:gd name="T31" fmla="*/ 2147483647 h 15"/>
              <a:gd name="T32" fmla="*/ 2147483647 w 60"/>
              <a:gd name="T33" fmla="*/ 2147483647 h 15"/>
              <a:gd name="T34" fmla="*/ 2147483647 w 60"/>
              <a:gd name="T35" fmla="*/ 2147483647 h 15"/>
              <a:gd name="T36" fmla="*/ 0 w 60"/>
              <a:gd name="T37" fmla="*/ 2147483647 h 1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0"/>
              <a:gd name="T58" fmla="*/ 0 h 15"/>
              <a:gd name="T59" fmla="*/ 60 w 60"/>
              <a:gd name="T60" fmla="*/ 15 h 1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0" h="15">
                <a:moveTo>
                  <a:pt x="0" y="11"/>
                </a:moveTo>
                <a:lnTo>
                  <a:pt x="10" y="13"/>
                </a:lnTo>
                <a:lnTo>
                  <a:pt x="18" y="14"/>
                </a:lnTo>
                <a:lnTo>
                  <a:pt x="27" y="15"/>
                </a:lnTo>
                <a:lnTo>
                  <a:pt x="35" y="15"/>
                </a:lnTo>
                <a:lnTo>
                  <a:pt x="41" y="14"/>
                </a:lnTo>
                <a:lnTo>
                  <a:pt x="48" y="12"/>
                </a:lnTo>
                <a:lnTo>
                  <a:pt x="55" y="9"/>
                </a:lnTo>
                <a:lnTo>
                  <a:pt x="60" y="5"/>
                </a:lnTo>
                <a:lnTo>
                  <a:pt x="57" y="3"/>
                </a:lnTo>
                <a:lnTo>
                  <a:pt x="54" y="0"/>
                </a:lnTo>
                <a:lnTo>
                  <a:pt x="51" y="0"/>
                </a:lnTo>
                <a:lnTo>
                  <a:pt x="47" y="0"/>
                </a:lnTo>
                <a:lnTo>
                  <a:pt x="40" y="0"/>
                </a:lnTo>
                <a:lnTo>
                  <a:pt x="33" y="3"/>
                </a:lnTo>
                <a:lnTo>
                  <a:pt x="24" y="6"/>
                </a:lnTo>
                <a:lnTo>
                  <a:pt x="16" y="8"/>
                </a:lnTo>
                <a:lnTo>
                  <a:pt x="7" y="10"/>
                </a:lnTo>
                <a:lnTo>
                  <a:pt x="0" y="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3" name="Freeform 141"/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2422525" y="5330825"/>
            <a:ext cx="33338" cy="57150"/>
          </a:xfrm>
          <a:custGeom>
            <a:avLst/>
            <a:gdLst>
              <a:gd name="T0" fmla="*/ 2147483647 w 79"/>
              <a:gd name="T1" fmla="*/ 0 h 32"/>
              <a:gd name="T2" fmla="*/ 2147483647 w 79"/>
              <a:gd name="T3" fmla="*/ 2147483647 h 32"/>
              <a:gd name="T4" fmla="*/ 2147483647 w 79"/>
              <a:gd name="T5" fmla="*/ 2147483647 h 32"/>
              <a:gd name="T6" fmla="*/ 2147483647 w 79"/>
              <a:gd name="T7" fmla="*/ 2147483647 h 32"/>
              <a:gd name="T8" fmla="*/ 2147483647 w 79"/>
              <a:gd name="T9" fmla="*/ 2147483647 h 32"/>
              <a:gd name="T10" fmla="*/ 2147483647 w 79"/>
              <a:gd name="T11" fmla="*/ 2147483647 h 32"/>
              <a:gd name="T12" fmla="*/ 2147483647 w 79"/>
              <a:gd name="T13" fmla="*/ 2147483647 h 32"/>
              <a:gd name="T14" fmla="*/ 2147483647 w 79"/>
              <a:gd name="T15" fmla="*/ 2147483647 h 32"/>
              <a:gd name="T16" fmla="*/ 0 w 79"/>
              <a:gd name="T17" fmla="*/ 2147483647 h 32"/>
              <a:gd name="T18" fmla="*/ 2147483647 w 79"/>
              <a:gd name="T19" fmla="*/ 2147483647 h 32"/>
              <a:gd name="T20" fmla="*/ 2147483647 w 79"/>
              <a:gd name="T21" fmla="*/ 2147483647 h 32"/>
              <a:gd name="T22" fmla="*/ 2147483647 w 79"/>
              <a:gd name="T23" fmla="*/ 2147483647 h 32"/>
              <a:gd name="T24" fmla="*/ 2147483647 w 79"/>
              <a:gd name="T25" fmla="*/ 2147483647 h 32"/>
              <a:gd name="T26" fmla="*/ 2147483647 w 79"/>
              <a:gd name="T27" fmla="*/ 2147483647 h 32"/>
              <a:gd name="T28" fmla="*/ 2147483647 w 79"/>
              <a:gd name="T29" fmla="*/ 2147483647 h 32"/>
              <a:gd name="T30" fmla="*/ 2147483647 w 79"/>
              <a:gd name="T31" fmla="*/ 2147483647 h 32"/>
              <a:gd name="T32" fmla="*/ 2147483647 w 79"/>
              <a:gd name="T33" fmla="*/ 2147483647 h 32"/>
              <a:gd name="T34" fmla="*/ 2147483647 w 79"/>
              <a:gd name="T35" fmla="*/ 2147483647 h 32"/>
              <a:gd name="T36" fmla="*/ 2147483647 w 79"/>
              <a:gd name="T37" fmla="*/ 2147483647 h 32"/>
              <a:gd name="T38" fmla="*/ 2147483647 w 79"/>
              <a:gd name="T39" fmla="*/ 2147483647 h 32"/>
              <a:gd name="T40" fmla="*/ 2147483647 w 79"/>
              <a:gd name="T41" fmla="*/ 2147483647 h 32"/>
              <a:gd name="T42" fmla="*/ 2147483647 w 79"/>
              <a:gd name="T43" fmla="*/ 2147483647 h 32"/>
              <a:gd name="T44" fmla="*/ 2147483647 w 79"/>
              <a:gd name="T45" fmla="*/ 2147483647 h 32"/>
              <a:gd name="T46" fmla="*/ 2147483647 w 79"/>
              <a:gd name="T47" fmla="*/ 2147483647 h 32"/>
              <a:gd name="T48" fmla="*/ 2147483647 w 79"/>
              <a:gd name="T49" fmla="*/ 0 h 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9"/>
              <a:gd name="T76" fmla="*/ 0 h 32"/>
              <a:gd name="T77" fmla="*/ 79 w 79"/>
              <a:gd name="T78" fmla="*/ 32 h 3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9" h="32">
                <a:moveTo>
                  <a:pt x="40" y="0"/>
                </a:moveTo>
                <a:lnTo>
                  <a:pt x="34" y="1"/>
                </a:lnTo>
                <a:lnTo>
                  <a:pt x="30" y="2"/>
                </a:lnTo>
                <a:lnTo>
                  <a:pt x="25" y="4"/>
                </a:lnTo>
                <a:lnTo>
                  <a:pt x="20" y="6"/>
                </a:lnTo>
                <a:lnTo>
                  <a:pt x="15" y="9"/>
                </a:lnTo>
                <a:lnTo>
                  <a:pt x="10" y="11"/>
                </a:lnTo>
                <a:lnTo>
                  <a:pt x="5" y="12"/>
                </a:lnTo>
                <a:lnTo>
                  <a:pt x="0" y="13"/>
                </a:lnTo>
                <a:lnTo>
                  <a:pt x="5" y="21"/>
                </a:lnTo>
                <a:lnTo>
                  <a:pt x="10" y="26"/>
                </a:lnTo>
                <a:lnTo>
                  <a:pt x="12" y="29"/>
                </a:lnTo>
                <a:lnTo>
                  <a:pt x="15" y="31"/>
                </a:lnTo>
                <a:lnTo>
                  <a:pt x="18" y="31"/>
                </a:lnTo>
                <a:lnTo>
                  <a:pt x="20" y="32"/>
                </a:lnTo>
                <a:lnTo>
                  <a:pt x="27" y="31"/>
                </a:lnTo>
                <a:lnTo>
                  <a:pt x="34" y="30"/>
                </a:lnTo>
                <a:lnTo>
                  <a:pt x="41" y="27"/>
                </a:lnTo>
                <a:lnTo>
                  <a:pt x="48" y="24"/>
                </a:lnTo>
                <a:lnTo>
                  <a:pt x="62" y="18"/>
                </a:lnTo>
                <a:lnTo>
                  <a:pt x="79" y="13"/>
                </a:lnTo>
                <a:lnTo>
                  <a:pt x="67" y="6"/>
                </a:lnTo>
                <a:lnTo>
                  <a:pt x="58" y="2"/>
                </a:lnTo>
                <a:lnTo>
                  <a:pt x="49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4" name="Freeform 142"/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2416175" y="5311775"/>
            <a:ext cx="30163" cy="57150"/>
          </a:xfrm>
          <a:custGeom>
            <a:avLst/>
            <a:gdLst>
              <a:gd name="T0" fmla="*/ 2147483647 w 66"/>
              <a:gd name="T1" fmla="*/ 0 h 19"/>
              <a:gd name="T2" fmla="*/ 2147483647 w 66"/>
              <a:gd name="T3" fmla="*/ 2147483647 h 19"/>
              <a:gd name="T4" fmla="*/ 2147483647 w 66"/>
              <a:gd name="T5" fmla="*/ 2147483647 h 19"/>
              <a:gd name="T6" fmla="*/ 2147483647 w 66"/>
              <a:gd name="T7" fmla="*/ 2147483647 h 19"/>
              <a:gd name="T8" fmla="*/ 2147483647 w 66"/>
              <a:gd name="T9" fmla="*/ 2147483647 h 19"/>
              <a:gd name="T10" fmla="*/ 2147483647 w 66"/>
              <a:gd name="T11" fmla="*/ 2147483647 h 19"/>
              <a:gd name="T12" fmla="*/ 2147483647 w 66"/>
              <a:gd name="T13" fmla="*/ 2147483647 h 19"/>
              <a:gd name="T14" fmla="*/ 0 w 66"/>
              <a:gd name="T15" fmla="*/ 2147483647 h 19"/>
              <a:gd name="T16" fmla="*/ 0 w 66"/>
              <a:gd name="T17" fmla="*/ 2147483647 h 19"/>
              <a:gd name="T18" fmla="*/ 2147483647 w 66"/>
              <a:gd name="T19" fmla="*/ 2147483647 h 19"/>
              <a:gd name="T20" fmla="*/ 2147483647 w 66"/>
              <a:gd name="T21" fmla="*/ 2147483647 h 19"/>
              <a:gd name="T22" fmla="*/ 2147483647 w 66"/>
              <a:gd name="T23" fmla="*/ 2147483647 h 19"/>
              <a:gd name="T24" fmla="*/ 2147483647 w 66"/>
              <a:gd name="T25" fmla="*/ 2147483647 h 19"/>
              <a:gd name="T26" fmla="*/ 2147483647 w 66"/>
              <a:gd name="T27" fmla="*/ 2147483647 h 19"/>
              <a:gd name="T28" fmla="*/ 2147483647 w 66"/>
              <a:gd name="T29" fmla="*/ 2147483647 h 19"/>
              <a:gd name="T30" fmla="*/ 2147483647 w 66"/>
              <a:gd name="T31" fmla="*/ 2147483647 h 19"/>
              <a:gd name="T32" fmla="*/ 2147483647 w 66"/>
              <a:gd name="T33" fmla="*/ 2147483647 h 19"/>
              <a:gd name="T34" fmla="*/ 2147483647 w 66"/>
              <a:gd name="T35" fmla="*/ 2147483647 h 19"/>
              <a:gd name="T36" fmla="*/ 2147483647 w 66"/>
              <a:gd name="T37" fmla="*/ 0 h 1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19"/>
              <a:gd name="T59" fmla="*/ 66 w 66"/>
              <a:gd name="T60" fmla="*/ 19 h 1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19">
                <a:moveTo>
                  <a:pt x="33" y="0"/>
                </a:moveTo>
                <a:lnTo>
                  <a:pt x="25" y="1"/>
                </a:lnTo>
                <a:lnTo>
                  <a:pt x="19" y="2"/>
                </a:lnTo>
                <a:lnTo>
                  <a:pt x="13" y="4"/>
                </a:lnTo>
                <a:lnTo>
                  <a:pt x="9" y="7"/>
                </a:lnTo>
                <a:lnTo>
                  <a:pt x="5" y="11"/>
                </a:lnTo>
                <a:lnTo>
                  <a:pt x="2" y="14"/>
                </a:lnTo>
                <a:lnTo>
                  <a:pt x="0" y="17"/>
                </a:lnTo>
                <a:lnTo>
                  <a:pt x="0" y="19"/>
                </a:lnTo>
                <a:lnTo>
                  <a:pt x="19" y="19"/>
                </a:lnTo>
                <a:lnTo>
                  <a:pt x="38" y="19"/>
                </a:lnTo>
                <a:lnTo>
                  <a:pt x="46" y="18"/>
                </a:lnTo>
                <a:lnTo>
                  <a:pt x="54" y="17"/>
                </a:lnTo>
                <a:lnTo>
                  <a:pt x="61" y="15"/>
                </a:lnTo>
                <a:lnTo>
                  <a:pt x="66" y="13"/>
                </a:lnTo>
                <a:lnTo>
                  <a:pt x="57" y="8"/>
                </a:lnTo>
                <a:lnTo>
                  <a:pt x="50" y="4"/>
                </a:lnTo>
                <a:lnTo>
                  <a:pt x="42" y="1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5" name="Freeform 143"/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2316163" y="5002213"/>
            <a:ext cx="25400" cy="60325"/>
          </a:xfrm>
          <a:custGeom>
            <a:avLst/>
            <a:gdLst>
              <a:gd name="T0" fmla="*/ 2147483647 w 53"/>
              <a:gd name="T1" fmla="*/ 0 h 80"/>
              <a:gd name="T2" fmla="*/ 2147483647 w 53"/>
              <a:gd name="T3" fmla="*/ 2147483647 h 80"/>
              <a:gd name="T4" fmla="*/ 2147483647 w 53"/>
              <a:gd name="T5" fmla="*/ 2147483647 h 80"/>
              <a:gd name="T6" fmla="*/ 2147483647 w 53"/>
              <a:gd name="T7" fmla="*/ 2147483647 h 80"/>
              <a:gd name="T8" fmla="*/ 2147483647 w 53"/>
              <a:gd name="T9" fmla="*/ 2147483647 h 80"/>
              <a:gd name="T10" fmla="*/ 0 w 53"/>
              <a:gd name="T11" fmla="*/ 2147483647 h 80"/>
              <a:gd name="T12" fmla="*/ 0 w 53"/>
              <a:gd name="T13" fmla="*/ 2147483647 h 80"/>
              <a:gd name="T14" fmla="*/ 0 w 53"/>
              <a:gd name="T15" fmla="*/ 2147483647 h 80"/>
              <a:gd name="T16" fmla="*/ 2147483647 w 53"/>
              <a:gd name="T17" fmla="*/ 2147483647 h 80"/>
              <a:gd name="T18" fmla="*/ 2147483647 w 53"/>
              <a:gd name="T19" fmla="*/ 2147483647 h 80"/>
              <a:gd name="T20" fmla="*/ 2147483647 w 53"/>
              <a:gd name="T21" fmla="*/ 2147483647 h 80"/>
              <a:gd name="T22" fmla="*/ 2147483647 w 53"/>
              <a:gd name="T23" fmla="*/ 2147483647 h 80"/>
              <a:gd name="T24" fmla="*/ 2147483647 w 53"/>
              <a:gd name="T25" fmla="*/ 2147483647 h 80"/>
              <a:gd name="T26" fmla="*/ 2147483647 w 53"/>
              <a:gd name="T27" fmla="*/ 2147483647 h 80"/>
              <a:gd name="T28" fmla="*/ 2147483647 w 53"/>
              <a:gd name="T29" fmla="*/ 2147483647 h 80"/>
              <a:gd name="T30" fmla="*/ 2147483647 w 53"/>
              <a:gd name="T31" fmla="*/ 2147483647 h 80"/>
              <a:gd name="T32" fmla="*/ 2147483647 w 53"/>
              <a:gd name="T33" fmla="*/ 2147483647 h 80"/>
              <a:gd name="T34" fmla="*/ 2147483647 w 53"/>
              <a:gd name="T35" fmla="*/ 2147483647 h 80"/>
              <a:gd name="T36" fmla="*/ 2147483647 w 53"/>
              <a:gd name="T37" fmla="*/ 2147483647 h 80"/>
              <a:gd name="T38" fmla="*/ 2147483647 w 53"/>
              <a:gd name="T39" fmla="*/ 2147483647 h 80"/>
              <a:gd name="T40" fmla="*/ 2147483647 w 53"/>
              <a:gd name="T41" fmla="*/ 2147483647 h 80"/>
              <a:gd name="T42" fmla="*/ 2147483647 w 53"/>
              <a:gd name="T43" fmla="*/ 2147483647 h 80"/>
              <a:gd name="T44" fmla="*/ 2147483647 w 53"/>
              <a:gd name="T45" fmla="*/ 2147483647 h 80"/>
              <a:gd name="T46" fmla="*/ 2147483647 w 53"/>
              <a:gd name="T47" fmla="*/ 2147483647 h 80"/>
              <a:gd name="T48" fmla="*/ 2147483647 w 53"/>
              <a:gd name="T49" fmla="*/ 2147483647 h 80"/>
              <a:gd name="T50" fmla="*/ 2147483647 w 53"/>
              <a:gd name="T51" fmla="*/ 2147483647 h 80"/>
              <a:gd name="T52" fmla="*/ 2147483647 w 53"/>
              <a:gd name="T53" fmla="*/ 2147483647 h 80"/>
              <a:gd name="T54" fmla="*/ 2147483647 w 53"/>
              <a:gd name="T55" fmla="*/ 2147483647 h 80"/>
              <a:gd name="T56" fmla="*/ 2147483647 w 53"/>
              <a:gd name="T57" fmla="*/ 2147483647 h 80"/>
              <a:gd name="T58" fmla="*/ 2147483647 w 53"/>
              <a:gd name="T59" fmla="*/ 2147483647 h 80"/>
              <a:gd name="T60" fmla="*/ 2147483647 w 53"/>
              <a:gd name="T61" fmla="*/ 2147483647 h 80"/>
              <a:gd name="T62" fmla="*/ 2147483647 w 53"/>
              <a:gd name="T63" fmla="*/ 2147483647 h 80"/>
              <a:gd name="T64" fmla="*/ 2147483647 w 53"/>
              <a:gd name="T65" fmla="*/ 2147483647 h 80"/>
              <a:gd name="T66" fmla="*/ 2147483647 w 53"/>
              <a:gd name="T67" fmla="*/ 2147483647 h 80"/>
              <a:gd name="T68" fmla="*/ 2147483647 w 53"/>
              <a:gd name="T69" fmla="*/ 2147483647 h 80"/>
              <a:gd name="T70" fmla="*/ 2147483647 w 53"/>
              <a:gd name="T71" fmla="*/ 2147483647 h 80"/>
              <a:gd name="T72" fmla="*/ 2147483647 w 53"/>
              <a:gd name="T73" fmla="*/ 2147483647 h 80"/>
              <a:gd name="T74" fmla="*/ 2147483647 w 53"/>
              <a:gd name="T75" fmla="*/ 2147483647 h 80"/>
              <a:gd name="T76" fmla="*/ 2147483647 w 53"/>
              <a:gd name="T77" fmla="*/ 0 h 8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53"/>
              <a:gd name="T118" fmla="*/ 0 h 80"/>
              <a:gd name="T119" fmla="*/ 53 w 53"/>
              <a:gd name="T120" fmla="*/ 80 h 8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53" h="80">
                <a:moveTo>
                  <a:pt x="13" y="0"/>
                </a:moveTo>
                <a:lnTo>
                  <a:pt x="8" y="5"/>
                </a:lnTo>
                <a:lnTo>
                  <a:pt x="4" y="10"/>
                </a:lnTo>
                <a:lnTo>
                  <a:pt x="2" y="13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9"/>
                </a:lnTo>
                <a:lnTo>
                  <a:pt x="6" y="48"/>
                </a:lnTo>
                <a:lnTo>
                  <a:pt x="9" y="57"/>
                </a:lnTo>
                <a:lnTo>
                  <a:pt x="13" y="66"/>
                </a:lnTo>
                <a:lnTo>
                  <a:pt x="20" y="73"/>
                </a:lnTo>
                <a:lnTo>
                  <a:pt x="22" y="76"/>
                </a:lnTo>
                <a:lnTo>
                  <a:pt x="26" y="78"/>
                </a:lnTo>
                <a:lnTo>
                  <a:pt x="30" y="80"/>
                </a:lnTo>
                <a:lnTo>
                  <a:pt x="33" y="80"/>
                </a:lnTo>
                <a:lnTo>
                  <a:pt x="36" y="79"/>
                </a:lnTo>
                <a:lnTo>
                  <a:pt x="38" y="78"/>
                </a:lnTo>
                <a:lnTo>
                  <a:pt x="42" y="76"/>
                </a:lnTo>
                <a:lnTo>
                  <a:pt x="45" y="73"/>
                </a:lnTo>
                <a:lnTo>
                  <a:pt x="48" y="70"/>
                </a:lnTo>
                <a:lnTo>
                  <a:pt x="51" y="67"/>
                </a:lnTo>
                <a:lnTo>
                  <a:pt x="53" y="64"/>
                </a:lnTo>
                <a:lnTo>
                  <a:pt x="53" y="62"/>
                </a:lnTo>
                <a:lnTo>
                  <a:pt x="52" y="54"/>
                </a:lnTo>
                <a:lnTo>
                  <a:pt x="49" y="47"/>
                </a:lnTo>
                <a:lnTo>
                  <a:pt x="46" y="42"/>
                </a:lnTo>
                <a:lnTo>
                  <a:pt x="43" y="37"/>
                </a:lnTo>
                <a:lnTo>
                  <a:pt x="40" y="32"/>
                </a:lnTo>
                <a:lnTo>
                  <a:pt x="36" y="27"/>
                </a:lnTo>
                <a:lnTo>
                  <a:pt x="34" y="20"/>
                </a:lnTo>
                <a:lnTo>
                  <a:pt x="33" y="12"/>
                </a:lnTo>
                <a:lnTo>
                  <a:pt x="33" y="10"/>
                </a:lnTo>
                <a:lnTo>
                  <a:pt x="31" y="8"/>
                </a:lnTo>
                <a:lnTo>
                  <a:pt x="29" y="6"/>
                </a:lnTo>
                <a:lnTo>
                  <a:pt x="25" y="4"/>
                </a:lnTo>
                <a:lnTo>
                  <a:pt x="19" y="1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6" name="Freeform 144"/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2346325" y="5097463"/>
            <a:ext cx="17463" cy="53975"/>
          </a:xfrm>
          <a:custGeom>
            <a:avLst/>
            <a:gdLst>
              <a:gd name="T0" fmla="*/ 0 w 41"/>
              <a:gd name="T1" fmla="*/ 2147483647 h 43"/>
              <a:gd name="T2" fmla="*/ 2147483647 w 41"/>
              <a:gd name="T3" fmla="*/ 2147483647 h 43"/>
              <a:gd name="T4" fmla="*/ 2147483647 w 41"/>
              <a:gd name="T5" fmla="*/ 2147483647 h 43"/>
              <a:gd name="T6" fmla="*/ 2147483647 w 41"/>
              <a:gd name="T7" fmla="*/ 2147483647 h 43"/>
              <a:gd name="T8" fmla="*/ 2147483647 w 41"/>
              <a:gd name="T9" fmla="*/ 0 h 43"/>
              <a:gd name="T10" fmla="*/ 2147483647 w 41"/>
              <a:gd name="T11" fmla="*/ 2147483647 h 43"/>
              <a:gd name="T12" fmla="*/ 2147483647 w 41"/>
              <a:gd name="T13" fmla="*/ 2147483647 h 43"/>
              <a:gd name="T14" fmla="*/ 2147483647 w 41"/>
              <a:gd name="T15" fmla="*/ 2147483647 h 43"/>
              <a:gd name="T16" fmla="*/ 2147483647 w 41"/>
              <a:gd name="T17" fmla="*/ 2147483647 h 43"/>
              <a:gd name="T18" fmla="*/ 2147483647 w 41"/>
              <a:gd name="T19" fmla="*/ 2147483647 h 43"/>
              <a:gd name="T20" fmla="*/ 2147483647 w 41"/>
              <a:gd name="T21" fmla="*/ 2147483647 h 43"/>
              <a:gd name="T22" fmla="*/ 2147483647 w 41"/>
              <a:gd name="T23" fmla="*/ 2147483647 h 43"/>
              <a:gd name="T24" fmla="*/ 0 w 41"/>
              <a:gd name="T25" fmla="*/ 2147483647 h 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"/>
              <a:gd name="T40" fmla="*/ 0 h 43"/>
              <a:gd name="T41" fmla="*/ 41 w 41"/>
              <a:gd name="T42" fmla="*/ 43 h 4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" h="43">
                <a:moveTo>
                  <a:pt x="0" y="43"/>
                </a:moveTo>
                <a:lnTo>
                  <a:pt x="27" y="43"/>
                </a:lnTo>
                <a:lnTo>
                  <a:pt x="41" y="24"/>
                </a:lnTo>
                <a:lnTo>
                  <a:pt x="38" y="12"/>
                </a:lnTo>
                <a:lnTo>
                  <a:pt x="34" y="0"/>
                </a:lnTo>
                <a:lnTo>
                  <a:pt x="27" y="4"/>
                </a:lnTo>
                <a:lnTo>
                  <a:pt x="20" y="9"/>
                </a:lnTo>
                <a:lnTo>
                  <a:pt x="15" y="14"/>
                </a:lnTo>
                <a:lnTo>
                  <a:pt x="10" y="19"/>
                </a:lnTo>
                <a:lnTo>
                  <a:pt x="6" y="24"/>
                </a:lnTo>
                <a:lnTo>
                  <a:pt x="3" y="30"/>
                </a:lnTo>
                <a:lnTo>
                  <a:pt x="1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7" name="Freeform 145"/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2351088" y="5119688"/>
            <a:ext cx="7937" cy="58737"/>
          </a:xfrm>
          <a:custGeom>
            <a:avLst/>
            <a:gdLst>
              <a:gd name="T0" fmla="*/ 2147483647 w 20"/>
              <a:gd name="T1" fmla="*/ 0 h 24"/>
              <a:gd name="T2" fmla="*/ 0 w 20"/>
              <a:gd name="T3" fmla="*/ 0 h 24"/>
              <a:gd name="T4" fmla="*/ 2147483647 w 20"/>
              <a:gd name="T5" fmla="*/ 2147483647 h 24"/>
              <a:gd name="T6" fmla="*/ 2147483647 w 20"/>
              <a:gd name="T7" fmla="*/ 2147483647 h 24"/>
              <a:gd name="T8" fmla="*/ 2147483647 w 20"/>
              <a:gd name="T9" fmla="*/ 2147483647 h 24"/>
              <a:gd name="T10" fmla="*/ 2147483647 w 20"/>
              <a:gd name="T11" fmla="*/ 2147483647 h 24"/>
              <a:gd name="T12" fmla="*/ 2147483647 w 20"/>
              <a:gd name="T13" fmla="*/ 2147483647 h 24"/>
              <a:gd name="T14" fmla="*/ 2147483647 w 20"/>
              <a:gd name="T15" fmla="*/ 2147483647 h 24"/>
              <a:gd name="T16" fmla="*/ 2147483647 w 20"/>
              <a:gd name="T17" fmla="*/ 2147483647 h 24"/>
              <a:gd name="T18" fmla="*/ 2147483647 w 20"/>
              <a:gd name="T19" fmla="*/ 2147483647 h 24"/>
              <a:gd name="T20" fmla="*/ 2147483647 w 20"/>
              <a:gd name="T21" fmla="*/ 0 h 2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"/>
              <a:gd name="T34" fmla="*/ 0 h 24"/>
              <a:gd name="T35" fmla="*/ 20 w 20"/>
              <a:gd name="T36" fmla="*/ 24 h 2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" h="24">
                <a:moveTo>
                  <a:pt x="20" y="0"/>
                </a:moveTo>
                <a:lnTo>
                  <a:pt x="0" y="0"/>
                </a:lnTo>
                <a:lnTo>
                  <a:pt x="1" y="5"/>
                </a:lnTo>
                <a:lnTo>
                  <a:pt x="2" y="9"/>
                </a:lnTo>
                <a:lnTo>
                  <a:pt x="4" y="13"/>
                </a:lnTo>
                <a:lnTo>
                  <a:pt x="7" y="17"/>
                </a:lnTo>
                <a:lnTo>
                  <a:pt x="10" y="20"/>
                </a:lnTo>
                <a:lnTo>
                  <a:pt x="14" y="22"/>
                </a:lnTo>
                <a:lnTo>
                  <a:pt x="17" y="24"/>
                </a:lnTo>
                <a:lnTo>
                  <a:pt x="20" y="2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8" name="Freeform 146"/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2365375" y="5181600"/>
            <a:ext cx="17463" cy="60325"/>
          </a:xfrm>
          <a:custGeom>
            <a:avLst/>
            <a:gdLst>
              <a:gd name="T0" fmla="*/ 0 w 39"/>
              <a:gd name="T1" fmla="*/ 2147483647 h 43"/>
              <a:gd name="T2" fmla="*/ 2147483647 w 39"/>
              <a:gd name="T3" fmla="*/ 2147483647 h 43"/>
              <a:gd name="T4" fmla="*/ 2147483647 w 39"/>
              <a:gd name="T5" fmla="*/ 2147483647 h 43"/>
              <a:gd name="T6" fmla="*/ 2147483647 w 39"/>
              <a:gd name="T7" fmla="*/ 2147483647 h 43"/>
              <a:gd name="T8" fmla="*/ 2147483647 w 39"/>
              <a:gd name="T9" fmla="*/ 2147483647 h 43"/>
              <a:gd name="T10" fmla="*/ 2147483647 w 39"/>
              <a:gd name="T11" fmla="*/ 2147483647 h 43"/>
              <a:gd name="T12" fmla="*/ 2147483647 w 39"/>
              <a:gd name="T13" fmla="*/ 2147483647 h 43"/>
              <a:gd name="T14" fmla="*/ 2147483647 w 39"/>
              <a:gd name="T15" fmla="*/ 2147483647 h 43"/>
              <a:gd name="T16" fmla="*/ 2147483647 w 39"/>
              <a:gd name="T17" fmla="*/ 2147483647 h 43"/>
              <a:gd name="T18" fmla="*/ 2147483647 w 39"/>
              <a:gd name="T19" fmla="*/ 2147483647 h 43"/>
              <a:gd name="T20" fmla="*/ 2147483647 w 39"/>
              <a:gd name="T21" fmla="*/ 2147483647 h 43"/>
              <a:gd name="T22" fmla="*/ 2147483647 w 39"/>
              <a:gd name="T23" fmla="*/ 2147483647 h 43"/>
              <a:gd name="T24" fmla="*/ 2147483647 w 39"/>
              <a:gd name="T25" fmla="*/ 0 h 43"/>
              <a:gd name="T26" fmla="*/ 2147483647 w 39"/>
              <a:gd name="T27" fmla="*/ 2147483647 h 43"/>
              <a:gd name="T28" fmla="*/ 2147483647 w 39"/>
              <a:gd name="T29" fmla="*/ 2147483647 h 43"/>
              <a:gd name="T30" fmla="*/ 0 w 39"/>
              <a:gd name="T31" fmla="*/ 2147483647 h 4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9"/>
              <a:gd name="T49" fmla="*/ 0 h 43"/>
              <a:gd name="T50" fmla="*/ 39 w 39"/>
              <a:gd name="T51" fmla="*/ 43 h 4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9" h="43">
                <a:moveTo>
                  <a:pt x="0" y="12"/>
                </a:moveTo>
                <a:lnTo>
                  <a:pt x="2" y="17"/>
                </a:lnTo>
                <a:lnTo>
                  <a:pt x="6" y="22"/>
                </a:lnTo>
                <a:lnTo>
                  <a:pt x="12" y="27"/>
                </a:lnTo>
                <a:lnTo>
                  <a:pt x="16" y="32"/>
                </a:lnTo>
                <a:lnTo>
                  <a:pt x="23" y="37"/>
                </a:lnTo>
                <a:lnTo>
                  <a:pt x="28" y="40"/>
                </a:lnTo>
                <a:lnTo>
                  <a:pt x="34" y="43"/>
                </a:lnTo>
                <a:lnTo>
                  <a:pt x="39" y="43"/>
                </a:lnTo>
                <a:lnTo>
                  <a:pt x="38" y="32"/>
                </a:lnTo>
                <a:lnTo>
                  <a:pt x="36" y="19"/>
                </a:lnTo>
                <a:lnTo>
                  <a:pt x="34" y="8"/>
                </a:lnTo>
                <a:lnTo>
                  <a:pt x="32" y="0"/>
                </a:lnTo>
                <a:lnTo>
                  <a:pt x="19" y="3"/>
                </a:lnTo>
                <a:lnTo>
                  <a:pt x="6" y="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19" name="Freeform 147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2352675" y="5194300"/>
            <a:ext cx="26988" cy="58738"/>
          </a:xfrm>
          <a:custGeom>
            <a:avLst/>
            <a:gdLst>
              <a:gd name="T0" fmla="*/ 2147483647 w 55"/>
              <a:gd name="T1" fmla="*/ 2147483647 h 62"/>
              <a:gd name="T2" fmla="*/ 2147483647 w 55"/>
              <a:gd name="T3" fmla="*/ 0 h 62"/>
              <a:gd name="T4" fmla="*/ 2147483647 w 55"/>
              <a:gd name="T5" fmla="*/ 2147483647 h 62"/>
              <a:gd name="T6" fmla="*/ 2147483647 w 55"/>
              <a:gd name="T7" fmla="*/ 2147483647 h 62"/>
              <a:gd name="T8" fmla="*/ 0 w 55"/>
              <a:gd name="T9" fmla="*/ 2147483647 h 62"/>
              <a:gd name="T10" fmla="*/ 0 w 55"/>
              <a:gd name="T11" fmla="*/ 2147483647 h 62"/>
              <a:gd name="T12" fmla="*/ 2147483647 w 55"/>
              <a:gd name="T13" fmla="*/ 2147483647 h 62"/>
              <a:gd name="T14" fmla="*/ 2147483647 w 55"/>
              <a:gd name="T15" fmla="*/ 2147483647 h 62"/>
              <a:gd name="T16" fmla="*/ 2147483647 w 55"/>
              <a:gd name="T17" fmla="*/ 2147483647 h 62"/>
              <a:gd name="T18" fmla="*/ 2147483647 w 55"/>
              <a:gd name="T19" fmla="*/ 2147483647 h 62"/>
              <a:gd name="T20" fmla="*/ 2147483647 w 55"/>
              <a:gd name="T21" fmla="*/ 2147483647 h 62"/>
              <a:gd name="T22" fmla="*/ 2147483647 w 55"/>
              <a:gd name="T23" fmla="*/ 2147483647 h 62"/>
              <a:gd name="T24" fmla="*/ 2147483647 w 55"/>
              <a:gd name="T25" fmla="*/ 2147483647 h 62"/>
              <a:gd name="T26" fmla="*/ 2147483647 w 55"/>
              <a:gd name="T27" fmla="*/ 2147483647 h 62"/>
              <a:gd name="T28" fmla="*/ 2147483647 w 55"/>
              <a:gd name="T29" fmla="*/ 2147483647 h 62"/>
              <a:gd name="T30" fmla="*/ 2147483647 w 55"/>
              <a:gd name="T31" fmla="*/ 2147483647 h 62"/>
              <a:gd name="T32" fmla="*/ 2147483647 w 55"/>
              <a:gd name="T33" fmla="*/ 2147483647 h 62"/>
              <a:gd name="T34" fmla="*/ 2147483647 w 55"/>
              <a:gd name="T35" fmla="*/ 2147483647 h 62"/>
              <a:gd name="T36" fmla="*/ 2147483647 w 55"/>
              <a:gd name="T37" fmla="*/ 2147483647 h 62"/>
              <a:gd name="T38" fmla="*/ 2147483647 w 55"/>
              <a:gd name="T39" fmla="*/ 2147483647 h 62"/>
              <a:gd name="T40" fmla="*/ 2147483647 w 55"/>
              <a:gd name="T41" fmla="*/ 2147483647 h 62"/>
              <a:gd name="T42" fmla="*/ 2147483647 w 55"/>
              <a:gd name="T43" fmla="*/ 2147483647 h 62"/>
              <a:gd name="T44" fmla="*/ 2147483647 w 55"/>
              <a:gd name="T45" fmla="*/ 2147483647 h 62"/>
              <a:gd name="T46" fmla="*/ 2147483647 w 55"/>
              <a:gd name="T47" fmla="*/ 2147483647 h 62"/>
              <a:gd name="T48" fmla="*/ 2147483647 w 55"/>
              <a:gd name="T49" fmla="*/ 2147483647 h 62"/>
              <a:gd name="T50" fmla="*/ 2147483647 w 55"/>
              <a:gd name="T51" fmla="*/ 2147483647 h 6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5"/>
              <a:gd name="T79" fmla="*/ 0 h 62"/>
              <a:gd name="T80" fmla="*/ 55 w 55"/>
              <a:gd name="T81" fmla="*/ 62 h 6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5" h="62">
                <a:moveTo>
                  <a:pt x="29" y="26"/>
                </a:moveTo>
                <a:lnTo>
                  <a:pt x="8" y="0"/>
                </a:lnTo>
                <a:lnTo>
                  <a:pt x="4" y="5"/>
                </a:lnTo>
                <a:lnTo>
                  <a:pt x="1" y="11"/>
                </a:lnTo>
                <a:lnTo>
                  <a:pt x="0" y="16"/>
                </a:lnTo>
                <a:lnTo>
                  <a:pt x="0" y="21"/>
                </a:lnTo>
                <a:lnTo>
                  <a:pt x="2" y="26"/>
                </a:lnTo>
                <a:lnTo>
                  <a:pt x="4" y="31"/>
                </a:lnTo>
                <a:lnTo>
                  <a:pt x="8" y="36"/>
                </a:lnTo>
                <a:lnTo>
                  <a:pt x="11" y="41"/>
                </a:lnTo>
                <a:lnTo>
                  <a:pt x="16" y="45"/>
                </a:lnTo>
                <a:lnTo>
                  <a:pt x="21" y="49"/>
                </a:lnTo>
                <a:lnTo>
                  <a:pt x="26" y="53"/>
                </a:lnTo>
                <a:lnTo>
                  <a:pt x="33" y="56"/>
                </a:lnTo>
                <a:lnTo>
                  <a:pt x="38" y="58"/>
                </a:lnTo>
                <a:lnTo>
                  <a:pt x="44" y="60"/>
                </a:lnTo>
                <a:lnTo>
                  <a:pt x="49" y="61"/>
                </a:lnTo>
                <a:lnTo>
                  <a:pt x="55" y="62"/>
                </a:lnTo>
                <a:lnTo>
                  <a:pt x="54" y="53"/>
                </a:lnTo>
                <a:lnTo>
                  <a:pt x="53" y="46"/>
                </a:lnTo>
                <a:lnTo>
                  <a:pt x="49" y="40"/>
                </a:lnTo>
                <a:lnTo>
                  <a:pt x="46" y="35"/>
                </a:lnTo>
                <a:lnTo>
                  <a:pt x="43" y="31"/>
                </a:lnTo>
                <a:lnTo>
                  <a:pt x="38" y="28"/>
                </a:lnTo>
                <a:lnTo>
                  <a:pt x="33" y="26"/>
                </a:lnTo>
                <a:lnTo>
                  <a:pt x="29" y="2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0" name="Freeform 148"/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2382838" y="5227638"/>
            <a:ext cx="11112" cy="58737"/>
          </a:xfrm>
          <a:custGeom>
            <a:avLst/>
            <a:gdLst>
              <a:gd name="T0" fmla="*/ 2147483647 w 35"/>
              <a:gd name="T1" fmla="*/ 2147483647 h 43"/>
              <a:gd name="T2" fmla="*/ 2147483647 w 35"/>
              <a:gd name="T3" fmla="*/ 0 h 43"/>
              <a:gd name="T4" fmla="*/ 2147483647 w 35"/>
              <a:gd name="T5" fmla="*/ 2147483647 h 43"/>
              <a:gd name="T6" fmla="*/ 0 w 35"/>
              <a:gd name="T7" fmla="*/ 2147483647 h 43"/>
              <a:gd name="T8" fmla="*/ 2147483647 w 35"/>
              <a:gd name="T9" fmla="*/ 2147483647 h 43"/>
              <a:gd name="T10" fmla="*/ 2147483647 w 35"/>
              <a:gd name="T11" fmla="*/ 2147483647 h 43"/>
              <a:gd name="T12" fmla="*/ 2147483647 w 35"/>
              <a:gd name="T13" fmla="*/ 2147483647 h 43"/>
              <a:gd name="T14" fmla="*/ 2147483647 w 35"/>
              <a:gd name="T15" fmla="*/ 2147483647 h 43"/>
              <a:gd name="T16" fmla="*/ 2147483647 w 35"/>
              <a:gd name="T17" fmla="*/ 2147483647 h 43"/>
              <a:gd name="T18" fmla="*/ 2147483647 w 35"/>
              <a:gd name="T19" fmla="*/ 2147483647 h 43"/>
              <a:gd name="T20" fmla="*/ 2147483647 w 35"/>
              <a:gd name="T21" fmla="*/ 2147483647 h 43"/>
              <a:gd name="T22" fmla="*/ 2147483647 w 35"/>
              <a:gd name="T23" fmla="*/ 2147483647 h 43"/>
              <a:gd name="T24" fmla="*/ 2147483647 w 35"/>
              <a:gd name="T25" fmla="*/ 2147483647 h 43"/>
              <a:gd name="T26" fmla="*/ 2147483647 w 35"/>
              <a:gd name="T27" fmla="*/ 2147483647 h 43"/>
              <a:gd name="T28" fmla="*/ 2147483647 w 35"/>
              <a:gd name="T29" fmla="*/ 2147483647 h 43"/>
              <a:gd name="T30" fmla="*/ 2147483647 w 35"/>
              <a:gd name="T31" fmla="*/ 2147483647 h 43"/>
              <a:gd name="T32" fmla="*/ 2147483647 w 35"/>
              <a:gd name="T33" fmla="*/ 2147483647 h 43"/>
              <a:gd name="T34" fmla="*/ 2147483647 w 35"/>
              <a:gd name="T35" fmla="*/ 2147483647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5"/>
              <a:gd name="T55" fmla="*/ 0 h 43"/>
              <a:gd name="T56" fmla="*/ 35 w 35"/>
              <a:gd name="T57" fmla="*/ 43 h 4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5" h="43">
                <a:moveTo>
                  <a:pt x="33" y="13"/>
                </a:moveTo>
                <a:lnTo>
                  <a:pt x="7" y="0"/>
                </a:lnTo>
                <a:lnTo>
                  <a:pt x="4" y="8"/>
                </a:lnTo>
                <a:lnTo>
                  <a:pt x="0" y="19"/>
                </a:lnTo>
                <a:lnTo>
                  <a:pt x="2" y="28"/>
                </a:lnTo>
                <a:lnTo>
                  <a:pt x="5" y="36"/>
                </a:lnTo>
                <a:lnTo>
                  <a:pt x="6" y="39"/>
                </a:lnTo>
                <a:lnTo>
                  <a:pt x="8" y="41"/>
                </a:lnTo>
                <a:lnTo>
                  <a:pt x="11" y="43"/>
                </a:lnTo>
                <a:lnTo>
                  <a:pt x="14" y="43"/>
                </a:lnTo>
                <a:lnTo>
                  <a:pt x="18" y="43"/>
                </a:lnTo>
                <a:lnTo>
                  <a:pt x="22" y="42"/>
                </a:lnTo>
                <a:lnTo>
                  <a:pt x="26" y="41"/>
                </a:lnTo>
                <a:lnTo>
                  <a:pt x="28" y="39"/>
                </a:lnTo>
                <a:lnTo>
                  <a:pt x="31" y="35"/>
                </a:lnTo>
                <a:lnTo>
                  <a:pt x="33" y="30"/>
                </a:lnTo>
                <a:lnTo>
                  <a:pt x="35" y="20"/>
                </a:lnTo>
                <a:lnTo>
                  <a:pt x="33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1" name="Freeform 149"/>
          <p:cNvSpPr>
            <a:spLocks/>
          </p:cNvSpPr>
          <p:nvPr>
            <p:custDataLst>
              <p:tags r:id="rId92"/>
            </p:custDataLst>
          </p:nvPr>
        </p:nvSpPr>
        <p:spPr bwMode="auto">
          <a:xfrm>
            <a:off x="2379663" y="5260975"/>
            <a:ext cx="20637" cy="55563"/>
          </a:xfrm>
          <a:custGeom>
            <a:avLst/>
            <a:gdLst>
              <a:gd name="T0" fmla="*/ 2147483647 w 53"/>
              <a:gd name="T1" fmla="*/ 0 h 21"/>
              <a:gd name="T2" fmla="*/ 2147483647 w 53"/>
              <a:gd name="T3" fmla="*/ 2147483647 h 21"/>
              <a:gd name="T4" fmla="*/ 2147483647 w 53"/>
              <a:gd name="T5" fmla="*/ 2147483647 h 21"/>
              <a:gd name="T6" fmla="*/ 2147483647 w 53"/>
              <a:gd name="T7" fmla="*/ 2147483647 h 21"/>
              <a:gd name="T8" fmla="*/ 2147483647 w 53"/>
              <a:gd name="T9" fmla="*/ 2147483647 h 21"/>
              <a:gd name="T10" fmla="*/ 2147483647 w 53"/>
              <a:gd name="T11" fmla="*/ 2147483647 h 21"/>
              <a:gd name="T12" fmla="*/ 2147483647 w 53"/>
              <a:gd name="T13" fmla="*/ 2147483647 h 21"/>
              <a:gd name="T14" fmla="*/ 2147483647 w 53"/>
              <a:gd name="T15" fmla="*/ 2147483647 h 21"/>
              <a:gd name="T16" fmla="*/ 0 w 53"/>
              <a:gd name="T17" fmla="*/ 2147483647 h 21"/>
              <a:gd name="T18" fmla="*/ 2147483647 w 53"/>
              <a:gd name="T19" fmla="*/ 2147483647 h 21"/>
              <a:gd name="T20" fmla="*/ 2147483647 w 53"/>
              <a:gd name="T21" fmla="*/ 2147483647 h 21"/>
              <a:gd name="T22" fmla="*/ 2147483647 w 53"/>
              <a:gd name="T23" fmla="*/ 2147483647 h 21"/>
              <a:gd name="T24" fmla="*/ 2147483647 w 53"/>
              <a:gd name="T25" fmla="*/ 2147483647 h 21"/>
              <a:gd name="T26" fmla="*/ 2147483647 w 53"/>
              <a:gd name="T27" fmla="*/ 2147483647 h 21"/>
              <a:gd name="T28" fmla="*/ 2147483647 w 53"/>
              <a:gd name="T29" fmla="*/ 2147483647 h 21"/>
              <a:gd name="T30" fmla="*/ 2147483647 w 53"/>
              <a:gd name="T31" fmla="*/ 0 h 2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3"/>
              <a:gd name="T49" fmla="*/ 0 h 21"/>
              <a:gd name="T50" fmla="*/ 53 w 53"/>
              <a:gd name="T51" fmla="*/ 21 h 2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3" h="21">
                <a:moveTo>
                  <a:pt x="53" y="0"/>
                </a:moveTo>
                <a:lnTo>
                  <a:pt x="41" y="1"/>
                </a:lnTo>
                <a:lnTo>
                  <a:pt x="32" y="2"/>
                </a:lnTo>
                <a:lnTo>
                  <a:pt x="25" y="5"/>
                </a:lnTo>
                <a:lnTo>
                  <a:pt x="21" y="7"/>
                </a:lnTo>
                <a:lnTo>
                  <a:pt x="17" y="10"/>
                </a:lnTo>
                <a:lnTo>
                  <a:pt x="13" y="13"/>
                </a:lnTo>
                <a:lnTo>
                  <a:pt x="8" y="16"/>
                </a:lnTo>
                <a:lnTo>
                  <a:pt x="0" y="18"/>
                </a:lnTo>
                <a:lnTo>
                  <a:pt x="5" y="20"/>
                </a:lnTo>
                <a:lnTo>
                  <a:pt x="11" y="21"/>
                </a:lnTo>
                <a:lnTo>
                  <a:pt x="17" y="21"/>
                </a:lnTo>
                <a:lnTo>
                  <a:pt x="24" y="21"/>
                </a:lnTo>
                <a:lnTo>
                  <a:pt x="38" y="19"/>
                </a:lnTo>
                <a:lnTo>
                  <a:pt x="53" y="18"/>
                </a:lnTo>
                <a:lnTo>
                  <a:pt x="5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2" name="Freeform 150"/>
          <p:cNvSpPr>
            <a:spLocks/>
          </p:cNvSpPr>
          <p:nvPr>
            <p:custDataLst>
              <p:tags r:id="rId93"/>
            </p:custDataLst>
          </p:nvPr>
        </p:nvSpPr>
        <p:spPr bwMode="auto">
          <a:xfrm>
            <a:off x="2403475" y="5275263"/>
            <a:ext cx="17463" cy="57150"/>
          </a:xfrm>
          <a:custGeom>
            <a:avLst/>
            <a:gdLst>
              <a:gd name="T0" fmla="*/ 2147483647 w 43"/>
              <a:gd name="T1" fmla="*/ 0 h 38"/>
              <a:gd name="T2" fmla="*/ 2147483647 w 43"/>
              <a:gd name="T3" fmla="*/ 0 h 38"/>
              <a:gd name="T4" fmla="*/ 2147483647 w 43"/>
              <a:gd name="T5" fmla="*/ 0 h 38"/>
              <a:gd name="T6" fmla="*/ 2147483647 w 43"/>
              <a:gd name="T7" fmla="*/ 0 h 38"/>
              <a:gd name="T8" fmla="*/ 0 w 43"/>
              <a:gd name="T9" fmla="*/ 2147483647 h 38"/>
              <a:gd name="T10" fmla="*/ 0 w 43"/>
              <a:gd name="T11" fmla="*/ 2147483647 h 38"/>
              <a:gd name="T12" fmla="*/ 0 w 43"/>
              <a:gd name="T13" fmla="*/ 2147483647 h 38"/>
              <a:gd name="T14" fmla="*/ 2147483647 w 43"/>
              <a:gd name="T15" fmla="*/ 2147483647 h 38"/>
              <a:gd name="T16" fmla="*/ 2147483647 w 43"/>
              <a:gd name="T17" fmla="*/ 2147483647 h 38"/>
              <a:gd name="T18" fmla="*/ 2147483647 w 43"/>
              <a:gd name="T19" fmla="*/ 2147483647 h 38"/>
              <a:gd name="T20" fmla="*/ 2147483647 w 43"/>
              <a:gd name="T21" fmla="*/ 2147483647 h 38"/>
              <a:gd name="T22" fmla="*/ 2147483647 w 43"/>
              <a:gd name="T23" fmla="*/ 2147483647 h 38"/>
              <a:gd name="T24" fmla="*/ 2147483647 w 43"/>
              <a:gd name="T25" fmla="*/ 2147483647 h 38"/>
              <a:gd name="T26" fmla="*/ 2147483647 w 43"/>
              <a:gd name="T27" fmla="*/ 2147483647 h 38"/>
              <a:gd name="T28" fmla="*/ 2147483647 w 43"/>
              <a:gd name="T29" fmla="*/ 2147483647 h 38"/>
              <a:gd name="T30" fmla="*/ 2147483647 w 43"/>
              <a:gd name="T31" fmla="*/ 2147483647 h 38"/>
              <a:gd name="T32" fmla="*/ 2147483647 w 43"/>
              <a:gd name="T33" fmla="*/ 2147483647 h 38"/>
              <a:gd name="T34" fmla="*/ 2147483647 w 43"/>
              <a:gd name="T35" fmla="*/ 2147483647 h 38"/>
              <a:gd name="T36" fmla="*/ 2147483647 w 43"/>
              <a:gd name="T37" fmla="*/ 2147483647 h 38"/>
              <a:gd name="T38" fmla="*/ 2147483647 w 43"/>
              <a:gd name="T39" fmla="*/ 2147483647 h 38"/>
              <a:gd name="T40" fmla="*/ 2147483647 w 43"/>
              <a:gd name="T41" fmla="*/ 2147483647 h 38"/>
              <a:gd name="T42" fmla="*/ 2147483647 w 43"/>
              <a:gd name="T43" fmla="*/ 2147483647 h 38"/>
              <a:gd name="T44" fmla="*/ 2147483647 w 43"/>
              <a:gd name="T45" fmla="*/ 2147483647 h 38"/>
              <a:gd name="T46" fmla="*/ 2147483647 w 43"/>
              <a:gd name="T47" fmla="*/ 2147483647 h 38"/>
              <a:gd name="T48" fmla="*/ 2147483647 w 43"/>
              <a:gd name="T49" fmla="*/ 0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3"/>
              <a:gd name="T76" fmla="*/ 0 h 38"/>
              <a:gd name="T77" fmla="*/ 43 w 43"/>
              <a:gd name="T78" fmla="*/ 38 h 3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3" h="38">
                <a:moveTo>
                  <a:pt x="22" y="0"/>
                </a:moveTo>
                <a:lnTo>
                  <a:pt x="12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3"/>
                </a:lnTo>
                <a:lnTo>
                  <a:pt x="0" y="6"/>
                </a:lnTo>
                <a:lnTo>
                  <a:pt x="1" y="10"/>
                </a:lnTo>
                <a:lnTo>
                  <a:pt x="2" y="12"/>
                </a:lnTo>
                <a:lnTo>
                  <a:pt x="3" y="18"/>
                </a:lnTo>
                <a:lnTo>
                  <a:pt x="5" y="25"/>
                </a:lnTo>
                <a:lnTo>
                  <a:pt x="10" y="30"/>
                </a:lnTo>
                <a:lnTo>
                  <a:pt x="15" y="34"/>
                </a:lnTo>
                <a:lnTo>
                  <a:pt x="21" y="37"/>
                </a:lnTo>
                <a:lnTo>
                  <a:pt x="27" y="38"/>
                </a:lnTo>
                <a:lnTo>
                  <a:pt x="35" y="38"/>
                </a:lnTo>
                <a:lnTo>
                  <a:pt x="43" y="37"/>
                </a:lnTo>
                <a:lnTo>
                  <a:pt x="40" y="29"/>
                </a:lnTo>
                <a:lnTo>
                  <a:pt x="36" y="23"/>
                </a:lnTo>
                <a:lnTo>
                  <a:pt x="33" y="17"/>
                </a:lnTo>
                <a:lnTo>
                  <a:pt x="30" y="13"/>
                </a:lnTo>
                <a:lnTo>
                  <a:pt x="27" y="10"/>
                </a:lnTo>
                <a:lnTo>
                  <a:pt x="24" y="7"/>
                </a:lnTo>
                <a:lnTo>
                  <a:pt x="23" y="4"/>
                </a:lnTo>
                <a:lnTo>
                  <a:pt x="22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3" name="Freeform 151"/>
          <p:cNvSpPr>
            <a:spLocks/>
          </p:cNvSpPr>
          <p:nvPr>
            <p:custDataLst>
              <p:tags r:id="rId94"/>
            </p:custDataLst>
          </p:nvPr>
        </p:nvSpPr>
        <p:spPr bwMode="auto">
          <a:xfrm>
            <a:off x="2405063" y="5303838"/>
            <a:ext cx="6350" cy="57150"/>
          </a:xfrm>
          <a:custGeom>
            <a:avLst/>
            <a:gdLst>
              <a:gd name="T0" fmla="*/ 0 w 20"/>
              <a:gd name="T1" fmla="*/ 0 h 5"/>
              <a:gd name="T2" fmla="*/ 2147483647 w 20"/>
              <a:gd name="T3" fmla="*/ 2147483647 h 5"/>
              <a:gd name="T4" fmla="*/ 2147483647 w 20"/>
              <a:gd name="T5" fmla="*/ 2147483647 h 5"/>
              <a:gd name="T6" fmla="*/ 2147483647 w 20"/>
              <a:gd name="T7" fmla="*/ 2147483647 h 5"/>
              <a:gd name="T8" fmla="*/ 2147483647 w 20"/>
              <a:gd name="T9" fmla="*/ 2147483647 h 5"/>
              <a:gd name="T10" fmla="*/ 2147483647 w 20"/>
              <a:gd name="T11" fmla="*/ 2147483647 h 5"/>
              <a:gd name="T12" fmla="*/ 2147483647 w 20"/>
              <a:gd name="T13" fmla="*/ 2147483647 h 5"/>
              <a:gd name="T14" fmla="*/ 2147483647 w 20"/>
              <a:gd name="T15" fmla="*/ 2147483647 h 5"/>
              <a:gd name="T16" fmla="*/ 2147483647 w 20"/>
              <a:gd name="T17" fmla="*/ 0 h 5"/>
              <a:gd name="T18" fmla="*/ 0 w 20"/>
              <a:gd name="T19" fmla="*/ 0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5"/>
              <a:gd name="T32" fmla="*/ 20 w 20"/>
              <a:gd name="T33" fmla="*/ 5 h 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5">
                <a:moveTo>
                  <a:pt x="0" y="0"/>
                </a:moveTo>
                <a:lnTo>
                  <a:pt x="1" y="2"/>
                </a:lnTo>
                <a:lnTo>
                  <a:pt x="2" y="3"/>
                </a:lnTo>
                <a:lnTo>
                  <a:pt x="4" y="4"/>
                </a:lnTo>
                <a:lnTo>
                  <a:pt x="7" y="5"/>
                </a:lnTo>
                <a:lnTo>
                  <a:pt x="11" y="4"/>
                </a:lnTo>
                <a:lnTo>
                  <a:pt x="14" y="3"/>
                </a:lnTo>
                <a:lnTo>
                  <a:pt x="17" y="2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4" name="Freeform 152"/>
          <p:cNvSpPr>
            <a:spLocks/>
          </p:cNvSpPr>
          <p:nvPr>
            <p:custDataLst>
              <p:tags r:id="rId95"/>
            </p:custDataLst>
          </p:nvPr>
        </p:nvSpPr>
        <p:spPr bwMode="auto">
          <a:xfrm>
            <a:off x="2479675" y="5373688"/>
            <a:ext cx="34925" cy="57150"/>
          </a:xfrm>
          <a:custGeom>
            <a:avLst/>
            <a:gdLst>
              <a:gd name="T0" fmla="*/ 2147483647 w 73"/>
              <a:gd name="T1" fmla="*/ 0 h 22"/>
              <a:gd name="T2" fmla="*/ 2147483647 w 73"/>
              <a:gd name="T3" fmla="*/ 2147483647 h 22"/>
              <a:gd name="T4" fmla="*/ 2147483647 w 73"/>
              <a:gd name="T5" fmla="*/ 2147483647 h 22"/>
              <a:gd name="T6" fmla="*/ 2147483647 w 73"/>
              <a:gd name="T7" fmla="*/ 2147483647 h 22"/>
              <a:gd name="T8" fmla="*/ 2147483647 w 73"/>
              <a:gd name="T9" fmla="*/ 2147483647 h 22"/>
              <a:gd name="T10" fmla="*/ 2147483647 w 73"/>
              <a:gd name="T11" fmla="*/ 2147483647 h 22"/>
              <a:gd name="T12" fmla="*/ 0 w 73"/>
              <a:gd name="T13" fmla="*/ 2147483647 h 22"/>
              <a:gd name="T14" fmla="*/ 2147483647 w 73"/>
              <a:gd name="T15" fmla="*/ 2147483647 h 22"/>
              <a:gd name="T16" fmla="*/ 2147483647 w 73"/>
              <a:gd name="T17" fmla="*/ 2147483647 h 22"/>
              <a:gd name="T18" fmla="*/ 2147483647 w 73"/>
              <a:gd name="T19" fmla="*/ 2147483647 h 22"/>
              <a:gd name="T20" fmla="*/ 2147483647 w 73"/>
              <a:gd name="T21" fmla="*/ 2147483647 h 22"/>
              <a:gd name="T22" fmla="*/ 2147483647 w 73"/>
              <a:gd name="T23" fmla="*/ 2147483647 h 22"/>
              <a:gd name="T24" fmla="*/ 2147483647 w 73"/>
              <a:gd name="T25" fmla="*/ 2147483647 h 22"/>
              <a:gd name="T26" fmla="*/ 2147483647 w 73"/>
              <a:gd name="T27" fmla="*/ 2147483647 h 22"/>
              <a:gd name="T28" fmla="*/ 2147483647 w 73"/>
              <a:gd name="T29" fmla="*/ 2147483647 h 22"/>
              <a:gd name="T30" fmla="*/ 2147483647 w 73"/>
              <a:gd name="T31" fmla="*/ 2147483647 h 22"/>
              <a:gd name="T32" fmla="*/ 2147483647 w 73"/>
              <a:gd name="T33" fmla="*/ 2147483647 h 22"/>
              <a:gd name="T34" fmla="*/ 2147483647 w 73"/>
              <a:gd name="T35" fmla="*/ 2147483647 h 22"/>
              <a:gd name="T36" fmla="*/ 2147483647 w 73"/>
              <a:gd name="T37" fmla="*/ 0 h 2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3"/>
              <a:gd name="T58" fmla="*/ 0 h 22"/>
              <a:gd name="T59" fmla="*/ 73 w 73"/>
              <a:gd name="T60" fmla="*/ 22 h 2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3" h="22">
                <a:moveTo>
                  <a:pt x="40" y="0"/>
                </a:moveTo>
                <a:lnTo>
                  <a:pt x="32" y="1"/>
                </a:lnTo>
                <a:lnTo>
                  <a:pt x="26" y="2"/>
                </a:lnTo>
                <a:lnTo>
                  <a:pt x="20" y="5"/>
                </a:lnTo>
                <a:lnTo>
                  <a:pt x="15" y="8"/>
                </a:lnTo>
                <a:lnTo>
                  <a:pt x="6" y="14"/>
                </a:lnTo>
                <a:lnTo>
                  <a:pt x="0" y="19"/>
                </a:lnTo>
                <a:lnTo>
                  <a:pt x="20" y="20"/>
                </a:lnTo>
                <a:lnTo>
                  <a:pt x="39" y="22"/>
                </a:lnTo>
                <a:lnTo>
                  <a:pt x="49" y="22"/>
                </a:lnTo>
                <a:lnTo>
                  <a:pt x="57" y="22"/>
                </a:lnTo>
                <a:lnTo>
                  <a:pt x="65" y="21"/>
                </a:lnTo>
                <a:lnTo>
                  <a:pt x="73" y="19"/>
                </a:lnTo>
                <a:lnTo>
                  <a:pt x="64" y="14"/>
                </a:lnTo>
                <a:lnTo>
                  <a:pt x="56" y="8"/>
                </a:lnTo>
                <a:lnTo>
                  <a:pt x="53" y="5"/>
                </a:lnTo>
                <a:lnTo>
                  <a:pt x="49" y="2"/>
                </a:lnTo>
                <a:lnTo>
                  <a:pt x="44" y="1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5" name="Freeform 153"/>
          <p:cNvSpPr>
            <a:spLocks/>
          </p:cNvSpPr>
          <p:nvPr>
            <p:custDataLst>
              <p:tags r:id="rId96"/>
            </p:custDataLst>
          </p:nvPr>
        </p:nvSpPr>
        <p:spPr bwMode="auto">
          <a:xfrm>
            <a:off x="2517775" y="5314950"/>
            <a:ext cx="123825" cy="100013"/>
          </a:xfrm>
          <a:custGeom>
            <a:avLst/>
            <a:gdLst>
              <a:gd name="T0" fmla="*/ 2147483647 w 281"/>
              <a:gd name="T1" fmla="*/ 2147483647 h 193"/>
              <a:gd name="T2" fmla="*/ 2147483647 w 281"/>
              <a:gd name="T3" fmla="*/ 2147483647 h 193"/>
              <a:gd name="T4" fmla="*/ 2147483647 w 281"/>
              <a:gd name="T5" fmla="*/ 2147483647 h 193"/>
              <a:gd name="T6" fmla="*/ 2147483647 w 281"/>
              <a:gd name="T7" fmla="*/ 2147483647 h 193"/>
              <a:gd name="T8" fmla="*/ 2147483647 w 281"/>
              <a:gd name="T9" fmla="*/ 2147483647 h 193"/>
              <a:gd name="T10" fmla="*/ 2147483647 w 281"/>
              <a:gd name="T11" fmla="*/ 2147483647 h 193"/>
              <a:gd name="T12" fmla="*/ 2147483647 w 281"/>
              <a:gd name="T13" fmla="*/ 2147483647 h 193"/>
              <a:gd name="T14" fmla="*/ 2147483647 w 281"/>
              <a:gd name="T15" fmla="*/ 2147483647 h 193"/>
              <a:gd name="T16" fmla="*/ 2147483647 w 281"/>
              <a:gd name="T17" fmla="*/ 2147483647 h 193"/>
              <a:gd name="T18" fmla="*/ 2147483647 w 281"/>
              <a:gd name="T19" fmla="*/ 0 h 193"/>
              <a:gd name="T20" fmla="*/ 2147483647 w 281"/>
              <a:gd name="T21" fmla="*/ 2147483647 h 193"/>
              <a:gd name="T22" fmla="*/ 2147483647 w 281"/>
              <a:gd name="T23" fmla="*/ 2147483647 h 193"/>
              <a:gd name="T24" fmla="*/ 2147483647 w 281"/>
              <a:gd name="T25" fmla="*/ 2147483647 h 193"/>
              <a:gd name="T26" fmla="*/ 0 w 281"/>
              <a:gd name="T27" fmla="*/ 2147483647 h 193"/>
              <a:gd name="T28" fmla="*/ 2147483647 w 281"/>
              <a:gd name="T29" fmla="*/ 2147483647 h 193"/>
              <a:gd name="T30" fmla="*/ 2147483647 w 281"/>
              <a:gd name="T31" fmla="*/ 2147483647 h 193"/>
              <a:gd name="T32" fmla="*/ 2147483647 w 281"/>
              <a:gd name="T33" fmla="*/ 2147483647 h 193"/>
              <a:gd name="T34" fmla="*/ 2147483647 w 281"/>
              <a:gd name="T35" fmla="*/ 2147483647 h 193"/>
              <a:gd name="T36" fmla="*/ 2147483647 w 281"/>
              <a:gd name="T37" fmla="*/ 2147483647 h 193"/>
              <a:gd name="T38" fmla="*/ 2147483647 w 281"/>
              <a:gd name="T39" fmla="*/ 2147483647 h 193"/>
              <a:gd name="T40" fmla="*/ 2147483647 w 281"/>
              <a:gd name="T41" fmla="*/ 2147483647 h 193"/>
              <a:gd name="T42" fmla="*/ 2147483647 w 281"/>
              <a:gd name="T43" fmla="*/ 2147483647 h 193"/>
              <a:gd name="T44" fmla="*/ 2147483647 w 281"/>
              <a:gd name="T45" fmla="*/ 2147483647 h 193"/>
              <a:gd name="T46" fmla="*/ 2147483647 w 281"/>
              <a:gd name="T47" fmla="*/ 2147483647 h 193"/>
              <a:gd name="T48" fmla="*/ 2147483647 w 281"/>
              <a:gd name="T49" fmla="*/ 2147483647 h 193"/>
              <a:gd name="T50" fmla="*/ 2147483647 w 281"/>
              <a:gd name="T51" fmla="*/ 2147483647 h 193"/>
              <a:gd name="T52" fmla="*/ 2147483647 w 281"/>
              <a:gd name="T53" fmla="*/ 2147483647 h 193"/>
              <a:gd name="T54" fmla="*/ 2147483647 w 281"/>
              <a:gd name="T55" fmla="*/ 2147483647 h 193"/>
              <a:gd name="T56" fmla="*/ 2147483647 w 281"/>
              <a:gd name="T57" fmla="*/ 2147483647 h 193"/>
              <a:gd name="T58" fmla="*/ 2147483647 w 281"/>
              <a:gd name="T59" fmla="*/ 2147483647 h 193"/>
              <a:gd name="T60" fmla="*/ 2147483647 w 281"/>
              <a:gd name="T61" fmla="*/ 2147483647 h 193"/>
              <a:gd name="T62" fmla="*/ 2147483647 w 281"/>
              <a:gd name="T63" fmla="*/ 2147483647 h 193"/>
              <a:gd name="T64" fmla="*/ 2147483647 w 281"/>
              <a:gd name="T65" fmla="*/ 2147483647 h 193"/>
              <a:gd name="T66" fmla="*/ 2147483647 w 281"/>
              <a:gd name="T67" fmla="*/ 2147483647 h 193"/>
              <a:gd name="T68" fmla="*/ 2147483647 w 281"/>
              <a:gd name="T69" fmla="*/ 2147483647 h 193"/>
              <a:gd name="T70" fmla="*/ 2147483647 w 281"/>
              <a:gd name="T71" fmla="*/ 2147483647 h 19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81"/>
              <a:gd name="T109" fmla="*/ 0 h 193"/>
              <a:gd name="T110" fmla="*/ 281 w 281"/>
              <a:gd name="T111" fmla="*/ 193 h 193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81" h="193">
                <a:moveTo>
                  <a:pt x="275" y="167"/>
                </a:moveTo>
                <a:lnTo>
                  <a:pt x="235" y="168"/>
                </a:lnTo>
                <a:lnTo>
                  <a:pt x="202" y="171"/>
                </a:lnTo>
                <a:lnTo>
                  <a:pt x="188" y="171"/>
                </a:lnTo>
                <a:lnTo>
                  <a:pt x="175" y="169"/>
                </a:lnTo>
                <a:lnTo>
                  <a:pt x="168" y="168"/>
                </a:lnTo>
                <a:lnTo>
                  <a:pt x="162" y="166"/>
                </a:lnTo>
                <a:lnTo>
                  <a:pt x="155" y="164"/>
                </a:lnTo>
                <a:lnTo>
                  <a:pt x="149" y="161"/>
                </a:lnTo>
                <a:lnTo>
                  <a:pt x="130" y="135"/>
                </a:lnTo>
                <a:lnTo>
                  <a:pt x="108" y="103"/>
                </a:lnTo>
                <a:lnTo>
                  <a:pt x="104" y="94"/>
                </a:lnTo>
                <a:lnTo>
                  <a:pt x="98" y="84"/>
                </a:lnTo>
                <a:lnTo>
                  <a:pt x="94" y="74"/>
                </a:lnTo>
                <a:lnTo>
                  <a:pt x="90" y="63"/>
                </a:lnTo>
                <a:lnTo>
                  <a:pt x="87" y="51"/>
                </a:lnTo>
                <a:lnTo>
                  <a:pt x="85" y="39"/>
                </a:lnTo>
                <a:lnTo>
                  <a:pt x="83" y="27"/>
                </a:lnTo>
                <a:lnTo>
                  <a:pt x="83" y="13"/>
                </a:lnTo>
                <a:lnTo>
                  <a:pt x="43" y="0"/>
                </a:lnTo>
                <a:lnTo>
                  <a:pt x="30" y="50"/>
                </a:lnTo>
                <a:lnTo>
                  <a:pt x="28" y="52"/>
                </a:lnTo>
                <a:lnTo>
                  <a:pt x="23" y="56"/>
                </a:lnTo>
                <a:lnTo>
                  <a:pt x="18" y="61"/>
                </a:lnTo>
                <a:lnTo>
                  <a:pt x="11" y="65"/>
                </a:lnTo>
                <a:lnTo>
                  <a:pt x="6" y="69"/>
                </a:lnTo>
                <a:lnTo>
                  <a:pt x="1" y="72"/>
                </a:lnTo>
                <a:lnTo>
                  <a:pt x="0" y="73"/>
                </a:lnTo>
                <a:lnTo>
                  <a:pt x="0" y="74"/>
                </a:lnTo>
                <a:lnTo>
                  <a:pt x="1" y="75"/>
                </a:lnTo>
                <a:lnTo>
                  <a:pt x="3" y="75"/>
                </a:lnTo>
                <a:lnTo>
                  <a:pt x="9" y="81"/>
                </a:lnTo>
                <a:lnTo>
                  <a:pt x="23" y="96"/>
                </a:lnTo>
                <a:lnTo>
                  <a:pt x="37" y="111"/>
                </a:lnTo>
                <a:lnTo>
                  <a:pt x="43" y="118"/>
                </a:lnTo>
                <a:lnTo>
                  <a:pt x="45" y="122"/>
                </a:lnTo>
                <a:lnTo>
                  <a:pt x="49" y="126"/>
                </a:lnTo>
                <a:lnTo>
                  <a:pt x="53" y="129"/>
                </a:lnTo>
                <a:lnTo>
                  <a:pt x="57" y="132"/>
                </a:lnTo>
                <a:lnTo>
                  <a:pt x="62" y="134"/>
                </a:lnTo>
                <a:lnTo>
                  <a:pt x="66" y="135"/>
                </a:lnTo>
                <a:lnTo>
                  <a:pt x="71" y="136"/>
                </a:lnTo>
                <a:lnTo>
                  <a:pt x="76" y="136"/>
                </a:lnTo>
                <a:lnTo>
                  <a:pt x="76" y="141"/>
                </a:lnTo>
                <a:lnTo>
                  <a:pt x="77" y="145"/>
                </a:lnTo>
                <a:lnTo>
                  <a:pt x="79" y="148"/>
                </a:lnTo>
                <a:lnTo>
                  <a:pt x="82" y="150"/>
                </a:lnTo>
                <a:lnTo>
                  <a:pt x="86" y="153"/>
                </a:lnTo>
                <a:lnTo>
                  <a:pt x="93" y="154"/>
                </a:lnTo>
                <a:lnTo>
                  <a:pt x="99" y="154"/>
                </a:lnTo>
                <a:lnTo>
                  <a:pt x="104" y="156"/>
                </a:lnTo>
                <a:lnTo>
                  <a:pt x="106" y="157"/>
                </a:lnTo>
                <a:lnTo>
                  <a:pt x="108" y="160"/>
                </a:lnTo>
                <a:lnTo>
                  <a:pt x="109" y="163"/>
                </a:lnTo>
                <a:lnTo>
                  <a:pt x="109" y="167"/>
                </a:lnTo>
                <a:lnTo>
                  <a:pt x="109" y="179"/>
                </a:lnTo>
                <a:lnTo>
                  <a:pt x="111" y="187"/>
                </a:lnTo>
                <a:lnTo>
                  <a:pt x="111" y="189"/>
                </a:lnTo>
                <a:lnTo>
                  <a:pt x="113" y="191"/>
                </a:lnTo>
                <a:lnTo>
                  <a:pt x="115" y="193"/>
                </a:lnTo>
                <a:lnTo>
                  <a:pt x="117" y="193"/>
                </a:lnTo>
                <a:lnTo>
                  <a:pt x="129" y="193"/>
                </a:lnTo>
                <a:lnTo>
                  <a:pt x="149" y="192"/>
                </a:lnTo>
                <a:lnTo>
                  <a:pt x="164" y="191"/>
                </a:lnTo>
                <a:lnTo>
                  <a:pt x="174" y="190"/>
                </a:lnTo>
                <a:lnTo>
                  <a:pt x="180" y="189"/>
                </a:lnTo>
                <a:lnTo>
                  <a:pt x="186" y="187"/>
                </a:lnTo>
                <a:lnTo>
                  <a:pt x="192" y="186"/>
                </a:lnTo>
                <a:lnTo>
                  <a:pt x="200" y="187"/>
                </a:lnTo>
                <a:lnTo>
                  <a:pt x="212" y="188"/>
                </a:lnTo>
                <a:lnTo>
                  <a:pt x="229" y="192"/>
                </a:lnTo>
                <a:lnTo>
                  <a:pt x="281" y="167"/>
                </a:lnTo>
                <a:lnTo>
                  <a:pt x="275" y="16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26" name="Freeform 154" descr="Wide upward diagonal"/>
          <p:cNvSpPr>
            <a:spLocks/>
          </p:cNvSpPr>
          <p:nvPr>
            <p:custDataLst>
              <p:tags r:id="rId97"/>
            </p:custDataLst>
          </p:nvPr>
        </p:nvSpPr>
        <p:spPr bwMode="auto">
          <a:xfrm>
            <a:off x="2630488" y="4630738"/>
            <a:ext cx="133350" cy="155575"/>
          </a:xfrm>
          <a:custGeom>
            <a:avLst/>
            <a:gdLst>
              <a:gd name="T0" fmla="*/ 2147483647 w 306"/>
              <a:gd name="T1" fmla="*/ 2147483647 h 293"/>
              <a:gd name="T2" fmla="*/ 2147483647 w 306"/>
              <a:gd name="T3" fmla="*/ 2147483647 h 293"/>
              <a:gd name="T4" fmla="*/ 2147483647 w 306"/>
              <a:gd name="T5" fmla="*/ 2147483647 h 293"/>
              <a:gd name="T6" fmla="*/ 2147483647 w 306"/>
              <a:gd name="T7" fmla="*/ 2147483647 h 293"/>
              <a:gd name="T8" fmla="*/ 2147483647 w 306"/>
              <a:gd name="T9" fmla="*/ 2147483647 h 293"/>
              <a:gd name="T10" fmla="*/ 2147483647 w 306"/>
              <a:gd name="T11" fmla="*/ 2147483647 h 293"/>
              <a:gd name="T12" fmla="*/ 2147483647 w 306"/>
              <a:gd name="T13" fmla="*/ 2147483647 h 293"/>
              <a:gd name="T14" fmla="*/ 2147483647 w 306"/>
              <a:gd name="T15" fmla="*/ 2147483647 h 293"/>
              <a:gd name="T16" fmla="*/ 2147483647 w 306"/>
              <a:gd name="T17" fmla="*/ 2147483647 h 293"/>
              <a:gd name="T18" fmla="*/ 2147483647 w 306"/>
              <a:gd name="T19" fmla="*/ 2147483647 h 293"/>
              <a:gd name="T20" fmla="*/ 2147483647 w 306"/>
              <a:gd name="T21" fmla="*/ 2147483647 h 293"/>
              <a:gd name="T22" fmla="*/ 2147483647 w 306"/>
              <a:gd name="T23" fmla="*/ 2147483647 h 293"/>
              <a:gd name="T24" fmla="*/ 2147483647 w 306"/>
              <a:gd name="T25" fmla="*/ 2147483647 h 293"/>
              <a:gd name="T26" fmla="*/ 2147483647 w 306"/>
              <a:gd name="T27" fmla="*/ 2147483647 h 293"/>
              <a:gd name="T28" fmla="*/ 2147483647 w 306"/>
              <a:gd name="T29" fmla="*/ 2147483647 h 293"/>
              <a:gd name="T30" fmla="*/ 2147483647 w 306"/>
              <a:gd name="T31" fmla="*/ 2147483647 h 293"/>
              <a:gd name="T32" fmla="*/ 2147483647 w 306"/>
              <a:gd name="T33" fmla="*/ 2147483647 h 293"/>
              <a:gd name="T34" fmla="*/ 2147483647 w 306"/>
              <a:gd name="T35" fmla="*/ 2147483647 h 293"/>
              <a:gd name="T36" fmla="*/ 2147483647 w 306"/>
              <a:gd name="T37" fmla="*/ 2147483647 h 293"/>
              <a:gd name="T38" fmla="*/ 0 w 306"/>
              <a:gd name="T39" fmla="*/ 2147483647 h 293"/>
              <a:gd name="T40" fmla="*/ 2147483647 w 306"/>
              <a:gd name="T41" fmla="*/ 2147483647 h 293"/>
              <a:gd name="T42" fmla="*/ 2147483647 w 306"/>
              <a:gd name="T43" fmla="*/ 2147483647 h 293"/>
              <a:gd name="T44" fmla="*/ 2147483647 w 306"/>
              <a:gd name="T45" fmla="*/ 2147483647 h 293"/>
              <a:gd name="T46" fmla="*/ 2147483647 w 306"/>
              <a:gd name="T47" fmla="*/ 2147483647 h 293"/>
              <a:gd name="T48" fmla="*/ 2147483647 w 306"/>
              <a:gd name="T49" fmla="*/ 2147483647 h 293"/>
              <a:gd name="T50" fmla="*/ 2147483647 w 306"/>
              <a:gd name="T51" fmla="*/ 0 h 293"/>
              <a:gd name="T52" fmla="*/ 2147483647 w 306"/>
              <a:gd name="T53" fmla="*/ 2147483647 h 293"/>
              <a:gd name="T54" fmla="*/ 2147483647 w 306"/>
              <a:gd name="T55" fmla="*/ 2147483647 h 293"/>
              <a:gd name="T56" fmla="*/ 2147483647 w 306"/>
              <a:gd name="T57" fmla="*/ 2147483647 h 293"/>
              <a:gd name="T58" fmla="*/ 2147483647 w 306"/>
              <a:gd name="T59" fmla="*/ 2147483647 h 293"/>
              <a:gd name="T60" fmla="*/ 2147483647 w 306"/>
              <a:gd name="T61" fmla="*/ 2147483647 h 293"/>
              <a:gd name="T62" fmla="*/ 2147483647 w 306"/>
              <a:gd name="T63" fmla="*/ 2147483647 h 293"/>
              <a:gd name="T64" fmla="*/ 2147483647 w 306"/>
              <a:gd name="T65" fmla="*/ 2147483647 h 293"/>
              <a:gd name="T66" fmla="*/ 2147483647 w 306"/>
              <a:gd name="T67" fmla="*/ 2147483647 h 293"/>
              <a:gd name="T68" fmla="*/ 2147483647 w 306"/>
              <a:gd name="T69" fmla="*/ 2147483647 h 293"/>
              <a:gd name="T70" fmla="*/ 2147483647 w 306"/>
              <a:gd name="T71" fmla="*/ 2147483647 h 293"/>
              <a:gd name="T72" fmla="*/ 2147483647 w 306"/>
              <a:gd name="T73" fmla="*/ 2147483647 h 293"/>
              <a:gd name="T74" fmla="*/ 2147483647 w 306"/>
              <a:gd name="T75" fmla="*/ 2147483647 h 293"/>
              <a:gd name="T76" fmla="*/ 2147483647 w 306"/>
              <a:gd name="T77" fmla="*/ 2147483647 h 293"/>
              <a:gd name="T78" fmla="*/ 2147483647 w 306"/>
              <a:gd name="T79" fmla="*/ 2147483647 h 293"/>
              <a:gd name="T80" fmla="*/ 2147483647 w 306"/>
              <a:gd name="T81" fmla="*/ 2147483647 h 293"/>
              <a:gd name="T82" fmla="*/ 2147483647 w 306"/>
              <a:gd name="T83" fmla="*/ 2147483647 h 293"/>
              <a:gd name="T84" fmla="*/ 2147483647 w 306"/>
              <a:gd name="T85" fmla="*/ 2147483647 h 29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06"/>
              <a:gd name="T130" fmla="*/ 0 h 293"/>
              <a:gd name="T131" fmla="*/ 306 w 306"/>
              <a:gd name="T132" fmla="*/ 293 h 29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06" h="293">
                <a:moveTo>
                  <a:pt x="300" y="169"/>
                </a:moveTo>
                <a:lnTo>
                  <a:pt x="297" y="181"/>
                </a:lnTo>
                <a:lnTo>
                  <a:pt x="297" y="185"/>
                </a:lnTo>
                <a:lnTo>
                  <a:pt x="296" y="185"/>
                </a:lnTo>
                <a:lnTo>
                  <a:pt x="294" y="187"/>
                </a:lnTo>
                <a:lnTo>
                  <a:pt x="291" y="194"/>
                </a:lnTo>
                <a:lnTo>
                  <a:pt x="286" y="197"/>
                </a:lnTo>
                <a:lnTo>
                  <a:pt x="282" y="199"/>
                </a:lnTo>
                <a:lnTo>
                  <a:pt x="276" y="200"/>
                </a:lnTo>
                <a:lnTo>
                  <a:pt x="272" y="201"/>
                </a:lnTo>
                <a:lnTo>
                  <a:pt x="267" y="203"/>
                </a:lnTo>
                <a:lnTo>
                  <a:pt x="263" y="207"/>
                </a:lnTo>
                <a:lnTo>
                  <a:pt x="260" y="212"/>
                </a:lnTo>
                <a:lnTo>
                  <a:pt x="253" y="229"/>
                </a:lnTo>
                <a:lnTo>
                  <a:pt x="248" y="242"/>
                </a:lnTo>
                <a:lnTo>
                  <a:pt x="242" y="254"/>
                </a:lnTo>
                <a:lnTo>
                  <a:pt x="236" y="263"/>
                </a:lnTo>
                <a:lnTo>
                  <a:pt x="231" y="267"/>
                </a:lnTo>
                <a:lnTo>
                  <a:pt x="227" y="270"/>
                </a:lnTo>
                <a:lnTo>
                  <a:pt x="221" y="273"/>
                </a:lnTo>
                <a:lnTo>
                  <a:pt x="215" y="276"/>
                </a:lnTo>
                <a:lnTo>
                  <a:pt x="200" y="281"/>
                </a:lnTo>
                <a:lnTo>
                  <a:pt x="181" y="286"/>
                </a:lnTo>
                <a:lnTo>
                  <a:pt x="164" y="290"/>
                </a:lnTo>
                <a:lnTo>
                  <a:pt x="148" y="292"/>
                </a:lnTo>
                <a:lnTo>
                  <a:pt x="139" y="293"/>
                </a:lnTo>
                <a:lnTo>
                  <a:pt x="130" y="293"/>
                </a:lnTo>
                <a:lnTo>
                  <a:pt x="123" y="293"/>
                </a:lnTo>
                <a:lnTo>
                  <a:pt x="114" y="292"/>
                </a:lnTo>
                <a:lnTo>
                  <a:pt x="106" y="290"/>
                </a:lnTo>
                <a:lnTo>
                  <a:pt x="98" y="288"/>
                </a:lnTo>
                <a:lnTo>
                  <a:pt x="92" y="286"/>
                </a:lnTo>
                <a:lnTo>
                  <a:pt x="85" y="282"/>
                </a:lnTo>
                <a:lnTo>
                  <a:pt x="80" y="278"/>
                </a:lnTo>
                <a:lnTo>
                  <a:pt x="74" y="274"/>
                </a:lnTo>
                <a:lnTo>
                  <a:pt x="71" y="268"/>
                </a:lnTo>
                <a:lnTo>
                  <a:pt x="68" y="262"/>
                </a:lnTo>
                <a:lnTo>
                  <a:pt x="1" y="236"/>
                </a:lnTo>
                <a:lnTo>
                  <a:pt x="1" y="119"/>
                </a:lnTo>
                <a:lnTo>
                  <a:pt x="0" y="88"/>
                </a:lnTo>
                <a:lnTo>
                  <a:pt x="0" y="56"/>
                </a:lnTo>
                <a:lnTo>
                  <a:pt x="1" y="49"/>
                </a:lnTo>
                <a:lnTo>
                  <a:pt x="2" y="42"/>
                </a:lnTo>
                <a:lnTo>
                  <a:pt x="4" y="35"/>
                </a:lnTo>
                <a:lnTo>
                  <a:pt x="6" y="28"/>
                </a:lnTo>
                <a:lnTo>
                  <a:pt x="11" y="21"/>
                </a:lnTo>
                <a:lnTo>
                  <a:pt x="15" y="14"/>
                </a:lnTo>
                <a:lnTo>
                  <a:pt x="20" y="8"/>
                </a:lnTo>
                <a:lnTo>
                  <a:pt x="28" y="2"/>
                </a:lnTo>
                <a:lnTo>
                  <a:pt x="41" y="2"/>
                </a:lnTo>
                <a:lnTo>
                  <a:pt x="48" y="0"/>
                </a:lnTo>
                <a:lnTo>
                  <a:pt x="53" y="0"/>
                </a:lnTo>
                <a:lnTo>
                  <a:pt x="68" y="2"/>
                </a:lnTo>
                <a:lnTo>
                  <a:pt x="72" y="6"/>
                </a:lnTo>
                <a:lnTo>
                  <a:pt x="76" y="7"/>
                </a:lnTo>
                <a:lnTo>
                  <a:pt x="80" y="7"/>
                </a:lnTo>
                <a:lnTo>
                  <a:pt x="82" y="6"/>
                </a:lnTo>
                <a:lnTo>
                  <a:pt x="84" y="4"/>
                </a:lnTo>
                <a:lnTo>
                  <a:pt x="86" y="4"/>
                </a:lnTo>
                <a:lnTo>
                  <a:pt x="87" y="5"/>
                </a:lnTo>
                <a:lnTo>
                  <a:pt x="87" y="9"/>
                </a:lnTo>
                <a:lnTo>
                  <a:pt x="90" y="11"/>
                </a:lnTo>
                <a:lnTo>
                  <a:pt x="94" y="15"/>
                </a:lnTo>
                <a:lnTo>
                  <a:pt x="99" y="19"/>
                </a:lnTo>
                <a:lnTo>
                  <a:pt x="107" y="23"/>
                </a:lnTo>
                <a:lnTo>
                  <a:pt x="121" y="31"/>
                </a:lnTo>
                <a:lnTo>
                  <a:pt x="127" y="34"/>
                </a:lnTo>
                <a:lnTo>
                  <a:pt x="148" y="41"/>
                </a:lnTo>
                <a:lnTo>
                  <a:pt x="165" y="49"/>
                </a:lnTo>
                <a:lnTo>
                  <a:pt x="182" y="59"/>
                </a:lnTo>
                <a:lnTo>
                  <a:pt x="196" y="69"/>
                </a:lnTo>
                <a:lnTo>
                  <a:pt x="210" y="79"/>
                </a:lnTo>
                <a:lnTo>
                  <a:pt x="226" y="91"/>
                </a:lnTo>
                <a:lnTo>
                  <a:pt x="241" y="102"/>
                </a:lnTo>
                <a:lnTo>
                  <a:pt x="260" y="113"/>
                </a:lnTo>
                <a:lnTo>
                  <a:pt x="261" y="117"/>
                </a:lnTo>
                <a:lnTo>
                  <a:pt x="263" y="120"/>
                </a:lnTo>
                <a:lnTo>
                  <a:pt x="266" y="124"/>
                </a:lnTo>
                <a:lnTo>
                  <a:pt x="270" y="128"/>
                </a:lnTo>
                <a:lnTo>
                  <a:pt x="280" y="135"/>
                </a:lnTo>
                <a:lnTo>
                  <a:pt x="291" y="144"/>
                </a:lnTo>
                <a:lnTo>
                  <a:pt x="299" y="151"/>
                </a:lnTo>
                <a:lnTo>
                  <a:pt x="305" y="158"/>
                </a:lnTo>
                <a:lnTo>
                  <a:pt x="306" y="161"/>
                </a:lnTo>
                <a:lnTo>
                  <a:pt x="306" y="164"/>
                </a:lnTo>
                <a:lnTo>
                  <a:pt x="304" y="166"/>
                </a:lnTo>
                <a:lnTo>
                  <a:pt x="300" y="169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27" name="Freeform 155"/>
          <p:cNvSpPr>
            <a:spLocks/>
          </p:cNvSpPr>
          <p:nvPr>
            <p:custDataLst>
              <p:tags r:id="rId98"/>
            </p:custDataLst>
          </p:nvPr>
        </p:nvSpPr>
        <p:spPr bwMode="auto">
          <a:xfrm>
            <a:off x="4176713" y="1247775"/>
            <a:ext cx="236537" cy="92075"/>
          </a:xfrm>
          <a:custGeom>
            <a:avLst/>
            <a:gdLst>
              <a:gd name="T0" fmla="*/ 2147483647 w 546"/>
              <a:gd name="T1" fmla="*/ 2147483647 h 173"/>
              <a:gd name="T2" fmla="*/ 2147483647 w 546"/>
              <a:gd name="T3" fmla="*/ 2147483647 h 173"/>
              <a:gd name="T4" fmla="*/ 2147483647 w 546"/>
              <a:gd name="T5" fmla="*/ 2147483647 h 173"/>
              <a:gd name="T6" fmla="*/ 2147483647 w 546"/>
              <a:gd name="T7" fmla="*/ 2147483647 h 173"/>
              <a:gd name="T8" fmla="*/ 2147483647 w 546"/>
              <a:gd name="T9" fmla="*/ 2147483647 h 173"/>
              <a:gd name="T10" fmla="*/ 2147483647 w 546"/>
              <a:gd name="T11" fmla="*/ 2147483647 h 173"/>
              <a:gd name="T12" fmla="*/ 2147483647 w 546"/>
              <a:gd name="T13" fmla="*/ 2147483647 h 173"/>
              <a:gd name="T14" fmla="*/ 2147483647 w 546"/>
              <a:gd name="T15" fmla="*/ 2147483647 h 173"/>
              <a:gd name="T16" fmla="*/ 2147483647 w 546"/>
              <a:gd name="T17" fmla="*/ 2147483647 h 173"/>
              <a:gd name="T18" fmla="*/ 2147483647 w 546"/>
              <a:gd name="T19" fmla="*/ 2147483647 h 173"/>
              <a:gd name="T20" fmla="*/ 2147483647 w 546"/>
              <a:gd name="T21" fmla="*/ 2147483647 h 173"/>
              <a:gd name="T22" fmla="*/ 2147483647 w 546"/>
              <a:gd name="T23" fmla="*/ 2147483647 h 173"/>
              <a:gd name="T24" fmla="*/ 2147483647 w 546"/>
              <a:gd name="T25" fmla="*/ 2147483647 h 173"/>
              <a:gd name="T26" fmla="*/ 2147483647 w 546"/>
              <a:gd name="T27" fmla="*/ 2147483647 h 173"/>
              <a:gd name="T28" fmla="*/ 2147483647 w 546"/>
              <a:gd name="T29" fmla="*/ 0 h 173"/>
              <a:gd name="T30" fmla="*/ 2147483647 w 546"/>
              <a:gd name="T31" fmla="*/ 2147483647 h 173"/>
              <a:gd name="T32" fmla="*/ 2147483647 w 546"/>
              <a:gd name="T33" fmla="*/ 2147483647 h 173"/>
              <a:gd name="T34" fmla="*/ 2147483647 w 546"/>
              <a:gd name="T35" fmla="*/ 2147483647 h 173"/>
              <a:gd name="T36" fmla="*/ 2147483647 w 546"/>
              <a:gd name="T37" fmla="*/ 2147483647 h 173"/>
              <a:gd name="T38" fmla="*/ 2147483647 w 546"/>
              <a:gd name="T39" fmla="*/ 2147483647 h 173"/>
              <a:gd name="T40" fmla="*/ 2147483647 w 546"/>
              <a:gd name="T41" fmla="*/ 2147483647 h 173"/>
              <a:gd name="T42" fmla="*/ 2147483647 w 546"/>
              <a:gd name="T43" fmla="*/ 2147483647 h 173"/>
              <a:gd name="T44" fmla="*/ 2147483647 w 546"/>
              <a:gd name="T45" fmla="*/ 2147483647 h 173"/>
              <a:gd name="T46" fmla="*/ 2147483647 w 546"/>
              <a:gd name="T47" fmla="*/ 2147483647 h 173"/>
              <a:gd name="T48" fmla="*/ 2147483647 w 546"/>
              <a:gd name="T49" fmla="*/ 2147483647 h 173"/>
              <a:gd name="T50" fmla="*/ 2147483647 w 546"/>
              <a:gd name="T51" fmla="*/ 2147483647 h 173"/>
              <a:gd name="T52" fmla="*/ 2147483647 w 546"/>
              <a:gd name="T53" fmla="*/ 2147483647 h 173"/>
              <a:gd name="T54" fmla="*/ 2147483647 w 546"/>
              <a:gd name="T55" fmla="*/ 2147483647 h 173"/>
              <a:gd name="T56" fmla="*/ 2147483647 w 546"/>
              <a:gd name="T57" fmla="*/ 2147483647 h 173"/>
              <a:gd name="T58" fmla="*/ 2147483647 w 546"/>
              <a:gd name="T59" fmla="*/ 2147483647 h 173"/>
              <a:gd name="T60" fmla="*/ 2147483647 w 546"/>
              <a:gd name="T61" fmla="*/ 2147483647 h 173"/>
              <a:gd name="T62" fmla="*/ 2147483647 w 546"/>
              <a:gd name="T63" fmla="*/ 2147483647 h 173"/>
              <a:gd name="T64" fmla="*/ 2147483647 w 546"/>
              <a:gd name="T65" fmla="*/ 2147483647 h 173"/>
              <a:gd name="T66" fmla="*/ 2147483647 w 546"/>
              <a:gd name="T67" fmla="*/ 2147483647 h 173"/>
              <a:gd name="T68" fmla="*/ 2147483647 w 546"/>
              <a:gd name="T69" fmla="*/ 2147483647 h 173"/>
              <a:gd name="T70" fmla="*/ 2147483647 w 546"/>
              <a:gd name="T71" fmla="*/ 2147483647 h 173"/>
              <a:gd name="T72" fmla="*/ 2147483647 w 546"/>
              <a:gd name="T73" fmla="*/ 2147483647 h 173"/>
              <a:gd name="T74" fmla="*/ 2147483647 w 546"/>
              <a:gd name="T75" fmla="*/ 2147483647 h 173"/>
              <a:gd name="T76" fmla="*/ 2147483647 w 546"/>
              <a:gd name="T77" fmla="*/ 2147483647 h 173"/>
              <a:gd name="T78" fmla="*/ 2147483647 w 546"/>
              <a:gd name="T79" fmla="*/ 2147483647 h 173"/>
              <a:gd name="T80" fmla="*/ 2147483647 w 546"/>
              <a:gd name="T81" fmla="*/ 2147483647 h 173"/>
              <a:gd name="T82" fmla="*/ 2147483647 w 546"/>
              <a:gd name="T83" fmla="*/ 2147483647 h 173"/>
              <a:gd name="T84" fmla="*/ 2147483647 w 546"/>
              <a:gd name="T85" fmla="*/ 2147483647 h 173"/>
              <a:gd name="T86" fmla="*/ 2147483647 w 546"/>
              <a:gd name="T87" fmla="*/ 2147483647 h 173"/>
              <a:gd name="T88" fmla="*/ 2147483647 w 546"/>
              <a:gd name="T89" fmla="*/ 2147483647 h 173"/>
              <a:gd name="T90" fmla="*/ 2147483647 w 546"/>
              <a:gd name="T91" fmla="*/ 2147483647 h 173"/>
              <a:gd name="T92" fmla="*/ 2147483647 w 546"/>
              <a:gd name="T93" fmla="*/ 2147483647 h 173"/>
              <a:gd name="T94" fmla="*/ 2147483647 w 546"/>
              <a:gd name="T95" fmla="*/ 2147483647 h 173"/>
              <a:gd name="T96" fmla="*/ 2147483647 w 546"/>
              <a:gd name="T97" fmla="*/ 2147483647 h 173"/>
              <a:gd name="T98" fmla="*/ 2147483647 w 546"/>
              <a:gd name="T99" fmla="*/ 2147483647 h 173"/>
              <a:gd name="T100" fmla="*/ 2147483647 w 546"/>
              <a:gd name="T101" fmla="*/ 214748364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46"/>
              <a:gd name="T154" fmla="*/ 0 h 173"/>
              <a:gd name="T155" fmla="*/ 546 w 546"/>
              <a:gd name="T156" fmla="*/ 173 h 1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28" name="Freeform 156"/>
          <p:cNvSpPr>
            <a:spLocks/>
          </p:cNvSpPr>
          <p:nvPr>
            <p:custDataLst>
              <p:tags r:id="rId99"/>
            </p:custDataLst>
          </p:nvPr>
        </p:nvSpPr>
        <p:spPr bwMode="auto">
          <a:xfrm>
            <a:off x="4103688" y="1477963"/>
            <a:ext cx="449262" cy="361950"/>
          </a:xfrm>
          <a:custGeom>
            <a:avLst/>
            <a:gdLst>
              <a:gd name="T0" fmla="*/ 2147483647 w 1037"/>
              <a:gd name="T1" fmla="*/ 2147483647 h 690"/>
              <a:gd name="T2" fmla="*/ 2147483647 w 1037"/>
              <a:gd name="T3" fmla="*/ 2147483647 h 690"/>
              <a:gd name="T4" fmla="*/ 2147483647 w 1037"/>
              <a:gd name="T5" fmla="*/ 2147483647 h 690"/>
              <a:gd name="T6" fmla="*/ 2147483647 w 1037"/>
              <a:gd name="T7" fmla="*/ 2147483647 h 690"/>
              <a:gd name="T8" fmla="*/ 2147483647 w 1037"/>
              <a:gd name="T9" fmla="*/ 2147483647 h 690"/>
              <a:gd name="T10" fmla="*/ 2147483647 w 1037"/>
              <a:gd name="T11" fmla="*/ 2147483647 h 690"/>
              <a:gd name="T12" fmla="*/ 2147483647 w 1037"/>
              <a:gd name="T13" fmla="*/ 2147483647 h 690"/>
              <a:gd name="T14" fmla="*/ 2147483647 w 1037"/>
              <a:gd name="T15" fmla="*/ 2147483647 h 690"/>
              <a:gd name="T16" fmla="*/ 2147483647 w 1037"/>
              <a:gd name="T17" fmla="*/ 2147483647 h 690"/>
              <a:gd name="T18" fmla="*/ 0 w 1037"/>
              <a:gd name="T19" fmla="*/ 2147483647 h 690"/>
              <a:gd name="T20" fmla="*/ 2147483647 w 1037"/>
              <a:gd name="T21" fmla="*/ 2147483647 h 690"/>
              <a:gd name="T22" fmla="*/ 2147483647 w 1037"/>
              <a:gd name="T23" fmla="*/ 2147483647 h 690"/>
              <a:gd name="T24" fmla="*/ 2147483647 w 1037"/>
              <a:gd name="T25" fmla="*/ 2147483647 h 690"/>
              <a:gd name="T26" fmla="*/ 2147483647 w 1037"/>
              <a:gd name="T27" fmla="*/ 2147483647 h 690"/>
              <a:gd name="T28" fmla="*/ 2147483647 w 1037"/>
              <a:gd name="T29" fmla="*/ 2147483647 h 690"/>
              <a:gd name="T30" fmla="*/ 2147483647 w 1037"/>
              <a:gd name="T31" fmla="*/ 2147483647 h 690"/>
              <a:gd name="T32" fmla="*/ 2147483647 w 1037"/>
              <a:gd name="T33" fmla="*/ 2147483647 h 690"/>
              <a:gd name="T34" fmla="*/ 2147483647 w 1037"/>
              <a:gd name="T35" fmla="*/ 2147483647 h 690"/>
              <a:gd name="T36" fmla="*/ 2147483647 w 1037"/>
              <a:gd name="T37" fmla="*/ 2147483647 h 690"/>
              <a:gd name="T38" fmla="*/ 2147483647 w 1037"/>
              <a:gd name="T39" fmla="*/ 2147483647 h 690"/>
              <a:gd name="T40" fmla="*/ 2147483647 w 1037"/>
              <a:gd name="T41" fmla="*/ 2147483647 h 690"/>
              <a:gd name="T42" fmla="*/ 2147483647 w 1037"/>
              <a:gd name="T43" fmla="*/ 2147483647 h 690"/>
              <a:gd name="T44" fmla="*/ 2147483647 w 1037"/>
              <a:gd name="T45" fmla="*/ 2147483647 h 690"/>
              <a:gd name="T46" fmla="*/ 2147483647 w 1037"/>
              <a:gd name="T47" fmla="*/ 2147483647 h 690"/>
              <a:gd name="T48" fmla="*/ 2147483647 w 1037"/>
              <a:gd name="T49" fmla="*/ 2147483647 h 690"/>
              <a:gd name="T50" fmla="*/ 2147483647 w 1037"/>
              <a:gd name="T51" fmla="*/ 2147483647 h 690"/>
              <a:gd name="T52" fmla="*/ 2147483647 w 1037"/>
              <a:gd name="T53" fmla="*/ 2147483647 h 690"/>
              <a:gd name="T54" fmla="*/ 2147483647 w 1037"/>
              <a:gd name="T55" fmla="*/ 2147483647 h 690"/>
              <a:gd name="T56" fmla="*/ 2147483647 w 1037"/>
              <a:gd name="T57" fmla="*/ 2147483647 h 690"/>
              <a:gd name="T58" fmla="*/ 2147483647 w 1037"/>
              <a:gd name="T59" fmla="*/ 2147483647 h 690"/>
              <a:gd name="T60" fmla="*/ 2147483647 w 1037"/>
              <a:gd name="T61" fmla="*/ 2147483647 h 690"/>
              <a:gd name="T62" fmla="*/ 2147483647 w 1037"/>
              <a:gd name="T63" fmla="*/ 2147483647 h 690"/>
              <a:gd name="T64" fmla="*/ 2147483647 w 1037"/>
              <a:gd name="T65" fmla="*/ 2147483647 h 690"/>
              <a:gd name="T66" fmla="*/ 2147483647 w 1037"/>
              <a:gd name="T67" fmla="*/ 2147483647 h 690"/>
              <a:gd name="T68" fmla="*/ 2147483647 w 1037"/>
              <a:gd name="T69" fmla="*/ 2147483647 h 690"/>
              <a:gd name="T70" fmla="*/ 2147483647 w 1037"/>
              <a:gd name="T71" fmla="*/ 2147483647 h 690"/>
              <a:gd name="T72" fmla="*/ 2147483647 w 1037"/>
              <a:gd name="T73" fmla="*/ 2147483647 h 690"/>
              <a:gd name="T74" fmla="*/ 2147483647 w 1037"/>
              <a:gd name="T75" fmla="*/ 2147483647 h 690"/>
              <a:gd name="T76" fmla="*/ 2147483647 w 1037"/>
              <a:gd name="T77" fmla="*/ 2147483647 h 690"/>
              <a:gd name="T78" fmla="*/ 2147483647 w 1037"/>
              <a:gd name="T79" fmla="*/ 2147483647 h 690"/>
              <a:gd name="T80" fmla="*/ 2147483647 w 1037"/>
              <a:gd name="T81" fmla="*/ 2147483647 h 690"/>
              <a:gd name="T82" fmla="*/ 2147483647 w 1037"/>
              <a:gd name="T83" fmla="*/ 2147483647 h 690"/>
              <a:gd name="T84" fmla="*/ 2147483647 w 1037"/>
              <a:gd name="T85" fmla="*/ 2147483647 h 690"/>
              <a:gd name="T86" fmla="*/ 2147483647 w 1037"/>
              <a:gd name="T87" fmla="*/ 2147483647 h 690"/>
              <a:gd name="T88" fmla="*/ 2147483647 w 1037"/>
              <a:gd name="T89" fmla="*/ 2147483647 h 690"/>
              <a:gd name="T90" fmla="*/ 2147483647 w 1037"/>
              <a:gd name="T91" fmla="*/ 2147483647 h 690"/>
              <a:gd name="T92" fmla="*/ 2147483647 w 1037"/>
              <a:gd name="T93" fmla="*/ 2147483647 h 690"/>
              <a:gd name="T94" fmla="*/ 2147483647 w 1037"/>
              <a:gd name="T95" fmla="*/ 2147483647 h 690"/>
              <a:gd name="T96" fmla="*/ 2147483647 w 1037"/>
              <a:gd name="T97" fmla="*/ 2147483647 h 690"/>
              <a:gd name="T98" fmla="*/ 2147483647 w 1037"/>
              <a:gd name="T99" fmla="*/ 2147483647 h 690"/>
              <a:gd name="T100" fmla="*/ 2147483647 w 1037"/>
              <a:gd name="T101" fmla="*/ 2147483647 h 690"/>
              <a:gd name="T102" fmla="*/ 2147483647 w 1037"/>
              <a:gd name="T103" fmla="*/ 2147483647 h 690"/>
              <a:gd name="T104" fmla="*/ 2147483647 w 1037"/>
              <a:gd name="T105" fmla="*/ 2147483647 h 690"/>
              <a:gd name="T106" fmla="*/ 2147483647 w 1037"/>
              <a:gd name="T107" fmla="*/ 2147483647 h 690"/>
              <a:gd name="T108" fmla="*/ 2147483647 w 1037"/>
              <a:gd name="T109" fmla="*/ 2147483647 h 690"/>
              <a:gd name="T110" fmla="*/ 2147483647 w 1037"/>
              <a:gd name="T111" fmla="*/ 2147483647 h 690"/>
              <a:gd name="T112" fmla="*/ 2147483647 w 1037"/>
              <a:gd name="T113" fmla="*/ 2147483647 h 690"/>
              <a:gd name="T114" fmla="*/ 2147483647 w 1037"/>
              <a:gd name="T115" fmla="*/ 2147483647 h 690"/>
              <a:gd name="T116" fmla="*/ 2147483647 w 1037"/>
              <a:gd name="T117" fmla="*/ 2147483647 h 690"/>
              <a:gd name="T118" fmla="*/ 2147483647 w 1037"/>
              <a:gd name="T119" fmla="*/ 2147483647 h 69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037"/>
              <a:gd name="T181" fmla="*/ 0 h 690"/>
              <a:gd name="T182" fmla="*/ 1037 w 1037"/>
              <a:gd name="T183" fmla="*/ 690 h 69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037" h="690">
                <a:moveTo>
                  <a:pt x="286" y="647"/>
                </a:moveTo>
                <a:lnTo>
                  <a:pt x="273" y="631"/>
                </a:lnTo>
                <a:lnTo>
                  <a:pt x="262" y="621"/>
                </a:lnTo>
                <a:lnTo>
                  <a:pt x="253" y="612"/>
                </a:lnTo>
                <a:lnTo>
                  <a:pt x="246" y="604"/>
                </a:lnTo>
                <a:lnTo>
                  <a:pt x="243" y="613"/>
                </a:lnTo>
                <a:lnTo>
                  <a:pt x="240" y="622"/>
                </a:lnTo>
                <a:lnTo>
                  <a:pt x="239" y="627"/>
                </a:lnTo>
                <a:lnTo>
                  <a:pt x="235" y="632"/>
                </a:lnTo>
                <a:lnTo>
                  <a:pt x="231" y="638"/>
                </a:lnTo>
                <a:lnTo>
                  <a:pt x="224" y="644"/>
                </a:lnTo>
                <a:lnTo>
                  <a:pt x="208" y="655"/>
                </a:lnTo>
                <a:lnTo>
                  <a:pt x="190" y="665"/>
                </a:lnTo>
                <a:lnTo>
                  <a:pt x="155" y="683"/>
                </a:lnTo>
                <a:lnTo>
                  <a:pt x="140" y="690"/>
                </a:lnTo>
                <a:lnTo>
                  <a:pt x="107" y="690"/>
                </a:lnTo>
                <a:lnTo>
                  <a:pt x="86" y="683"/>
                </a:lnTo>
                <a:lnTo>
                  <a:pt x="60" y="672"/>
                </a:lnTo>
                <a:lnTo>
                  <a:pt x="48" y="666"/>
                </a:lnTo>
                <a:lnTo>
                  <a:pt x="37" y="658"/>
                </a:lnTo>
                <a:lnTo>
                  <a:pt x="32" y="654"/>
                </a:lnTo>
                <a:lnTo>
                  <a:pt x="30" y="650"/>
                </a:lnTo>
                <a:lnTo>
                  <a:pt x="28" y="646"/>
                </a:lnTo>
                <a:lnTo>
                  <a:pt x="27" y="641"/>
                </a:lnTo>
                <a:lnTo>
                  <a:pt x="40" y="641"/>
                </a:lnTo>
                <a:lnTo>
                  <a:pt x="50" y="640"/>
                </a:lnTo>
                <a:lnTo>
                  <a:pt x="58" y="639"/>
                </a:lnTo>
                <a:lnTo>
                  <a:pt x="67" y="634"/>
                </a:lnTo>
                <a:lnTo>
                  <a:pt x="59" y="627"/>
                </a:lnTo>
                <a:lnTo>
                  <a:pt x="49" y="620"/>
                </a:lnTo>
                <a:lnTo>
                  <a:pt x="38" y="613"/>
                </a:lnTo>
                <a:lnTo>
                  <a:pt x="27" y="606"/>
                </a:lnTo>
                <a:lnTo>
                  <a:pt x="8" y="596"/>
                </a:lnTo>
                <a:lnTo>
                  <a:pt x="0" y="592"/>
                </a:lnTo>
                <a:lnTo>
                  <a:pt x="18" y="596"/>
                </a:lnTo>
                <a:lnTo>
                  <a:pt x="32" y="599"/>
                </a:lnTo>
                <a:lnTo>
                  <a:pt x="38" y="600"/>
                </a:lnTo>
                <a:lnTo>
                  <a:pt x="43" y="600"/>
                </a:lnTo>
                <a:lnTo>
                  <a:pt x="49" y="600"/>
                </a:lnTo>
                <a:lnTo>
                  <a:pt x="54" y="598"/>
                </a:lnTo>
                <a:lnTo>
                  <a:pt x="49" y="597"/>
                </a:lnTo>
                <a:lnTo>
                  <a:pt x="44" y="595"/>
                </a:lnTo>
                <a:lnTo>
                  <a:pt x="40" y="591"/>
                </a:lnTo>
                <a:lnTo>
                  <a:pt x="36" y="587"/>
                </a:lnTo>
                <a:lnTo>
                  <a:pt x="32" y="583"/>
                </a:lnTo>
                <a:lnTo>
                  <a:pt x="29" y="576"/>
                </a:lnTo>
                <a:lnTo>
                  <a:pt x="28" y="571"/>
                </a:lnTo>
                <a:lnTo>
                  <a:pt x="27" y="567"/>
                </a:lnTo>
                <a:lnTo>
                  <a:pt x="67" y="567"/>
                </a:lnTo>
                <a:lnTo>
                  <a:pt x="56" y="566"/>
                </a:lnTo>
                <a:lnTo>
                  <a:pt x="45" y="564"/>
                </a:lnTo>
                <a:lnTo>
                  <a:pt x="35" y="562"/>
                </a:lnTo>
                <a:lnTo>
                  <a:pt x="25" y="558"/>
                </a:lnTo>
                <a:lnTo>
                  <a:pt x="16" y="554"/>
                </a:lnTo>
                <a:lnTo>
                  <a:pt x="10" y="549"/>
                </a:lnTo>
                <a:lnTo>
                  <a:pt x="8" y="546"/>
                </a:lnTo>
                <a:lnTo>
                  <a:pt x="7" y="543"/>
                </a:lnTo>
                <a:lnTo>
                  <a:pt x="7" y="540"/>
                </a:lnTo>
                <a:lnTo>
                  <a:pt x="7" y="536"/>
                </a:lnTo>
                <a:lnTo>
                  <a:pt x="0" y="523"/>
                </a:lnTo>
                <a:lnTo>
                  <a:pt x="29" y="523"/>
                </a:lnTo>
                <a:lnTo>
                  <a:pt x="54" y="523"/>
                </a:lnTo>
                <a:lnTo>
                  <a:pt x="74" y="523"/>
                </a:lnTo>
                <a:lnTo>
                  <a:pt x="87" y="523"/>
                </a:lnTo>
                <a:lnTo>
                  <a:pt x="72" y="519"/>
                </a:lnTo>
                <a:lnTo>
                  <a:pt x="39" y="511"/>
                </a:lnTo>
                <a:lnTo>
                  <a:pt x="22" y="507"/>
                </a:lnTo>
                <a:lnTo>
                  <a:pt x="8" y="503"/>
                </a:lnTo>
                <a:lnTo>
                  <a:pt x="0" y="500"/>
                </a:lnTo>
                <a:lnTo>
                  <a:pt x="0" y="499"/>
                </a:lnTo>
                <a:lnTo>
                  <a:pt x="2" y="485"/>
                </a:lnTo>
                <a:lnTo>
                  <a:pt x="3" y="476"/>
                </a:lnTo>
                <a:lnTo>
                  <a:pt x="4" y="472"/>
                </a:lnTo>
                <a:lnTo>
                  <a:pt x="4" y="467"/>
                </a:lnTo>
                <a:lnTo>
                  <a:pt x="3" y="462"/>
                </a:lnTo>
                <a:lnTo>
                  <a:pt x="0" y="456"/>
                </a:lnTo>
                <a:lnTo>
                  <a:pt x="20" y="456"/>
                </a:lnTo>
                <a:lnTo>
                  <a:pt x="21" y="460"/>
                </a:lnTo>
                <a:lnTo>
                  <a:pt x="24" y="463"/>
                </a:lnTo>
                <a:lnTo>
                  <a:pt x="25" y="464"/>
                </a:lnTo>
                <a:lnTo>
                  <a:pt x="26" y="464"/>
                </a:lnTo>
                <a:lnTo>
                  <a:pt x="27" y="463"/>
                </a:lnTo>
                <a:lnTo>
                  <a:pt x="27" y="462"/>
                </a:lnTo>
                <a:lnTo>
                  <a:pt x="37" y="461"/>
                </a:lnTo>
                <a:lnTo>
                  <a:pt x="51" y="459"/>
                </a:lnTo>
                <a:lnTo>
                  <a:pt x="67" y="457"/>
                </a:lnTo>
                <a:lnTo>
                  <a:pt x="81" y="456"/>
                </a:lnTo>
                <a:lnTo>
                  <a:pt x="78" y="455"/>
                </a:lnTo>
                <a:lnTo>
                  <a:pt x="77" y="454"/>
                </a:lnTo>
                <a:lnTo>
                  <a:pt x="77" y="452"/>
                </a:lnTo>
                <a:lnTo>
                  <a:pt x="77" y="449"/>
                </a:lnTo>
                <a:lnTo>
                  <a:pt x="80" y="443"/>
                </a:lnTo>
                <a:lnTo>
                  <a:pt x="81" y="437"/>
                </a:lnTo>
                <a:lnTo>
                  <a:pt x="91" y="437"/>
                </a:lnTo>
                <a:lnTo>
                  <a:pt x="100" y="437"/>
                </a:lnTo>
                <a:lnTo>
                  <a:pt x="99" y="433"/>
                </a:lnTo>
                <a:lnTo>
                  <a:pt x="96" y="428"/>
                </a:lnTo>
                <a:lnTo>
                  <a:pt x="92" y="424"/>
                </a:lnTo>
                <a:lnTo>
                  <a:pt x="87" y="419"/>
                </a:lnTo>
                <a:lnTo>
                  <a:pt x="97" y="416"/>
                </a:lnTo>
                <a:lnTo>
                  <a:pt x="107" y="413"/>
                </a:lnTo>
                <a:lnTo>
                  <a:pt x="117" y="412"/>
                </a:lnTo>
                <a:lnTo>
                  <a:pt x="127" y="412"/>
                </a:lnTo>
                <a:lnTo>
                  <a:pt x="129" y="412"/>
                </a:lnTo>
                <a:lnTo>
                  <a:pt x="130" y="409"/>
                </a:lnTo>
                <a:lnTo>
                  <a:pt x="130" y="406"/>
                </a:lnTo>
                <a:lnTo>
                  <a:pt x="129" y="402"/>
                </a:lnTo>
                <a:lnTo>
                  <a:pt x="128" y="394"/>
                </a:lnTo>
                <a:lnTo>
                  <a:pt x="127" y="388"/>
                </a:lnTo>
                <a:lnTo>
                  <a:pt x="147" y="388"/>
                </a:lnTo>
                <a:lnTo>
                  <a:pt x="133" y="382"/>
                </a:lnTo>
                <a:lnTo>
                  <a:pt x="220" y="382"/>
                </a:lnTo>
                <a:lnTo>
                  <a:pt x="207" y="376"/>
                </a:lnTo>
                <a:lnTo>
                  <a:pt x="213" y="373"/>
                </a:lnTo>
                <a:lnTo>
                  <a:pt x="218" y="370"/>
                </a:lnTo>
                <a:lnTo>
                  <a:pt x="221" y="367"/>
                </a:lnTo>
                <a:lnTo>
                  <a:pt x="224" y="362"/>
                </a:lnTo>
                <a:lnTo>
                  <a:pt x="227" y="351"/>
                </a:lnTo>
                <a:lnTo>
                  <a:pt x="227" y="339"/>
                </a:lnTo>
                <a:lnTo>
                  <a:pt x="243" y="339"/>
                </a:lnTo>
                <a:lnTo>
                  <a:pt x="255" y="339"/>
                </a:lnTo>
                <a:lnTo>
                  <a:pt x="266" y="339"/>
                </a:lnTo>
                <a:lnTo>
                  <a:pt x="279" y="339"/>
                </a:lnTo>
                <a:lnTo>
                  <a:pt x="279" y="333"/>
                </a:lnTo>
                <a:lnTo>
                  <a:pt x="282" y="327"/>
                </a:lnTo>
                <a:lnTo>
                  <a:pt x="283" y="325"/>
                </a:lnTo>
                <a:lnTo>
                  <a:pt x="285" y="323"/>
                </a:lnTo>
                <a:lnTo>
                  <a:pt x="288" y="321"/>
                </a:lnTo>
                <a:lnTo>
                  <a:pt x="293" y="321"/>
                </a:lnTo>
                <a:lnTo>
                  <a:pt x="286" y="318"/>
                </a:lnTo>
                <a:lnTo>
                  <a:pt x="279" y="314"/>
                </a:lnTo>
                <a:lnTo>
                  <a:pt x="280" y="312"/>
                </a:lnTo>
                <a:lnTo>
                  <a:pt x="282" y="310"/>
                </a:lnTo>
                <a:lnTo>
                  <a:pt x="284" y="308"/>
                </a:lnTo>
                <a:lnTo>
                  <a:pt x="287" y="305"/>
                </a:lnTo>
                <a:lnTo>
                  <a:pt x="294" y="300"/>
                </a:lnTo>
                <a:lnTo>
                  <a:pt x="299" y="295"/>
                </a:lnTo>
                <a:lnTo>
                  <a:pt x="298" y="292"/>
                </a:lnTo>
                <a:lnTo>
                  <a:pt x="297" y="288"/>
                </a:lnTo>
                <a:lnTo>
                  <a:pt x="298" y="285"/>
                </a:lnTo>
                <a:lnTo>
                  <a:pt x="299" y="281"/>
                </a:lnTo>
                <a:lnTo>
                  <a:pt x="305" y="274"/>
                </a:lnTo>
                <a:lnTo>
                  <a:pt x="311" y="267"/>
                </a:lnTo>
                <a:lnTo>
                  <a:pt x="325" y="254"/>
                </a:lnTo>
                <a:lnTo>
                  <a:pt x="333" y="246"/>
                </a:lnTo>
                <a:lnTo>
                  <a:pt x="333" y="244"/>
                </a:lnTo>
                <a:lnTo>
                  <a:pt x="335" y="243"/>
                </a:lnTo>
                <a:lnTo>
                  <a:pt x="338" y="243"/>
                </a:lnTo>
                <a:lnTo>
                  <a:pt x="340" y="244"/>
                </a:lnTo>
                <a:lnTo>
                  <a:pt x="344" y="245"/>
                </a:lnTo>
                <a:lnTo>
                  <a:pt x="346" y="246"/>
                </a:lnTo>
                <a:lnTo>
                  <a:pt x="344" y="239"/>
                </a:lnTo>
                <a:lnTo>
                  <a:pt x="343" y="233"/>
                </a:lnTo>
                <a:lnTo>
                  <a:pt x="343" y="226"/>
                </a:lnTo>
                <a:lnTo>
                  <a:pt x="344" y="220"/>
                </a:lnTo>
                <a:lnTo>
                  <a:pt x="345" y="210"/>
                </a:lnTo>
                <a:lnTo>
                  <a:pt x="346" y="204"/>
                </a:lnTo>
                <a:lnTo>
                  <a:pt x="370" y="204"/>
                </a:lnTo>
                <a:lnTo>
                  <a:pt x="385" y="203"/>
                </a:lnTo>
                <a:lnTo>
                  <a:pt x="388" y="202"/>
                </a:lnTo>
                <a:lnTo>
                  <a:pt x="390" y="200"/>
                </a:lnTo>
                <a:lnTo>
                  <a:pt x="392" y="198"/>
                </a:lnTo>
                <a:lnTo>
                  <a:pt x="394" y="196"/>
                </a:lnTo>
                <a:lnTo>
                  <a:pt x="397" y="188"/>
                </a:lnTo>
                <a:lnTo>
                  <a:pt x="399" y="178"/>
                </a:lnTo>
                <a:lnTo>
                  <a:pt x="395" y="173"/>
                </a:lnTo>
                <a:lnTo>
                  <a:pt x="390" y="166"/>
                </a:lnTo>
                <a:lnTo>
                  <a:pt x="387" y="157"/>
                </a:lnTo>
                <a:lnTo>
                  <a:pt x="386" y="148"/>
                </a:lnTo>
                <a:lnTo>
                  <a:pt x="384" y="148"/>
                </a:lnTo>
                <a:lnTo>
                  <a:pt x="379" y="147"/>
                </a:lnTo>
                <a:lnTo>
                  <a:pt x="377" y="147"/>
                </a:lnTo>
                <a:lnTo>
                  <a:pt x="375" y="146"/>
                </a:lnTo>
                <a:lnTo>
                  <a:pt x="373" y="144"/>
                </a:lnTo>
                <a:lnTo>
                  <a:pt x="373" y="142"/>
                </a:lnTo>
                <a:lnTo>
                  <a:pt x="363" y="150"/>
                </a:lnTo>
                <a:lnTo>
                  <a:pt x="353" y="156"/>
                </a:lnTo>
                <a:lnTo>
                  <a:pt x="347" y="158"/>
                </a:lnTo>
                <a:lnTo>
                  <a:pt x="343" y="159"/>
                </a:lnTo>
                <a:lnTo>
                  <a:pt x="338" y="160"/>
                </a:lnTo>
                <a:lnTo>
                  <a:pt x="333" y="160"/>
                </a:lnTo>
                <a:lnTo>
                  <a:pt x="334" y="154"/>
                </a:lnTo>
                <a:lnTo>
                  <a:pt x="338" y="148"/>
                </a:lnTo>
                <a:lnTo>
                  <a:pt x="341" y="143"/>
                </a:lnTo>
                <a:lnTo>
                  <a:pt x="345" y="138"/>
                </a:lnTo>
                <a:lnTo>
                  <a:pt x="355" y="128"/>
                </a:lnTo>
                <a:lnTo>
                  <a:pt x="367" y="120"/>
                </a:lnTo>
                <a:lnTo>
                  <a:pt x="378" y="112"/>
                </a:lnTo>
                <a:lnTo>
                  <a:pt x="390" y="103"/>
                </a:lnTo>
                <a:lnTo>
                  <a:pt x="395" y="98"/>
                </a:lnTo>
                <a:lnTo>
                  <a:pt x="399" y="93"/>
                </a:lnTo>
                <a:lnTo>
                  <a:pt x="403" y="87"/>
                </a:lnTo>
                <a:lnTo>
                  <a:pt x="406" y="80"/>
                </a:lnTo>
                <a:lnTo>
                  <a:pt x="407" y="83"/>
                </a:lnTo>
                <a:lnTo>
                  <a:pt x="409" y="88"/>
                </a:lnTo>
                <a:lnTo>
                  <a:pt x="411" y="96"/>
                </a:lnTo>
                <a:lnTo>
                  <a:pt x="412" y="105"/>
                </a:lnTo>
                <a:lnTo>
                  <a:pt x="414" y="107"/>
                </a:lnTo>
                <a:lnTo>
                  <a:pt x="420" y="111"/>
                </a:lnTo>
                <a:lnTo>
                  <a:pt x="426" y="115"/>
                </a:lnTo>
                <a:lnTo>
                  <a:pt x="432" y="117"/>
                </a:lnTo>
                <a:lnTo>
                  <a:pt x="450" y="116"/>
                </a:lnTo>
                <a:lnTo>
                  <a:pt x="463" y="114"/>
                </a:lnTo>
                <a:lnTo>
                  <a:pt x="473" y="112"/>
                </a:lnTo>
                <a:lnTo>
                  <a:pt x="479" y="111"/>
                </a:lnTo>
                <a:lnTo>
                  <a:pt x="474" y="106"/>
                </a:lnTo>
                <a:lnTo>
                  <a:pt x="469" y="101"/>
                </a:lnTo>
                <a:lnTo>
                  <a:pt x="468" y="98"/>
                </a:lnTo>
                <a:lnTo>
                  <a:pt x="467" y="95"/>
                </a:lnTo>
                <a:lnTo>
                  <a:pt x="466" y="91"/>
                </a:lnTo>
                <a:lnTo>
                  <a:pt x="466" y="87"/>
                </a:lnTo>
                <a:lnTo>
                  <a:pt x="485" y="83"/>
                </a:lnTo>
                <a:lnTo>
                  <a:pt x="510" y="78"/>
                </a:lnTo>
                <a:lnTo>
                  <a:pt x="523" y="75"/>
                </a:lnTo>
                <a:lnTo>
                  <a:pt x="536" y="72"/>
                </a:lnTo>
                <a:lnTo>
                  <a:pt x="548" y="67"/>
                </a:lnTo>
                <a:lnTo>
                  <a:pt x="558" y="61"/>
                </a:lnTo>
                <a:lnTo>
                  <a:pt x="565" y="57"/>
                </a:lnTo>
                <a:lnTo>
                  <a:pt x="573" y="53"/>
                </a:lnTo>
                <a:lnTo>
                  <a:pt x="579" y="50"/>
                </a:lnTo>
                <a:lnTo>
                  <a:pt x="586" y="49"/>
                </a:lnTo>
                <a:lnTo>
                  <a:pt x="587" y="55"/>
                </a:lnTo>
                <a:lnTo>
                  <a:pt x="589" y="61"/>
                </a:lnTo>
                <a:lnTo>
                  <a:pt x="591" y="63"/>
                </a:lnTo>
                <a:lnTo>
                  <a:pt x="593" y="65"/>
                </a:lnTo>
                <a:lnTo>
                  <a:pt x="596" y="67"/>
                </a:lnTo>
                <a:lnTo>
                  <a:pt x="599" y="67"/>
                </a:lnTo>
                <a:lnTo>
                  <a:pt x="609" y="66"/>
                </a:lnTo>
                <a:lnTo>
                  <a:pt x="624" y="61"/>
                </a:lnTo>
                <a:lnTo>
                  <a:pt x="638" y="57"/>
                </a:lnTo>
                <a:lnTo>
                  <a:pt x="645" y="55"/>
                </a:lnTo>
                <a:lnTo>
                  <a:pt x="643" y="53"/>
                </a:lnTo>
                <a:lnTo>
                  <a:pt x="641" y="51"/>
                </a:lnTo>
                <a:lnTo>
                  <a:pt x="638" y="48"/>
                </a:lnTo>
                <a:lnTo>
                  <a:pt x="638" y="46"/>
                </a:lnTo>
                <a:lnTo>
                  <a:pt x="638" y="42"/>
                </a:lnTo>
                <a:lnTo>
                  <a:pt x="641" y="37"/>
                </a:lnTo>
                <a:lnTo>
                  <a:pt x="645" y="33"/>
                </a:lnTo>
                <a:lnTo>
                  <a:pt x="650" y="28"/>
                </a:lnTo>
                <a:lnTo>
                  <a:pt x="657" y="24"/>
                </a:lnTo>
                <a:lnTo>
                  <a:pt x="665" y="20"/>
                </a:lnTo>
                <a:lnTo>
                  <a:pt x="674" y="17"/>
                </a:lnTo>
                <a:lnTo>
                  <a:pt x="682" y="15"/>
                </a:lnTo>
                <a:lnTo>
                  <a:pt x="691" y="14"/>
                </a:lnTo>
                <a:lnTo>
                  <a:pt x="699" y="13"/>
                </a:lnTo>
                <a:lnTo>
                  <a:pt x="708" y="13"/>
                </a:lnTo>
                <a:lnTo>
                  <a:pt x="714" y="13"/>
                </a:lnTo>
                <a:lnTo>
                  <a:pt x="721" y="15"/>
                </a:lnTo>
                <a:lnTo>
                  <a:pt x="725" y="18"/>
                </a:lnTo>
                <a:lnTo>
                  <a:pt x="717" y="20"/>
                </a:lnTo>
                <a:lnTo>
                  <a:pt x="709" y="26"/>
                </a:lnTo>
                <a:lnTo>
                  <a:pt x="705" y="29"/>
                </a:lnTo>
                <a:lnTo>
                  <a:pt x="701" y="32"/>
                </a:lnTo>
                <a:lnTo>
                  <a:pt x="699" y="35"/>
                </a:lnTo>
                <a:lnTo>
                  <a:pt x="699" y="37"/>
                </a:lnTo>
                <a:lnTo>
                  <a:pt x="702" y="39"/>
                </a:lnTo>
                <a:lnTo>
                  <a:pt x="705" y="40"/>
                </a:lnTo>
                <a:lnTo>
                  <a:pt x="709" y="41"/>
                </a:lnTo>
                <a:lnTo>
                  <a:pt x="712" y="40"/>
                </a:lnTo>
                <a:lnTo>
                  <a:pt x="719" y="39"/>
                </a:lnTo>
                <a:lnTo>
                  <a:pt x="725" y="36"/>
                </a:lnTo>
                <a:lnTo>
                  <a:pt x="733" y="32"/>
                </a:lnTo>
                <a:lnTo>
                  <a:pt x="741" y="29"/>
                </a:lnTo>
                <a:lnTo>
                  <a:pt x="748" y="26"/>
                </a:lnTo>
                <a:lnTo>
                  <a:pt x="758" y="24"/>
                </a:lnTo>
                <a:lnTo>
                  <a:pt x="758" y="12"/>
                </a:lnTo>
                <a:lnTo>
                  <a:pt x="758" y="0"/>
                </a:lnTo>
                <a:lnTo>
                  <a:pt x="777" y="0"/>
                </a:lnTo>
                <a:lnTo>
                  <a:pt x="793" y="1"/>
                </a:lnTo>
                <a:lnTo>
                  <a:pt x="800" y="1"/>
                </a:lnTo>
                <a:lnTo>
                  <a:pt x="806" y="2"/>
                </a:lnTo>
                <a:lnTo>
                  <a:pt x="813" y="4"/>
                </a:lnTo>
                <a:lnTo>
                  <a:pt x="817" y="6"/>
                </a:lnTo>
                <a:lnTo>
                  <a:pt x="812" y="11"/>
                </a:lnTo>
                <a:lnTo>
                  <a:pt x="805" y="18"/>
                </a:lnTo>
                <a:lnTo>
                  <a:pt x="800" y="26"/>
                </a:lnTo>
                <a:lnTo>
                  <a:pt x="798" y="31"/>
                </a:lnTo>
                <a:lnTo>
                  <a:pt x="815" y="22"/>
                </a:lnTo>
                <a:lnTo>
                  <a:pt x="828" y="15"/>
                </a:lnTo>
                <a:lnTo>
                  <a:pt x="844" y="8"/>
                </a:lnTo>
                <a:lnTo>
                  <a:pt x="865" y="0"/>
                </a:lnTo>
                <a:lnTo>
                  <a:pt x="865" y="4"/>
                </a:lnTo>
                <a:lnTo>
                  <a:pt x="864" y="9"/>
                </a:lnTo>
                <a:lnTo>
                  <a:pt x="861" y="14"/>
                </a:lnTo>
                <a:lnTo>
                  <a:pt x="858" y="18"/>
                </a:lnTo>
                <a:lnTo>
                  <a:pt x="860" y="14"/>
                </a:lnTo>
                <a:lnTo>
                  <a:pt x="862" y="11"/>
                </a:lnTo>
                <a:lnTo>
                  <a:pt x="866" y="9"/>
                </a:lnTo>
                <a:lnTo>
                  <a:pt x="869" y="7"/>
                </a:lnTo>
                <a:lnTo>
                  <a:pt x="876" y="6"/>
                </a:lnTo>
                <a:lnTo>
                  <a:pt x="884" y="6"/>
                </a:lnTo>
                <a:lnTo>
                  <a:pt x="892" y="6"/>
                </a:lnTo>
                <a:lnTo>
                  <a:pt x="907" y="6"/>
                </a:lnTo>
                <a:lnTo>
                  <a:pt x="924" y="6"/>
                </a:lnTo>
                <a:lnTo>
                  <a:pt x="930" y="6"/>
                </a:lnTo>
                <a:lnTo>
                  <a:pt x="947" y="12"/>
                </a:lnTo>
                <a:lnTo>
                  <a:pt x="979" y="22"/>
                </a:lnTo>
                <a:lnTo>
                  <a:pt x="996" y="28"/>
                </a:lnTo>
                <a:lnTo>
                  <a:pt x="1013" y="33"/>
                </a:lnTo>
                <a:lnTo>
                  <a:pt x="1027" y="38"/>
                </a:lnTo>
                <a:lnTo>
                  <a:pt x="1037" y="43"/>
                </a:lnTo>
                <a:lnTo>
                  <a:pt x="1031" y="52"/>
                </a:lnTo>
                <a:lnTo>
                  <a:pt x="1025" y="61"/>
                </a:lnTo>
                <a:lnTo>
                  <a:pt x="1022" y="66"/>
                </a:lnTo>
                <a:lnTo>
                  <a:pt x="1019" y="70"/>
                </a:lnTo>
                <a:lnTo>
                  <a:pt x="1017" y="75"/>
                </a:lnTo>
                <a:lnTo>
                  <a:pt x="1017" y="80"/>
                </a:lnTo>
                <a:lnTo>
                  <a:pt x="1005" y="79"/>
                </a:lnTo>
                <a:lnTo>
                  <a:pt x="993" y="76"/>
                </a:lnTo>
                <a:lnTo>
                  <a:pt x="982" y="72"/>
                </a:lnTo>
                <a:lnTo>
                  <a:pt x="971" y="67"/>
                </a:lnTo>
                <a:lnTo>
                  <a:pt x="961" y="63"/>
                </a:lnTo>
                <a:lnTo>
                  <a:pt x="951" y="59"/>
                </a:lnTo>
                <a:lnTo>
                  <a:pt x="940" y="56"/>
                </a:lnTo>
                <a:lnTo>
                  <a:pt x="930" y="55"/>
                </a:lnTo>
                <a:lnTo>
                  <a:pt x="919" y="55"/>
                </a:lnTo>
                <a:lnTo>
                  <a:pt x="906" y="55"/>
                </a:lnTo>
                <a:lnTo>
                  <a:pt x="892" y="55"/>
                </a:lnTo>
                <a:lnTo>
                  <a:pt x="878" y="55"/>
                </a:lnTo>
                <a:lnTo>
                  <a:pt x="877" y="62"/>
                </a:lnTo>
                <a:lnTo>
                  <a:pt x="876" y="68"/>
                </a:lnTo>
                <a:lnTo>
                  <a:pt x="873" y="74"/>
                </a:lnTo>
                <a:lnTo>
                  <a:pt x="871" y="80"/>
                </a:lnTo>
                <a:lnTo>
                  <a:pt x="869" y="88"/>
                </a:lnTo>
                <a:lnTo>
                  <a:pt x="867" y="95"/>
                </a:lnTo>
                <a:lnTo>
                  <a:pt x="865" y="102"/>
                </a:lnTo>
                <a:lnTo>
                  <a:pt x="865" y="111"/>
                </a:lnTo>
                <a:lnTo>
                  <a:pt x="854" y="114"/>
                </a:lnTo>
                <a:lnTo>
                  <a:pt x="848" y="116"/>
                </a:lnTo>
                <a:lnTo>
                  <a:pt x="844" y="116"/>
                </a:lnTo>
                <a:lnTo>
                  <a:pt x="842" y="115"/>
                </a:lnTo>
                <a:lnTo>
                  <a:pt x="838" y="114"/>
                </a:lnTo>
                <a:lnTo>
                  <a:pt x="835" y="113"/>
                </a:lnTo>
                <a:lnTo>
                  <a:pt x="828" y="111"/>
                </a:lnTo>
                <a:lnTo>
                  <a:pt x="817" y="111"/>
                </a:lnTo>
                <a:lnTo>
                  <a:pt x="811" y="111"/>
                </a:lnTo>
                <a:lnTo>
                  <a:pt x="804" y="112"/>
                </a:lnTo>
                <a:lnTo>
                  <a:pt x="798" y="113"/>
                </a:lnTo>
                <a:lnTo>
                  <a:pt x="790" y="115"/>
                </a:lnTo>
                <a:lnTo>
                  <a:pt x="776" y="121"/>
                </a:lnTo>
                <a:lnTo>
                  <a:pt x="758" y="129"/>
                </a:lnTo>
                <a:lnTo>
                  <a:pt x="750" y="129"/>
                </a:lnTo>
                <a:lnTo>
                  <a:pt x="745" y="128"/>
                </a:lnTo>
                <a:lnTo>
                  <a:pt x="738" y="126"/>
                </a:lnTo>
                <a:lnTo>
                  <a:pt x="734" y="124"/>
                </a:lnTo>
                <a:lnTo>
                  <a:pt x="724" y="119"/>
                </a:lnTo>
                <a:lnTo>
                  <a:pt x="716" y="112"/>
                </a:lnTo>
                <a:lnTo>
                  <a:pt x="709" y="105"/>
                </a:lnTo>
                <a:lnTo>
                  <a:pt x="702" y="98"/>
                </a:lnTo>
                <a:lnTo>
                  <a:pt x="694" y="92"/>
                </a:lnTo>
                <a:lnTo>
                  <a:pt x="685" y="87"/>
                </a:lnTo>
                <a:lnTo>
                  <a:pt x="677" y="92"/>
                </a:lnTo>
                <a:lnTo>
                  <a:pt x="669" y="96"/>
                </a:lnTo>
                <a:lnTo>
                  <a:pt x="661" y="100"/>
                </a:lnTo>
                <a:lnTo>
                  <a:pt x="654" y="103"/>
                </a:lnTo>
                <a:lnTo>
                  <a:pt x="637" y="109"/>
                </a:lnTo>
                <a:lnTo>
                  <a:pt x="620" y="112"/>
                </a:lnTo>
                <a:lnTo>
                  <a:pt x="602" y="116"/>
                </a:lnTo>
                <a:lnTo>
                  <a:pt x="584" y="119"/>
                </a:lnTo>
                <a:lnTo>
                  <a:pt x="565" y="123"/>
                </a:lnTo>
                <a:lnTo>
                  <a:pt x="545" y="129"/>
                </a:lnTo>
                <a:lnTo>
                  <a:pt x="542" y="130"/>
                </a:lnTo>
                <a:lnTo>
                  <a:pt x="537" y="131"/>
                </a:lnTo>
                <a:lnTo>
                  <a:pt x="534" y="134"/>
                </a:lnTo>
                <a:lnTo>
                  <a:pt x="530" y="138"/>
                </a:lnTo>
                <a:lnTo>
                  <a:pt x="521" y="147"/>
                </a:lnTo>
                <a:lnTo>
                  <a:pt x="513" y="158"/>
                </a:lnTo>
                <a:lnTo>
                  <a:pt x="506" y="170"/>
                </a:lnTo>
                <a:lnTo>
                  <a:pt x="498" y="184"/>
                </a:lnTo>
                <a:lnTo>
                  <a:pt x="491" y="198"/>
                </a:lnTo>
                <a:lnTo>
                  <a:pt x="486" y="210"/>
                </a:lnTo>
                <a:lnTo>
                  <a:pt x="482" y="217"/>
                </a:lnTo>
                <a:lnTo>
                  <a:pt x="478" y="225"/>
                </a:lnTo>
                <a:lnTo>
                  <a:pt x="473" y="232"/>
                </a:lnTo>
                <a:lnTo>
                  <a:pt x="466" y="239"/>
                </a:lnTo>
                <a:lnTo>
                  <a:pt x="453" y="255"/>
                </a:lnTo>
                <a:lnTo>
                  <a:pt x="437" y="270"/>
                </a:lnTo>
                <a:lnTo>
                  <a:pt x="430" y="279"/>
                </a:lnTo>
                <a:lnTo>
                  <a:pt x="423" y="288"/>
                </a:lnTo>
                <a:lnTo>
                  <a:pt x="417" y="298"/>
                </a:lnTo>
                <a:lnTo>
                  <a:pt x="411" y="309"/>
                </a:lnTo>
                <a:lnTo>
                  <a:pt x="406" y="321"/>
                </a:lnTo>
                <a:lnTo>
                  <a:pt x="402" y="334"/>
                </a:lnTo>
                <a:lnTo>
                  <a:pt x="400" y="348"/>
                </a:lnTo>
                <a:lnTo>
                  <a:pt x="399" y="364"/>
                </a:lnTo>
                <a:lnTo>
                  <a:pt x="396" y="362"/>
                </a:lnTo>
                <a:lnTo>
                  <a:pt x="392" y="361"/>
                </a:lnTo>
                <a:lnTo>
                  <a:pt x="387" y="361"/>
                </a:lnTo>
                <a:lnTo>
                  <a:pt x="381" y="362"/>
                </a:lnTo>
                <a:lnTo>
                  <a:pt x="367" y="363"/>
                </a:lnTo>
                <a:lnTo>
                  <a:pt x="353" y="364"/>
                </a:lnTo>
                <a:lnTo>
                  <a:pt x="333" y="425"/>
                </a:lnTo>
                <a:lnTo>
                  <a:pt x="333" y="441"/>
                </a:lnTo>
                <a:lnTo>
                  <a:pt x="336" y="464"/>
                </a:lnTo>
                <a:lnTo>
                  <a:pt x="340" y="477"/>
                </a:lnTo>
                <a:lnTo>
                  <a:pt x="344" y="487"/>
                </a:lnTo>
                <a:lnTo>
                  <a:pt x="347" y="491"/>
                </a:lnTo>
                <a:lnTo>
                  <a:pt x="351" y="495"/>
                </a:lnTo>
                <a:lnTo>
                  <a:pt x="355" y="497"/>
                </a:lnTo>
                <a:lnTo>
                  <a:pt x="360" y="499"/>
                </a:lnTo>
                <a:lnTo>
                  <a:pt x="358" y="515"/>
                </a:lnTo>
                <a:lnTo>
                  <a:pt x="357" y="528"/>
                </a:lnTo>
                <a:lnTo>
                  <a:pt x="356" y="537"/>
                </a:lnTo>
                <a:lnTo>
                  <a:pt x="354" y="544"/>
                </a:lnTo>
                <a:lnTo>
                  <a:pt x="354" y="551"/>
                </a:lnTo>
                <a:lnTo>
                  <a:pt x="354" y="558"/>
                </a:lnTo>
                <a:lnTo>
                  <a:pt x="355" y="567"/>
                </a:lnTo>
                <a:lnTo>
                  <a:pt x="360" y="579"/>
                </a:lnTo>
                <a:lnTo>
                  <a:pt x="352" y="585"/>
                </a:lnTo>
                <a:lnTo>
                  <a:pt x="346" y="591"/>
                </a:lnTo>
                <a:lnTo>
                  <a:pt x="340" y="598"/>
                </a:lnTo>
                <a:lnTo>
                  <a:pt x="335" y="606"/>
                </a:lnTo>
                <a:lnTo>
                  <a:pt x="331" y="615"/>
                </a:lnTo>
                <a:lnTo>
                  <a:pt x="329" y="625"/>
                </a:lnTo>
                <a:lnTo>
                  <a:pt x="327" y="635"/>
                </a:lnTo>
                <a:lnTo>
                  <a:pt x="327" y="647"/>
                </a:lnTo>
                <a:lnTo>
                  <a:pt x="318" y="646"/>
                </a:lnTo>
                <a:lnTo>
                  <a:pt x="306" y="645"/>
                </a:lnTo>
                <a:lnTo>
                  <a:pt x="300" y="645"/>
                </a:lnTo>
                <a:lnTo>
                  <a:pt x="295" y="645"/>
                </a:lnTo>
                <a:lnTo>
                  <a:pt x="289" y="646"/>
                </a:lnTo>
                <a:lnTo>
                  <a:pt x="286" y="6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29" name="Freeform 157"/>
          <p:cNvSpPr>
            <a:spLocks/>
          </p:cNvSpPr>
          <p:nvPr>
            <p:custDataLst>
              <p:tags r:id="rId100"/>
            </p:custDataLst>
          </p:nvPr>
        </p:nvSpPr>
        <p:spPr bwMode="auto">
          <a:xfrm>
            <a:off x="4443413" y="2319338"/>
            <a:ext cx="49212" cy="90487"/>
          </a:xfrm>
          <a:custGeom>
            <a:avLst/>
            <a:gdLst>
              <a:gd name="T0" fmla="*/ 2147483647 w 120"/>
              <a:gd name="T1" fmla="*/ 2147483647 h 173"/>
              <a:gd name="T2" fmla="*/ 2147483647 w 120"/>
              <a:gd name="T3" fmla="*/ 2147483647 h 173"/>
              <a:gd name="T4" fmla="*/ 2147483647 w 120"/>
              <a:gd name="T5" fmla="*/ 2147483647 h 173"/>
              <a:gd name="T6" fmla="*/ 2147483647 w 120"/>
              <a:gd name="T7" fmla="*/ 2147483647 h 173"/>
              <a:gd name="T8" fmla="*/ 2147483647 w 120"/>
              <a:gd name="T9" fmla="*/ 2147483647 h 173"/>
              <a:gd name="T10" fmla="*/ 2147483647 w 120"/>
              <a:gd name="T11" fmla="*/ 2147483647 h 173"/>
              <a:gd name="T12" fmla="*/ 2147483647 w 120"/>
              <a:gd name="T13" fmla="*/ 2147483647 h 173"/>
              <a:gd name="T14" fmla="*/ 2147483647 w 120"/>
              <a:gd name="T15" fmla="*/ 2147483647 h 173"/>
              <a:gd name="T16" fmla="*/ 2147483647 w 120"/>
              <a:gd name="T17" fmla="*/ 0 h 173"/>
              <a:gd name="T18" fmla="*/ 2147483647 w 120"/>
              <a:gd name="T19" fmla="*/ 0 h 173"/>
              <a:gd name="T20" fmla="*/ 2147483647 w 120"/>
              <a:gd name="T21" fmla="*/ 2147483647 h 173"/>
              <a:gd name="T22" fmla="*/ 2147483647 w 120"/>
              <a:gd name="T23" fmla="*/ 2147483647 h 173"/>
              <a:gd name="T24" fmla="*/ 2147483647 w 120"/>
              <a:gd name="T25" fmla="*/ 2147483647 h 173"/>
              <a:gd name="T26" fmla="*/ 2147483647 w 120"/>
              <a:gd name="T27" fmla="*/ 2147483647 h 173"/>
              <a:gd name="T28" fmla="*/ 2147483647 w 120"/>
              <a:gd name="T29" fmla="*/ 2147483647 h 173"/>
              <a:gd name="T30" fmla="*/ 2147483647 w 120"/>
              <a:gd name="T31" fmla="*/ 2147483647 h 173"/>
              <a:gd name="T32" fmla="*/ 2147483647 w 120"/>
              <a:gd name="T33" fmla="*/ 2147483647 h 173"/>
              <a:gd name="T34" fmla="*/ 2147483647 w 120"/>
              <a:gd name="T35" fmla="*/ 2147483647 h 173"/>
              <a:gd name="T36" fmla="*/ 2147483647 w 120"/>
              <a:gd name="T37" fmla="*/ 2147483647 h 173"/>
              <a:gd name="T38" fmla="*/ 2147483647 w 120"/>
              <a:gd name="T39" fmla="*/ 2147483647 h 173"/>
              <a:gd name="T40" fmla="*/ 2147483647 w 120"/>
              <a:gd name="T41" fmla="*/ 2147483647 h 173"/>
              <a:gd name="T42" fmla="*/ 2147483647 w 120"/>
              <a:gd name="T43" fmla="*/ 2147483647 h 173"/>
              <a:gd name="T44" fmla="*/ 0 w 120"/>
              <a:gd name="T45" fmla="*/ 2147483647 h 173"/>
              <a:gd name="T46" fmla="*/ 2147483647 w 120"/>
              <a:gd name="T47" fmla="*/ 2147483647 h 173"/>
              <a:gd name="T48" fmla="*/ 2147483647 w 120"/>
              <a:gd name="T49" fmla="*/ 2147483647 h 173"/>
              <a:gd name="T50" fmla="*/ 2147483647 w 120"/>
              <a:gd name="T51" fmla="*/ 2147483647 h 173"/>
              <a:gd name="T52" fmla="*/ 2147483647 w 120"/>
              <a:gd name="T53" fmla="*/ 2147483647 h 173"/>
              <a:gd name="T54" fmla="*/ 2147483647 w 120"/>
              <a:gd name="T55" fmla="*/ 2147483647 h 173"/>
              <a:gd name="T56" fmla="*/ 2147483647 w 120"/>
              <a:gd name="T57" fmla="*/ 2147483647 h 173"/>
              <a:gd name="T58" fmla="*/ 2147483647 w 120"/>
              <a:gd name="T59" fmla="*/ 2147483647 h 173"/>
              <a:gd name="T60" fmla="*/ 2147483647 w 120"/>
              <a:gd name="T61" fmla="*/ 2147483647 h 173"/>
              <a:gd name="T62" fmla="*/ 2147483647 w 120"/>
              <a:gd name="T63" fmla="*/ 2147483647 h 173"/>
              <a:gd name="T64" fmla="*/ 2147483647 w 120"/>
              <a:gd name="T65" fmla="*/ 2147483647 h 173"/>
              <a:gd name="T66" fmla="*/ 2147483647 w 120"/>
              <a:gd name="T67" fmla="*/ 2147483647 h 173"/>
              <a:gd name="T68" fmla="*/ 2147483647 w 120"/>
              <a:gd name="T69" fmla="*/ 2147483647 h 173"/>
              <a:gd name="T70" fmla="*/ 2147483647 w 120"/>
              <a:gd name="T71" fmla="*/ 2147483647 h 173"/>
              <a:gd name="T72" fmla="*/ 2147483647 w 120"/>
              <a:gd name="T73" fmla="*/ 2147483647 h 173"/>
              <a:gd name="T74" fmla="*/ 2147483647 w 120"/>
              <a:gd name="T75" fmla="*/ 2147483647 h 173"/>
              <a:gd name="T76" fmla="*/ 2147483647 w 120"/>
              <a:gd name="T77" fmla="*/ 2147483647 h 173"/>
              <a:gd name="T78" fmla="*/ 2147483647 w 120"/>
              <a:gd name="T79" fmla="*/ 2147483647 h 173"/>
              <a:gd name="T80" fmla="*/ 2147483647 w 120"/>
              <a:gd name="T81" fmla="*/ 2147483647 h 173"/>
              <a:gd name="T82" fmla="*/ 2147483647 w 120"/>
              <a:gd name="T83" fmla="*/ 2147483647 h 173"/>
              <a:gd name="T84" fmla="*/ 2147483647 w 120"/>
              <a:gd name="T85" fmla="*/ 2147483647 h 173"/>
              <a:gd name="T86" fmla="*/ 2147483647 w 120"/>
              <a:gd name="T87" fmla="*/ 2147483647 h 173"/>
              <a:gd name="T88" fmla="*/ 2147483647 w 120"/>
              <a:gd name="T89" fmla="*/ 2147483647 h 17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20"/>
              <a:gd name="T136" fmla="*/ 0 h 173"/>
              <a:gd name="T137" fmla="*/ 120 w 120"/>
              <a:gd name="T138" fmla="*/ 173 h 17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20" h="173">
                <a:moveTo>
                  <a:pt x="120" y="99"/>
                </a:moveTo>
                <a:lnTo>
                  <a:pt x="92" y="60"/>
                </a:lnTo>
                <a:lnTo>
                  <a:pt x="70" y="28"/>
                </a:lnTo>
                <a:lnTo>
                  <a:pt x="60" y="16"/>
                </a:lnTo>
                <a:lnTo>
                  <a:pt x="53" y="8"/>
                </a:lnTo>
                <a:lnTo>
                  <a:pt x="48" y="4"/>
                </a:lnTo>
                <a:lnTo>
                  <a:pt x="45" y="2"/>
                </a:lnTo>
                <a:lnTo>
                  <a:pt x="43" y="1"/>
                </a:lnTo>
                <a:lnTo>
                  <a:pt x="39" y="0"/>
                </a:lnTo>
                <a:lnTo>
                  <a:pt x="33" y="0"/>
                </a:lnTo>
                <a:lnTo>
                  <a:pt x="27" y="1"/>
                </a:lnTo>
                <a:lnTo>
                  <a:pt x="24" y="3"/>
                </a:lnTo>
                <a:lnTo>
                  <a:pt x="21" y="5"/>
                </a:lnTo>
                <a:lnTo>
                  <a:pt x="19" y="8"/>
                </a:lnTo>
                <a:lnTo>
                  <a:pt x="16" y="12"/>
                </a:lnTo>
                <a:lnTo>
                  <a:pt x="15" y="15"/>
                </a:lnTo>
                <a:lnTo>
                  <a:pt x="15" y="20"/>
                </a:lnTo>
                <a:lnTo>
                  <a:pt x="14" y="30"/>
                </a:lnTo>
                <a:lnTo>
                  <a:pt x="12" y="42"/>
                </a:lnTo>
                <a:lnTo>
                  <a:pt x="10" y="48"/>
                </a:lnTo>
                <a:lnTo>
                  <a:pt x="8" y="54"/>
                </a:lnTo>
                <a:lnTo>
                  <a:pt x="4" y="61"/>
                </a:lnTo>
                <a:lnTo>
                  <a:pt x="0" y="68"/>
                </a:lnTo>
                <a:lnTo>
                  <a:pt x="5" y="82"/>
                </a:lnTo>
                <a:lnTo>
                  <a:pt x="10" y="99"/>
                </a:lnTo>
                <a:lnTo>
                  <a:pt x="15" y="115"/>
                </a:lnTo>
                <a:lnTo>
                  <a:pt x="20" y="129"/>
                </a:lnTo>
                <a:lnTo>
                  <a:pt x="24" y="134"/>
                </a:lnTo>
                <a:lnTo>
                  <a:pt x="30" y="139"/>
                </a:lnTo>
                <a:lnTo>
                  <a:pt x="37" y="145"/>
                </a:lnTo>
                <a:lnTo>
                  <a:pt x="46" y="151"/>
                </a:lnTo>
                <a:lnTo>
                  <a:pt x="54" y="157"/>
                </a:lnTo>
                <a:lnTo>
                  <a:pt x="60" y="163"/>
                </a:lnTo>
                <a:lnTo>
                  <a:pt x="62" y="165"/>
                </a:lnTo>
                <a:lnTo>
                  <a:pt x="65" y="168"/>
                </a:lnTo>
                <a:lnTo>
                  <a:pt x="66" y="170"/>
                </a:lnTo>
                <a:lnTo>
                  <a:pt x="67" y="173"/>
                </a:lnTo>
                <a:lnTo>
                  <a:pt x="76" y="167"/>
                </a:lnTo>
                <a:lnTo>
                  <a:pt x="86" y="160"/>
                </a:lnTo>
                <a:lnTo>
                  <a:pt x="93" y="152"/>
                </a:lnTo>
                <a:lnTo>
                  <a:pt x="101" y="142"/>
                </a:lnTo>
                <a:lnTo>
                  <a:pt x="106" y="132"/>
                </a:lnTo>
                <a:lnTo>
                  <a:pt x="112" y="121"/>
                </a:lnTo>
                <a:lnTo>
                  <a:pt x="116" y="110"/>
                </a:lnTo>
                <a:lnTo>
                  <a:pt x="120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0" name="Freeform 158"/>
          <p:cNvSpPr>
            <a:spLocks/>
          </p:cNvSpPr>
          <p:nvPr>
            <p:custDataLst>
              <p:tags r:id="rId101"/>
            </p:custDataLst>
          </p:nvPr>
        </p:nvSpPr>
        <p:spPr bwMode="auto">
          <a:xfrm>
            <a:off x="4151313" y="2159000"/>
            <a:ext cx="84137" cy="58738"/>
          </a:xfrm>
          <a:custGeom>
            <a:avLst/>
            <a:gdLst>
              <a:gd name="T0" fmla="*/ 2147483647 w 200"/>
              <a:gd name="T1" fmla="*/ 2147483647 h 98"/>
              <a:gd name="T2" fmla="*/ 2147483647 w 200"/>
              <a:gd name="T3" fmla="*/ 2147483647 h 98"/>
              <a:gd name="T4" fmla="*/ 2147483647 w 200"/>
              <a:gd name="T5" fmla="*/ 2147483647 h 98"/>
              <a:gd name="T6" fmla="*/ 2147483647 w 200"/>
              <a:gd name="T7" fmla="*/ 2147483647 h 98"/>
              <a:gd name="T8" fmla="*/ 2147483647 w 200"/>
              <a:gd name="T9" fmla="*/ 2147483647 h 98"/>
              <a:gd name="T10" fmla="*/ 2147483647 w 200"/>
              <a:gd name="T11" fmla="*/ 2147483647 h 98"/>
              <a:gd name="T12" fmla="*/ 2147483647 w 200"/>
              <a:gd name="T13" fmla="*/ 2147483647 h 98"/>
              <a:gd name="T14" fmla="*/ 2147483647 w 200"/>
              <a:gd name="T15" fmla="*/ 2147483647 h 98"/>
              <a:gd name="T16" fmla="*/ 2147483647 w 200"/>
              <a:gd name="T17" fmla="*/ 2147483647 h 98"/>
              <a:gd name="T18" fmla="*/ 2147483647 w 200"/>
              <a:gd name="T19" fmla="*/ 2147483647 h 98"/>
              <a:gd name="T20" fmla="*/ 2147483647 w 200"/>
              <a:gd name="T21" fmla="*/ 2147483647 h 98"/>
              <a:gd name="T22" fmla="*/ 2147483647 w 200"/>
              <a:gd name="T23" fmla="*/ 2147483647 h 98"/>
              <a:gd name="T24" fmla="*/ 2147483647 w 200"/>
              <a:gd name="T25" fmla="*/ 2147483647 h 98"/>
              <a:gd name="T26" fmla="*/ 2147483647 w 200"/>
              <a:gd name="T27" fmla="*/ 2147483647 h 98"/>
              <a:gd name="T28" fmla="*/ 2147483647 w 200"/>
              <a:gd name="T29" fmla="*/ 2147483647 h 98"/>
              <a:gd name="T30" fmla="*/ 2147483647 w 200"/>
              <a:gd name="T31" fmla="*/ 2147483647 h 98"/>
              <a:gd name="T32" fmla="*/ 2147483647 w 200"/>
              <a:gd name="T33" fmla="*/ 2147483647 h 98"/>
              <a:gd name="T34" fmla="*/ 2147483647 w 200"/>
              <a:gd name="T35" fmla="*/ 2147483647 h 98"/>
              <a:gd name="T36" fmla="*/ 2147483647 w 200"/>
              <a:gd name="T37" fmla="*/ 2147483647 h 98"/>
              <a:gd name="T38" fmla="*/ 2147483647 w 200"/>
              <a:gd name="T39" fmla="*/ 2147483647 h 98"/>
              <a:gd name="T40" fmla="*/ 2147483647 w 200"/>
              <a:gd name="T41" fmla="*/ 2147483647 h 98"/>
              <a:gd name="T42" fmla="*/ 2147483647 w 200"/>
              <a:gd name="T43" fmla="*/ 2147483647 h 98"/>
              <a:gd name="T44" fmla="*/ 2147483647 w 200"/>
              <a:gd name="T45" fmla="*/ 2147483647 h 98"/>
              <a:gd name="T46" fmla="*/ 2147483647 w 200"/>
              <a:gd name="T47" fmla="*/ 2147483647 h 98"/>
              <a:gd name="T48" fmla="*/ 2147483647 w 200"/>
              <a:gd name="T49" fmla="*/ 2147483647 h 98"/>
              <a:gd name="T50" fmla="*/ 2147483647 w 200"/>
              <a:gd name="T51" fmla="*/ 2147483647 h 98"/>
              <a:gd name="T52" fmla="*/ 2147483647 w 200"/>
              <a:gd name="T53" fmla="*/ 2147483647 h 98"/>
              <a:gd name="T54" fmla="*/ 2147483647 w 200"/>
              <a:gd name="T55" fmla="*/ 2147483647 h 98"/>
              <a:gd name="T56" fmla="*/ 2147483647 w 200"/>
              <a:gd name="T57" fmla="*/ 2147483647 h 98"/>
              <a:gd name="T58" fmla="*/ 2147483647 w 200"/>
              <a:gd name="T59" fmla="*/ 2147483647 h 98"/>
              <a:gd name="T60" fmla="*/ 2147483647 w 200"/>
              <a:gd name="T61" fmla="*/ 2147483647 h 98"/>
              <a:gd name="T62" fmla="*/ 0 w 200"/>
              <a:gd name="T63" fmla="*/ 2147483647 h 98"/>
              <a:gd name="T64" fmla="*/ 2147483647 w 200"/>
              <a:gd name="T65" fmla="*/ 2147483647 h 98"/>
              <a:gd name="T66" fmla="*/ 2147483647 w 200"/>
              <a:gd name="T67" fmla="*/ 2147483647 h 98"/>
              <a:gd name="T68" fmla="*/ 2147483647 w 200"/>
              <a:gd name="T69" fmla="*/ 2147483647 h 98"/>
              <a:gd name="T70" fmla="*/ 2147483647 w 200"/>
              <a:gd name="T71" fmla="*/ 2147483647 h 98"/>
              <a:gd name="T72" fmla="*/ 2147483647 w 200"/>
              <a:gd name="T73" fmla="*/ 2147483647 h 98"/>
              <a:gd name="T74" fmla="*/ 2147483647 w 200"/>
              <a:gd name="T75" fmla="*/ 2147483647 h 98"/>
              <a:gd name="T76" fmla="*/ 2147483647 w 200"/>
              <a:gd name="T77" fmla="*/ 2147483647 h 98"/>
              <a:gd name="T78" fmla="*/ 2147483647 w 200"/>
              <a:gd name="T79" fmla="*/ 2147483647 h 98"/>
              <a:gd name="T80" fmla="*/ 2147483647 w 200"/>
              <a:gd name="T81" fmla="*/ 2147483647 h 98"/>
              <a:gd name="T82" fmla="*/ 2147483647 w 200"/>
              <a:gd name="T83" fmla="*/ 2147483647 h 98"/>
              <a:gd name="T84" fmla="*/ 2147483647 w 200"/>
              <a:gd name="T85" fmla="*/ 2147483647 h 98"/>
              <a:gd name="T86" fmla="*/ 2147483647 w 200"/>
              <a:gd name="T87" fmla="*/ 0 h 98"/>
              <a:gd name="T88" fmla="*/ 2147483647 w 200"/>
              <a:gd name="T89" fmla="*/ 2147483647 h 98"/>
              <a:gd name="T90" fmla="*/ 2147483647 w 200"/>
              <a:gd name="T91" fmla="*/ 2147483647 h 98"/>
              <a:gd name="T92" fmla="*/ 2147483647 w 200"/>
              <a:gd name="T93" fmla="*/ 2147483647 h 98"/>
              <a:gd name="T94" fmla="*/ 2147483647 w 200"/>
              <a:gd name="T95" fmla="*/ 2147483647 h 98"/>
              <a:gd name="T96" fmla="*/ 2147483647 w 200"/>
              <a:gd name="T97" fmla="*/ 2147483647 h 98"/>
              <a:gd name="T98" fmla="*/ 2147483647 w 200"/>
              <a:gd name="T99" fmla="*/ 2147483647 h 98"/>
              <a:gd name="T100" fmla="*/ 2147483647 w 200"/>
              <a:gd name="T101" fmla="*/ 2147483647 h 98"/>
              <a:gd name="T102" fmla="*/ 2147483647 w 200"/>
              <a:gd name="T103" fmla="*/ 2147483647 h 98"/>
              <a:gd name="T104" fmla="*/ 2147483647 w 200"/>
              <a:gd name="T105" fmla="*/ 2147483647 h 98"/>
              <a:gd name="T106" fmla="*/ 2147483647 w 200"/>
              <a:gd name="T107" fmla="*/ 2147483647 h 98"/>
              <a:gd name="T108" fmla="*/ 2147483647 w 200"/>
              <a:gd name="T109" fmla="*/ 2147483647 h 98"/>
              <a:gd name="T110" fmla="*/ 2147483647 w 200"/>
              <a:gd name="T111" fmla="*/ 2147483647 h 98"/>
              <a:gd name="T112" fmla="*/ 2147483647 w 200"/>
              <a:gd name="T113" fmla="*/ 2147483647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00"/>
              <a:gd name="T172" fmla="*/ 0 h 98"/>
              <a:gd name="T173" fmla="*/ 200 w 200"/>
              <a:gd name="T174" fmla="*/ 98 h 98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00" h="98">
                <a:moveTo>
                  <a:pt x="200" y="55"/>
                </a:moveTo>
                <a:lnTo>
                  <a:pt x="195" y="56"/>
                </a:lnTo>
                <a:lnTo>
                  <a:pt x="186" y="60"/>
                </a:lnTo>
                <a:lnTo>
                  <a:pt x="177" y="65"/>
                </a:lnTo>
                <a:lnTo>
                  <a:pt x="166" y="73"/>
                </a:lnTo>
                <a:lnTo>
                  <a:pt x="155" y="80"/>
                </a:lnTo>
                <a:lnTo>
                  <a:pt x="145" y="87"/>
                </a:lnTo>
                <a:lnTo>
                  <a:pt x="137" y="93"/>
                </a:lnTo>
                <a:lnTo>
                  <a:pt x="133" y="98"/>
                </a:lnTo>
                <a:lnTo>
                  <a:pt x="127" y="98"/>
                </a:lnTo>
                <a:lnTo>
                  <a:pt x="122" y="98"/>
                </a:lnTo>
                <a:lnTo>
                  <a:pt x="116" y="97"/>
                </a:lnTo>
                <a:lnTo>
                  <a:pt x="111" y="95"/>
                </a:lnTo>
                <a:lnTo>
                  <a:pt x="106" y="93"/>
                </a:lnTo>
                <a:lnTo>
                  <a:pt x="103" y="88"/>
                </a:lnTo>
                <a:lnTo>
                  <a:pt x="101" y="82"/>
                </a:lnTo>
                <a:lnTo>
                  <a:pt x="100" y="74"/>
                </a:lnTo>
                <a:lnTo>
                  <a:pt x="91" y="80"/>
                </a:lnTo>
                <a:lnTo>
                  <a:pt x="82" y="86"/>
                </a:lnTo>
                <a:lnTo>
                  <a:pt x="78" y="90"/>
                </a:lnTo>
                <a:lnTo>
                  <a:pt x="72" y="93"/>
                </a:lnTo>
                <a:lnTo>
                  <a:pt x="67" y="96"/>
                </a:lnTo>
                <a:lnTo>
                  <a:pt x="60" y="98"/>
                </a:lnTo>
                <a:lnTo>
                  <a:pt x="39" y="98"/>
                </a:lnTo>
                <a:lnTo>
                  <a:pt x="34" y="98"/>
                </a:lnTo>
                <a:lnTo>
                  <a:pt x="28" y="95"/>
                </a:lnTo>
                <a:lnTo>
                  <a:pt x="22" y="92"/>
                </a:lnTo>
                <a:lnTo>
                  <a:pt x="15" y="89"/>
                </a:lnTo>
                <a:lnTo>
                  <a:pt x="9" y="85"/>
                </a:lnTo>
                <a:lnTo>
                  <a:pt x="4" y="81"/>
                </a:lnTo>
                <a:lnTo>
                  <a:pt x="1" y="77"/>
                </a:lnTo>
                <a:lnTo>
                  <a:pt x="0" y="74"/>
                </a:lnTo>
                <a:lnTo>
                  <a:pt x="5" y="71"/>
                </a:lnTo>
                <a:lnTo>
                  <a:pt x="10" y="67"/>
                </a:lnTo>
                <a:lnTo>
                  <a:pt x="14" y="60"/>
                </a:lnTo>
                <a:lnTo>
                  <a:pt x="20" y="53"/>
                </a:lnTo>
                <a:lnTo>
                  <a:pt x="23" y="45"/>
                </a:lnTo>
                <a:lnTo>
                  <a:pt x="27" y="37"/>
                </a:lnTo>
                <a:lnTo>
                  <a:pt x="30" y="28"/>
                </a:lnTo>
                <a:lnTo>
                  <a:pt x="33" y="19"/>
                </a:lnTo>
                <a:lnTo>
                  <a:pt x="66" y="14"/>
                </a:lnTo>
                <a:lnTo>
                  <a:pt x="103" y="9"/>
                </a:lnTo>
                <a:lnTo>
                  <a:pt x="145" y="4"/>
                </a:lnTo>
                <a:lnTo>
                  <a:pt x="193" y="0"/>
                </a:lnTo>
                <a:lnTo>
                  <a:pt x="166" y="31"/>
                </a:lnTo>
                <a:lnTo>
                  <a:pt x="166" y="34"/>
                </a:lnTo>
                <a:lnTo>
                  <a:pt x="164" y="37"/>
                </a:lnTo>
                <a:lnTo>
                  <a:pt x="162" y="39"/>
                </a:lnTo>
                <a:lnTo>
                  <a:pt x="161" y="41"/>
                </a:lnTo>
                <a:lnTo>
                  <a:pt x="157" y="45"/>
                </a:lnTo>
                <a:lnTo>
                  <a:pt x="156" y="47"/>
                </a:lnTo>
                <a:lnTo>
                  <a:pt x="156" y="49"/>
                </a:lnTo>
                <a:lnTo>
                  <a:pt x="157" y="50"/>
                </a:lnTo>
                <a:lnTo>
                  <a:pt x="159" y="50"/>
                </a:lnTo>
                <a:lnTo>
                  <a:pt x="163" y="51"/>
                </a:lnTo>
                <a:lnTo>
                  <a:pt x="177" y="53"/>
                </a:lnTo>
                <a:lnTo>
                  <a:pt x="20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31" name="Freeform 159"/>
          <p:cNvSpPr>
            <a:spLocks/>
          </p:cNvSpPr>
          <p:nvPr>
            <p:custDataLst>
              <p:tags r:id="rId102"/>
            </p:custDataLst>
          </p:nvPr>
        </p:nvSpPr>
        <p:spPr bwMode="auto">
          <a:xfrm>
            <a:off x="4089400" y="1978025"/>
            <a:ext cx="84138" cy="73025"/>
          </a:xfrm>
          <a:custGeom>
            <a:avLst/>
            <a:gdLst>
              <a:gd name="T0" fmla="*/ 0 w 186"/>
              <a:gd name="T1" fmla="*/ 2147483647 h 142"/>
              <a:gd name="T2" fmla="*/ 2147483647 w 186"/>
              <a:gd name="T3" fmla="*/ 2147483647 h 142"/>
              <a:gd name="T4" fmla="*/ 2147483647 w 186"/>
              <a:gd name="T5" fmla="*/ 2147483647 h 142"/>
              <a:gd name="T6" fmla="*/ 2147483647 w 186"/>
              <a:gd name="T7" fmla="*/ 2147483647 h 142"/>
              <a:gd name="T8" fmla="*/ 2147483647 w 186"/>
              <a:gd name="T9" fmla="*/ 2147483647 h 142"/>
              <a:gd name="T10" fmla="*/ 2147483647 w 186"/>
              <a:gd name="T11" fmla="*/ 2147483647 h 142"/>
              <a:gd name="T12" fmla="*/ 2147483647 w 186"/>
              <a:gd name="T13" fmla="*/ 2147483647 h 142"/>
              <a:gd name="T14" fmla="*/ 2147483647 w 186"/>
              <a:gd name="T15" fmla="*/ 2147483647 h 142"/>
              <a:gd name="T16" fmla="*/ 2147483647 w 186"/>
              <a:gd name="T17" fmla="*/ 2147483647 h 142"/>
              <a:gd name="T18" fmla="*/ 2147483647 w 186"/>
              <a:gd name="T19" fmla="*/ 2147483647 h 142"/>
              <a:gd name="T20" fmla="*/ 2147483647 w 186"/>
              <a:gd name="T21" fmla="*/ 2147483647 h 142"/>
              <a:gd name="T22" fmla="*/ 2147483647 w 186"/>
              <a:gd name="T23" fmla="*/ 2147483647 h 142"/>
              <a:gd name="T24" fmla="*/ 2147483647 w 186"/>
              <a:gd name="T25" fmla="*/ 2147483647 h 142"/>
              <a:gd name="T26" fmla="*/ 2147483647 w 186"/>
              <a:gd name="T27" fmla="*/ 2147483647 h 142"/>
              <a:gd name="T28" fmla="*/ 2147483647 w 186"/>
              <a:gd name="T29" fmla="*/ 2147483647 h 142"/>
              <a:gd name="T30" fmla="*/ 2147483647 w 186"/>
              <a:gd name="T31" fmla="*/ 2147483647 h 142"/>
              <a:gd name="T32" fmla="*/ 2147483647 w 186"/>
              <a:gd name="T33" fmla="*/ 2147483647 h 142"/>
              <a:gd name="T34" fmla="*/ 2147483647 w 186"/>
              <a:gd name="T35" fmla="*/ 2147483647 h 142"/>
              <a:gd name="T36" fmla="*/ 2147483647 w 186"/>
              <a:gd name="T37" fmla="*/ 2147483647 h 142"/>
              <a:gd name="T38" fmla="*/ 2147483647 w 186"/>
              <a:gd name="T39" fmla="*/ 2147483647 h 142"/>
              <a:gd name="T40" fmla="*/ 2147483647 w 186"/>
              <a:gd name="T41" fmla="*/ 2147483647 h 142"/>
              <a:gd name="T42" fmla="*/ 2147483647 w 186"/>
              <a:gd name="T43" fmla="*/ 2147483647 h 142"/>
              <a:gd name="T44" fmla="*/ 2147483647 w 186"/>
              <a:gd name="T45" fmla="*/ 2147483647 h 142"/>
              <a:gd name="T46" fmla="*/ 2147483647 w 186"/>
              <a:gd name="T47" fmla="*/ 2147483647 h 142"/>
              <a:gd name="T48" fmla="*/ 2147483647 w 186"/>
              <a:gd name="T49" fmla="*/ 2147483647 h 142"/>
              <a:gd name="T50" fmla="*/ 2147483647 w 186"/>
              <a:gd name="T51" fmla="*/ 2147483647 h 142"/>
              <a:gd name="T52" fmla="*/ 2147483647 w 186"/>
              <a:gd name="T53" fmla="*/ 2147483647 h 142"/>
              <a:gd name="T54" fmla="*/ 2147483647 w 186"/>
              <a:gd name="T55" fmla="*/ 2147483647 h 142"/>
              <a:gd name="T56" fmla="*/ 2147483647 w 186"/>
              <a:gd name="T57" fmla="*/ 2147483647 h 142"/>
              <a:gd name="T58" fmla="*/ 2147483647 w 186"/>
              <a:gd name="T59" fmla="*/ 2147483647 h 142"/>
              <a:gd name="T60" fmla="*/ 2147483647 w 186"/>
              <a:gd name="T61" fmla="*/ 2147483647 h 142"/>
              <a:gd name="T62" fmla="*/ 2147483647 w 186"/>
              <a:gd name="T63" fmla="*/ 2147483647 h 142"/>
              <a:gd name="T64" fmla="*/ 2147483647 w 186"/>
              <a:gd name="T65" fmla="*/ 2147483647 h 142"/>
              <a:gd name="T66" fmla="*/ 2147483647 w 186"/>
              <a:gd name="T67" fmla="*/ 2147483647 h 142"/>
              <a:gd name="T68" fmla="*/ 2147483647 w 186"/>
              <a:gd name="T69" fmla="*/ 2147483647 h 142"/>
              <a:gd name="T70" fmla="*/ 2147483647 w 186"/>
              <a:gd name="T71" fmla="*/ 2147483647 h 142"/>
              <a:gd name="T72" fmla="*/ 2147483647 w 186"/>
              <a:gd name="T73" fmla="*/ 2147483647 h 14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86"/>
              <a:gd name="T112" fmla="*/ 0 h 142"/>
              <a:gd name="T113" fmla="*/ 186 w 186"/>
              <a:gd name="T114" fmla="*/ 142 h 14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86" h="142">
                <a:moveTo>
                  <a:pt x="0" y="111"/>
                </a:moveTo>
                <a:lnTo>
                  <a:pt x="0" y="112"/>
                </a:lnTo>
                <a:lnTo>
                  <a:pt x="1" y="114"/>
                </a:lnTo>
                <a:lnTo>
                  <a:pt x="2" y="116"/>
                </a:lnTo>
                <a:lnTo>
                  <a:pt x="7" y="117"/>
                </a:lnTo>
                <a:lnTo>
                  <a:pt x="3" y="107"/>
                </a:lnTo>
                <a:lnTo>
                  <a:pt x="2" y="99"/>
                </a:lnTo>
                <a:lnTo>
                  <a:pt x="3" y="93"/>
                </a:lnTo>
                <a:lnTo>
                  <a:pt x="6" y="87"/>
                </a:lnTo>
                <a:lnTo>
                  <a:pt x="9" y="82"/>
                </a:lnTo>
                <a:lnTo>
                  <a:pt x="13" y="76"/>
                </a:lnTo>
                <a:lnTo>
                  <a:pt x="17" y="69"/>
                </a:lnTo>
                <a:lnTo>
                  <a:pt x="20" y="61"/>
                </a:lnTo>
                <a:lnTo>
                  <a:pt x="20" y="56"/>
                </a:lnTo>
                <a:lnTo>
                  <a:pt x="21" y="51"/>
                </a:lnTo>
                <a:lnTo>
                  <a:pt x="23" y="46"/>
                </a:lnTo>
                <a:lnTo>
                  <a:pt x="25" y="42"/>
                </a:lnTo>
                <a:lnTo>
                  <a:pt x="28" y="37"/>
                </a:lnTo>
                <a:lnTo>
                  <a:pt x="31" y="34"/>
                </a:lnTo>
                <a:lnTo>
                  <a:pt x="35" y="32"/>
                </a:lnTo>
                <a:lnTo>
                  <a:pt x="40" y="31"/>
                </a:lnTo>
                <a:lnTo>
                  <a:pt x="41" y="38"/>
                </a:lnTo>
                <a:lnTo>
                  <a:pt x="41" y="43"/>
                </a:lnTo>
                <a:lnTo>
                  <a:pt x="43" y="49"/>
                </a:lnTo>
                <a:lnTo>
                  <a:pt x="45" y="54"/>
                </a:lnTo>
                <a:lnTo>
                  <a:pt x="47" y="58"/>
                </a:lnTo>
                <a:lnTo>
                  <a:pt x="51" y="62"/>
                </a:lnTo>
                <a:lnTo>
                  <a:pt x="55" y="65"/>
                </a:lnTo>
                <a:lnTo>
                  <a:pt x="59" y="67"/>
                </a:lnTo>
                <a:lnTo>
                  <a:pt x="87" y="67"/>
                </a:lnTo>
                <a:lnTo>
                  <a:pt x="87" y="43"/>
                </a:lnTo>
                <a:lnTo>
                  <a:pt x="79" y="41"/>
                </a:lnTo>
                <a:lnTo>
                  <a:pt x="74" y="38"/>
                </a:lnTo>
                <a:lnTo>
                  <a:pt x="69" y="36"/>
                </a:lnTo>
                <a:lnTo>
                  <a:pt x="66" y="33"/>
                </a:lnTo>
                <a:lnTo>
                  <a:pt x="63" y="30"/>
                </a:lnTo>
                <a:lnTo>
                  <a:pt x="62" y="27"/>
                </a:lnTo>
                <a:lnTo>
                  <a:pt x="61" y="23"/>
                </a:lnTo>
                <a:lnTo>
                  <a:pt x="59" y="18"/>
                </a:lnTo>
                <a:lnTo>
                  <a:pt x="70" y="17"/>
                </a:lnTo>
                <a:lnTo>
                  <a:pt x="79" y="16"/>
                </a:lnTo>
                <a:lnTo>
                  <a:pt x="87" y="14"/>
                </a:lnTo>
                <a:lnTo>
                  <a:pt x="92" y="12"/>
                </a:lnTo>
                <a:lnTo>
                  <a:pt x="98" y="10"/>
                </a:lnTo>
                <a:lnTo>
                  <a:pt x="103" y="8"/>
                </a:lnTo>
                <a:lnTo>
                  <a:pt x="111" y="6"/>
                </a:lnTo>
                <a:lnTo>
                  <a:pt x="120" y="6"/>
                </a:lnTo>
                <a:lnTo>
                  <a:pt x="130" y="3"/>
                </a:lnTo>
                <a:lnTo>
                  <a:pt x="140" y="0"/>
                </a:lnTo>
                <a:lnTo>
                  <a:pt x="147" y="1"/>
                </a:lnTo>
                <a:lnTo>
                  <a:pt x="154" y="2"/>
                </a:lnTo>
                <a:lnTo>
                  <a:pt x="159" y="2"/>
                </a:lnTo>
                <a:lnTo>
                  <a:pt x="165" y="2"/>
                </a:lnTo>
                <a:lnTo>
                  <a:pt x="176" y="1"/>
                </a:lnTo>
                <a:lnTo>
                  <a:pt x="186" y="0"/>
                </a:lnTo>
                <a:lnTo>
                  <a:pt x="183" y="10"/>
                </a:lnTo>
                <a:lnTo>
                  <a:pt x="181" y="19"/>
                </a:lnTo>
                <a:lnTo>
                  <a:pt x="178" y="26"/>
                </a:lnTo>
                <a:lnTo>
                  <a:pt x="176" y="32"/>
                </a:lnTo>
                <a:lnTo>
                  <a:pt x="169" y="40"/>
                </a:lnTo>
                <a:lnTo>
                  <a:pt x="165" y="45"/>
                </a:lnTo>
                <a:lnTo>
                  <a:pt x="159" y="51"/>
                </a:lnTo>
                <a:lnTo>
                  <a:pt x="156" y="58"/>
                </a:lnTo>
                <a:lnTo>
                  <a:pt x="155" y="63"/>
                </a:lnTo>
                <a:lnTo>
                  <a:pt x="154" y="69"/>
                </a:lnTo>
                <a:lnTo>
                  <a:pt x="153" y="76"/>
                </a:lnTo>
                <a:lnTo>
                  <a:pt x="153" y="86"/>
                </a:lnTo>
                <a:lnTo>
                  <a:pt x="120" y="142"/>
                </a:lnTo>
                <a:lnTo>
                  <a:pt x="93" y="123"/>
                </a:lnTo>
                <a:lnTo>
                  <a:pt x="80" y="122"/>
                </a:lnTo>
                <a:lnTo>
                  <a:pt x="52" y="119"/>
                </a:lnTo>
                <a:lnTo>
                  <a:pt x="35" y="117"/>
                </a:lnTo>
                <a:lnTo>
                  <a:pt x="20" y="115"/>
                </a:lnTo>
                <a:lnTo>
                  <a:pt x="8" y="113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32" name="Freeform 160"/>
          <p:cNvSpPr>
            <a:spLocks/>
          </p:cNvSpPr>
          <p:nvPr>
            <p:custDataLst>
              <p:tags r:id="rId103"/>
            </p:custDataLst>
          </p:nvPr>
        </p:nvSpPr>
        <p:spPr bwMode="auto">
          <a:xfrm>
            <a:off x="4070350" y="2041525"/>
            <a:ext cx="84138" cy="57150"/>
          </a:xfrm>
          <a:custGeom>
            <a:avLst/>
            <a:gdLst>
              <a:gd name="T0" fmla="*/ 2147483647 w 192"/>
              <a:gd name="T1" fmla="*/ 2147483647 h 105"/>
              <a:gd name="T2" fmla="*/ 2147483647 w 192"/>
              <a:gd name="T3" fmla="*/ 2147483647 h 105"/>
              <a:gd name="T4" fmla="*/ 2147483647 w 192"/>
              <a:gd name="T5" fmla="*/ 2147483647 h 105"/>
              <a:gd name="T6" fmla="*/ 2147483647 w 192"/>
              <a:gd name="T7" fmla="*/ 2147483647 h 105"/>
              <a:gd name="T8" fmla="*/ 2147483647 w 192"/>
              <a:gd name="T9" fmla="*/ 2147483647 h 105"/>
              <a:gd name="T10" fmla="*/ 2147483647 w 192"/>
              <a:gd name="T11" fmla="*/ 2147483647 h 105"/>
              <a:gd name="T12" fmla="*/ 2147483647 w 192"/>
              <a:gd name="T13" fmla="*/ 2147483647 h 105"/>
              <a:gd name="T14" fmla="*/ 2147483647 w 192"/>
              <a:gd name="T15" fmla="*/ 2147483647 h 105"/>
              <a:gd name="T16" fmla="*/ 2147483647 w 192"/>
              <a:gd name="T17" fmla="*/ 2147483647 h 105"/>
              <a:gd name="T18" fmla="*/ 2147483647 w 192"/>
              <a:gd name="T19" fmla="*/ 2147483647 h 105"/>
              <a:gd name="T20" fmla="*/ 2147483647 w 192"/>
              <a:gd name="T21" fmla="*/ 2147483647 h 105"/>
              <a:gd name="T22" fmla="*/ 2147483647 w 192"/>
              <a:gd name="T23" fmla="*/ 2147483647 h 105"/>
              <a:gd name="T24" fmla="*/ 2147483647 w 192"/>
              <a:gd name="T25" fmla="*/ 2147483647 h 105"/>
              <a:gd name="T26" fmla="*/ 2147483647 w 192"/>
              <a:gd name="T27" fmla="*/ 2147483647 h 105"/>
              <a:gd name="T28" fmla="*/ 2147483647 w 192"/>
              <a:gd name="T29" fmla="*/ 2147483647 h 105"/>
              <a:gd name="T30" fmla="*/ 2147483647 w 192"/>
              <a:gd name="T31" fmla="*/ 2147483647 h 105"/>
              <a:gd name="T32" fmla="*/ 2147483647 w 192"/>
              <a:gd name="T33" fmla="*/ 2147483647 h 105"/>
              <a:gd name="T34" fmla="*/ 2147483647 w 192"/>
              <a:gd name="T35" fmla="*/ 2147483647 h 105"/>
              <a:gd name="T36" fmla="*/ 0 w 192"/>
              <a:gd name="T37" fmla="*/ 2147483647 h 105"/>
              <a:gd name="T38" fmla="*/ 0 w 192"/>
              <a:gd name="T39" fmla="*/ 2147483647 h 105"/>
              <a:gd name="T40" fmla="*/ 2147483647 w 192"/>
              <a:gd name="T41" fmla="*/ 2147483647 h 105"/>
              <a:gd name="T42" fmla="*/ 2147483647 w 192"/>
              <a:gd name="T43" fmla="*/ 2147483647 h 105"/>
              <a:gd name="T44" fmla="*/ 2147483647 w 192"/>
              <a:gd name="T45" fmla="*/ 2147483647 h 105"/>
              <a:gd name="T46" fmla="*/ 2147483647 w 192"/>
              <a:gd name="T47" fmla="*/ 0 h 105"/>
              <a:gd name="T48" fmla="*/ 2147483647 w 192"/>
              <a:gd name="T49" fmla="*/ 2147483647 h 105"/>
              <a:gd name="T50" fmla="*/ 2147483647 w 192"/>
              <a:gd name="T51" fmla="*/ 2147483647 h 105"/>
              <a:gd name="T52" fmla="*/ 2147483647 w 192"/>
              <a:gd name="T53" fmla="*/ 2147483647 h 105"/>
              <a:gd name="T54" fmla="*/ 2147483647 w 192"/>
              <a:gd name="T55" fmla="*/ 2147483647 h 105"/>
              <a:gd name="T56" fmla="*/ 2147483647 w 192"/>
              <a:gd name="T57" fmla="*/ 2147483647 h 105"/>
              <a:gd name="T58" fmla="*/ 2147483647 w 192"/>
              <a:gd name="T59" fmla="*/ 2147483647 h 105"/>
              <a:gd name="T60" fmla="*/ 2147483647 w 192"/>
              <a:gd name="T61" fmla="*/ 2147483647 h 105"/>
              <a:gd name="T62" fmla="*/ 2147483647 w 192"/>
              <a:gd name="T63" fmla="*/ 2147483647 h 105"/>
              <a:gd name="T64" fmla="*/ 2147483647 w 192"/>
              <a:gd name="T65" fmla="*/ 2147483647 h 105"/>
              <a:gd name="T66" fmla="*/ 2147483647 w 192"/>
              <a:gd name="T67" fmla="*/ 2147483647 h 105"/>
              <a:gd name="T68" fmla="*/ 2147483647 w 192"/>
              <a:gd name="T69" fmla="*/ 2147483647 h 105"/>
              <a:gd name="T70" fmla="*/ 2147483647 w 192"/>
              <a:gd name="T71" fmla="*/ 2147483647 h 105"/>
              <a:gd name="T72" fmla="*/ 2147483647 w 192"/>
              <a:gd name="T73" fmla="*/ 2147483647 h 105"/>
              <a:gd name="T74" fmla="*/ 2147483647 w 192"/>
              <a:gd name="T75" fmla="*/ 2147483647 h 105"/>
              <a:gd name="T76" fmla="*/ 2147483647 w 192"/>
              <a:gd name="T77" fmla="*/ 2147483647 h 105"/>
              <a:gd name="T78" fmla="*/ 2147483647 w 192"/>
              <a:gd name="T79" fmla="*/ 2147483647 h 105"/>
              <a:gd name="T80" fmla="*/ 2147483647 w 192"/>
              <a:gd name="T81" fmla="*/ 2147483647 h 105"/>
              <a:gd name="T82" fmla="*/ 2147483647 w 192"/>
              <a:gd name="T83" fmla="*/ 2147483647 h 105"/>
              <a:gd name="T84" fmla="*/ 2147483647 w 192"/>
              <a:gd name="T85" fmla="*/ 2147483647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92"/>
              <a:gd name="T130" fmla="*/ 0 h 105"/>
              <a:gd name="T131" fmla="*/ 192 w 192"/>
              <a:gd name="T132" fmla="*/ 105 h 1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92" h="105">
                <a:moveTo>
                  <a:pt x="192" y="61"/>
                </a:moveTo>
                <a:lnTo>
                  <a:pt x="189" y="62"/>
                </a:lnTo>
                <a:lnTo>
                  <a:pt x="184" y="63"/>
                </a:lnTo>
                <a:lnTo>
                  <a:pt x="180" y="64"/>
                </a:lnTo>
                <a:lnTo>
                  <a:pt x="177" y="67"/>
                </a:lnTo>
                <a:lnTo>
                  <a:pt x="168" y="72"/>
                </a:lnTo>
                <a:lnTo>
                  <a:pt x="160" y="79"/>
                </a:lnTo>
                <a:lnTo>
                  <a:pt x="154" y="86"/>
                </a:lnTo>
                <a:lnTo>
                  <a:pt x="147" y="93"/>
                </a:lnTo>
                <a:lnTo>
                  <a:pt x="143" y="99"/>
                </a:lnTo>
                <a:lnTo>
                  <a:pt x="139" y="105"/>
                </a:lnTo>
                <a:lnTo>
                  <a:pt x="120" y="97"/>
                </a:lnTo>
                <a:lnTo>
                  <a:pt x="102" y="89"/>
                </a:lnTo>
                <a:lnTo>
                  <a:pt x="86" y="80"/>
                </a:lnTo>
                <a:lnTo>
                  <a:pt x="69" y="71"/>
                </a:lnTo>
                <a:lnTo>
                  <a:pt x="53" y="61"/>
                </a:lnTo>
                <a:lnTo>
                  <a:pt x="36" y="53"/>
                </a:lnTo>
                <a:lnTo>
                  <a:pt x="19" y="44"/>
                </a:lnTo>
                <a:lnTo>
                  <a:pt x="0" y="37"/>
                </a:lnTo>
                <a:lnTo>
                  <a:pt x="0" y="13"/>
                </a:lnTo>
                <a:lnTo>
                  <a:pt x="7" y="7"/>
                </a:lnTo>
                <a:lnTo>
                  <a:pt x="16" y="4"/>
                </a:lnTo>
                <a:lnTo>
                  <a:pt x="29" y="1"/>
                </a:lnTo>
                <a:lnTo>
                  <a:pt x="40" y="0"/>
                </a:lnTo>
                <a:lnTo>
                  <a:pt x="60" y="2"/>
                </a:lnTo>
                <a:lnTo>
                  <a:pt x="93" y="5"/>
                </a:lnTo>
                <a:lnTo>
                  <a:pt x="111" y="7"/>
                </a:lnTo>
                <a:lnTo>
                  <a:pt x="128" y="7"/>
                </a:lnTo>
                <a:lnTo>
                  <a:pt x="143" y="7"/>
                </a:lnTo>
                <a:lnTo>
                  <a:pt x="153" y="6"/>
                </a:lnTo>
                <a:lnTo>
                  <a:pt x="155" y="11"/>
                </a:lnTo>
                <a:lnTo>
                  <a:pt x="159" y="17"/>
                </a:lnTo>
                <a:lnTo>
                  <a:pt x="161" y="20"/>
                </a:lnTo>
                <a:lnTo>
                  <a:pt x="164" y="23"/>
                </a:lnTo>
                <a:lnTo>
                  <a:pt x="165" y="27"/>
                </a:lnTo>
                <a:lnTo>
                  <a:pt x="166" y="31"/>
                </a:lnTo>
                <a:lnTo>
                  <a:pt x="170" y="32"/>
                </a:lnTo>
                <a:lnTo>
                  <a:pt x="177" y="33"/>
                </a:lnTo>
                <a:lnTo>
                  <a:pt x="180" y="34"/>
                </a:lnTo>
                <a:lnTo>
                  <a:pt x="183" y="34"/>
                </a:lnTo>
                <a:lnTo>
                  <a:pt x="188" y="33"/>
                </a:lnTo>
                <a:lnTo>
                  <a:pt x="192" y="31"/>
                </a:lnTo>
                <a:lnTo>
                  <a:pt x="192" y="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33" name="Freeform 161"/>
          <p:cNvSpPr>
            <a:spLocks/>
          </p:cNvSpPr>
          <p:nvPr>
            <p:custDataLst>
              <p:tags r:id="rId104"/>
            </p:custDataLst>
          </p:nvPr>
        </p:nvSpPr>
        <p:spPr bwMode="auto">
          <a:xfrm>
            <a:off x="4779963" y="2647950"/>
            <a:ext cx="69850" cy="130175"/>
          </a:xfrm>
          <a:custGeom>
            <a:avLst/>
            <a:gdLst>
              <a:gd name="T0" fmla="*/ 2147483647 w 167"/>
              <a:gd name="T1" fmla="*/ 0 h 259"/>
              <a:gd name="T2" fmla="*/ 2147483647 w 167"/>
              <a:gd name="T3" fmla="*/ 2147483647 h 259"/>
              <a:gd name="T4" fmla="*/ 2147483647 w 167"/>
              <a:gd name="T5" fmla="*/ 2147483647 h 259"/>
              <a:gd name="T6" fmla="*/ 2147483647 w 167"/>
              <a:gd name="T7" fmla="*/ 2147483647 h 259"/>
              <a:gd name="T8" fmla="*/ 2147483647 w 167"/>
              <a:gd name="T9" fmla="*/ 2147483647 h 259"/>
              <a:gd name="T10" fmla="*/ 2147483647 w 167"/>
              <a:gd name="T11" fmla="*/ 2147483647 h 259"/>
              <a:gd name="T12" fmla="*/ 2147483647 w 167"/>
              <a:gd name="T13" fmla="*/ 2147483647 h 259"/>
              <a:gd name="T14" fmla="*/ 2147483647 w 167"/>
              <a:gd name="T15" fmla="*/ 2147483647 h 259"/>
              <a:gd name="T16" fmla="*/ 2147483647 w 167"/>
              <a:gd name="T17" fmla="*/ 2147483647 h 259"/>
              <a:gd name="T18" fmla="*/ 2147483647 w 167"/>
              <a:gd name="T19" fmla="*/ 2147483647 h 259"/>
              <a:gd name="T20" fmla="*/ 2147483647 w 167"/>
              <a:gd name="T21" fmla="*/ 2147483647 h 259"/>
              <a:gd name="T22" fmla="*/ 2147483647 w 167"/>
              <a:gd name="T23" fmla="*/ 2147483647 h 259"/>
              <a:gd name="T24" fmla="*/ 2147483647 w 167"/>
              <a:gd name="T25" fmla="*/ 2147483647 h 259"/>
              <a:gd name="T26" fmla="*/ 2147483647 w 167"/>
              <a:gd name="T27" fmla="*/ 2147483647 h 259"/>
              <a:gd name="T28" fmla="*/ 2147483647 w 167"/>
              <a:gd name="T29" fmla="*/ 2147483647 h 259"/>
              <a:gd name="T30" fmla="*/ 2147483647 w 167"/>
              <a:gd name="T31" fmla="*/ 2147483647 h 259"/>
              <a:gd name="T32" fmla="*/ 2147483647 w 167"/>
              <a:gd name="T33" fmla="*/ 2147483647 h 259"/>
              <a:gd name="T34" fmla="*/ 2147483647 w 167"/>
              <a:gd name="T35" fmla="*/ 2147483647 h 259"/>
              <a:gd name="T36" fmla="*/ 2147483647 w 167"/>
              <a:gd name="T37" fmla="*/ 2147483647 h 259"/>
              <a:gd name="T38" fmla="*/ 2147483647 w 167"/>
              <a:gd name="T39" fmla="*/ 2147483647 h 259"/>
              <a:gd name="T40" fmla="*/ 2147483647 w 167"/>
              <a:gd name="T41" fmla="*/ 2147483647 h 259"/>
              <a:gd name="T42" fmla="*/ 2147483647 w 167"/>
              <a:gd name="T43" fmla="*/ 2147483647 h 259"/>
              <a:gd name="T44" fmla="*/ 2147483647 w 167"/>
              <a:gd name="T45" fmla="*/ 2147483647 h 259"/>
              <a:gd name="T46" fmla="*/ 2147483647 w 167"/>
              <a:gd name="T47" fmla="*/ 2147483647 h 259"/>
              <a:gd name="T48" fmla="*/ 2147483647 w 167"/>
              <a:gd name="T49" fmla="*/ 2147483647 h 259"/>
              <a:gd name="T50" fmla="*/ 2147483647 w 167"/>
              <a:gd name="T51" fmla="*/ 2147483647 h 259"/>
              <a:gd name="T52" fmla="*/ 2147483647 w 167"/>
              <a:gd name="T53" fmla="*/ 2147483647 h 259"/>
              <a:gd name="T54" fmla="*/ 2147483647 w 167"/>
              <a:gd name="T55" fmla="*/ 2147483647 h 259"/>
              <a:gd name="T56" fmla="*/ 2147483647 w 167"/>
              <a:gd name="T57" fmla="*/ 2147483647 h 259"/>
              <a:gd name="T58" fmla="*/ 2147483647 w 167"/>
              <a:gd name="T59" fmla="*/ 2147483647 h 259"/>
              <a:gd name="T60" fmla="*/ 2147483647 w 167"/>
              <a:gd name="T61" fmla="*/ 2147483647 h 259"/>
              <a:gd name="T62" fmla="*/ 2147483647 w 167"/>
              <a:gd name="T63" fmla="*/ 2147483647 h 259"/>
              <a:gd name="T64" fmla="*/ 2147483647 w 167"/>
              <a:gd name="T65" fmla="*/ 2147483647 h 259"/>
              <a:gd name="T66" fmla="*/ 0 w 167"/>
              <a:gd name="T67" fmla="*/ 2147483647 h 259"/>
              <a:gd name="T68" fmla="*/ 0 w 167"/>
              <a:gd name="T69" fmla="*/ 2147483647 h 259"/>
              <a:gd name="T70" fmla="*/ 0 w 167"/>
              <a:gd name="T71" fmla="*/ 2147483647 h 259"/>
              <a:gd name="T72" fmla="*/ 2147483647 w 167"/>
              <a:gd name="T73" fmla="*/ 2147483647 h 259"/>
              <a:gd name="T74" fmla="*/ 2147483647 w 167"/>
              <a:gd name="T75" fmla="*/ 2147483647 h 259"/>
              <a:gd name="T76" fmla="*/ 2147483647 w 167"/>
              <a:gd name="T77" fmla="*/ 2147483647 h 259"/>
              <a:gd name="T78" fmla="*/ 2147483647 w 167"/>
              <a:gd name="T79" fmla="*/ 2147483647 h 259"/>
              <a:gd name="T80" fmla="*/ 2147483647 w 167"/>
              <a:gd name="T81" fmla="*/ 2147483647 h 259"/>
              <a:gd name="T82" fmla="*/ 2147483647 w 167"/>
              <a:gd name="T83" fmla="*/ 2147483647 h 259"/>
              <a:gd name="T84" fmla="*/ 2147483647 w 167"/>
              <a:gd name="T85" fmla="*/ 2147483647 h 259"/>
              <a:gd name="T86" fmla="*/ 2147483647 w 167"/>
              <a:gd name="T87" fmla="*/ 2147483647 h 259"/>
              <a:gd name="T88" fmla="*/ 2147483647 w 167"/>
              <a:gd name="T89" fmla="*/ 2147483647 h 259"/>
              <a:gd name="T90" fmla="*/ 2147483647 w 167"/>
              <a:gd name="T91" fmla="*/ 2147483647 h 259"/>
              <a:gd name="T92" fmla="*/ 2147483647 w 167"/>
              <a:gd name="T93" fmla="*/ 2147483647 h 259"/>
              <a:gd name="T94" fmla="*/ 2147483647 w 167"/>
              <a:gd name="T95" fmla="*/ 2147483647 h 259"/>
              <a:gd name="T96" fmla="*/ 2147483647 w 167"/>
              <a:gd name="T97" fmla="*/ 2147483647 h 259"/>
              <a:gd name="T98" fmla="*/ 2147483647 w 167"/>
              <a:gd name="T99" fmla="*/ 2147483647 h 259"/>
              <a:gd name="T100" fmla="*/ 2147483647 w 167"/>
              <a:gd name="T101" fmla="*/ 0 h 2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7"/>
              <a:gd name="T154" fmla="*/ 0 h 259"/>
              <a:gd name="T155" fmla="*/ 167 w 167"/>
              <a:gd name="T156" fmla="*/ 259 h 25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4" name="Freeform 162"/>
          <p:cNvSpPr>
            <a:spLocks/>
          </p:cNvSpPr>
          <p:nvPr>
            <p:custDataLst>
              <p:tags r:id="rId105"/>
            </p:custDataLst>
          </p:nvPr>
        </p:nvSpPr>
        <p:spPr bwMode="auto">
          <a:xfrm>
            <a:off x="3781425" y="1901825"/>
            <a:ext cx="96838" cy="144463"/>
          </a:xfrm>
          <a:custGeom>
            <a:avLst/>
            <a:gdLst>
              <a:gd name="T0" fmla="*/ 2147483647 w 225"/>
              <a:gd name="T1" fmla="*/ 2147483647 h 273"/>
              <a:gd name="T2" fmla="*/ 2147483647 w 225"/>
              <a:gd name="T3" fmla="*/ 2147483647 h 273"/>
              <a:gd name="T4" fmla="*/ 2147483647 w 225"/>
              <a:gd name="T5" fmla="*/ 2147483647 h 273"/>
              <a:gd name="T6" fmla="*/ 2147483647 w 225"/>
              <a:gd name="T7" fmla="*/ 2147483647 h 273"/>
              <a:gd name="T8" fmla="*/ 2147483647 w 225"/>
              <a:gd name="T9" fmla="*/ 2147483647 h 273"/>
              <a:gd name="T10" fmla="*/ 2147483647 w 225"/>
              <a:gd name="T11" fmla="*/ 2147483647 h 273"/>
              <a:gd name="T12" fmla="*/ 2147483647 w 225"/>
              <a:gd name="T13" fmla="*/ 2147483647 h 273"/>
              <a:gd name="T14" fmla="*/ 2147483647 w 225"/>
              <a:gd name="T15" fmla="*/ 2147483647 h 273"/>
              <a:gd name="T16" fmla="*/ 2147483647 w 225"/>
              <a:gd name="T17" fmla="*/ 2147483647 h 273"/>
              <a:gd name="T18" fmla="*/ 2147483647 w 225"/>
              <a:gd name="T19" fmla="*/ 2147483647 h 273"/>
              <a:gd name="T20" fmla="*/ 2147483647 w 225"/>
              <a:gd name="T21" fmla="*/ 2147483647 h 273"/>
              <a:gd name="T22" fmla="*/ 2147483647 w 225"/>
              <a:gd name="T23" fmla="*/ 2147483647 h 273"/>
              <a:gd name="T24" fmla="*/ 2147483647 w 225"/>
              <a:gd name="T25" fmla="*/ 2147483647 h 273"/>
              <a:gd name="T26" fmla="*/ 2147483647 w 225"/>
              <a:gd name="T27" fmla="*/ 2147483647 h 273"/>
              <a:gd name="T28" fmla="*/ 2147483647 w 225"/>
              <a:gd name="T29" fmla="*/ 2147483647 h 273"/>
              <a:gd name="T30" fmla="*/ 2147483647 w 225"/>
              <a:gd name="T31" fmla="*/ 2147483647 h 273"/>
              <a:gd name="T32" fmla="*/ 2147483647 w 225"/>
              <a:gd name="T33" fmla="*/ 2147483647 h 273"/>
              <a:gd name="T34" fmla="*/ 2147483647 w 225"/>
              <a:gd name="T35" fmla="*/ 2147483647 h 273"/>
              <a:gd name="T36" fmla="*/ 2147483647 w 225"/>
              <a:gd name="T37" fmla="*/ 2147483647 h 273"/>
              <a:gd name="T38" fmla="*/ 2147483647 w 225"/>
              <a:gd name="T39" fmla="*/ 2147483647 h 273"/>
              <a:gd name="T40" fmla="*/ 0 w 225"/>
              <a:gd name="T41" fmla="*/ 2147483647 h 273"/>
              <a:gd name="T42" fmla="*/ 2147483647 w 225"/>
              <a:gd name="T43" fmla="*/ 2147483647 h 273"/>
              <a:gd name="T44" fmla="*/ 2147483647 w 225"/>
              <a:gd name="T45" fmla="*/ 2147483647 h 273"/>
              <a:gd name="T46" fmla="*/ 2147483647 w 225"/>
              <a:gd name="T47" fmla="*/ 2147483647 h 273"/>
              <a:gd name="T48" fmla="*/ 2147483647 w 225"/>
              <a:gd name="T49" fmla="*/ 2147483647 h 273"/>
              <a:gd name="T50" fmla="*/ 2147483647 w 225"/>
              <a:gd name="T51" fmla="*/ 2147483647 h 273"/>
              <a:gd name="T52" fmla="*/ 2147483647 w 225"/>
              <a:gd name="T53" fmla="*/ 2147483647 h 273"/>
              <a:gd name="T54" fmla="*/ 2147483647 w 225"/>
              <a:gd name="T55" fmla="*/ 2147483647 h 273"/>
              <a:gd name="T56" fmla="*/ 2147483647 w 225"/>
              <a:gd name="T57" fmla="*/ 2147483647 h 273"/>
              <a:gd name="T58" fmla="*/ 2147483647 w 225"/>
              <a:gd name="T59" fmla="*/ 2147483647 h 273"/>
              <a:gd name="T60" fmla="*/ 2147483647 w 225"/>
              <a:gd name="T61" fmla="*/ 2147483647 h 273"/>
              <a:gd name="T62" fmla="*/ 2147483647 w 225"/>
              <a:gd name="T63" fmla="*/ 2147483647 h 273"/>
              <a:gd name="T64" fmla="*/ 2147483647 w 225"/>
              <a:gd name="T65" fmla="*/ 2147483647 h 273"/>
              <a:gd name="T66" fmla="*/ 2147483647 w 225"/>
              <a:gd name="T67" fmla="*/ 2147483647 h 273"/>
              <a:gd name="T68" fmla="*/ 2147483647 w 225"/>
              <a:gd name="T69" fmla="*/ 2147483647 h 273"/>
              <a:gd name="T70" fmla="*/ 2147483647 w 225"/>
              <a:gd name="T71" fmla="*/ 2147483647 h 273"/>
              <a:gd name="T72" fmla="*/ 2147483647 w 225"/>
              <a:gd name="T73" fmla="*/ 2147483647 h 273"/>
              <a:gd name="T74" fmla="*/ 2147483647 w 225"/>
              <a:gd name="T75" fmla="*/ 2147483647 h 273"/>
              <a:gd name="T76" fmla="*/ 2147483647 w 225"/>
              <a:gd name="T77" fmla="*/ 2147483647 h 273"/>
              <a:gd name="T78" fmla="*/ 2147483647 w 225"/>
              <a:gd name="T79" fmla="*/ 2147483647 h 273"/>
              <a:gd name="T80" fmla="*/ 2147483647 w 225"/>
              <a:gd name="T81" fmla="*/ 2147483647 h 273"/>
              <a:gd name="T82" fmla="*/ 2147483647 w 225"/>
              <a:gd name="T83" fmla="*/ 2147483647 h 273"/>
              <a:gd name="T84" fmla="*/ 2147483647 w 225"/>
              <a:gd name="T85" fmla="*/ 2147483647 h 273"/>
              <a:gd name="T86" fmla="*/ 2147483647 w 225"/>
              <a:gd name="T87" fmla="*/ 2147483647 h 273"/>
              <a:gd name="T88" fmla="*/ 2147483647 w 225"/>
              <a:gd name="T89" fmla="*/ 2147483647 h 273"/>
              <a:gd name="T90" fmla="*/ 2147483647 w 225"/>
              <a:gd name="T91" fmla="*/ 2147483647 h 27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25"/>
              <a:gd name="T139" fmla="*/ 0 h 273"/>
              <a:gd name="T140" fmla="*/ 225 w 225"/>
              <a:gd name="T141" fmla="*/ 273 h 273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25" h="273">
                <a:moveTo>
                  <a:pt x="192" y="58"/>
                </a:moveTo>
                <a:lnTo>
                  <a:pt x="189" y="63"/>
                </a:lnTo>
                <a:lnTo>
                  <a:pt x="185" y="67"/>
                </a:lnTo>
                <a:lnTo>
                  <a:pt x="182" y="71"/>
                </a:lnTo>
                <a:lnTo>
                  <a:pt x="178" y="75"/>
                </a:lnTo>
                <a:lnTo>
                  <a:pt x="173" y="78"/>
                </a:lnTo>
                <a:lnTo>
                  <a:pt x="169" y="80"/>
                </a:lnTo>
                <a:lnTo>
                  <a:pt x="163" y="82"/>
                </a:lnTo>
                <a:lnTo>
                  <a:pt x="159" y="82"/>
                </a:lnTo>
                <a:lnTo>
                  <a:pt x="159" y="86"/>
                </a:lnTo>
                <a:lnTo>
                  <a:pt x="161" y="90"/>
                </a:lnTo>
                <a:lnTo>
                  <a:pt x="163" y="93"/>
                </a:lnTo>
                <a:lnTo>
                  <a:pt x="167" y="96"/>
                </a:lnTo>
                <a:lnTo>
                  <a:pt x="170" y="99"/>
                </a:lnTo>
                <a:lnTo>
                  <a:pt x="174" y="101"/>
                </a:lnTo>
                <a:lnTo>
                  <a:pt x="179" y="102"/>
                </a:lnTo>
                <a:lnTo>
                  <a:pt x="184" y="103"/>
                </a:lnTo>
                <a:lnTo>
                  <a:pt x="195" y="105"/>
                </a:lnTo>
                <a:lnTo>
                  <a:pt x="206" y="106"/>
                </a:lnTo>
                <a:lnTo>
                  <a:pt x="216" y="106"/>
                </a:lnTo>
                <a:lnTo>
                  <a:pt x="225" y="106"/>
                </a:lnTo>
                <a:lnTo>
                  <a:pt x="225" y="124"/>
                </a:lnTo>
                <a:lnTo>
                  <a:pt x="225" y="138"/>
                </a:lnTo>
                <a:lnTo>
                  <a:pt x="225" y="152"/>
                </a:lnTo>
                <a:lnTo>
                  <a:pt x="225" y="169"/>
                </a:lnTo>
                <a:lnTo>
                  <a:pt x="225" y="172"/>
                </a:lnTo>
                <a:lnTo>
                  <a:pt x="224" y="176"/>
                </a:lnTo>
                <a:lnTo>
                  <a:pt x="222" y="179"/>
                </a:lnTo>
                <a:lnTo>
                  <a:pt x="220" y="182"/>
                </a:lnTo>
                <a:lnTo>
                  <a:pt x="215" y="187"/>
                </a:lnTo>
                <a:lnTo>
                  <a:pt x="208" y="193"/>
                </a:lnTo>
                <a:lnTo>
                  <a:pt x="203" y="199"/>
                </a:lnTo>
                <a:lnTo>
                  <a:pt x="197" y="205"/>
                </a:lnTo>
                <a:lnTo>
                  <a:pt x="195" y="208"/>
                </a:lnTo>
                <a:lnTo>
                  <a:pt x="193" y="211"/>
                </a:lnTo>
                <a:lnTo>
                  <a:pt x="192" y="214"/>
                </a:lnTo>
                <a:lnTo>
                  <a:pt x="192" y="217"/>
                </a:lnTo>
                <a:lnTo>
                  <a:pt x="184" y="218"/>
                </a:lnTo>
                <a:lnTo>
                  <a:pt x="179" y="218"/>
                </a:lnTo>
                <a:lnTo>
                  <a:pt x="172" y="220"/>
                </a:lnTo>
                <a:lnTo>
                  <a:pt x="168" y="223"/>
                </a:lnTo>
                <a:lnTo>
                  <a:pt x="164" y="225"/>
                </a:lnTo>
                <a:lnTo>
                  <a:pt x="161" y="229"/>
                </a:lnTo>
                <a:lnTo>
                  <a:pt x="159" y="232"/>
                </a:lnTo>
                <a:lnTo>
                  <a:pt x="159" y="236"/>
                </a:lnTo>
                <a:lnTo>
                  <a:pt x="151" y="237"/>
                </a:lnTo>
                <a:lnTo>
                  <a:pt x="146" y="239"/>
                </a:lnTo>
                <a:lnTo>
                  <a:pt x="140" y="242"/>
                </a:lnTo>
                <a:lnTo>
                  <a:pt x="136" y="246"/>
                </a:lnTo>
                <a:lnTo>
                  <a:pt x="131" y="249"/>
                </a:lnTo>
                <a:lnTo>
                  <a:pt x="128" y="252"/>
                </a:lnTo>
                <a:lnTo>
                  <a:pt x="124" y="254"/>
                </a:lnTo>
                <a:lnTo>
                  <a:pt x="118" y="255"/>
                </a:lnTo>
                <a:lnTo>
                  <a:pt x="101" y="255"/>
                </a:lnTo>
                <a:lnTo>
                  <a:pt x="85" y="257"/>
                </a:lnTo>
                <a:lnTo>
                  <a:pt x="72" y="259"/>
                </a:lnTo>
                <a:lnTo>
                  <a:pt x="60" y="261"/>
                </a:lnTo>
                <a:lnTo>
                  <a:pt x="38" y="267"/>
                </a:lnTo>
                <a:lnTo>
                  <a:pt x="13" y="273"/>
                </a:lnTo>
                <a:lnTo>
                  <a:pt x="19" y="261"/>
                </a:lnTo>
                <a:lnTo>
                  <a:pt x="10" y="261"/>
                </a:lnTo>
                <a:lnTo>
                  <a:pt x="0" y="261"/>
                </a:lnTo>
                <a:lnTo>
                  <a:pt x="0" y="217"/>
                </a:lnTo>
                <a:lnTo>
                  <a:pt x="8" y="216"/>
                </a:lnTo>
                <a:lnTo>
                  <a:pt x="17" y="214"/>
                </a:lnTo>
                <a:lnTo>
                  <a:pt x="21" y="212"/>
                </a:lnTo>
                <a:lnTo>
                  <a:pt x="24" y="210"/>
                </a:lnTo>
                <a:lnTo>
                  <a:pt x="25" y="208"/>
                </a:lnTo>
                <a:lnTo>
                  <a:pt x="26" y="205"/>
                </a:lnTo>
                <a:lnTo>
                  <a:pt x="40" y="205"/>
                </a:lnTo>
                <a:lnTo>
                  <a:pt x="54" y="204"/>
                </a:lnTo>
                <a:lnTo>
                  <a:pt x="60" y="202"/>
                </a:lnTo>
                <a:lnTo>
                  <a:pt x="64" y="200"/>
                </a:lnTo>
                <a:lnTo>
                  <a:pt x="69" y="197"/>
                </a:lnTo>
                <a:lnTo>
                  <a:pt x="72" y="193"/>
                </a:lnTo>
                <a:lnTo>
                  <a:pt x="64" y="195"/>
                </a:lnTo>
                <a:lnTo>
                  <a:pt x="54" y="198"/>
                </a:lnTo>
                <a:lnTo>
                  <a:pt x="48" y="198"/>
                </a:lnTo>
                <a:lnTo>
                  <a:pt x="44" y="198"/>
                </a:lnTo>
                <a:lnTo>
                  <a:pt x="41" y="198"/>
                </a:lnTo>
                <a:lnTo>
                  <a:pt x="40" y="197"/>
                </a:lnTo>
                <a:lnTo>
                  <a:pt x="39" y="195"/>
                </a:lnTo>
                <a:lnTo>
                  <a:pt x="39" y="193"/>
                </a:lnTo>
                <a:lnTo>
                  <a:pt x="39" y="188"/>
                </a:lnTo>
                <a:lnTo>
                  <a:pt x="41" y="183"/>
                </a:lnTo>
                <a:lnTo>
                  <a:pt x="44" y="178"/>
                </a:lnTo>
                <a:lnTo>
                  <a:pt x="46" y="173"/>
                </a:lnTo>
                <a:lnTo>
                  <a:pt x="50" y="166"/>
                </a:lnTo>
                <a:lnTo>
                  <a:pt x="52" y="162"/>
                </a:lnTo>
                <a:lnTo>
                  <a:pt x="39" y="160"/>
                </a:lnTo>
                <a:lnTo>
                  <a:pt x="28" y="157"/>
                </a:lnTo>
                <a:lnTo>
                  <a:pt x="21" y="154"/>
                </a:lnTo>
                <a:lnTo>
                  <a:pt x="14" y="150"/>
                </a:lnTo>
                <a:lnTo>
                  <a:pt x="10" y="145"/>
                </a:lnTo>
                <a:lnTo>
                  <a:pt x="7" y="138"/>
                </a:lnTo>
                <a:lnTo>
                  <a:pt x="6" y="130"/>
                </a:lnTo>
                <a:lnTo>
                  <a:pt x="6" y="120"/>
                </a:lnTo>
                <a:lnTo>
                  <a:pt x="15" y="117"/>
                </a:lnTo>
                <a:lnTo>
                  <a:pt x="22" y="115"/>
                </a:lnTo>
                <a:lnTo>
                  <a:pt x="26" y="112"/>
                </a:lnTo>
                <a:lnTo>
                  <a:pt x="30" y="109"/>
                </a:lnTo>
                <a:lnTo>
                  <a:pt x="35" y="102"/>
                </a:lnTo>
                <a:lnTo>
                  <a:pt x="39" y="94"/>
                </a:lnTo>
                <a:lnTo>
                  <a:pt x="56" y="94"/>
                </a:lnTo>
                <a:lnTo>
                  <a:pt x="68" y="94"/>
                </a:lnTo>
                <a:lnTo>
                  <a:pt x="77" y="94"/>
                </a:lnTo>
                <a:lnTo>
                  <a:pt x="85" y="94"/>
                </a:lnTo>
                <a:lnTo>
                  <a:pt x="90" y="94"/>
                </a:lnTo>
                <a:lnTo>
                  <a:pt x="94" y="93"/>
                </a:lnTo>
                <a:lnTo>
                  <a:pt x="97" y="91"/>
                </a:lnTo>
                <a:lnTo>
                  <a:pt x="100" y="88"/>
                </a:lnTo>
                <a:lnTo>
                  <a:pt x="104" y="82"/>
                </a:lnTo>
                <a:lnTo>
                  <a:pt x="106" y="73"/>
                </a:lnTo>
                <a:lnTo>
                  <a:pt x="108" y="52"/>
                </a:lnTo>
                <a:lnTo>
                  <a:pt x="112" y="33"/>
                </a:lnTo>
                <a:lnTo>
                  <a:pt x="117" y="32"/>
                </a:lnTo>
                <a:lnTo>
                  <a:pt x="120" y="31"/>
                </a:lnTo>
                <a:lnTo>
                  <a:pt x="124" y="29"/>
                </a:lnTo>
                <a:lnTo>
                  <a:pt x="126" y="26"/>
                </a:lnTo>
                <a:lnTo>
                  <a:pt x="130" y="20"/>
                </a:lnTo>
                <a:lnTo>
                  <a:pt x="136" y="13"/>
                </a:lnTo>
                <a:lnTo>
                  <a:pt x="138" y="10"/>
                </a:lnTo>
                <a:lnTo>
                  <a:pt x="141" y="7"/>
                </a:lnTo>
                <a:lnTo>
                  <a:pt x="145" y="4"/>
                </a:lnTo>
                <a:lnTo>
                  <a:pt x="149" y="2"/>
                </a:lnTo>
                <a:lnTo>
                  <a:pt x="155" y="1"/>
                </a:lnTo>
                <a:lnTo>
                  <a:pt x="161" y="0"/>
                </a:lnTo>
                <a:lnTo>
                  <a:pt x="169" y="1"/>
                </a:lnTo>
                <a:lnTo>
                  <a:pt x="179" y="3"/>
                </a:lnTo>
                <a:lnTo>
                  <a:pt x="186" y="20"/>
                </a:lnTo>
                <a:lnTo>
                  <a:pt x="194" y="34"/>
                </a:lnTo>
                <a:lnTo>
                  <a:pt x="195" y="38"/>
                </a:lnTo>
                <a:lnTo>
                  <a:pt x="196" y="41"/>
                </a:lnTo>
                <a:lnTo>
                  <a:pt x="196" y="44"/>
                </a:lnTo>
                <a:lnTo>
                  <a:pt x="196" y="47"/>
                </a:lnTo>
                <a:lnTo>
                  <a:pt x="195" y="50"/>
                </a:lnTo>
                <a:lnTo>
                  <a:pt x="193" y="52"/>
                </a:lnTo>
                <a:lnTo>
                  <a:pt x="190" y="56"/>
                </a:lnTo>
                <a:lnTo>
                  <a:pt x="185" y="58"/>
                </a:lnTo>
                <a:lnTo>
                  <a:pt x="192" y="5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35" name="Freeform 163"/>
          <p:cNvSpPr>
            <a:spLocks/>
          </p:cNvSpPr>
          <p:nvPr>
            <p:custDataLst>
              <p:tags r:id="rId106"/>
            </p:custDataLst>
          </p:nvPr>
        </p:nvSpPr>
        <p:spPr bwMode="auto">
          <a:xfrm>
            <a:off x="3594100" y="2813050"/>
            <a:ext cx="306388" cy="390525"/>
          </a:xfrm>
          <a:custGeom>
            <a:avLst/>
            <a:gdLst>
              <a:gd name="T0" fmla="*/ 2147483647 w 232"/>
              <a:gd name="T1" fmla="*/ 2147483647 h 248"/>
              <a:gd name="T2" fmla="*/ 2147483647 w 232"/>
              <a:gd name="T3" fmla="*/ 2147483647 h 248"/>
              <a:gd name="T4" fmla="*/ 2147483647 w 232"/>
              <a:gd name="T5" fmla="*/ 2147483647 h 248"/>
              <a:gd name="T6" fmla="*/ 2147483647 w 232"/>
              <a:gd name="T7" fmla="*/ 2147483647 h 248"/>
              <a:gd name="T8" fmla="*/ 2147483647 w 232"/>
              <a:gd name="T9" fmla="*/ 2147483647 h 248"/>
              <a:gd name="T10" fmla="*/ 2147483647 w 232"/>
              <a:gd name="T11" fmla="*/ 2147483647 h 248"/>
              <a:gd name="T12" fmla="*/ 2147483647 w 232"/>
              <a:gd name="T13" fmla="*/ 2147483647 h 248"/>
              <a:gd name="T14" fmla="*/ 2147483647 w 232"/>
              <a:gd name="T15" fmla="*/ 2147483647 h 248"/>
              <a:gd name="T16" fmla="*/ 2147483647 w 232"/>
              <a:gd name="T17" fmla="*/ 2147483647 h 248"/>
              <a:gd name="T18" fmla="*/ 2147483647 w 232"/>
              <a:gd name="T19" fmla="*/ 2147483647 h 248"/>
              <a:gd name="T20" fmla="*/ 2147483647 w 232"/>
              <a:gd name="T21" fmla="*/ 2147483647 h 248"/>
              <a:gd name="T22" fmla="*/ 2147483647 w 232"/>
              <a:gd name="T23" fmla="*/ 2147483647 h 248"/>
              <a:gd name="T24" fmla="*/ 2147483647 w 232"/>
              <a:gd name="T25" fmla="*/ 2147483647 h 248"/>
              <a:gd name="T26" fmla="*/ 2147483647 w 232"/>
              <a:gd name="T27" fmla="*/ 2147483647 h 248"/>
              <a:gd name="T28" fmla="*/ 2147483647 w 232"/>
              <a:gd name="T29" fmla="*/ 2147483647 h 248"/>
              <a:gd name="T30" fmla="*/ 2147483647 w 232"/>
              <a:gd name="T31" fmla="*/ 2147483647 h 248"/>
              <a:gd name="T32" fmla="*/ 2147483647 w 232"/>
              <a:gd name="T33" fmla="*/ 2147483647 h 248"/>
              <a:gd name="T34" fmla="*/ 2147483647 w 232"/>
              <a:gd name="T35" fmla="*/ 2147483647 h 248"/>
              <a:gd name="T36" fmla="*/ 2147483647 w 232"/>
              <a:gd name="T37" fmla="*/ 2147483647 h 248"/>
              <a:gd name="T38" fmla="*/ 2147483647 w 232"/>
              <a:gd name="T39" fmla="*/ 2147483647 h 248"/>
              <a:gd name="T40" fmla="*/ 2147483647 w 232"/>
              <a:gd name="T41" fmla="*/ 2147483647 h 248"/>
              <a:gd name="T42" fmla="*/ 2147483647 w 232"/>
              <a:gd name="T43" fmla="*/ 2147483647 h 248"/>
              <a:gd name="T44" fmla="*/ 2147483647 w 232"/>
              <a:gd name="T45" fmla="*/ 2147483647 h 248"/>
              <a:gd name="T46" fmla="*/ 2147483647 w 232"/>
              <a:gd name="T47" fmla="*/ 2147483647 h 248"/>
              <a:gd name="T48" fmla="*/ 2147483647 w 232"/>
              <a:gd name="T49" fmla="*/ 2147483647 h 248"/>
              <a:gd name="T50" fmla="*/ 2147483647 w 232"/>
              <a:gd name="T51" fmla="*/ 2147483647 h 248"/>
              <a:gd name="T52" fmla="*/ 2147483647 w 232"/>
              <a:gd name="T53" fmla="*/ 2147483647 h 248"/>
              <a:gd name="T54" fmla="*/ 2147483647 w 232"/>
              <a:gd name="T55" fmla="*/ 2147483647 h 248"/>
              <a:gd name="T56" fmla="*/ 2147483647 w 232"/>
              <a:gd name="T57" fmla="*/ 2147483647 h 248"/>
              <a:gd name="T58" fmla="*/ 2147483647 w 232"/>
              <a:gd name="T59" fmla="*/ 2147483647 h 248"/>
              <a:gd name="T60" fmla="*/ 2147483647 w 232"/>
              <a:gd name="T61" fmla="*/ 2147483647 h 248"/>
              <a:gd name="T62" fmla="*/ 2147483647 w 232"/>
              <a:gd name="T63" fmla="*/ 2147483647 h 248"/>
              <a:gd name="T64" fmla="*/ 2147483647 w 232"/>
              <a:gd name="T65" fmla="*/ 2147483647 h 248"/>
              <a:gd name="T66" fmla="*/ 2147483647 w 232"/>
              <a:gd name="T67" fmla="*/ 2147483647 h 248"/>
              <a:gd name="T68" fmla="*/ 2147483647 w 232"/>
              <a:gd name="T69" fmla="*/ 2147483647 h 248"/>
              <a:gd name="T70" fmla="*/ 2147483647 w 232"/>
              <a:gd name="T71" fmla="*/ 2147483647 h 248"/>
              <a:gd name="T72" fmla="*/ 2147483647 w 232"/>
              <a:gd name="T73" fmla="*/ 2147483647 h 248"/>
              <a:gd name="T74" fmla="*/ 2147483647 w 232"/>
              <a:gd name="T75" fmla="*/ 2147483647 h 248"/>
              <a:gd name="T76" fmla="*/ 2147483647 w 232"/>
              <a:gd name="T77" fmla="*/ 2147483647 h 248"/>
              <a:gd name="T78" fmla="*/ 2147483647 w 232"/>
              <a:gd name="T79" fmla="*/ 2147483647 h 248"/>
              <a:gd name="T80" fmla="*/ 2147483647 w 232"/>
              <a:gd name="T81" fmla="*/ 2147483647 h 248"/>
              <a:gd name="T82" fmla="*/ 2147483647 w 232"/>
              <a:gd name="T83" fmla="*/ 2147483647 h 248"/>
              <a:gd name="T84" fmla="*/ 2147483647 w 232"/>
              <a:gd name="T85" fmla="*/ 2147483647 h 248"/>
              <a:gd name="T86" fmla="*/ 2147483647 w 232"/>
              <a:gd name="T87" fmla="*/ 2147483647 h 248"/>
              <a:gd name="T88" fmla="*/ 2147483647 w 232"/>
              <a:gd name="T89" fmla="*/ 2147483647 h 248"/>
              <a:gd name="T90" fmla="*/ 2147483647 w 232"/>
              <a:gd name="T91" fmla="*/ 2147483647 h 248"/>
              <a:gd name="T92" fmla="*/ 2147483647 w 232"/>
              <a:gd name="T93" fmla="*/ 2147483647 h 248"/>
              <a:gd name="T94" fmla="*/ 2147483647 w 232"/>
              <a:gd name="T95" fmla="*/ 2147483647 h 248"/>
              <a:gd name="T96" fmla="*/ 2147483647 w 232"/>
              <a:gd name="T97" fmla="*/ 2147483647 h 248"/>
              <a:gd name="T98" fmla="*/ 2147483647 w 232"/>
              <a:gd name="T99" fmla="*/ 2147483647 h 248"/>
              <a:gd name="T100" fmla="*/ 2147483647 w 232"/>
              <a:gd name="T101" fmla="*/ 2147483647 h 248"/>
              <a:gd name="T102" fmla="*/ 2147483647 w 232"/>
              <a:gd name="T103" fmla="*/ 2147483647 h 248"/>
              <a:gd name="T104" fmla="*/ 2147483647 w 232"/>
              <a:gd name="T105" fmla="*/ 2147483647 h 248"/>
              <a:gd name="T106" fmla="*/ 2147483647 w 232"/>
              <a:gd name="T107" fmla="*/ 2147483647 h 24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32"/>
              <a:gd name="T163" fmla="*/ 0 h 248"/>
              <a:gd name="T164" fmla="*/ 232 w 232"/>
              <a:gd name="T165" fmla="*/ 248 h 248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32" h="248">
                <a:moveTo>
                  <a:pt x="91" y="248"/>
                </a:moveTo>
                <a:lnTo>
                  <a:pt x="94" y="246"/>
                </a:lnTo>
                <a:lnTo>
                  <a:pt x="95" y="245"/>
                </a:lnTo>
                <a:lnTo>
                  <a:pt x="96" y="243"/>
                </a:lnTo>
                <a:lnTo>
                  <a:pt x="97" y="240"/>
                </a:lnTo>
                <a:lnTo>
                  <a:pt x="98" y="238"/>
                </a:lnTo>
                <a:lnTo>
                  <a:pt x="99" y="235"/>
                </a:lnTo>
                <a:lnTo>
                  <a:pt x="100" y="232"/>
                </a:lnTo>
                <a:lnTo>
                  <a:pt x="103" y="230"/>
                </a:lnTo>
                <a:lnTo>
                  <a:pt x="103" y="231"/>
                </a:lnTo>
                <a:lnTo>
                  <a:pt x="103" y="236"/>
                </a:lnTo>
                <a:lnTo>
                  <a:pt x="104" y="238"/>
                </a:lnTo>
                <a:lnTo>
                  <a:pt x="105" y="240"/>
                </a:lnTo>
                <a:lnTo>
                  <a:pt x="106" y="241"/>
                </a:lnTo>
                <a:lnTo>
                  <a:pt x="107" y="241"/>
                </a:lnTo>
                <a:lnTo>
                  <a:pt x="108" y="242"/>
                </a:lnTo>
                <a:lnTo>
                  <a:pt x="109" y="242"/>
                </a:lnTo>
                <a:lnTo>
                  <a:pt x="110" y="242"/>
                </a:lnTo>
                <a:lnTo>
                  <a:pt x="112" y="241"/>
                </a:lnTo>
                <a:lnTo>
                  <a:pt x="113" y="241"/>
                </a:lnTo>
                <a:lnTo>
                  <a:pt x="114" y="240"/>
                </a:lnTo>
                <a:lnTo>
                  <a:pt x="116" y="238"/>
                </a:lnTo>
                <a:lnTo>
                  <a:pt x="118" y="236"/>
                </a:lnTo>
                <a:lnTo>
                  <a:pt x="216" y="234"/>
                </a:lnTo>
                <a:lnTo>
                  <a:pt x="215" y="225"/>
                </a:lnTo>
                <a:lnTo>
                  <a:pt x="213" y="204"/>
                </a:lnTo>
                <a:lnTo>
                  <a:pt x="210" y="173"/>
                </a:lnTo>
                <a:lnTo>
                  <a:pt x="207" y="138"/>
                </a:lnTo>
                <a:lnTo>
                  <a:pt x="204" y="103"/>
                </a:lnTo>
                <a:lnTo>
                  <a:pt x="201" y="73"/>
                </a:lnTo>
                <a:lnTo>
                  <a:pt x="199" y="51"/>
                </a:lnTo>
                <a:lnTo>
                  <a:pt x="198" y="43"/>
                </a:lnTo>
                <a:lnTo>
                  <a:pt x="203" y="43"/>
                </a:lnTo>
                <a:lnTo>
                  <a:pt x="215" y="44"/>
                </a:lnTo>
                <a:lnTo>
                  <a:pt x="226" y="45"/>
                </a:lnTo>
                <a:lnTo>
                  <a:pt x="232" y="46"/>
                </a:lnTo>
                <a:lnTo>
                  <a:pt x="161" y="0"/>
                </a:lnTo>
                <a:lnTo>
                  <a:pt x="161" y="2"/>
                </a:lnTo>
                <a:lnTo>
                  <a:pt x="160" y="5"/>
                </a:lnTo>
                <a:lnTo>
                  <a:pt x="160" y="8"/>
                </a:lnTo>
                <a:lnTo>
                  <a:pt x="161" y="11"/>
                </a:lnTo>
                <a:lnTo>
                  <a:pt x="161" y="18"/>
                </a:lnTo>
                <a:lnTo>
                  <a:pt x="161" y="24"/>
                </a:lnTo>
                <a:lnTo>
                  <a:pt x="98" y="24"/>
                </a:lnTo>
                <a:lnTo>
                  <a:pt x="94" y="22"/>
                </a:lnTo>
                <a:lnTo>
                  <a:pt x="98" y="74"/>
                </a:lnTo>
                <a:lnTo>
                  <a:pt x="97" y="75"/>
                </a:lnTo>
                <a:lnTo>
                  <a:pt x="95" y="76"/>
                </a:lnTo>
                <a:lnTo>
                  <a:pt x="91" y="77"/>
                </a:lnTo>
                <a:lnTo>
                  <a:pt x="87" y="78"/>
                </a:lnTo>
                <a:lnTo>
                  <a:pt x="78" y="80"/>
                </a:lnTo>
                <a:lnTo>
                  <a:pt x="72" y="82"/>
                </a:lnTo>
                <a:lnTo>
                  <a:pt x="73" y="85"/>
                </a:lnTo>
                <a:lnTo>
                  <a:pt x="74" y="88"/>
                </a:lnTo>
                <a:lnTo>
                  <a:pt x="76" y="92"/>
                </a:lnTo>
                <a:lnTo>
                  <a:pt x="78" y="96"/>
                </a:lnTo>
                <a:lnTo>
                  <a:pt x="79" y="99"/>
                </a:lnTo>
                <a:lnTo>
                  <a:pt x="80" y="105"/>
                </a:lnTo>
                <a:lnTo>
                  <a:pt x="80" y="112"/>
                </a:lnTo>
                <a:lnTo>
                  <a:pt x="81" y="115"/>
                </a:lnTo>
                <a:lnTo>
                  <a:pt x="13" y="115"/>
                </a:lnTo>
                <a:lnTo>
                  <a:pt x="9" y="119"/>
                </a:lnTo>
                <a:lnTo>
                  <a:pt x="4" y="123"/>
                </a:lnTo>
                <a:lnTo>
                  <a:pt x="5" y="130"/>
                </a:lnTo>
                <a:lnTo>
                  <a:pt x="5" y="137"/>
                </a:lnTo>
                <a:lnTo>
                  <a:pt x="6" y="143"/>
                </a:lnTo>
                <a:lnTo>
                  <a:pt x="7" y="149"/>
                </a:lnTo>
                <a:lnTo>
                  <a:pt x="8" y="155"/>
                </a:lnTo>
                <a:lnTo>
                  <a:pt x="8" y="161"/>
                </a:lnTo>
                <a:lnTo>
                  <a:pt x="9" y="168"/>
                </a:lnTo>
                <a:lnTo>
                  <a:pt x="9" y="176"/>
                </a:lnTo>
                <a:lnTo>
                  <a:pt x="9" y="182"/>
                </a:lnTo>
                <a:lnTo>
                  <a:pt x="8" y="188"/>
                </a:lnTo>
                <a:lnTo>
                  <a:pt x="8" y="194"/>
                </a:lnTo>
                <a:lnTo>
                  <a:pt x="7" y="200"/>
                </a:lnTo>
                <a:lnTo>
                  <a:pt x="6" y="206"/>
                </a:lnTo>
                <a:lnTo>
                  <a:pt x="4" y="211"/>
                </a:lnTo>
                <a:lnTo>
                  <a:pt x="2" y="216"/>
                </a:lnTo>
                <a:lnTo>
                  <a:pt x="0" y="221"/>
                </a:lnTo>
                <a:lnTo>
                  <a:pt x="2" y="219"/>
                </a:lnTo>
                <a:lnTo>
                  <a:pt x="3" y="219"/>
                </a:lnTo>
                <a:lnTo>
                  <a:pt x="3" y="220"/>
                </a:lnTo>
                <a:lnTo>
                  <a:pt x="3" y="221"/>
                </a:lnTo>
                <a:lnTo>
                  <a:pt x="3" y="222"/>
                </a:lnTo>
                <a:lnTo>
                  <a:pt x="4" y="217"/>
                </a:lnTo>
                <a:lnTo>
                  <a:pt x="7" y="217"/>
                </a:lnTo>
                <a:lnTo>
                  <a:pt x="12" y="215"/>
                </a:lnTo>
                <a:lnTo>
                  <a:pt x="18" y="213"/>
                </a:lnTo>
                <a:lnTo>
                  <a:pt x="25" y="211"/>
                </a:lnTo>
                <a:lnTo>
                  <a:pt x="36" y="207"/>
                </a:lnTo>
                <a:lnTo>
                  <a:pt x="41" y="205"/>
                </a:lnTo>
                <a:lnTo>
                  <a:pt x="45" y="208"/>
                </a:lnTo>
                <a:lnTo>
                  <a:pt x="48" y="210"/>
                </a:lnTo>
                <a:lnTo>
                  <a:pt x="51" y="212"/>
                </a:lnTo>
                <a:lnTo>
                  <a:pt x="53" y="213"/>
                </a:lnTo>
                <a:lnTo>
                  <a:pt x="56" y="214"/>
                </a:lnTo>
                <a:lnTo>
                  <a:pt x="59" y="215"/>
                </a:lnTo>
                <a:lnTo>
                  <a:pt x="62" y="215"/>
                </a:lnTo>
                <a:lnTo>
                  <a:pt x="66" y="215"/>
                </a:lnTo>
                <a:lnTo>
                  <a:pt x="66" y="219"/>
                </a:lnTo>
                <a:lnTo>
                  <a:pt x="66" y="222"/>
                </a:lnTo>
                <a:lnTo>
                  <a:pt x="67" y="225"/>
                </a:lnTo>
                <a:lnTo>
                  <a:pt x="69" y="228"/>
                </a:lnTo>
                <a:lnTo>
                  <a:pt x="70" y="231"/>
                </a:lnTo>
                <a:lnTo>
                  <a:pt x="72" y="233"/>
                </a:lnTo>
                <a:lnTo>
                  <a:pt x="74" y="235"/>
                </a:lnTo>
                <a:lnTo>
                  <a:pt x="76" y="237"/>
                </a:lnTo>
                <a:lnTo>
                  <a:pt x="85" y="243"/>
                </a:lnTo>
                <a:lnTo>
                  <a:pt x="91" y="24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6" name="Freeform 164"/>
          <p:cNvSpPr>
            <a:spLocks/>
          </p:cNvSpPr>
          <p:nvPr>
            <p:custDataLst>
              <p:tags r:id="rId107"/>
            </p:custDataLst>
          </p:nvPr>
        </p:nvSpPr>
        <p:spPr bwMode="auto">
          <a:xfrm>
            <a:off x="3709988" y="2873375"/>
            <a:ext cx="414337" cy="468313"/>
          </a:xfrm>
          <a:custGeom>
            <a:avLst/>
            <a:gdLst>
              <a:gd name="T0" fmla="*/ 2147483647 w 948"/>
              <a:gd name="T1" fmla="*/ 2147483647 h 893"/>
              <a:gd name="T2" fmla="*/ 2147483647 w 948"/>
              <a:gd name="T3" fmla="*/ 2147483647 h 893"/>
              <a:gd name="T4" fmla="*/ 2147483647 w 948"/>
              <a:gd name="T5" fmla="*/ 2147483647 h 893"/>
              <a:gd name="T6" fmla="*/ 2147483647 w 948"/>
              <a:gd name="T7" fmla="*/ 2147483647 h 893"/>
              <a:gd name="T8" fmla="*/ 2147483647 w 948"/>
              <a:gd name="T9" fmla="*/ 2147483647 h 893"/>
              <a:gd name="T10" fmla="*/ 2147483647 w 948"/>
              <a:gd name="T11" fmla="*/ 2147483647 h 893"/>
              <a:gd name="T12" fmla="*/ 2147483647 w 948"/>
              <a:gd name="T13" fmla="*/ 2147483647 h 893"/>
              <a:gd name="T14" fmla="*/ 2147483647 w 948"/>
              <a:gd name="T15" fmla="*/ 2147483647 h 893"/>
              <a:gd name="T16" fmla="*/ 2147483647 w 948"/>
              <a:gd name="T17" fmla="*/ 2147483647 h 893"/>
              <a:gd name="T18" fmla="*/ 2147483647 w 948"/>
              <a:gd name="T19" fmla="*/ 2147483647 h 893"/>
              <a:gd name="T20" fmla="*/ 2147483647 w 948"/>
              <a:gd name="T21" fmla="*/ 2147483647 h 893"/>
              <a:gd name="T22" fmla="*/ 2147483647 w 948"/>
              <a:gd name="T23" fmla="*/ 2147483647 h 893"/>
              <a:gd name="T24" fmla="*/ 2147483647 w 948"/>
              <a:gd name="T25" fmla="*/ 2147483647 h 893"/>
              <a:gd name="T26" fmla="*/ 2147483647 w 948"/>
              <a:gd name="T27" fmla="*/ 2147483647 h 893"/>
              <a:gd name="T28" fmla="*/ 2147483647 w 948"/>
              <a:gd name="T29" fmla="*/ 2147483647 h 893"/>
              <a:gd name="T30" fmla="*/ 2147483647 w 948"/>
              <a:gd name="T31" fmla="*/ 2147483647 h 893"/>
              <a:gd name="T32" fmla="*/ 2147483647 w 948"/>
              <a:gd name="T33" fmla="*/ 2147483647 h 893"/>
              <a:gd name="T34" fmla="*/ 2147483647 w 948"/>
              <a:gd name="T35" fmla="*/ 2147483647 h 893"/>
              <a:gd name="T36" fmla="*/ 2147483647 w 948"/>
              <a:gd name="T37" fmla="*/ 2147483647 h 893"/>
              <a:gd name="T38" fmla="*/ 2147483647 w 948"/>
              <a:gd name="T39" fmla="*/ 2147483647 h 893"/>
              <a:gd name="T40" fmla="*/ 2147483647 w 948"/>
              <a:gd name="T41" fmla="*/ 2147483647 h 893"/>
              <a:gd name="T42" fmla="*/ 2147483647 w 948"/>
              <a:gd name="T43" fmla="*/ 2147483647 h 893"/>
              <a:gd name="T44" fmla="*/ 2147483647 w 948"/>
              <a:gd name="T45" fmla="*/ 2147483647 h 893"/>
              <a:gd name="T46" fmla="*/ 2147483647 w 948"/>
              <a:gd name="T47" fmla="*/ 2147483647 h 893"/>
              <a:gd name="T48" fmla="*/ 2147483647 w 948"/>
              <a:gd name="T49" fmla="*/ 2147483647 h 893"/>
              <a:gd name="T50" fmla="*/ 2147483647 w 948"/>
              <a:gd name="T51" fmla="*/ 2147483647 h 893"/>
              <a:gd name="T52" fmla="*/ 2147483647 w 948"/>
              <a:gd name="T53" fmla="*/ 2147483647 h 893"/>
              <a:gd name="T54" fmla="*/ 2147483647 w 948"/>
              <a:gd name="T55" fmla="*/ 2147483647 h 893"/>
              <a:gd name="T56" fmla="*/ 2147483647 w 948"/>
              <a:gd name="T57" fmla="*/ 2147483647 h 893"/>
              <a:gd name="T58" fmla="*/ 2147483647 w 948"/>
              <a:gd name="T59" fmla="*/ 2147483647 h 893"/>
              <a:gd name="T60" fmla="*/ 2147483647 w 948"/>
              <a:gd name="T61" fmla="*/ 2147483647 h 893"/>
              <a:gd name="T62" fmla="*/ 2147483647 w 948"/>
              <a:gd name="T63" fmla="*/ 2147483647 h 893"/>
              <a:gd name="T64" fmla="*/ 2147483647 w 948"/>
              <a:gd name="T65" fmla="*/ 2147483647 h 893"/>
              <a:gd name="T66" fmla="*/ 2147483647 w 948"/>
              <a:gd name="T67" fmla="*/ 2147483647 h 893"/>
              <a:gd name="T68" fmla="*/ 2147483647 w 948"/>
              <a:gd name="T69" fmla="*/ 2147483647 h 893"/>
              <a:gd name="T70" fmla="*/ 2147483647 w 948"/>
              <a:gd name="T71" fmla="*/ 2147483647 h 893"/>
              <a:gd name="T72" fmla="*/ 2147483647 w 948"/>
              <a:gd name="T73" fmla="*/ 2147483647 h 893"/>
              <a:gd name="T74" fmla="*/ 2147483647 w 948"/>
              <a:gd name="T75" fmla="*/ 2147483647 h 893"/>
              <a:gd name="T76" fmla="*/ 2147483647 w 948"/>
              <a:gd name="T77" fmla="*/ 2147483647 h 893"/>
              <a:gd name="T78" fmla="*/ 2147483647 w 948"/>
              <a:gd name="T79" fmla="*/ 2147483647 h 893"/>
              <a:gd name="T80" fmla="*/ 2147483647 w 948"/>
              <a:gd name="T81" fmla="*/ 2147483647 h 893"/>
              <a:gd name="T82" fmla="*/ 2147483647 w 948"/>
              <a:gd name="T83" fmla="*/ 2147483647 h 893"/>
              <a:gd name="T84" fmla="*/ 2147483647 w 948"/>
              <a:gd name="T85" fmla="*/ 2147483647 h 893"/>
              <a:gd name="T86" fmla="*/ 2147483647 w 948"/>
              <a:gd name="T87" fmla="*/ 2147483647 h 893"/>
              <a:gd name="T88" fmla="*/ 2147483647 w 948"/>
              <a:gd name="T89" fmla="*/ 2147483647 h 893"/>
              <a:gd name="T90" fmla="*/ 2147483647 w 948"/>
              <a:gd name="T91" fmla="*/ 2147483647 h 893"/>
              <a:gd name="T92" fmla="*/ 2147483647 w 948"/>
              <a:gd name="T93" fmla="*/ 2147483647 h 893"/>
              <a:gd name="T94" fmla="*/ 2147483647 w 948"/>
              <a:gd name="T95" fmla="*/ 2147483647 h 893"/>
              <a:gd name="T96" fmla="*/ 2147483647 w 948"/>
              <a:gd name="T97" fmla="*/ 2147483647 h 893"/>
              <a:gd name="T98" fmla="*/ 2147483647 w 948"/>
              <a:gd name="T99" fmla="*/ 2147483647 h 893"/>
              <a:gd name="T100" fmla="*/ 2147483647 w 948"/>
              <a:gd name="T101" fmla="*/ 2147483647 h 893"/>
              <a:gd name="T102" fmla="*/ 2147483647 w 948"/>
              <a:gd name="T103" fmla="*/ 2147483647 h 893"/>
              <a:gd name="T104" fmla="*/ 2147483647 w 948"/>
              <a:gd name="T105" fmla="*/ 2147483647 h 893"/>
              <a:gd name="T106" fmla="*/ 2147483647 w 948"/>
              <a:gd name="T107" fmla="*/ 2147483647 h 893"/>
              <a:gd name="T108" fmla="*/ 2147483647 w 948"/>
              <a:gd name="T109" fmla="*/ 2147483647 h 893"/>
              <a:gd name="T110" fmla="*/ 2147483647 w 948"/>
              <a:gd name="T111" fmla="*/ 2147483647 h 893"/>
              <a:gd name="T112" fmla="*/ 2147483647 w 948"/>
              <a:gd name="T113" fmla="*/ 2147483647 h 893"/>
              <a:gd name="T114" fmla="*/ 2147483647 w 948"/>
              <a:gd name="T115" fmla="*/ 2147483647 h 893"/>
              <a:gd name="T116" fmla="*/ 2147483647 w 948"/>
              <a:gd name="T117" fmla="*/ 2147483647 h 8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48"/>
              <a:gd name="T178" fmla="*/ 0 h 893"/>
              <a:gd name="T179" fmla="*/ 948 w 948"/>
              <a:gd name="T180" fmla="*/ 893 h 89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48" h="893">
                <a:moveTo>
                  <a:pt x="54" y="788"/>
                </a:moveTo>
                <a:lnTo>
                  <a:pt x="74" y="788"/>
                </a:lnTo>
                <a:lnTo>
                  <a:pt x="90" y="788"/>
                </a:lnTo>
                <a:lnTo>
                  <a:pt x="100" y="788"/>
                </a:lnTo>
                <a:lnTo>
                  <a:pt x="106" y="788"/>
                </a:lnTo>
                <a:lnTo>
                  <a:pt x="121" y="788"/>
                </a:lnTo>
                <a:lnTo>
                  <a:pt x="135" y="787"/>
                </a:lnTo>
                <a:lnTo>
                  <a:pt x="140" y="785"/>
                </a:lnTo>
                <a:lnTo>
                  <a:pt x="146" y="783"/>
                </a:lnTo>
                <a:lnTo>
                  <a:pt x="150" y="780"/>
                </a:lnTo>
                <a:lnTo>
                  <a:pt x="152" y="776"/>
                </a:lnTo>
                <a:lnTo>
                  <a:pt x="186" y="776"/>
                </a:lnTo>
                <a:lnTo>
                  <a:pt x="189" y="788"/>
                </a:lnTo>
                <a:lnTo>
                  <a:pt x="193" y="800"/>
                </a:lnTo>
                <a:lnTo>
                  <a:pt x="197" y="813"/>
                </a:lnTo>
                <a:lnTo>
                  <a:pt x="204" y="825"/>
                </a:lnTo>
                <a:lnTo>
                  <a:pt x="207" y="830"/>
                </a:lnTo>
                <a:lnTo>
                  <a:pt x="212" y="835"/>
                </a:lnTo>
                <a:lnTo>
                  <a:pt x="216" y="839"/>
                </a:lnTo>
                <a:lnTo>
                  <a:pt x="221" y="843"/>
                </a:lnTo>
                <a:lnTo>
                  <a:pt x="226" y="846"/>
                </a:lnTo>
                <a:lnTo>
                  <a:pt x="233" y="848"/>
                </a:lnTo>
                <a:lnTo>
                  <a:pt x="239" y="849"/>
                </a:lnTo>
                <a:lnTo>
                  <a:pt x="246" y="850"/>
                </a:lnTo>
                <a:lnTo>
                  <a:pt x="246" y="862"/>
                </a:lnTo>
                <a:lnTo>
                  <a:pt x="246" y="871"/>
                </a:lnTo>
                <a:lnTo>
                  <a:pt x="246" y="881"/>
                </a:lnTo>
                <a:lnTo>
                  <a:pt x="246" y="893"/>
                </a:lnTo>
                <a:lnTo>
                  <a:pt x="326" y="893"/>
                </a:lnTo>
                <a:lnTo>
                  <a:pt x="326" y="889"/>
                </a:lnTo>
                <a:lnTo>
                  <a:pt x="328" y="884"/>
                </a:lnTo>
                <a:lnTo>
                  <a:pt x="330" y="880"/>
                </a:lnTo>
                <a:lnTo>
                  <a:pt x="334" y="876"/>
                </a:lnTo>
                <a:lnTo>
                  <a:pt x="339" y="868"/>
                </a:lnTo>
                <a:lnTo>
                  <a:pt x="346" y="862"/>
                </a:lnTo>
                <a:lnTo>
                  <a:pt x="347" y="871"/>
                </a:lnTo>
                <a:lnTo>
                  <a:pt x="348" y="880"/>
                </a:lnTo>
                <a:lnTo>
                  <a:pt x="349" y="884"/>
                </a:lnTo>
                <a:lnTo>
                  <a:pt x="348" y="888"/>
                </a:lnTo>
                <a:lnTo>
                  <a:pt x="348" y="891"/>
                </a:lnTo>
                <a:lnTo>
                  <a:pt x="346" y="893"/>
                </a:lnTo>
                <a:lnTo>
                  <a:pt x="358" y="893"/>
                </a:lnTo>
                <a:lnTo>
                  <a:pt x="371" y="893"/>
                </a:lnTo>
                <a:lnTo>
                  <a:pt x="381" y="893"/>
                </a:lnTo>
                <a:lnTo>
                  <a:pt x="385" y="893"/>
                </a:lnTo>
                <a:lnTo>
                  <a:pt x="392" y="881"/>
                </a:lnTo>
                <a:lnTo>
                  <a:pt x="397" y="868"/>
                </a:lnTo>
                <a:lnTo>
                  <a:pt x="401" y="854"/>
                </a:lnTo>
                <a:lnTo>
                  <a:pt x="404" y="841"/>
                </a:lnTo>
                <a:lnTo>
                  <a:pt x="408" y="813"/>
                </a:lnTo>
                <a:lnTo>
                  <a:pt x="412" y="788"/>
                </a:lnTo>
                <a:lnTo>
                  <a:pt x="415" y="782"/>
                </a:lnTo>
                <a:lnTo>
                  <a:pt x="418" y="776"/>
                </a:lnTo>
                <a:lnTo>
                  <a:pt x="424" y="771"/>
                </a:lnTo>
                <a:lnTo>
                  <a:pt x="428" y="767"/>
                </a:lnTo>
                <a:lnTo>
                  <a:pt x="440" y="759"/>
                </a:lnTo>
                <a:lnTo>
                  <a:pt x="452" y="754"/>
                </a:lnTo>
                <a:lnTo>
                  <a:pt x="464" y="750"/>
                </a:lnTo>
                <a:lnTo>
                  <a:pt x="475" y="746"/>
                </a:lnTo>
                <a:lnTo>
                  <a:pt x="485" y="743"/>
                </a:lnTo>
                <a:lnTo>
                  <a:pt x="492" y="739"/>
                </a:lnTo>
                <a:lnTo>
                  <a:pt x="496" y="734"/>
                </a:lnTo>
                <a:lnTo>
                  <a:pt x="501" y="729"/>
                </a:lnTo>
                <a:lnTo>
                  <a:pt x="505" y="723"/>
                </a:lnTo>
                <a:lnTo>
                  <a:pt x="508" y="716"/>
                </a:lnTo>
                <a:lnTo>
                  <a:pt x="515" y="702"/>
                </a:lnTo>
                <a:lnTo>
                  <a:pt x="521" y="690"/>
                </a:lnTo>
                <a:lnTo>
                  <a:pt x="528" y="678"/>
                </a:lnTo>
                <a:lnTo>
                  <a:pt x="535" y="668"/>
                </a:lnTo>
                <a:lnTo>
                  <a:pt x="539" y="664"/>
                </a:lnTo>
                <a:lnTo>
                  <a:pt x="542" y="662"/>
                </a:lnTo>
                <a:lnTo>
                  <a:pt x="547" y="660"/>
                </a:lnTo>
                <a:lnTo>
                  <a:pt x="551" y="659"/>
                </a:lnTo>
                <a:lnTo>
                  <a:pt x="562" y="660"/>
                </a:lnTo>
                <a:lnTo>
                  <a:pt x="572" y="659"/>
                </a:lnTo>
                <a:lnTo>
                  <a:pt x="581" y="657"/>
                </a:lnTo>
                <a:lnTo>
                  <a:pt x="588" y="653"/>
                </a:lnTo>
                <a:lnTo>
                  <a:pt x="605" y="644"/>
                </a:lnTo>
                <a:lnTo>
                  <a:pt x="620" y="634"/>
                </a:lnTo>
                <a:lnTo>
                  <a:pt x="629" y="629"/>
                </a:lnTo>
                <a:lnTo>
                  <a:pt x="639" y="624"/>
                </a:lnTo>
                <a:lnTo>
                  <a:pt x="649" y="620"/>
                </a:lnTo>
                <a:lnTo>
                  <a:pt x="661" y="616"/>
                </a:lnTo>
                <a:lnTo>
                  <a:pt x="674" y="613"/>
                </a:lnTo>
                <a:lnTo>
                  <a:pt x="688" y="610"/>
                </a:lnTo>
                <a:lnTo>
                  <a:pt x="706" y="609"/>
                </a:lnTo>
                <a:lnTo>
                  <a:pt x="724" y="610"/>
                </a:lnTo>
                <a:lnTo>
                  <a:pt x="777" y="610"/>
                </a:lnTo>
                <a:lnTo>
                  <a:pt x="783" y="606"/>
                </a:lnTo>
                <a:lnTo>
                  <a:pt x="788" y="602"/>
                </a:lnTo>
                <a:lnTo>
                  <a:pt x="795" y="600"/>
                </a:lnTo>
                <a:lnTo>
                  <a:pt x="800" y="598"/>
                </a:lnTo>
                <a:lnTo>
                  <a:pt x="815" y="594"/>
                </a:lnTo>
                <a:lnTo>
                  <a:pt x="830" y="592"/>
                </a:lnTo>
                <a:lnTo>
                  <a:pt x="845" y="591"/>
                </a:lnTo>
                <a:lnTo>
                  <a:pt x="863" y="590"/>
                </a:lnTo>
                <a:lnTo>
                  <a:pt x="879" y="588"/>
                </a:lnTo>
                <a:lnTo>
                  <a:pt x="897" y="585"/>
                </a:lnTo>
                <a:lnTo>
                  <a:pt x="901" y="583"/>
                </a:lnTo>
                <a:lnTo>
                  <a:pt x="906" y="580"/>
                </a:lnTo>
                <a:lnTo>
                  <a:pt x="909" y="577"/>
                </a:lnTo>
                <a:lnTo>
                  <a:pt x="913" y="574"/>
                </a:lnTo>
                <a:lnTo>
                  <a:pt x="920" y="565"/>
                </a:lnTo>
                <a:lnTo>
                  <a:pt x="925" y="555"/>
                </a:lnTo>
                <a:lnTo>
                  <a:pt x="931" y="544"/>
                </a:lnTo>
                <a:lnTo>
                  <a:pt x="935" y="531"/>
                </a:lnTo>
                <a:lnTo>
                  <a:pt x="940" y="518"/>
                </a:lnTo>
                <a:lnTo>
                  <a:pt x="943" y="504"/>
                </a:lnTo>
                <a:lnTo>
                  <a:pt x="945" y="490"/>
                </a:lnTo>
                <a:lnTo>
                  <a:pt x="947" y="475"/>
                </a:lnTo>
                <a:lnTo>
                  <a:pt x="948" y="461"/>
                </a:lnTo>
                <a:lnTo>
                  <a:pt x="948" y="447"/>
                </a:lnTo>
                <a:lnTo>
                  <a:pt x="948" y="434"/>
                </a:lnTo>
                <a:lnTo>
                  <a:pt x="947" y="421"/>
                </a:lnTo>
                <a:lnTo>
                  <a:pt x="945" y="410"/>
                </a:lnTo>
                <a:lnTo>
                  <a:pt x="943" y="400"/>
                </a:lnTo>
                <a:lnTo>
                  <a:pt x="943" y="363"/>
                </a:lnTo>
                <a:lnTo>
                  <a:pt x="939" y="362"/>
                </a:lnTo>
                <a:lnTo>
                  <a:pt x="931" y="359"/>
                </a:lnTo>
                <a:lnTo>
                  <a:pt x="922" y="356"/>
                </a:lnTo>
                <a:lnTo>
                  <a:pt x="912" y="350"/>
                </a:lnTo>
                <a:lnTo>
                  <a:pt x="888" y="337"/>
                </a:lnTo>
                <a:lnTo>
                  <a:pt x="862" y="322"/>
                </a:lnTo>
                <a:lnTo>
                  <a:pt x="835" y="305"/>
                </a:lnTo>
                <a:lnTo>
                  <a:pt x="811" y="290"/>
                </a:lnTo>
                <a:lnTo>
                  <a:pt x="794" y="278"/>
                </a:lnTo>
                <a:lnTo>
                  <a:pt x="784" y="271"/>
                </a:lnTo>
                <a:lnTo>
                  <a:pt x="764" y="240"/>
                </a:lnTo>
                <a:lnTo>
                  <a:pt x="738" y="216"/>
                </a:lnTo>
                <a:lnTo>
                  <a:pt x="405" y="0"/>
                </a:lnTo>
                <a:lnTo>
                  <a:pt x="408" y="6"/>
                </a:lnTo>
                <a:lnTo>
                  <a:pt x="412" y="12"/>
                </a:lnTo>
                <a:lnTo>
                  <a:pt x="339" y="12"/>
                </a:lnTo>
                <a:lnTo>
                  <a:pt x="341" y="36"/>
                </a:lnTo>
                <a:lnTo>
                  <a:pt x="348" y="102"/>
                </a:lnTo>
                <a:lnTo>
                  <a:pt x="358" y="193"/>
                </a:lnTo>
                <a:lnTo>
                  <a:pt x="368" y="299"/>
                </a:lnTo>
                <a:lnTo>
                  <a:pt x="379" y="405"/>
                </a:lnTo>
                <a:lnTo>
                  <a:pt x="386" y="498"/>
                </a:lnTo>
                <a:lnTo>
                  <a:pt x="390" y="535"/>
                </a:lnTo>
                <a:lnTo>
                  <a:pt x="392" y="565"/>
                </a:lnTo>
                <a:lnTo>
                  <a:pt x="393" y="583"/>
                </a:lnTo>
                <a:lnTo>
                  <a:pt x="392" y="591"/>
                </a:lnTo>
                <a:lnTo>
                  <a:pt x="93" y="591"/>
                </a:lnTo>
                <a:lnTo>
                  <a:pt x="88" y="597"/>
                </a:lnTo>
                <a:lnTo>
                  <a:pt x="82" y="603"/>
                </a:lnTo>
                <a:lnTo>
                  <a:pt x="79" y="606"/>
                </a:lnTo>
                <a:lnTo>
                  <a:pt x="76" y="608"/>
                </a:lnTo>
                <a:lnTo>
                  <a:pt x="71" y="609"/>
                </a:lnTo>
                <a:lnTo>
                  <a:pt x="67" y="610"/>
                </a:lnTo>
                <a:lnTo>
                  <a:pt x="64" y="609"/>
                </a:lnTo>
                <a:lnTo>
                  <a:pt x="60" y="608"/>
                </a:lnTo>
                <a:lnTo>
                  <a:pt x="57" y="607"/>
                </a:lnTo>
                <a:lnTo>
                  <a:pt x="55" y="604"/>
                </a:lnTo>
                <a:lnTo>
                  <a:pt x="51" y="598"/>
                </a:lnTo>
                <a:lnTo>
                  <a:pt x="49" y="591"/>
                </a:lnTo>
                <a:lnTo>
                  <a:pt x="47" y="578"/>
                </a:lnTo>
                <a:lnTo>
                  <a:pt x="47" y="573"/>
                </a:lnTo>
                <a:lnTo>
                  <a:pt x="40" y="581"/>
                </a:lnTo>
                <a:lnTo>
                  <a:pt x="36" y="590"/>
                </a:lnTo>
                <a:lnTo>
                  <a:pt x="33" y="598"/>
                </a:lnTo>
                <a:lnTo>
                  <a:pt x="29" y="605"/>
                </a:lnTo>
                <a:lnTo>
                  <a:pt x="26" y="612"/>
                </a:lnTo>
                <a:lnTo>
                  <a:pt x="22" y="618"/>
                </a:lnTo>
                <a:lnTo>
                  <a:pt x="15" y="623"/>
                </a:lnTo>
                <a:lnTo>
                  <a:pt x="6" y="628"/>
                </a:lnTo>
                <a:lnTo>
                  <a:pt x="0" y="709"/>
                </a:lnTo>
                <a:lnTo>
                  <a:pt x="67" y="733"/>
                </a:lnTo>
                <a:lnTo>
                  <a:pt x="65" y="738"/>
                </a:lnTo>
                <a:lnTo>
                  <a:pt x="62" y="743"/>
                </a:lnTo>
                <a:lnTo>
                  <a:pt x="61" y="748"/>
                </a:lnTo>
                <a:lnTo>
                  <a:pt x="61" y="753"/>
                </a:lnTo>
                <a:lnTo>
                  <a:pt x="61" y="757"/>
                </a:lnTo>
                <a:lnTo>
                  <a:pt x="62" y="760"/>
                </a:lnTo>
                <a:lnTo>
                  <a:pt x="65" y="763"/>
                </a:lnTo>
                <a:lnTo>
                  <a:pt x="67" y="764"/>
                </a:lnTo>
                <a:lnTo>
                  <a:pt x="54" y="78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7" name="Freeform 165" descr="Wide upward diagonal"/>
          <p:cNvSpPr>
            <a:spLocks/>
          </p:cNvSpPr>
          <p:nvPr>
            <p:custDataLst>
              <p:tags r:id="rId108"/>
            </p:custDataLst>
          </p:nvPr>
        </p:nvSpPr>
        <p:spPr bwMode="auto">
          <a:xfrm>
            <a:off x="3808413" y="2479675"/>
            <a:ext cx="493712" cy="579438"/>
          </a:xfrm>
          <a:custGeom>
            <a:avLst/>
            <a:gdLst>
              <a:gd name="T0" fmla="*/ 2147483647 w 373"/>
              <a:gd name="T1" fmla="*/ 2147483647 h 370"/>
              <a:gd name="T2" fmla="*/ 2147483647 w 373"/>
              <a:gd name="T3" fmla="*/ 2147483647 h 370"/>
              <a:gd name="T4" fmla="*/ 2147483647 w 373"/>
              <a:gd name="T5" fmla="*/ 2147483647 h 370"/>
              <a:gd name="T6" fmla="*/ 2147483647 w 373"/>
              <a:gd name="T7" fmla="*/ 2147483647 h 370"/>
              <a:gd name="T8" fmla="*/ 2147483647 w 373"/>
              <a:gd name="T9" fmla="*/ 2147483647 h 370"/>
              <a:gd name="T10" fmla="*/ 2147483647 w 373"/>
              <a:gd name="T11" fmla="*/ 2147483647 h 370"/>
              <a:gd name="T12" fmla="*/ 2147483647 w 373"/>
              <a:gd name="T13" fmla="*/ 2147483647 h 370"/>
              <a:gd name="T14" fmla="*/ 2147483647 w 373"/>
              <a:gd name="T15" fmla="*/ 2147483647 h 370"/>
              <a:gd name="T16" fmla="*/ 2147483647 w 373"/>
              <a:gd name="T17" fmla="*/ 2147483647 h 370"/>
              <a:gd name="T18" fmla="*/ 2147483647 w 373"/>
              <a:gd name="T19" fmla="*/ 2147483647 h 370"/>
              <a:gd name="T20" fmla="*/ 2147483647 w 373"/>
              <a:gd name="T21" fmla="*/ 2147483647 h 370"/>
              <a:gd name="T22" fmla="*/ 2147483647 w 373"/>
              <a:gd name="T23" fmla="*/ 2147483647 h 370"/>
              <a:gd name="T24" fmla="*/ 2147483647 w 373"/>
              <a:gd name="T25" fmla="*/ 2147483647 h 370"/>
              <a:gd name="T26" fmla="*/ 2147483647 w 373"/>
              <a:gd name="T27" fmla="*/ 2147483647 h 370"/>
              <a:gd name="T28" fmla="*/ 2147483647 w 373"/>
              <a:gd name="T29" fmla="*/ 2147483647 h 370"/>
              <a:gd name="T30" fmla="*/ 2147483647 w 373"/>
              <a:gd name="T31" fmla="*/ 2147483647 h 370"/>
              <a:gd name="T32" fmla="*/ 2147483647 w 373"/>
              <a:gd name="T33" fmla="*/ 2147483647 h 370"/>
              <a:gd name="T34" fmla="*/ 2147483647 w 373"/>
              <a:gd name="T35" fmla="*/ 2147483647 h 370"/>
              <a:gd name="T36" fmla="*/ 2147483647 w 373"/>
              <a:gd name="T37" fmla="*/ 2147483647 h 370"/>
              <a:gd name="T38" fmla="*/ 2147483647 w 373"/>
              <a:gd name="T39" fmla="*/ 2147483647 h 370"/>
              <a:gd name="T40" fmla="*/ 2147483647 w 373"/>
              <a:gd name="T41" fmla="*/ 2147483647 h 370"/>
              <a:gd name="T42" fmla="*/ 2147483647 w 373"/>
              <a:gd name="T43" fmla="*/ 2147483647 h 370"/>
              <a:gd name="T44" fmla="*/ 2147483647 w 373"/>
              <a:gd name="T45" fmla="*/ 2147483647 h 370"/>
              <a:gd name="T46" fmla="*/ 2147483647 w 373"/>
              <a:gd name="T47" fmla="*/ 2147483647 h 370"/>
              <a:gd name="T48" fmla="*/ 2147483647 w 373"/>
              <a:gd name="T49" fmla="*/ 2147483647 h 370"/>
              <a:gd name="T50" fmla="*/ 2147483647 w 373"/>
              <a:gd name="T51" fmla="*/ 2147483647 h 370"/>
              <a:gd name="T52" fmla="*/ 2147483647 w 373"/>
              <a:gd name="T53" fmla="*/ 2147483647 h 370"/>
              <a:gd name="T54" fmla="*/ 2147483647 w 373"/>
              <a:gd name="T55" fmla="*/ 2147483647 h 370"/>
              <a:gd name="T56" fmla="*/ 2147483647 w 373"/>
              <a:gd name="T57" fmla="*/ 2147483647 h 370"/>
              <a:gd name="T58" fmla="*/ 2147483647 w 373"/>
              <a:gd name="T59" fmla="*/ 2147483647 h 370"/>
              <a:gd name="T60" fmla="*/ 2147483647 w 373"/>
              <a:gd name="T61" fmla="*/ 2147483647 h 370"/>
              <a:gd name="T62" fmla="*/ 2147483647 w 373"/>
              <a:gd name="T63" fmla="*/ 2147483647 h 370"/>
              <a:gd name="T64" fmla="*/ 2147483647 w 373"/>
              <a:gd name="T65" fmla="*/ 2147483647 h 370"/>
              <a:gd name="T66" fmla="*/ 2147483647 w 373"/>
              <a:gd name="T67" fmla="*/ 2147483647 h 370"/>
              <a:gd name="T68" fmla="*/ 2147483647 w 373"/>
              <a:gd name="T69" fmla="*/ 2147483647 h 370"/>
              <a:gd name="T70" fmla="*/ 2147483647 w 373"/>
              <a:gd name="T71" fmla="*/ 2147483647 h 370"/>
              <a:gd name="T72" fmla="*/ 2147483647 w 373"/>
              <a:gd name="T73" fmla="*/ 2147483647 h 370"/>
              <a:gd name="T74" fmla="*/ 2147483647 w 373"/>
              <a:gd name="T75" fmla="*/ 2147483647 h 370"/>
              <a:gd name="T76" fmla="*/ 2147483647 w 373"/>
              <a:gd name="T77" fmla="*/ 2147483647 h 370"/>
              <a:gd name="T78" fmla="*/ 2147483647 w 373"/>
              <a:gd name="T79" fmla="*/ 2147483647 h 370"/>
              <a:gd name="T80" fmla="*/ 2147483647 w 373"/>
              <a:gd name="T81" fmla="*/ 2147483647 h 370"/>
              <a:gd name="T82" fmla="*/ 2147483647 w 373"/>
              <a:gd name="T83" fmla="*/ 2147483647 h 370"/>
              <a:gd name="T84" fmla="*/ 2147483647 w 373"/>
              <a:gd name="T85" fmla="*/ 2147483647 h 370"/>
              <a:gd name="T86" fmla="*/ 2147483647 w 373"/>
              <a:gd name="T87" fmla="*/ 2147483647 h 370"/>
              <a:gd name="T88" fmla="*/ 0 w 373"/>
              <a:gd name="T89" fmla="*/ 2147483647 h 370"/>
              <a:gd name="T90" fmla="*/ 2147483647 w 373"/>
              <a:gd name="T91" fmla="*/ 2147483647 h 370"/>
              <a:gd name="T92" fmla="*/ 2147483647 w 373"/>
              <a:gd name="T93" fmla="*/ 2147483647 h 370"/>
              <a:gd name="T94" fmla="*/ 2147483647 w 373"/>
              <a:gd name="T95" fmla="*/ 2147483647 h 37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73"/>
              <a:gd name="T145" fmla="*/ 0 h 370"/>
              <a:gd name="T146" fmla="*/ 373 w 373"/>
              <a:gd name="T147" fmla="*/ 370 h 37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73" h="370">
                <a:moveTo>
                  <a:pt x="235" y="370"/>
                </a:moveTo>
                <a:lnTo>
                  <a:pt x="237" y="369"/>
                </a:lnTo>
                <a:lnTo>
                  <a:pt x="238" y="367"/>
                </a:lnTo>
                <a:lnTo>
                  <a:pt x="240" y="366"/>
                </a:lnTo>
                <a:lnTo>
                  <a:pt x="241" y="366"/>
                </a:lnTo>
                <a:lnTo>
                  <a:pt x="242" y="365"/>
                </a:lnTo>
                <a:lnTo>
                  <a:pt x="244" y="365"/>
                </a:lnTo>
                <a:lnTo>
                  <a:pt x="245" y="365"/>
                </a:lnTo>
                <a:lnTo>
                  <a:pt x="249" y="366"/>
                </a:lnTo>
                <a:lnTo>
                  <a:pt x="252" y="367"/>
                </a:lnTo>
                <a:lnTo>
                  <a:pt x="255" y="368"/>
                </a:lnTo>
                <a:lnTo>
                  <a:pt x="257" y="370"/>
                </a:lnTo>
                <a:lnTo>
                  <a:pt x="373" y="282"/>
                </a:lnTo>
                <a:lnTo>
                  <a:pt x="373" y="279"/>
                </a:lnTo>
                <a:lnTo>
                  <a:pt x="372" y="277"/>
                </a:lnTo>
                <a:lnTo>
                  <a:pt x="372" y="275"/>
                </a:lnTo>
                <a:lnTo>
                  <a:pt x="371" y="273"/>
                </a:lnTo>
                <a:lnTo>
                  <a:pt x="370" y="271"/>
                </a:lnTo>
                <a:lnTo>
                  <a:pt x="369" y="270"/>
                </a:lnTo>
                <a:lnTo>
                  <a:pt x="368" y="268"/>
                </a:lnTo>
                <a:lnTo>
                  <a:pt x="367" y="267"/>
                </a:lnTo>
                <a:lnTo>
                  <a:pt x="364" y="265"/>
                </a:lnTo>
                <a:lnTo>
                  <a:pt x="361" y="264"/>
                </a:lnTo>
                <a:lnTo>
                  <a:pt x="358" y="262"/>
                </a:lnTo>
                <a:lnTo>
                  <a:pt x="354" y="261"/>
                </a:lnTo>
                <a:lnTo>
                  <a:pt x="351" y="260"/>
                </a:lnTo>
                <a:lnTo>
                  <a:pt x="347" y="259"/>
                </a:lnTo>
                <a:lnTo>
                  <a:pt x="344" y="258"/>
                </a:lnTo>
                <a:lnTo>
                  <a:pt x="342" y="256"/>
                </a:lnTo>
                <a:lnTo>
                  <a:pt x="340" y="255"/>
                </a:lnTo>
                <a:lnTo>
                  <a:pt x="339" y="254"/>
                </a:lnTo>
                <a:lnTo>
                  <a:pt x="338" y="252"/>
                </a:lnTo>
                <a:lnTo>
                  <a:pt x="337" y="251"/>
                </a:lnTo>
                <a:lnTo>
                  <a:pt x="337" y="249"/>
                </a:lnTo>
                <a:lnTo>
                  <a:pt x="336" y="247"/>
                </a:lnTo>
                <a:lnTo>
                  <a:pt x="336" y="245"/>
                </a:lnTo>
                <a:lnTo>
                  <a:pt x="336" y="243"/>
                </a:lnTo>
                <a:lnTo>
                  <a:pt x="336" y="235"/>
                </a:lnTo>
                <a:lnTo>
                  <a:pt x="337" y="228"/>
                </a:lnTo>
                <a:lnTo>
                  <a:pt x="338" y="220"/>
                </a:lnTo>
                <a:lnTo>
                  <a:pt x="338" y="214"/>
                </a:lnTo>
                <a:lnTo>
                  <a:pt x="338" y="205"/>
                </a:lnTo>
                <a:lnTo>
                  <a:pt x="337" y="196"/>
                </a:lnTo>
                <a:lnTo>
                  <a:pt x="337" y="186"/>
                </a:lnTo>
                <a:lnTo>
                  <a:pt x="336" y="177"/>
                </a:lnTo>
                <a:lnTo>
                  <a:pt x="335" y="172"/>
                </a:lnTo>
                <a:lnTo>
                  <a:pt x="334" y="168"/>
                </a:lnTo>
                <a:lnTo>
                  <a:pt x="333" y="164"/>
                </a:lnTo>
                <a:lnTo>
                  <a:pt x="332" y="160"/>
                </a:lnTo>
                <a:lnTo>
                  <a:pt x="330" y="157"/>
                </a:lnTo>
                <a:lnTo>
                  <a:pt x="329" y="155"/>
                </a:lnTo>
                <a:lnTo>
                  <a:pt x="327" y="153"/>
                </a:lnTo>
                <a:lnTo>
                  <a:pt x="325" y="152"/>
                </a:lnTo>
                <a:lnTo>
                  <a:pt x="324" y="147"/>
                </a:lnTo>
                <a:lnTo>
                  <a:pt x="323" y="142"/>
                </a:lnTo>
                <a:lnTo>
                  <a:pt x="322" y="136"/>
                </a:lnTo>
                <a:lnTo>
                  <a:pt x="321" y="130"/>
                </a:lnTo>
                <a:lnTo>
                  <a:pt x="319" y="120"/>
                </a:lnTo>
                <a:lnTo>
                  <a:pt x="315" y="109"/>
                </a:lnTo>
                <a:lnTo>
                  <a:pt x="313" y="104"/>
                </a:lnTo>
                <a:lnTo>
                  <a:pt x="311" y="99"/>
                </a:lnTo>
                <a:lnTo>
                  <a:pt x="308" y="94"/>
                </a:lnTo>
                <a:lnTo>
                  <a:pt x="306" y="90"/>
                </a:lnTo>
                <a:lnTo>
                  <a:pt x="304" y="86"/>
                </a:lnTo>
                <a:lnTo>
                  <a:pt x="301" y="83"/>
                </a:lnTo>
                <a:lnTo>
                  <a:pt x="299" y="80"/>
                </a:lnTo>
                <a:lnTo>
                  <a:pt x="297" y="78"/>
                </a:lnTo>
                <a:lnTo>
                  <a:pt x="298" y="74"/>
                </a:lnTo>
                <a:lnTo>
                  <a:pt x="299" y="69"/>
                </a:lnTo>
                <a:lnTo>
                  <a:pt x="300" y="66"/>
                </a:lnTo>
                <a:lnTo>
                  <a:pt x="300" y="63"/>
                </a:lnTo>
                <a:lnTo>
                  <a:pt x="301" y="60"/>
                </a:lnTo>
                <a:lnTo>
                  <a:pt x="303" y="57"/>
                </a:lnTo>
                <a:lnTo>
                  <a:pt x="302" y="50"/>
                </a:lnTo>
                <a:lnTo>
                  <a:pt x="301" y="43"/>
                </a:lnTo>
                <a:lnTo>
                  <a:pt x="301" y="37"/>
                </a:lnTo>
                <a:lnTo>
                  <a:pt x="301" y="32"/>
                </a:lnTo>
                <a:lnTo>
                  <a:pt x="301" y="27"/>
                </a:lnTo>
                <a:lnTo>
                  <a:pt x="302" y="23"/>
                </a:lnTo>
                <a:lnTo>
                  <a:pt x="303" y="19"/>
                </a:lnTo>
                <a:lnTo>
                  <a:pt x="304" y="16"/>
                </a:lnTo>
                <a:lnTo>
                  <a:pt x="307" y="11"/>
                </a:lnTo>
                <a:lnTo>
                  <a:pt x="310" y="7"/>
                </a:lnTo>
                <a:lnTo>
                  <a:pt x="312" y="3"/>
                </a:lnTo>
                <a:lnTo>
                  <a:pt x="314" y="0"/>
                </a:lnTo>
                <a:lnTo>
                  <a:pt x="308" y="3"/>
                </a:lnTo>
                <a:lnTo>
                  <a:pt x="302" y="6"/>
                </a:lnTo>
                <a:lnTo>
                  <a:pt x="297" y="8"/>
                </a:lnTo>
                <a:lnTo>
                  <a:pt x="290" y="9"/>
                </a:lnTo>
                <a:lnTo>
                  <a:pt x="284" y="11"/>
                </a:lnTo>
                <a:lnTo>
                  <a:pt x="278" y="12"/>
                </a:lnTo>
                <a:lnTo>
                  <a:pt x="271" y="12"/>
                </a:lnTo>
                <a:lnTo>
                  <a:pt x="264" y="12"/>
                </a:lnTo>
                <a:lnTo>
                  <a:pt x="256" y="12"/>
                </a:lnTo>
                <a:lnTo>
                  <a:pt x="245" y="12"/>
                </a:lnTo>
                <a:lnTo>
                  <a:pt x="233" y="12"/>
                </a:lnTo>
                <a:lnTo>
                  <a:pt x="222" y="12"/>
                </a:lnTo>
                <a:lnTo>
                  <a:pt x="215" y="13"/>
                </a:lnTo>
                <a:lnTo>
                  <a:pt x="206" y="14"/>
                </a:lnTo>
                <a:lnTo>
                  <a:pt x="197" y="16"/>
                </a:lnTo>
                <a:lnTo>
                  <a:pt x="187" y="18"/>
                </a:lnTo>
                <a:lnTo>
                  <a:pt x="177" y="21"/>
                </a:lnTo>
                <a:lnTo>
                  <a:pt x="168" y="24"/>
                </a:lnTo>
                <a:lnTo>
                  <a:pt x="159" y="26"/>
                </a:lnTo>
                <a:lnTo>
                  <a:pt x="153" y="29"/>
                </a:lnTo>
                <a:lnTo>
                  <a:pt x="150" y="30"/>
                </a:lnTo>
                <a:lnTo>
                  <a:pt x="145" y="32"/>
                </a:lnTo>
                <a:lnTo>
                  <a:pt x="140" y="34"/>
                </a:lnTo>
                <a:lnTo>
                  <a:pt x="135" y="37"/>
                </a:lnTo>
                <a:lnTo>
                  <a:pt x="130" y="40"/>
                </a:lnTo>
                <a:lnTo>
                  <a:pt x="124" y="44"/>
                </a:lnTo>
                <a:lnTo>
                  <a:pt x="119" y="48"/>
                </a:lnTo>
                <a:lnTo>
                  <a:pt x="116" y="51"/>
                </a:lnTo>
                <a:lnTo>
                  <a:pt x="118" y="52"/>
                </a:lnTo>
                <a:lnTo>
                  <a:pt x="123" y="52"/>
                </a:lnTo>
                <a:lnTo>
                  <a:pt x="128" y="53"/>
                </a:lnTo>
                <a:lnTo>
                  <a:pt x="131" y="53"/>
                </a:lnTo>
                <a:lnTo>
                  <a:pt x="131" y="88"/>
                </a:lnTo>
                <a:lnTo>
                  <a:pt x="131" y="89"/>
                </a:lnTo>
                <a:lnTo>
                  <a:pt x="131" y="90"/>
                </a:lnTo>
                <a:lnTo>
                  <a:pt x="132" y="91"/>
                </a:lnTo>
                <a:lnTo>
                  <a:pt x="133" y="92"/>
                </a:lnTo>
                <a:lnTo>
                  <a:pt x="134" y="93"/>
                </a:lnTo>
                <a:lnTo>
                  <a:pt x="136" y="94"/>
                </a:lnTo>
                <a:lnTo>
                  <a:pt x="138" y="95"/>
                </a:lnTo>
                <a:lnTo>
                  <a:pt x="140" y="97"/>
                </a:lnTo>
                <a:lnTo>
                  <a:pt x="141" y="98"/>
                </a:lnTo>
                <a:lnTo>
                  <a:pt x="141" y="99"/>
                </a:lnTo>
                <a:lnTo>
                  <a:pt x="142" y="100"/>
                </a:lnTo>
                <a:lnTo>
                  <a:pt x="142" y="101"/>
                </a:lnTo>
                <a:lnTo>
                  <a:pt x="142" y="102"/>
                </a:lnTo>
                <a:lnTo>
                  <a:pt x="141" y="104"/>
                </a:lnTo>
                <a:lnTo>
                  <a:pt x="141" y="105"/>
                </a:lnTo>
                <a:lnTo>
                  <a:pt x="140" y="106"/>
                </a:lnTo>
                <a:lnTo>
                  <a:pt x="139" y="107"/>
                </a:lnTo>
                <a:lnTo>
                  <a:pt x="138" y="107"/>
                </a:lnTo>
                <a:lnTo>
                  <a:pt x="136" y="107"/>
                </a:lnTo>
                <a:lnTo>
                  <a:pt x="135" y="108"/>
                </a:lnTo>
                <a:lnTo>
                  <a:pt x="128" y="107"/>
                </a:lnTo>
                <a:lnTo>
                  <a:pt x="120" y="107"/>
                </a:lnTo>
                <a:lnTo>
                  <a:pt x="116" y="108"/>
                </a:lnTo>
                <a:lnTo>
                  <a:pt x="112" y="111"/>
                </a:lnTo>
                <a:lnTo>
                  <a:pt x="106" y="113"/>
                </a:lnTo>
                <a:lnTo>
                  <a:pt x="101" y="116"/>
                </a:lnTo>
                <a:lnTo>
                  <a:pt x="99" y="118"/>
                </a:lnTo>
                <a:lnTo>
                  <a:pt x="97" y="120"/>
                </a:lnTo>
                <a:lnTo>
                  <a:pt x="95" y="122"/>
                </a:lnTo>
                <a:lnTo>
                  <a:pt x="93" y="124"/>
                </a:lnTo>
                <a:lnTo>
                  <a:pt x="92" y="126"/>
                </a:lnTo>
                <a:lnTo>
                  <a:pt x="91" y="128"/>
                </a:lnTo>
                <a:lnTo>
                  <a:pt x="90" y="131"/>
                </a:lnTo>
                <a:lnTo>
                  <a:pt x="90" y="133"/>
                </a:lnTo>
                <a:lnTo>
                  <a:pt x="87" y="134"/>
                </a:lnTo>
                <a:lnTo>
                  <a:pt x="84" y="135"/>
                </a:lnTo>
                <a:lnTo>
                  <a:pt x="82" y="137"/>
                </a:lnTo>
                <a:lnTo>
                  <a:pt x="79" y="139"/>
                </a:lnTo>
                <a:lnTo>
                  <a:pt x="74" y="143"/>
                </a:lnTo>
                <a:lnTo>
                  <a:pt x="69" y="148"/>
                </a:lnTo>
                <a:lnTo>
                  <a:pt x="66" y="150"/>
                </a:lnTo>
                <a:lnTo>
                  <a:pt x="62" y="152"/>
                </a:lnTo>
                <a:lnTo>
                  <a:pt x="59" y="155"/>
                </a:lnTo>
                <a:lnTo>
                  <a:pt x="55" y="156"/>
                </a:lnTo>
                <a:lnTo>
                  <a:pt x="51" y="158"/>
                </a:lnTo>
                <a:lnTo>
                  <a:pt x="46" y="159"/>
                </a:lnTo>
                <a:lnTo>
                  <a:pt x="41" y="160"/>
                </a:lnTo>
                <a:lnTo>
                  <a:pt x="35" y="160"/>
                </a:lnTo>
                <a:lnTo>
                  <a:pt x="31" y="160"/>
                </a:lnTo>
                <a:lnTo>
                  <a:pt x="29" y="161"/>
                </a:lnTo>
                <a:lnTo>
                  <a:pt x="26" y="161"/>
                </a:lnTo>
                <a:lnTo>
                  <a:pt x="24" y="162"/>
                </a:lnTo>
                <a:lnTo>
                  <a:pt x="20" y="164"/>
                </a:lnTo>
                <a:lnTo>
                  <a:pt x="17" y="167"/>
                </a:lnTo>
                <a:lnTo>
                  <a:pt x="13" y="169"/>
                </a:lnTo>
                <a:lnTo>
                  <a:pt x="10" y="172"/>
                </a:lnTo>
                <a:lnTo>
                  <a:pt x="8" y="174"/>
                </a:lnTo>
                <a:lnTo>
                  <a:pt x="6" y="175"/>
                </a:lnTo>
                <a:lnTo>
                  <a:pt x="3" y="176"/>
                </a:lnTo>
                <a:lnTo>
                  <a:pt x="0" y="177"/>
                </a:lnTo>
                <a:lnTo>
                  <a:pt x="0" y="200"/>
                </a:lnTo>
                <a:lnTo>
                  <a:pt x="0" y="208"/>
                </a:lnTo>
                <a:lnTo>
                  <a:pt x="69" y="253"/>
                </a:lnTo>
                <a:lnTo>
                  <a:pt x="170" y="323"/>
                </a:lnTo>
                <a:lnTo>
                  <a:pt x="179" y="331"/>
                </a:lnTo>
                <a:lnTo>
                  <a:pt x="185" y="341"/>
                </a:lnTo>
                <a:lnTo>
                  <a:pt x="189" y="344"/>
                </a:lnTo>
                <a:lnTo>
                  <a:pt x="194" y="347"/>
                </a:lnTo>
                <a:lnTo>
                  <a:pt x="201" y="352"/>
                </a:lnTo>
                <a:lnTo>
                  <a:pt x="210" y="357"/>
                </a:lnTo>
                <a:lnTo>
                  <a:pt x="218" y="362"/>
                </a:lnTo>
                <a:lnTo>
                  <a:pt x="226" y="366"/>
                </a:lnTo>
                <a:lnTo>
                  <a:pt x="229" y="368"/>
                </a:lnTo>
                <a:lnTo>
                  <a:pt x="232" y="369"/>
                </a:lnTo>
                <a:lnTo>
                  <a:pt x="234" y="370"/>
                </a:lnTo>
                <a:lnTo>
                  <a:pt x="235" y="37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8" name="Freeform 166" descr="Wide upward diagonal"/>
          <p:cNvSpPr>
            <a:spLocks/>
          </p:cNvSpPr>
          <p:nvPr>
            <p:custDataLst>
              <p:tags r:id="rId109"/>
            </p:custDataLst>
          </p:nvPr>
        </p:nvSpPr>
        <p:spPr bwMode="auto">
          <a:xfrm>
            <a:off x="4244975" y="2614613"/>
            <a:ext cx="384175" cy="436562"/>
          </a:xfrm>
          <a:custGeom>
            <a:avLst/>
            <a:gdLst>
              <a:gd name="T0" fmla="*/ 2147483647 w 877"/>
              <a:gd name="T1" fmla="*/ 2147483647 h 826"/>
              <a:gd name="T2" fmla="*/ 2147483647 w 877"/>
              <a:gd name="T3" fmla="*/ 2147483647 h 826"/>
              <a:gd name="T4" fmla="*/ 2147483647 w 877"/>
              <a:gd name="T5" fmla="*/ 2147483647 h 826"/>
              <a:gd name="T6" fmla="*/ 2147483647 w 877"/>
              <a:gd name="T7" fmla="*/ 2147483647 h 826"/>
              <a:gd name="T8" fmla="*/ 2147483647 w 877"/>
              <a:gd name="T9" fmla="*/ 2147483647 h 826"/>
              <a:gd name="T10" fmla="*/ 2147483647 w 877"/>
              <a:gd name="T11" fmla="*/ 2147483647 h 826"/>
              <a:gd name="T12" fmla="*/ 2147483647 w 877"/>
              <a:gd name="T13" fmla="*/ 2147483647 h 826"/>
              <a:gd name="T14" fmla="*/ 2147483647 w 877"/>
              <a:gd name="T15" fmla="*/ 2147483647 h 826"/>
              <a:gd name="T16" fmla="*/ 2147483647 w 877"/>
              <a:gd name="T17" fmla="*/ 2147483647 h 826"/>
              <a:gd name="T18" fmla="*/ 2147483647 w 877"/>
              <a:gd name="T19" fmla="*/ 2147483647 h 826"/>
              <a:gd name="T20" fmla="*/ 2147483647 w 877"/>
              <a:gd name="T21" fmla="*/ 2147483647 h 826"/>
              <a:gd name="T22" fmla="*/ 2147483647 w 877"/>
              <a:gd name="T23" fmla="*/ 2147483647 h 826"/>
              <a:gd name="T24" fmla="*/ 2147483647 w 877"/>
              <a:gd name="T25" fmla="*/ 2147483647 h 826"/>
              <a:gd name="T26" fmla="*/ 2147483647 w 877"/>
              <a:gd name="T27" fmla="*/ 2147483647 h 826"/>
              <a:gd name="T28" fmla="*/ 2147483647 w 877"/>
              <a:gd name="T29" fmla="*/ 2147483647 h 826"/>
              <a:gd name="T30" fmla="*/ 2147483647 w 877"/>
              <a:gd name="T31" fmla="*/ 2147483647 h 826"/>
              <a:gd name="T32" fmla="*/ 2147483647 w 877"/>
              <a:gd name="T33" fmla="*/ 2147483647 h 826"/>
              <a:gd name="T34" fmla="*/ 2147483647 w 877"/>
              <a:gd name="T35" fmla="*/ 2147483647 h 826"/>
              <a:gd name="T36" fmla="*/ 2147483647 w 877"/>
              <a:gd name="T37" fmla="*/ 2147483647 h 826"/>
              <a:gd name="T38" fmla="*/ 2147483647 w 877"/>
              <a:gd name="T39" fmla="*/ 2147483647 h 826"/>
              <a:gd name="T40" fmla="*/ 2147483647 w 877"/>
              <a:gd name="T41" fmla="*/ 2147483647 h 826"/>
              <a:gd name="T42" fmla="*/ 2147483647 w 877"/>
              <a:gd name="T43" fmla="*/ 2147483647 h 826"/>
              <a:gd name="T44" fmla="*/ 2147483647 w 877"/>
              <a:gd name="T45" fmla="*/ 2147483647 h 826"/>
              <a:gd name="T46" fmla="*/ 2147483647 w 877"/>
              <a:gd name="T47" fmla="*/ 0 h 826"/>
              <a:gd name="T48" fmla="*/ 2147483647 w 877"/>
              <a:gd name="T49" fmla="*/ 2147483647 h 826"/>
              <a:gd name="T50" fmla="*/ 2147483647 w 877"/>
              <a:gd name="T51" fmla="*/ 2147483647 h 826"/>
              <a:gd name="T52" fmla="*/ 2147483647 w 877"/>
              <a:gd name="T53" fmla="*/ 2147483647 h 826"/>
              <a:gd name="T54" fmla="*/ 2147483647 w 877"/>
              <a:gd name="T55" fmla="*/ 2147483647 h 826"/>
              <a:gd name="T56" fmla="*/ 2147483647 w 877"/>
              <a:gd name="T57" fmla="*/ 2147483647 h 826"/>
              <a:gd name="T58" fmla="*/ 2147483647 w 877"/>
              <a:gd name="T59" fmla="*/ 2147483647 h 826"/>
              <a:gd name="T60" fmla="*/ 2147483647 w 877"/>
              <a:gd name="T61" fmla="*/ 2147483647 h 826"/>
              <a:gd name="T62" fmla="*/ 2147483647 w 877"/>
              <a:gd name="T63" fmla="*/ 2147483647 h 826"/>
              <a:gd name="T64" fmla="*/ 2147483647 w 877"/>
              <a:gd name="T65" fmla="*/ 2147483647 h 826"/>
              <a:gd name="T66" fmla="*/ 2147483647 w 877"/>
              <a:gd name="T67" fmla="*/ 2147483647 h 826"/>
              <a:gd name="T68" fmla="*/ 2147483647 w 877"/>
              <a:gd name="T69" fmla="*/ 2147483647 h 826"/>
              <a:gd name="T70" fmla="*/ 2147483647 w 877"/>
              <a:gd name="T71" fmla="*/ 2147483647 h 826"/>
              <a:gd name="T72" fmla="*/ 2147483647 w 877"/>
              <a:gd name="T73" fmla="*/ 2147483647 h 826"/>
              <a:gd name="T74" fmla="*/ 2147483647 w 877"/>
              <a:gd name="T75" fmla="*/ 2147483647 h 826"/>
              <a:gd name="T76" fmla="*/ 2147483647 w 877"/>
              <a:gd name="T77" fmla="*/ 2147483647 h 826"/>
              <a:gd name="T78" fmla="*/ 2147483647 w 877"/>
              <a:gd name="T79" fmla="*/ 2147483647 h 826"/>
              <a:gd name="T80" fmla="*/ 2147483647 w 877"/>
              <a:gd name="T81" fmla="*/ 2147483647 h 826"/>
              <a:gd name="T82" fmla="*/ 2147483647 w 877"/>
              <a:gd name="T83" fmla="*/ 2147483647 h 826"/>
              <a:gd name="T84" fmla="*/ 2147483647 w 877"/>
              <a:gd name="T85" fmla="*/ 2147483647 h 826"/>
              <a:gd name="T86" fmla="*/ 2147483647 w 877"/>
              <a:gd name="T87" fmla="*/ 2147483647 h 826"/>
              <a:gd name="T88" fmla="*/ 2147483647 w 877"/>
              <a:gd name="T89" fmla="*/ 2147483647 h 826"/>
              <a:gd name="T90" fmla="*/ 2147483647 w 877"/>
              <a:gd name="T91" fmla="*/ 2147483647 h 826"/>
              <a:gd name="T92" fmla="*/ 2147483647 w 877"/>
              <a:gd name="T93" fmla="*/ 2147483647 h 826"/>
              <a:gd name="T94" fmla="*/ 2147483647 w 877"/>
              <a:gd name="T95" fmla="*/ 2147483647 h 826"/>
              <a:gd name="T96" fmla="*/ 2147483647 w 877"/>
              <a:gd name="T97" fmla="*/ 2147483647 h 826"/>
              <a:gd name="T98" fmla="*/ 2147483647 w 877"/>
              <a:gd name="T99" fmla="*/ 2147483647 h 826"/>
              <a:gd name="T100" fmla="*/ 2147483647 w 877"/>
              <a:gd name="T101" fmla="*/ 2147483647 h 826"/>
              <a:gd name="T102" fmla="*/ 2147483647 w 877"/>
              <a:gd name="T103" fmla="*/ 2147483647 h 826"/>
              <a:gd name="T104" fmla="*/ 2147483647 w 877"/>
              <a:gd name="T105" fmla="*/ 2147483647 h 826"/>
              <a:gd name="T106" fmla="*/ 2147483647 w 877"/>
              <a:gd name="T107" fmla="*/ 2147483647 h 826"/>
              <a:gd name="T108" fmla="*/ 2147483647 w 877"/>
              <a:gd name="T109" fmla="*/ 2147483647 h 826"/>
              <a:gd name="T110" fmla="*/ 2147483647 w 877"/>
              <a:gd name="T111" fmla="*/ 2147483647 h 826"/>
              <a:gd name="T112" fmla="*/ 2147483647 w 877"/>
              <a:gd name="T113" fmla="*/ 2147483647 h 826"/>
              <a:gd name="T114" fmla="*/ 2147483647 w 877"/>
              <a:gd name="T115" fmla="*/ 2147483647 h 8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877"/>
              <a:gd name="T175" fmla="*/ 0 h 826"/>
              <a:gd name="T176" fmla="*/ 877 w 877"/>
              <a:gd name="T177" fmla="*/ 826 h 82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877" h="826">
                <a:moveTo>
                  <a:pt x="0" y="190"/>
                </a:moveTo>
                <a:lnTo>
                  <a:pt x="16" y="167"/>
                </a:lnTo>
                <a:lnTo>
                  <a:pt x="33" y="147"/>
                </a:lnTo>
                <a:lnTo>
                  <a:pt x="36" y="141"/>
                </a:lnTo>
                <a:lnTo>
                  <a:pt x="39" y="133"/>
                </a:lnTo>
                <a:lnTo>
                  <a:pt x="41" y="126"/>
                </a:lnTo>
                <a:lnTo>
                  <a:pt x="43" y="118"/>
                </a:lnTo>
                <a:lnTo>
                  <a:pt x="46" y="109"/>
                </a:lnTo>
                <a:lnTo>
                  <a:pt x="47" y="99"/>
                </a:lnTo>
                <a:lnTo>
                  <a:pt x="47" y="87"/>
                </a:lnTo>
                <a:lnTo>
                  <a:pt x="46" y="73"/>
                </a:lnTo>
                <a:lnTo>
                  <a:pt x="46" y="70"/>
                </a:lnTo>
                <a:lnTo>
                  <a:pt x="47" y="67"/>
                </a:lnTo>
                <a:lnTo>
                  <a:pt x="49" y="66"/>
                </a:lnTo>
                <a:lnTo>
                  <a:pt x="52" y="65"/>
                </a:lnTo>
                <a:lnTo>
                  <a:pt x="61" y="64"/>
                </a:lnTo>
                <a:lnTo>
                  <a:pt x="72" y="63"/>
                </a:lnTo>
                <a:lnTo>
                  <a:pt x="78" y="61"/>
                </a:lnTo>
                <a:lnTo>
                  <a:pt x="83" y="59"/>
                </a:lnTo>
                <a:lnTo>
                  <a:pt x="89" y="55"/>
                </a:lnTo>
                <a:lnTo>
                  <a:pt x="93" y="50"/>
                </a:lnTo>
                <a:lnTo>
                  <a:pt x="96" y="42"/>
                </a:lnTo>
                <a:lnTo>
                  <a:pt x="98" y="33"/>
                </a:lnTo>
                <a:lnTo>
                  <a:pt x="99" y="20"/>
                </a:lnTo>
                <a:lnTo>
                  <a:pt x="98" y="6"/>
                </a:lnTo>
                <a:lnTo>
                  <a:pt x="124" y="4"/>
                </a:lnTo>
                <a:lnTo>
                  <a:pt x="147" y="5"/>
                </a:lnTo>
                <a:lnTo>
                  <a:pt x="168" y="6"/>
                </a:lnTo>
                <a:lnTo>
                  <a:pt x="188" y="9"/>
                </a:lnTo>
                <a:lnTo>
                  <a:pt x="208" y="13"/>
                </a:lnTo>
                <a:lnTo>
                  <a:pt x="226" y="18"/>
                </a:lnTo>
                <a:lnTo>
                  <a:pt x="242" y="24"/>
                </a:lnTo>
                <a:lnTo>
                  <a:pt x="259" y="31"/>
                </a:lnTo>
                <a:lnTo>
                  <a:pt x="264" y="35"/>
                </a:lnTo>
                <a:lnTo>
                  <a:pt x="269" y="39"/>
                </a:lnTo>
                <a:lnTo>
                  <a:pt x="273" y="43"/>
                </a:lnTo>
                <a:lnTo>
                  <a:pt x="276" y="47"/>
                </a:lnTo>
                <a:lnTo>
                  <a:pt x="281" y="57"/>
                </a:lnTo>
                <a:lnTo>
                  <a:pt x="283" y="67"/>
                </a:lnTo>
                <a:lnTo>
                  <a:pt x="285" y="78"/>
                </a:lnTo>
                <a:lnTo>
                  <a:pt x="288" y="88"/>
                </a:lnTo>
                <a:lnTo>
                  <a:pt x="289" y="93"/>
                </a:lnTo>
                <a:lnTo>
                  <a:pt x="292" y="97"/>
                </a:lnTo>
                <a:lnTo>
                  <a:pt x="295" y="101"/>
                </a:lnTo>
                <a:lnTo>
                  <a:pt x="298" y="105"/>
                </a:lnTo>
                <a:lnTo>
                  <a:pt x="306" y="108"/>
                </a:lnTo>
                <a:lnTo>
                  <a:pt x="315" y="110"/>
                </a:lnTo>
                <a:lnTo>
                  <a:pt x="325" y="110"/>
                </a:lnTo>
                <a:lnTo>
                  <a:pt x="334" y="110"/>
                </a:lnTo>
                <a:lnTo>
                  <a:pt x="344" y="109"/>
                </a:lnTo>
                <a:lnTo>
                  <a:pt x="354" y="109"/>
                </a:lnTo>
                <a:lnTo>
                  <a:pt x="363" y="109"/>
                </a:lnTo>
                <a:lnTo>
                  <a:pt x="372" y="111"/>
                </a:lnTo>
                <a:lnTo>
                  <a:pt x="388" y="117"/>
                </a:lnTo>
                <a:lnTo>
                  <a:pt x="405" y="124"/>
                </a:lnTo>
                <a:lnTo>
                  <a:pt x="421" y="133"/>
                </a:lnTo>
                <a:lnTo>
                  <a:pt x="438" y="143"/>
                </a:lnTo>
                <a:lnTo>
                  <a:pt x="454" y="152"/>
                </a:lnTo>
                <a:lnTo>
                  <a:pt x="471" y="159"/>
                </a:lnTo>
                <a:lnTo>
                  <a:pt x="478" y="162"/>
                </a:lnTo>
                <a:lnTo>
                  <a:pt x="487" y="164"/>
                </a:lnTo>
                <a:lnTo>
                  <a:pt x="496" y="166"/>
                </a:lnTo>
                <a:lnTo>
                  <a:pt x="505" y="166"/>
                </a:lnTo>
                <a:lnTo>
                  <a:pt x="513" y="166"/>
                </a:lnTo>
                <a:lnTo>
                  <a:pt x="521" y="166"/>
                </a:lnTo>
                <a:lnTo>
                  <a:pt x="529" y="166"/>
                </a:lnTo>
                <a:lnTo>
                  <a:pt x="538" y="166"/>
                </a:lnTo>
                <a:lnTo>
                  <a:pt x="538" y="158"/>
                </a:lnTo>
                <a:lnTo>
                  <a:pt x="540" y="150"/>
                </a:lnTo>
                <a:lnTo>
                  <a:pt x="542" y="143"/>
                </a:lnTo>
                <a:lnTo>
                  <a:pt x="544" y="137"/>
                </a:lnTo>
                <a:lnTo>
                  <a:pt x="549" y="126"/>
                </a:lnTo>
                <a:lnTo>
                  <a:pt x="551" y="117"/>
                </a:lnTo>
                <a:lnTo>
                  <a:pt x="550" y="112"/>
                </a:lnTo>
                <a:lnTo>
                  <a:pt x="547" y="108"/>
                </a:lnTo>
                <a:lnTo>
                  <a:pt x="544" y="103"/>
                </a:lnTo>
                <a:lnTo>
                  <a:pt x="541" y="98"/>
                </a:lnTo>
                <a:lnTo>
                  <a:pt x="537" y="93"/>
                </a:lnTo>
                <a:lnTo>
                  <a:pt x="534" y="87"/>
                </a:lnTo>
                <a:lnTo>
                  <a:pt x="531" y="81"/>
                </a:lnTo>
                <a:lnTo>
                  <a:pt x="531" y="73"/>
                </a:lnTo>
                <a:lnTo>
                  <a:pt x="531" y="61"/>
                </a:lnTo>
                <a:lnTo>
                  <a:pt x="531" y="49"/>
                </a:lnTo>
                <a:lnTo>
                  <a:pt x="539" y="49"/>
                </a:lnTo>
                <a:lnTo>
                  <a:pt x="547" y="47"/>
                </a:lnTo>
                <a:lnTo>
                  <a:pt x="554" y="45"/>
                </a:lnTo>
                <a:lnTo>
                  <a:pt x="562" y="42"/>
                </a:lnTo>
                <a:lnTo>
                  <a:pt x="574" y="34"/>
                </a:lnTo>
                <a:lnTo>
                  <a:pt x="586" y="24"/>
                </a:lnTo>
                <a:lnTo>
                  <a:pt x="598" y="15"/>
                </a:lnTo>
                <a:lnTo>
                  <a:pt x="610" y="7"/>
                </a:lnTo>
                <a:lnTo>
                  <a:pt x="617" y="4"/>
                </a:lnTo>
                <a:lnTo>
                  <a:pt x="623" y="2"/>
                </a:lnTo>
                <a:lnTo>
                  <a:pt x="630" y="0"/>
                </a:lnTo>
                <a:lnTo>
                  <a:pt x="638" y="0"/>
                </a:lnTo>
                <a:lnTo>
                  <a:pt x="650" y="0"/>
                </a:lnTo>
                <a:lnTo>
                  <a:pt x="659" y="1"/>
                </a:lnTo>
                <a:lnTo>
                  <a:pt x="668" y="2"/>
                </a:lnTo>
                <a:lnTo>
                  <a:pt x="676" y="4"/>
                </a:lnTo>
                <a:lnTo>
                  <a:pt x="681" y="6"/>
                </a:lnTo>
                <a:lnTo>
                  <a:pt x="685" y="9"/>
                </a:lnTo>
                <a:lnTo>
                  <a:pt x="688" y="12"/>
                </a:lnTo>
                <a:lnTo>
                  <a:pt x="691" y="16"/>
                </a:lnTo>
                <a:lnTo>
                  <a:pt x="695" y="24"/>
                </a:lnTo>
                <a:lnTo>
                  <a:pt x="698" y="34"/>
                </a:lnTo>
                <a:lnTo>
                  <a:pt x="700" y="39"/>
                </a:lnTo>
                <a:lnTo>
                  <a:pt x="702" y="44"/>
                </a:lnTo>
                <a:lnTo>
                  <a:pt x="706" y="50"/>
                </a:lnTo>
                <a:lnTo>
                  <a:pt x="710" y="55"/>
                </a:lnTo>
                <a:lnTo>
                  <a:pt x="715" y="58"/>
                </a:lnTo>
                <a:lnTo>
                  <a:pt x="721" y="61"/>
                </a:lnTo>
                <a:lnTo>
                  <a:pt x="728" y="63"/>
                </a:lnTo>
                <a:lnTo>
                  <a:pt x="734" y="65"/>
                </a:lnTo>
                <a:lnTo>
                  <a:pt x="750" y="67"/>
                </a:lnTo>
                <a:lnTo>
                  <a:pt x="765" y="69"/>
                </a:lnTo>
                <a:lnTo>
                  <a:pt x="798" y="71"/>
                </a:lnTo>
                <a:lnTo>
                  <a:pt x="830" y="73"/>
                </a:lnTo>
                <a:lnTo>
                  <a:pt x="830" y="83"/>
                </a:lnTo>
                <a:lnTo>
                  <a:pt x="830" y="90"/>
                </a:lnTo>
                <a:lnTo>
                  <a:pt x="830" y="97"/>
                </a:lnTo>
                <a:lnTo>
                  <a:pt x="830" y="105"/>
                </a:lnTo>
                <a:lnTo>
                  <a:pt x="830" y="109"/>
                </a:lnTo>
                <a:lnTo>
                  <a:pt x="832" y="113"/>
                </a:lnTo>
                <a:lnTo>
                  <a:pt x="834" y="117"/>
                </a:lnTo>
                <a:lnTo>
                  <a:pt x="836" y="121"/>
                </a:lnTo>
                <a:lnTo>
                  <a:pt x="838" y="126"/>
                </a:lnTo>
                <a:lnTo>
                  <a:pt x="841" y="132"/>
                </a:lnTo>
                <a:lnTo>
                  <a:pt x="843" y="140"/>
                </a:lnTo>
                <a:lnTo>
                  <a:pt x="843" y="148"/>
                </a:lnTo>
                <a:lnTo>
                  <a:pt x="842" y="152"/>
                </a:lnTo>
                <a:lnTo>
                  <a:pt x="840" y="156"/>
                </a:lnTo>
                <a:lnTo>
                  <a:pt x="836" y="159"/>
                </a:lnTo>
                <a:lnTo>
                  <a:pt x="833" y="162"/>
                </a:lnTo>
                <a:lnTo>
                  <a:pt x="830" y="165"/>
                </a:lnTo>
                <a:lnTo>
                  <a:pt x="826" y="168"/>
                </a:lnTo>
                <a:lnTo>
                  <a:pt x="824" y="170"/>
                </a:lnTo>
                <a:lnTo>
                  <a:pt x="823" y="172"/>
                </a:lnTo>
                <a:lnTo>
                  <a:pt x="824" y="184"/>
                </a:lnTo>
                <a:lnTo>
                  <a:pt x="825" y="196"/>
                </a:lnTo>
                <a:lnTo>
                  <a:pt x="829" y="207"/>
                </a:lnTo>
                <a:lnTo>
                  <a:pt x="834" y="217"/>
                </a:lnTo>
                <a:lnTo>
                  <a:pt x="841" y="227"/>
                </a:lnTo>
                <a:lnTo>
                  <a:pt x="848" y="236"/>
                </a:lnTo>
                <a:lnTo>
                  <a:pt x="858" y="245"/>
                </a:lnTo>
                <a:lnTo>
                  <a:pt x="869" y="253"/>
                </a:lnTo>
                <a:lnTo>
                  <a:pt x="876" y="671"/>
                </a:lnTo>
                <a:lnTo>
                  <a:pt x="876" y="680"/>
                </a:lnTo>
                <a:lnTo>
                  <a:pt x="876" y="687"/>
                </a:lnTo>
                <a:lnTo>
                  <a:pt x="876" y="697"/>
                </a:lnTo>
                <a:lnTo>
                  <a:pt x="876" y="709"/>
                </a:lnTo>
                <a:lnTo>
                  <a:pt x="877" y="726"/>
                </a:lnTo>
                <a:lnTo>
                  <a:pt x="877" y="741"/>
                </a:lnTo>
                <a:lnTo>
                  <a:pt x="877" y="756"/>
                </a:lnTo>
                <a:lnTo>
                  <a:pt x="876" y="766"/>
                </a:lnTo>
                <a:lnTo>
                  <a:pt x="874" y="771"/>
                </a:lnTo>
                <a:lnTo>
                  <a:pt x="870" y="775"/>
                </a:lnTo>
                <a:lnTo>
                  <a:pt x="867" y="778"/>
                </a:lnTo>
                <a:lnTo>
                  <a:pt x="863" y="780"/>
                </a:lnTo>
                <a:lnTo>
                  <a:pt x="856" y="782"/>
                </a:lnTo>
                <a:lnTo>
                  <a:pt x="848" y="783"/>
                </a:lnTo>
                <a:lnTo>
                  <a:pt x="840" y="783"/>
                </a:lnTo>
                <a:lnTo>
                  <a:pt x="830" y="782"/>
                </a:lnTo>
                <a:lnTo>
                  <a:pt x="830" y="792"/>
                </a:lnTo>
                <a:lnTo>
                  <a:pt x="830" y="804"/>
                </a:lnTo>
                <a:lnTo>
                  <a:pt x="830" y="816"/>
                </a:lnTo>
                <a:lnTo>
                  <a:pt x="830" y="826"/>
                </a:lnTo>
                <a:lnTo>
                  <a:pt x="378" y="592"/>
                </a:lnTo>
                <a:lnTo>
                  <a:pt x="366" y="593"/>
                </a:lnTo>
                <a:lnTo>
                  <a:pt x="359" y="595"/>
                </a:lnTo>
                <a:lnTo>
                  <a:pt x="353" y="597"/>
                </a:lnTo>
                <a:lnTo>
                  <a:pt x="344" y="598"/>
                </a:lnTo>
                <a:lnTo>
                  <a:pt x="331" y="607"/>
                </a:lnTo>
                <a:lnTo>
                  <a:pt x="318" y="616"/>
                </a:lnTo>
                <a:lnTo>
                  <a:pt x="308" y="620"/>
                </a:lnTo>
                <a:lnTo>
                  <a:pt x="297" y="624"/>
                </a:lnTo>
                <a:lnTo>
                  <a:pt x="292" y="626"/>
                </a:lnTo>
                <a:lnTo>
                  <a:pt x="285" y="627"/>
                </a:lnTo>
                <a:lnTo>
                  <a:pt x="278" y="628"/>
                </a:lnTo>
                <a:lnTo>
                  <a:pt x="272" y="628"/>
                </a:lnTo>
                <a:lnTo>
                  <a:pt x="263" y="627"/>
                </a:lnTo>
                <a:lnTo>
                  <a:pt x="254" y="624"/>
                </a:lnTo>
                <a:lnTo>
                  <a:pt x="246" y="620"/>
                </a:lnTo>
                <a:lnTo>
                  <a:pt x="238" y="614"/>
                </a:lnTo>
                <a:lnTo>
                  <a:pt x="230" y="609"/>
                </a:lnTo>
                <a:lnTo>
                  <a:pt x="224" y="602"/>
                </a:lnTo>
                <a:lnTo>
                  <a:pt x="220" y="597"/>
                </a:lnTo>
                <a:lnTo>
                  <a:pt x="218" y="592"/>
                </a:lnTo>
                <a:lnTo>
                  <a:pt x="193" y="586"/>
                </a:lnTo>
                <a:lnTo>
                  <a:pt x="173" y="579"/>
                </a:lnTo>
                <a:lnTo>
                  <a:pt x="165" y="577"/>
                </a:lnTo>
                <a:lnTo>
                  <a:pt x="157" y="577"/>
                </a:lnTo>
                <a:lnTo>
                  <a:pt x="152" y="578"/>
                </a:lnTo>
                <a:lnTo>
                  <a:pt x="148" y="579"/>
                </a:lnTo>
                <a:lnTo>
                  <a:pt x="143" y="583"/>
                </a:lnTo>
                <a:lnTo>
                  <a:pt x="139" y="586"/>
                </a:lnTo>
                <a:lnTo>
                  <a:pt x="138" y="577"/>
                </a:lnTo>
                <a:lnTo>
                  <a:pt x="137" y="570"/>
                </a:lnTo>
                <a:lnTo>
                  <a:pt x="136" y="564"/>
                </a:lnTo>
                <a:lnTo>
                  <a:pt x="134" y="558"/>
                </a:lnTo>
                <a:lnTo>
                  <a:pt x="130" y="553"/>
                </a:lnTo>
                <a:lnTo>
                  <a:pt x="127" y="549"/>
                </a:lnTo>
                <a:lnTo>
                  <a:pt x="124" y="545"/>
                </a:lnTo>
                <a:lnTo>
                  <a:pt x="119" y="541"/>
                </a:lnTo>
                <a:lnTo>
                  <a:pt x="109" y="535"/>
                </a:lnTo>
                <a:lnTo>
                  <a:pt x="98" y="530"/>
                </a:lnTo>
                <a:lnTo>
                  <a:pt x="87" y="526"/>
                </a:lnTo>
                <a:lnTo>
                  <a:pt x="75" y="521"/>
                </a:lnTo>
                <a:lnTo>
                  <a:pt x="63" y="517"/>
                </a:lnTo>
                <a:lnTo>
                  <a:pt x="52" y="513"/>
                </a:lnTo>
                <a:lnTo>
                  <a:pt x="41" y="509"/>
                </a:lnTo>
                <a:lnTo>
                  <a:pt x="33" y="503"/>
                </a:lnTo>
                <a:lnTo>
                  <a:pt x="28" y="499"/>
                </a:lnTo>
                <a:lnTo>
                  <a:pt x="24" y="496"/>
                </a:lnTo>
                <a:lnTo>
                  <a:pt x="20" y="492"/>
                </a:lnTo>
                <a:lnTo>
                  <a:pt x="18" y="487"/>
                </a:lnTo>
                <a:lnTo>
                  <a:pt x="16" y="482"/>
                </a:lnTo>
                <a:lnTo>
                  <a:pt x="14" y="476"/>
                </a:lnTo>
                <a:lnTo>
                  <a:pt x="13" y="469"/>
                </a:lnTo>
                <a:lnTo>
                  <a:pt x="13" y="462"/>
                </a:lnTo>
                <a:lnTo>
                  <a:pt x="14" y="439"/>
                </a:lnTo>
                <a:lnTo>
                  <a:pt x="16" y="417"/>
                </a:lnTo>
                <a:lnTo>
                  <a:pt x="18" y="395"/>
                </a:lnTo>
                <a:lnTo>
                  <a:pt x="19" y="376"/>
                </a:lnTo>
                <a:lnTo>
                  <a:pt x="19" y="352"/>
                </a:lnTo>
                <a:lnTo>
                  <a:pt x="19" y="329"/>
                </a:lnTo>
                <a:lnTo>
                  <a:pt x="19" y="305"/>
                </a:lnTo>
                <a:lnTo>
                  <a:pt x="19" y="281"/>
                </a:lnTo>
                <a:lnTo>
                  <a:pt x="17" y="258"/>
                </a:lnTo>
                <a:lnTo>
                  <a:pt x="14" y="234"/>
                </a:lnTo>
                <a:lnTo>
                  <a:pt x="11" y="223"/>
                </a:lnTo>
                <a:lnTo>
                  <a:pt x="7" y="212"/>
                </a:lnTo>
                <a:lnTo>
                  <a:pt x="4" y="202"/>
                </a:lnTo>
                <a:lnTo>
                  <a:pt x="0" y="19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39" name="Freeform 167" descr="Wide upward diagonal"/>
          <p:cNvSpPr>
            <a:spLocks/>
          </p:cNvSpPr>
          <p:nvPr>
            <p:custDataLst>
              <p:tags r:id="rId110"/>
            </p:custDataLst>
          </p:nvPr>
        </p:nvSpPr>
        <p:spPr bwMode="auto">
          <a:xfrm>
            <a:off x="4197350" y="2479675"/>
            <a:ext cx="93663" cy="236538"/>
          </a:xfrm>
          <a:custGeom>
            <a:avLst/>
            <a:gdLst>
              <a:gd name="T0" fmla="*/ 2147483647 w 206"/>
              <a:gd name="T1" fmla="*/ 2147483647 h 455"/>
              <a:gd name="T2" fmla="*/ 2147483647 w 206"/>
              <a:gd name="T3" fmla="*/ 2147483647 h 455"/>
              <a:gd name="T4" fmla="*/ 2147483647 w 206"/>
              <a:gd name="T5" fmla="*/ 2147483647 h 455"/>
              <a:gd name="T6" fmla="*/ 2147483647 w 206"/>
              <a:gd name="T7" fmla="*/ 2147483647 h 455"/>
              <a:gd name="T8" fmla="*/ 2147483647 w 206"/>
              <a:gd name="T9" fmla="*/ 2147483647 h 455"/>
              <a:gd name="T10" fmla="*/ 2147483647 w 206"/>
              <a:gd name="T11" fmla="*/ 2147483647 h 455"/>
              <a:gd name="T12" fmla="*/ 2147483647 w 206"/>
              <a:gd name="T13" fmla="*/ 2147483647 h 455"/>
              <a:gd name="T14" fmla="*/ 2147483647 w 206"/>
              <a:gd name="T15" fmla="*/ 2147483647 h 455"/>
              <a:gd name="T16" fmla="*/ 2147483647 w 206"/>
              <a:gd name="T17" fmla="*/ 2147483647 h 455"/>
              <a:gd name="T18" fmla="*/ 2147483647 w 206"/>
              <a:gd name="T19" fmla="*/ 2147483647 h 455"/>
              <a:gd name="T20" fmla="*/ 2147483647 w 206"/>
              <a:gd name="T21" fmla="*/ 2147483647 h 455"/>
              <a:gd name="T22" fmla="*/ 2147483647 w 206"/>
              <a:gd name="T23" fmla="*/ 2147483647 h 455"/>
              <a:gd name="T24" fmla="*/ 2147483647 w 206"/>
              <a:gd name="T25" fmla="*/ 2147483647 h 455"/>
              <a:gd name="T26" fmla="*/ 2147483647 w 206"/>
              <a:gd name="T27" fmla="*/ 2147483647 h 455"/>
              <a:gd name="T28" fmla="*/ 2147483647 w 206"/>
              <a:gd name="T29" fmla="*/ 2147483647 h 455"/>
              <a:gd name="T30" fmla="*/ 2147483647 w 206"/>
              <a:gd name="T31" fmla="*/ 2147483647 h 455"/>
              <a:gd name="T32" fmla="*/ 2147483647 w 206"/>
              <a:gd name="T33" fmla="*/ 2147483647 h 455"/>
              <a:gd name="T34" fmla="*/ 2147483647 w 206"/>
              <a:gd name="T35" fmla="*/ 2147483647 h 455"/>
              <a:gd name="T36" fmla="*/ 2147483647 w 206"/>
              <a:gd name="T37" fmla="*/ 2147483647 h 455"/>
              <a:gd name="T38" fmla="*/ 2147483647 w 206"/>
              <a:gd name="T39" fmla="*/ 2147483647 h 455"/>
              <a:gd name="T40" fmla="*/ 2147483647 w 206"/>
              <a:gd name="T41" fmla="*/ 2147483647 h 455"/>
              <a:gd name="T42" fmla="*/ 2147483647 w 206"/>
              <a:gd name="T43" fmla="*/ 2147483647 h 455"/>
              <a:gd name="T44" fmla="*/ 2147483647 w 206"/>
              <a:gd name="T45" fmla="*/ 2147483647 h 455"/>
              <a:gd name="T46" fmla="*/ 2147483647 w 206"/>
              <a:gd name="T47" fmla="*/ 2147483647 h 455"/>
              <a:gd name="T48" fmla="*/ 2147483647 w 206"/>
              <a:gd name="T49" fmla="*/ 2147483647 h 455"/>
              <a:gd name="T50" fmla="*/ 2147483647 w 206"/>
              <a:gd name="T51" fmla="*/ 2147483647 h 455"/>
              <a:gd name="T52" fmla="*/ 2147483647 w 206"/>
              <a:gd name="T53" fmla="*/ 2147483647 h 455"/>
              <a:gd name="T54" fmla="*/ 2147483647 w 206"/>
              <a:gd name="T55" fmla="*/ 2147483647 h 455"/>
              <a:gd name="T56" fmla="*/ 2147483647 w 206"/>
              <a:gd name="T57" fmla="*/ 2147483647 h 455"/>
              <a:gd name="T58" fmla="*/ 2147483647 w 206"/>
              <a:gd name="T59" fmla="*/ 2147483647 h 455"/>
              <a:gd name="T60" fmla="*/ 2147483647 w 206"/>
              <a:gd name="T61" fmla="*/ 2147483647 h 455"/>
              <a:gd name="T62" fmla="*/ 2147483647 w 206"/>
              <a:gd name="T63" fmla="*/ 2147483647 h 455"/>
              <a:gd name="T64" fmla="*/ 2147483647 w 206"/>
              <a:gd name="T65" fmla="*/ 2147483647 h 455"/>
              <a:gd name="T66" fmla="*/ 2147483647 w 206"/>
              <a:gd name="T67" fmla="*/ 2147483647 h 455"/>
              <a:gd name="T68" fmla="*/ 2147483647 w 206"/>
              <a:gd name="T69" fmla="*/ 2147483647 h 455"/>
              <a:gd name="T70" fmla="*/ 2147483647 w 206"/>
              <a:gd name="T71" fmla="*/ 2147483647 h 455"/>
              <a:gd name="T72" fmla="*/ 2147483647 w 206"/>
              <a:gd name="T73" fmla="*/ 2147483647 h 455"/>
              <a:gd name="T74" fmla="*/ 2147483647 w 206"/>
              <a:gd name="T75" fmla="*/ 0 h 455"/>
              <a:gd name="T76" fmla="*/ 2147483647 w 206"/>
              <a:gd name="T77" fmla="*/ 2147483647 h 455"/>
              <a:gd name="T78" fmla="*/ 2147483647 w 206"/>
              <a:gd name="T79" fmla="*/ 2147483647 h 455"/>
              <a:gd name="T80" fmla="*/ 2147483647 w 206"/>
              <a:gd name="T81" fmla="*/ 2147483647 h 455"/>
              <a:gd name="T82" fmla="*/ 2147483647 w 206"/>
              <a:gd name="T83" fmla="*/ 2147483647 h 455"/>
              <a:gd name="T84" fmla="*/ 2147483647 w 206"/>
              <a:gd name="T85" fmla="*/ 2147483647 h 455"/>
              <a:gd name="T86" fmla="*/ 2147483647 w 206"/>
              <a:gd name="T87" fmla="*/ 2147483647 h 455"/>
              <a:gd name="T88" fmla="*/ 2147483647 w 206"/>
              <a:gd name="T89" fmla="*/ 2147483647 h 455"/>
              <a:gd name="T90" fmla="*/ 2147483647 w 206"/>
              <a:gd name="T91" fmla="*/ 2147483647 h 455"/>
              <a:gd name="T92" fmla="*/ 0 w 206"/>
              <a:gd name="T93" fmla="*/ 2147483647 h 455"/>
              <a:gd name="T94" fmla="*/ 2147483647 w 206"/>
              <a:gd name="T95" fmla="*/ 2147483647 h 455"/>
              <a:gd name="T96" fmla="*/ 2147483647 w 206"/>
              <a:gd name="T97" fmla="*/ 2147483647 h 455"/>
              <a:gd name="T98" fmla="*/ 2147483647 w 206"/>
              <a:gd name="T99" fmla="*/ 2147483647 h 455"/>
              <a:gd name="T100" fmla="*/ 2147483647 w 206"/>
              <a:gd name="T101" fmla="*/ 2147483647 h 455"/>
              <a:gd name="T102" fmla="*/ 2147483647 w 206"/>
              <a:gd name="T103" fmla="*/ 2147483647 h 455"/>
              <a:gd name="T104" fmla="*/ 2147483647 w 206"/>
              <a:gd name="T105" fmla="*/ 2147483647 h 455"/>
              <a:gd name="T106" fmla="*/ 2147483647 w 206"/>
              <a:gd name="T107" fmla="*/ 2147483647 h 45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06"/>
              <a:gd name="T163" fmla="*/ 0 h 455"/>
              <a:gd name="T164" fmla="*/ 206 w 206"/>
              <a:gd name="T165" fmla="*/ 455 h 45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06" h="455">
                <a:moveTo>
                  <a:pt x="93" y="455"/>
                </a:moveTo>
                <a:lnTo>
                  <a:pt x="103" y="441"/>
                </a:lnTo>
                <a:lnTo>
                  <a:pt x="114" y="430"/>
                </a:lnTo>
                <a:lnTo>
                  <a:pt x="125" y="420"/>
                </a:lnTo>
                <a:lnTo>
                  <a:pt x="135" y="409"/>
                </a:lnTo>
                <a:lnTo>
                  <a:pt x="140" y="404"/>
                </a:lnTo>
                <a:lnTo>
                  <a:pt x="144" y="397"/>
                </a:lnTo>
                <a:lnTo>
                  <a:pt x="147" y="390"/>
                </a:lnTo>
                <a:lnTo>
                  <a:pt x="149" y="382"/>
                </a:lnTo>
                <a:lnTo>
                  <a:pt x="152" y="373"/>
                </a:lnTo>
                <a:lnTo>
                  <a:pt x="153" y="363"/>
                </a:lnTo>
                <a:lnTo>
                  <a:pt x="154" y="352"/>
                </a:lnTo>
                <a:lnTo>
                  <a:pt x="153" y="338"/>
                </a:lnTo>
                <a:lnTo>
                  <a:pt x="153" y="335"/>
                </a:lnTo>
                <a:lnTo>
                  <a:pt x="154" y="332"/>
                </a:lnTo>
                <a:lnTo>
                  <a:pt x="156" y="331"/>
                </a:lnTo>
                <a:lnTo>
                  <a:pt x="159" y="330"/>
                </a:lnTo>
                <a:lnTo>
                  <a:pt x="168" y="329"/>
                </a:lnTo>
                <a:lnTo>
                  <a:pt x="179" y="327"/>
                </a:lnTo>
                <a:lnTo>
                  <a:pt x="185" y="325"/>
                </a:lnTo>
                <a:lnTo>
                  <a:pt x="190" y="322"/>
                </a:lnTo>
                <a:lnTo>
                  <a:pt x="196" y="318"/>
                </a:lnTo>
                <a:lnTo>
                  <a:pt x="200" y="312"/>
                </a:lnTo>
                <a:lnTo>
                  <a:pt x="203" y="304"/>
                </a:lnTo>
                <a:lnTo>
                  <a:pt x="205" y="294"/>
                </a:lnTo>
                <a:lnTo>
                  <a:pt x="206" y="280"/>
                </a:lnTo>
                <a:lnTo>
                  <a:pt x="205" y="265"/>
                </a:lnTo>
                <a:lnTo>
                  <a:pt x="202" y="265"/>
                </a:lnTo>
                <a:lnTo>
                  <a:pt x="198" y="265"/>
                </a:lnTo>
                <a:lnTo>
                  <a:pt x="193" y="264"/>
                </a:lnTo>
                <a:lnTo>
                  <a:pt x="188" y="262"/>
                </a:lnTo>
                <a:lnTo>
                  <a:pt x="177" y="256"/>
                </a:lnTo>
                <a:lnTo>
                  <a:pt x="166" y="249"/>
                </a:lnTo>
                <a:lnTo>
                  <a:pt x="155" y="242"/>
                </a:lnTo>
                <a:lnTo>
                  <a:pt x="144" y="235"/>
                </a:lnTo>
                <a:lnTo>
                  <a:pt x="140" y="231"/>
                </a:lnTo>
                <a:lnTo>
                  <a:pt x="134" y="229"/>
                </a:lnTo>
                <a:lnTo>
                  <a:pt x="130" y="228"/>
                </a:lnTo>
                <a:lnTo>
                  <a:pt x="126" y="227"/>
                </a:lnTo>
                <a:lnTo>
                  <a:pt x="119" y="222"/>
                </a:lnTo>
                <a:lnTo>
                  <a:pt x="107" y="215"/>
                </a:lnTo>
                <a:lnTo>
                  <a:pt x="101" y="212"/>
                </a:lnTo>
                <a:lnTo>
                  <a:pt x="97" y="209"/>
                </a:lnTo>
                <a:lnTo>
                  <a:pt x="95" y="206"/>
                </a:lnTo>
                <a:lnTo>
                  <a:pt x="93" y="203"/>
                </a:lnTo>
                <a:lnTo>
                  <a:pt x="95" y="199"/>
                </a:lnTo>
                <a:lnTo>
                  <a:pt x="98" y="191"/>
                </a:lnTo>
                <a:lnTo>
                  <a:pt x="104" y="181"/>
                </a:lnTo>
                <a:lnTo>
                  <a:pt x="111" y="169"/>
                </a:lnTo>
                <a:lnTo>
                  <a:pt x="119" y="158"/>
                </a:lnTo>
                <a:lnTo>
                  <a:pt x="126" y="148"/>
                </a:lnTo>
                <a:lnTo>
                  <a:pt x="134" y="140"/>
                </a:lnTo>
                <a:lnTo>
                  <a:pt x="140" y="136"/>
                </a:lnTo>
                <a:lnTo>
                  <a:pt x="136" y="129"/>
                </a:lnTo>
                <a:lnTo>
                  <a:pt x="132" y="122"/>
                </a:lnTo>
                <a:lnTo>
                  <a:pt x="126" y="116"/>
                </a:lnTo>
                <a:lnTo>
                  <a:pt x="121" y="111"/>
                </a:lnTo>
                <a:lnTo>
                  <a:pt x="115" y="105"/>
                </a:lnTo>
                <a:lnTo>
                  <a:pt x="111" y="99"/>
                </a:lnTo>
                <a:lnTo>
                  <a:pt x="108" y="93"/>
                </a:lnTo>
                <a:lnTo>
                  <a:pt x="107" y="86"/>
                </a:lnTo>
                <a:lnTo>
                  <a:pt x="107" y="84"/>
                </a:lnTo>
                <a:lnTo>
                  <a:pt x="109" y="81"/>
                </a:lnTo>
                <a:lnTo>
                  <a:pt x="111" y="78"/>
                </a:lnTo>
                <a:lnTo>
                  <a:pt x="113" y="75"/>
                </a:lnTo>
                <a:lnTo>
                  <a:pt x="116" y="72"/>
                </a:lnTo>
                <a:lnTo>
                  <a:pt x="120" y="70"/>
                </a:lnTo>
                <a:lnTo>
                  <a:pt x="123" y="69"/>
                </a:lnTo>
                <a:lnTo>
                  <a:pt x="126" y="68"/>
                </a:lnTo>
                <a:lnTo>
                  <a:pt x="126" y="37"/>
                </a:lnTo>
                <a:lnTo>
                  <a:pt x="120" y="36"/>
                </a:lnTo>
                <a:lnTo>
                  <a:pt x="110" y="32"/>
                </a:lnTo>
                <a:lnTo>
                  <a:pt x="99" y="27"/>
                </a:lnTo>
                <a:lnTo>
                  <a:pt x="87" y="21"/>
                </a:lnTo>
                <a:lnTo>
                  <a:pt x="65" y="8"/>
                </a:lnTo>
                <a:lnTo>
                  <a:pt x="53" y="0"/>
                </a:lnTo>
                <a:lnTo>
                  <a:pt x="52" y="2"/>
                </a:lnTo>
                <a:lnTo>
                  <a:pt x="47" y="11"/>
                </a:lnTo>
                <a:lnTo>
                  <a:pt x="41" y="26"/>
                </a:lnTo>
                <a:lnTo>
                  <a:pt x="34" y="44"/>
                </a:lnTo>
                <a:lnTo>
                  <a:pt x="31" y="56"/>
                </a:lnTo>
                <a:lnTo>
                  <a:pt x="28" y="70"/>
                </a:lnTo>
                <a:lnTo>
                  <a:pt x="24" y="83"/>
                </a:lnTo>
                <a:lnTo>
                  <a:pt x="22" y="99"/>
                </a:lnTo>
                <a:lnTo>
                  <a:pt x="20" y="115"/>
                </a:lnTo>
                <a:lnTo>
                  <a:pt x="20" y="133"/>
                </a:lnTo>
                <a:lnTo>
                  <a:pt x="19" y="152"/>
                </a:lnTo>
                <a:lnTo>
                  <a:pt x="20" y="172"/>
                </a:lnTo>
                <a:lnTo>
                  <a:pt x="15" y="180"/>
                </a:lnTo>
                <a:lnTo>
                  <a:pt x="12" y="188"/>
                </a:lnTo>
                <a:lnTo>
                  <a:pt x="9" y="197"/>
                </a:lnTo>
                <a:lnTo>
                  <a:pt x="8" y="206"/>
                </a:lnTo>
                <a:lnTo>
                  <a:pt x="3" y="222"/>
                </a:lnTo>
                <a:lnTo>
                  <a:pt x="0" y="235"/>
                </a:lnTo>
                <a:lnTo>
                  <a:pt x="12" y="247"/>
                </a:lnTo>
                <a:lnTo>
                  <a:pt x="22" y="259"/>
                </a:lnTo>
                <a:lnTo>
                  <a:pt x="32" y="270"/>
                </a:lnTo>
                <a:lnTo>
                  <a:pt x="41" y="281"/>
                </a:lnTo>
                <a:lnTo>
                  <a:pt x="48" y="294"/>
                </a:lnTo>
                <a:lnTo>
                  <a:pt x="55" y="305"/>
                </a:lnTo>
                <a:lnTo>
                  <a:pt x="60" y="317"/>
                </a:lnTo>
                <a:lnTo>
                  <a:pt x="66" y="329"/>
                </a:lnTo>
                <a:lnTo>
                  <a:pt x="71" y="341"/>
                </a:lnTo>
                <a:lnTo>
                  <a:pt x="75" y="355"/>
                </a:lnTo>
                <a:lnTo>
                  <a:pt x="79" y="369"/>
                </a:lnTo>
                <a:lnTo>
                  <a:pt x="82" y="384"/>
                </a:lnTo>
                <a:lnTo>
                  <a:pt x="88" y="417"/>
                </a:lnTo>
                <a:lnTo>
                  <a:pt x="93" y="455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0" name="Freeform 168"/>
          <p:cNvSpPr>
            <a:spLocks/>
          </p:cNvSpPr>
          <p:nvPr>
            <p:custDataLst>
              <p:tags r:id="rId111"/>
            </p:custDataLst>
          </p:nvPr>
        </p:nvSpPr>
        <p:spPr bwMode="auto">
          <a:xfrm>
            <a:off x="3579813" y="2790825"/>
            <a:ext cx="231775" cy="215900"/>
          </a:xfrm>
          <a:custGeom>
            <a:avLst/>
            <a:gdLst>
              <a:gd name="T0" fmla="*/ 2147483647 w 518"/>
              <a:gd name="T1" fmla="*/ 2147483647 h 406"/>
              <a:gd name="T2" fmla="*/ 2147483647 w 518"/>
              <a:gd name="T3" fmla="*/ 2147483647 h 406"/>
              <a:gd name="T4" fmla="*/ 2147483647 w 518"/>
              <a:gd name="T5" fmla="*/ 2147483647 h 406"/>
              <a:gd name="T6" fmla="*/ 2147483647 w 518"/>
              <a:gd name="T7" fmla="*/ 2147483647 h 406"/>
              <a:gd name="T8" fmla="*/ 2147483647 w 518"/>
              <a:gd name="T9" fmla="*/ 2147483647 h 406"/>
              <a:gd name="T10" fmla="*/ 2147483647 w 518"/>
              <a:gd name="T11" fmla="*/ 2147483647 h 406"/>
              <a:gd name="T12" fmla="*/ 2147483647 w 518"/>
              <a:gd name="T13" fmla="*/ 2147483647 h 406"/>
              <a:gd name="T14" fmla="*/ 2147483647 w 518"/>
              <a:gd name="T15" fmla="*/ 2147483647 h 406"/>
              <a:gd name="T16" fmla="*/ 2147483647 w 518"/>
              <a:gd name="T17" fmla="*/ 2147483647 h 406"/>
              <a:gd name="T18" fmla="*/ 2147483647 w 518"/>
              <a:gd name="T19" fmla="*/ 2147483647 h 406"/>
              <a:gd name="T20" fmla="*/ 2147483647 w 518"/>
              <a:gd name="T21" fmla="*/ 2147483647 h 406"/>
              <a:gd name="T22" fmla="*/ 2147483647 w 518"/>
              <a:gd name="T23" fmla="*/ 2147483647 h 406"/>
              <a:gd name="T24" fmla="*/ 2147483647 w 518"/>
              <a:gd name="T25" fmla="*/ 2147483647 h 406"/>
              <a:gd name="T26" fmla="*/ 2147483647 w 518"/>
              <a:gd name="T27" fmla="*/ 2147483647 h 406"/>
              <a:gd name="T28" fmla="*/ 2147483647 w 518"/>
              <a:gd name="T29" fmla="*/ 2147483647 h 406"/>
              <a:gd name="T30" fmla="*/ 2147483647 w 518"/>
              <a:gd name="T31" fmla="*/ 2147483647 h 406"/>
              <a:gd name="T32" fmla="*/ 2147483647 w 518"/>
              <a:gd name="T33" fmla="*/ 2147483647 h 406"/>
              <a:gd name="T34" fmla="*/ 2147483647 w 518"/>
              <a:gd name="T35" fmla="*/ 2147483647 h 406"/>
              <a:gd name="T36" fmla="*/ 2147483647 w 518"/>
              <a:gd name="T37" fmla="*/ 2147483647 h 406"/>
              <a:gd name="T38" fmla="*/ 2147483647 w 518"/>
              <a:gd name="T39" fmla="*/ 2147483647 h 406"/>
              <a:gd name="T40" fmla="*/ 2147483647 w 518"/>
              <a:gd name="T41" fmla="*/ 2147483647 h 406"/>
              <a:gd name="T42" fmla="*/ 2147483647 w 518"/>
              <a:gd name="T43" fmla="*/ 2147483647 h 406"/>
              <a:gd name="T44" fmla="*/ 2147483647 w 518"/>
              <a:gd name="T45" fmla="*/ 2147483647 h 406"/>
              <a:gd name="T46" fmla="*/ 2147483647 w 518"/>
              <a:gd name="T47" fmla="*/ 2147483647 h 406"/>
              <a:gd name="T48" fmla="*/ 2147483647 w 518"/>
              <a:gd name="T49" fmla="*/ 2147483647 h 406"/>
              <a:gd name="T50" fmla="*/ 2147483647 w 518"/>
              <a:gd name="T51" fmla="*/ 2147483647 h 406"/>
              <a:gd name="T52" fmla="*/ 2147483647 w 518"/>
              <a:gd name="T53" fmla="*/ 2147483647 h 406"/>
              <a:gd name="T54" fmla="*/ 2147483647 w 518"/>
              <a:gd name="T55" fmla="*/ 2147483647 h 406"/>
              <a:gd name="T56" fmla="*/ 2147483647 w 518"/>
              <a:gd name="T57" fmla="*/ 2147483647 h 406"/>
              <a:gd name="T58" fmla="*/ 2147483647 w 518"/>
              <a:gd name="T59" fmla="*/ 2147483647 h 406"/>
              <a:gd name="T60" fmla="*/ 2147483647 w 518"/>
              <a:gd name="T61" fmla="*/ 2147483647 h 406"/>
              <a:gd name="T62" fmla="*/ 2147483647 w 518"/>
              <a:gd name="T63" fmla="*/ 2147483647 h 406"/>
              <a:gd name="T64" fmla="*/ 2147483647 w 518"/>
              <a:gd name="T65" fmla="*/ 2147483647 h 406"/>
              <a:gd name="T66" fmla="*/ 2147483647 w 518"/>
              <a:gd name="T67" fmla="*/ 2147483647 h 406"/>
              <a:gd name="T68" fmla="*/ 2147483647 w 518"/>
              <a:gd name="T69" fmla="*/ 2147483647 h 406"/>
              <a:gd name="T70" fmla="*/ 2147483647 w 518"/>
              <a:gd name="T71" fmla="*/ 2147483647 h 406"/>
              <a:gd name="T72" fmla="*/ 2147483647 w 518"/>
              <a:gd name="T73" fmla="*/ 2147483647 h 406"/>
              <a:gd name="T74" fmla="*/ 2147483647 w 518"/>
              <a:gd name="T75" fmla="*/ 2147483647 h 406"/>
              <a:gd name="T76" fmla="*/ 2147483647 w 518"/>
              <a:gd name="T77" fmla="*/ 0 h 406"/>
              <a:gd name="T78" fmla="*/ 2147483647 w 518"/>
              <a:gd name="T79" fmla="*/ 2147483647 h 406"/>
              <a:gd name="T80" fmla="*/ 2147483647 w 518"/>
              <a:gd name="T81" fmla="*/ 2147483647 h 40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518"/>
              <a:gd name="T124" fmla="*/ 0 h 406"/>
              <a:gd name="T125" fmla="*/ 518 w 518"/>
              <a:gd name="T126" fmla="*/ 406 h 40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518" h="406">
                <a:moveTo>
                  <a:pt x="518" y="110"/>
                </a:moveTo>
                <a:lnTo>
                  <a:pt x="326" y="110"/>
                </a:lnTo>
                <a:lnTo>
                  <a:pt x="312" y="104"/>
                </a:lnTo>
                <a:lnTo>
                  <a:pt x="326" y="259"/>
                </a:lnTo>
                <a:lnTo>
                  <a:pt x="323" y="261"/>
                </a:lnTo>
                <a:lnTo>
                  <a:pt x="315" y="264"/>
                </a:lnTo>
                <a:lnTo>
                  <a:pt x="304" y="267"/>
                </a:lnTo>
                <a:lnTo>
                  <a:pt x="291" y="271"/>
                </a:lnTo>
                <a:lnTo>
                  <a:pt x="263" y="277"/>
                </a:lnTo>
                <a:lnTo>
                  <a:pt x="246" y="283"/>
                </a:lnTo>
                <a:lnTo>
                  <a:pt x="250" y="292"/>
                </a:lnTo>
                <a:lnTo>
                  <a:pt x="253" y="302"/>
                </a:lnTo>
                <a:lnTo>
                  <a:pt x="258" y="314"/>
                </a:lnTo>
                <a:lnTo>
                  <a:pt x="265" y="326"/>
                </a:lnTo>
                <a:lnTo>
                  <a:pt x="267" y="335"/>
                </a:lnTo>
                <a:lnTo>
                  <a:pt x="269" y="353"/>
                </a:lnTo>
                <a:lnTo>
                  <a:pt x="271" y="373"/>
                </a:lnTo>
                <a:lnTo>
                  <a:pt x="272" y="382"/>
                </a:lnTo>
                <a:lnTo>
                  <a:pt x="67" y="382"/>
                </a:lnTo>
                <a:lnTo>
                  <a:pt x="52" y="394"/>
                </a:lnTo>
                <a:lnTo>
                  <a:pt x="39" y="406"/>
                </a:lnTo>
                <a:lnTo>
                  <a:pt x="22" y="406"/>
                </a:lnTo>
                <a:lnTo>
                  <a:pt x="10" y="404"/>
                </a:lnTo>
                <a:lnTo>
                  <a:pt x="5" y="403"/>
                </a:lnTo>
                <a:lnTo>
                  <a:pt x="2" y="401"/>
                </a:lnTo>
                <a:lnTo>
                  <a:pt x="1" y="398"/>
                </a:lnTo>
                <a:lnTo>
                  <a:pt x="0" y="394"/>
                </a:lnTo>
                <a:lnTo>
                  <a:pt x="1" y="385"/>
                </a:lnTo>
                <a:lnTo>
                  <a:pt x="2" y="378"/>
                </a:lnTo>
                <a:lnTo>
                  <a:pt x="4" y="371"/>
                </a:lnTo>
                <a:lnTo>
                  <a:pt x="6" y="365"/>
                </a:lnTo>
                <a:lnTo>
                  <a:pt x="11" y="354"/>
                </a:lnTo>
                <a:lnTo>
                  <a:pt x="13" y="344"/>
                </a:lnTo>
                <a:lnTo>
                  <a:pt x="20" y="341"/>
                </a:lnTo>
                <a:lnTo>
                  <a:pt x="26" y="337"/>
                </a:lnTo>
                <a:lnTo>
                  <a:pt x="30" y="334"/>
                </a:lnTo>
                <a:lnTo>
                  <a:pt x="35" y="330"/>
                </a:lnTo>
                <a:lnTo>
                  <a:pt x="38" y="326"/>
                </a:lnTo>
                <a:lnTo>
                  <a:pt x="41" y="321"/>
                </a:lnTo>
                <a:lnTo>
                  <a:pt x="44" y="317"/>
                </a:lnTo>
                <a:lnTo>
                  <a:pt x="46" y="313"/>
                </a:lnTo>
                <a:lnTo>
                  <a:pt x="49" y="292"/>
                </a:lnTo>
                <a:lnTo>
                  <a:pt x="52" y="271"/>
                </a:lnTo>
                <a:lnTo>
                  <a:pt x="56" y="265"/>
                </a:lnTo>
                <a:lnTo>
                  <a:pt x="59" y="261"/>
                </a:lnTo>
                <a:lnTo>
                  <a:pt x="62" y="257"/>
                </a:lnTo>
                <a:lnTo>
                  <a:pt x="66" y="253"/>
                </a:lnTo>
                <a:lnTo>
                  <a:pt x="74" y="246"/>
                </a:lnTo>
                <a:lnTo>
                  <a:pt x="83" y="242"/>
                </a:lnTo>
                <a:lnTo>
                  <a:pt x="92" y="238"/>
                </a:lnTo>
                <a:lnTo>
                  <a:pt x="100" y="235"/>
                </a:lnTo>
                <a:lnTo>
                  <a:pt x="107" y="231"/>
                </a:lnTo>
                <a:lnTo>
                  <a:pt x="113" y="227"/>
                </a:lnTo>
                <a:lnTo>
                  <a:pt x="122" y="218"/>
                </a:lnTo>
                <a:lnTo>
                  <a:pt x="129" y="207"/>
                </a:lnTo>
                <a:lnTo>
                  <a:pt x="136" y="195"/>
                </a:lnTo>
                <a:lnTo>
                  <a:pt x="141" y="182"/>
                </a:lnTo>
                <a:lnTo>
                  <a:pt x="150" y="156"/>
                </a:lnTo>
                <a:lnTo>
                  <a:pt x="158" y="129"/>
                </a:lnTo>
                <a:lnTo>
                  <a:pt x="162" y="117"/>
                </a:lnTo>
                <a:lnTo>
                  <a:pt x="168" y="105"/>
                </a:lnTo>
                <a:lnTo>
                  <a:pt x="172" y="94"/>
                </a:lnTo>
                <a:lnTo>
                  <a:pt x="179" y="83"/>
                </a:lnTo>
                <a:lnTo>
                  <a:pt x="186" y="73"/>
                </a:lnTo>
                <a:lnTo>
                  <a:pt x="195" y="66"/>
                </a:lnTo>
                <a:lnTo>
                  <a:pt x="201" y="62"/>
                </a:lnTo>
                <a:lnTo>
                  <a:pt x="206" y="59"/>
                </a:lnTo>
                <a:lnTo>
                  <a:pt x="213" y="57"/>
                </a:lnTo>
                <a:lnTo>
                  <a:pt x="219" y="55"/>
                </a:lnTo>
                <a:lnTo>
                  <a:pt x="219" y="44"/>
                </a:lnTo>
                <a:lnTo>
                  <a:pt x="220" y="36"/>
                </a:lnTo>
                <a:lnTo>
                  <a:pt x="223" y="28"/>
                </a:lnTo>
                <a:lnTo>
                  <a:pt x="225" y="21"/>
                </a:lnTo>
                <a:lnTo>
                  <a:pt x="228" y="16"/>
                </a:lnTo>
                <a:lnTo>
                  <a:pt x="233" y="11"/>
                </a:lnTo>
                <a:lnTo>
                  <a:pt x="239" y="8"/>
                </a:lnTo>
                <a:lnTo>
                  <a:pt x="246" y="6"/>
                </a:lnTo>
                <a:lnTo>
                  <a:pt x="511" y="0"/>
                </a:lnTo>
                <a:lnTo>
                  <a:pt x="513" y="13"/>
                </a:lnTo>
                <a:lnTo>
                  <a:pt x="515" y="46"/>
                </a:lnTo>
                <a:lnTo>
                  <a:pt x="517" y="83"/>
                </a:lnTo>
                <a:lnTo>
                  <a:pt x="518" y="11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1" name="Freeform 169"/>
          <p:cNvSpPr>
            <a:spLocks/>
          </p:cNvSpPr>
          <p:nvPr>
            <p:custDataLst>
              <p:tags r:id="rId112"/>
            </p:custDataLst>
          </p:nvPr>
        </p:nvSpPr>
        <p:spPr bwMode="auto">
          <a:xfrm>
            <a:off x="3548063" y="1598613"/>
            <a:ext cx="190500" cy="93662"/>
          </a:xfrm>
          <a:custGeom>
            <a:avLst/>
            <a:gdLst>
              <a:gd name="T0" fmla="*/ 2147483647 w 446"/>
              <a:gd name="T1" fmla="*/ 2147483647 h 178"/>
              <a:gd name="T2" fmla="*/ 2147483647 w 446"/>
              <a:gd name="T3" fmla="*/ 2147483647 h 178"/>
              <a:gd name="T4" fmla="*/ 2147483647 w 446"/>
              <a:gd name="T5" fmla="*/ 2147483647 h 178"/>
              <a:gd name="T6" fmla="*/ 2147483647 w 446"/>
              <a:gd name="T7" fmla="*/ 2147483647 h 178"/>
              <a:gd name="T8" fmla="*/ 2147483647 w 446"/>
              <a:gd name="T9" fmla="*/ 2147483647 h 178"/>
              <a:gd name="T10" fmla="*/ 2147483647 w 446"/>
              <a:gd name="T11" fmla="*/ 0 h 178"/>
              <a:gd name="T12" fmla="*/ 2147483647 w 446"/>
              <a:gd name="T13" fmla="*/ 2147483647 h 178"/>
              <a:gd name="T14" fmla="*/ 2147483647 w 446"/>
              <a:gd name="T15" fmla="*/ 2147483647 h 178"/>
              <a:gd name="T16" fmla="*/ 2147483647 w 446"/>
              <a:gd name="T17" fmla="*/ 2147483647 h 178"/>
              <a:gd name="T18" fmla="*/ 2147483647 w 446"/>
              <a:gd name="T19" fmla="*/ 2147483647 h 178"/>
              <a:gd name="T20" fmla="*/ 2147483647 w 446"/>
              <a:gd name="T21" fmla="*/ 2147483647 h 178"/>
              <a:gd name="T22" fmla="*/ 2147483647 w 446"/>
              <a:gd name="T23" fmla="*/ 2147483647 h 178"/>
              <a:gd name="T24" fmla="*/ 2147483647 w 446"/>
              <a:gd name="T25" fmla="*/ 2147483647 h 178"/>
              <a:gd name="T26" fmla="*/ 2147483647 w 446"/>
              <a:gd name="T27" fmla="*/ 2147483647 h 178"/>
              <a:gd name="T28" fmla="*/ 2147483647 w 446"/>
              <a:gd name="T29" fmla="*/ 2147483647 h 178"/>
              <a:gd name="T30" fmla="*/ 2147483647 w 446"/>
              <a:gd name="T31" fmla="*/ 2147483647 h 178"/>
              <a:gd name="T32" fmla="*/ 2147483647 w 446"/>
              <a:gd name="T33" fmla="*/ 2147483647 h 178"/>
              <a:gd name="T34" fmla="*/ 2147483647 w 446"/>
              <a:gd name="T35" fmla="*/ 2147483647 h 178"/>
              <a:gd name="T36" fmla="*/ 2147483647 w 446"/>
              <a:gd name="T37" fmla="*/ 2147483647 h 178"/>
              <a:gd name="T38" fmla="*/ 2147483647 w 446"/>
              <a:gd name="T39" fmla="*/ 2147483647 h 178"/>
              <a:gd name="T40" fmla="*/ 2147483647 w 446"/>
              <a:gd name="T41" fmla="*/ 2147483647 h 178"/>
              <a:gd name="T42" fmla="*/ 2147483647 w 446"/>
              <a:gd name="T43" fmla="*/ 2147483647 h 178"/>
              <a:gd name="T44" fmla="*/ 2147483647 w 446"/>
              <a:gd name="T45" fmla="*/ 2147483647 h 178"/>
              <a:gd name="T46" fmla="*/ 2147483647 w 446"/>
              <a:gd name="T47" fmla="*/ 2147483647 h 178"/>
              <a:gd name="T48" fmla="*/ 2147483647 w 446"/>
              <a:gd name="T49" fmla="*/ 2147483647 h 178"/>
              <a:gd name="T50" fmla="*/ 2147483647 w 446"/>
              <a:gd name="T51" fmla="*/ 2147483647 h 178"/>
              <a:gd name="T52" fmla="*/ 2147483647 w 446"/>
              <a:gd name="T53" fmla="*/ 2147483647 h 178"/>
              <a:gd name="T54" fmla="*/ 2147483647 w 446"/>
              <a:gd name="T55" fmla="*/ 2147483647 h 178"/>
              <a:gd name="T56" fmla="*/ 2147483647 w 446"/>
              <a:gd name="T57" fmla="*/ 2147483647 h 178"/>
              <a:gd name="T58" fmla="*/ 2147483647 w 446"/>
              <a:gd name="T59" fmla="*/ 2147483647 h 178"/>
              <a:gd name="T60" fmla="*/ 2147483647 w 446"/>
              <a:gd name="T61" fmla="*/ 2147483647 h 178"/>
              <a:gd name="T62" fmla="*/ 2147483647 w 446"/>
              <a:gd name="T63" fmla="*/ 2147483647 h 178"/>
              <a:gd name="T64" fmla="*/ 2147483647 w 446"/>
              <a:gd name="T65" fmla="*/ 2147483647 h 178"/>
              <a:gd name="T66" fmla="*/ 2147483647 w 446"/>
              <a:gd name="T67" fmla="*/ 2147483647 h 178"/>
              <a:gd name="T68" fmla="*/ 2147483647 w 446"/>
              <a:gd name="T69" fmla="*/ 2147483647 h 178"/>
              <a:gd name="T70" fmla="*/ 2147483647 w 446"/>
              <a:gd name="T71" fmla="*/ 2147483647 h 178"/>
              <a:gd name="T72" fmla="*/ 2147483647 w 446"/>
              <a:gd name="T73" fmla="*/ 2147483647 h 178"/>
              <a:gd name="T74" fmla="*/ 2147483647 w 446"/>
              <a:gd name="T75" fmla="*/ 2147483647 h 178"/>
              <a:gd name="T76" fmla="*/ 2147483647 w 446"/>
              <a:gd name="T77" fmla="*/ 2147483647 h 178"/>
              <a:gd name="T78" fmla="*/ 2147483647 w 446"/>
              <a:gd name="T79" fmla="*/ 2147483647 h 178"/>
              <a:gd name="T80" fmla="*/ 0 w 446"/>
              <a:gd name="T81" fmla="*/ 2147483647 h 178"/>
              <a:gd name="T82" fmla="*/ 2147483647 w 446"/>
              <a:gd name="T83" fmla="*/ 2147483647 h 178"/>
              <a:gd name="T84" fmla="*/ 2147483647 w 446"/>
              <a:gd name="T85" fmla="*/ 2147483647 h 178"/>
              <a:gd name="T86" fmla="*/ 2147483647 w 446"/>
              <a:gd name="T87" fmla="*/ 2147483647 h 178"/>
              <a:gd name="T88" fmla="*/ 2147483647 w 446"/>
              <a:gd name="T89" fmla="*/ 2147483647 h 17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46"/>
              <a:gd name="T136" fmla="*/ 0 h 178"/>
              <a:gd name="T137" fmla="*/ 446 w 446"/>
              <a:gd name="T138" fmla="*/ 178 h 17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46" h="178">
                <a:moveTo>
                  <a:pt x="27" y="43"/>
                </a:moveTo>
                <a:lnTo>
                  <a:pt x="31" y="52"/>
                </a:lnTo>
                <a:lnTo>
                  <a:pt x="34" y="61"/>
                </a:lnTo>
                <a:lnTo>
                  <a:pt x="37" y="53"/>
                </a:lnTo>
                <a:lnTo>
                  <a:pt x="40" y="47"/>
                </a:lnTo>
                <a:lnTo>
                  <a:pt x="41" y="42"/>
                </a:lnTo>
                <a:lnTo>
                  <a:pt x="41" y="37"/>
                </a:lnTo>
                <a:lnTo>
                  <a:pt x="55" y="37"/>
                </a:lnTo>
                <a:lnTo>
                  <a:pt x="68" y="37"/>
                </a:lnTo>
                <a:lnTo>
                  <a:pt x="77" y="37"/>
                </a:lnTo>
                <a:lnTo>
                  <a:pt x="80" y="37"/>
                </a:lnTo>
                <a:lnTo>
                  <a:pt x="80" y="18"/>
                </a:lnTo>
                <a:lnTo>
                  <a:pt x="78" y="17"/>
                </a:lnTo>
                <a:lnTo>
                  <a:pt x="75" y="16"/>
                </a:lnTo>
                <a:lnTo>
                  <a:pt x="72" y="14"/>
                </a:lnTo>
                <a:lnTo>
                  <a:pt x="70" y="11"/>
                </a:lnTo>
                <a:lnTo>
                  <a:pt x="65" y="5"/>
                </a:lnTo>
                <a:lnTo>
                  <a:pt x="60" y="0"/>
                </a:lnTo>
                <a:lnTo>
                  <a:pt x="69" y="3"/>
                </a:lnTo>
                <a:lnTo>
                  <a:pt x="78" y="6"/>
                </a:lnTo>
                <a:lnTo>
                  <a:pt x="85" y="10"/>
                </a:lnTo>
                <a:lnTo>
                  <a:pt x="90" y="15"/>
                </a:lnTo>
                <a:lnTo>
                  <a:pt x="100" y="27"/>
                </a:lnTo>
                <a:lnTo>
                  <a:pt x="108" y="39"/>
                </a:lnTo>
                <a:lnTo>
                  <a:pt x="114" y="49"/>
                </a:lnTo>
                <a:lnTo>
                  <a:pt x="121" y="59"/>
                </a:lnTo>
                <a:lnTo>
                  <a:pt x="125" y="62"/>
                </a:lnTo>
                <a:lnTo>
                  <a:pt x="130" y="65"/>
                </a:lnTo>
                <a:lnTo>
                  <a:pt x="134" y="67"/>
                </a:lnTo>
                <a:lnTo>
                  <a:pt x="139" y="67"/>
                </a:lnTo>
                <a:lnTo>
                  <a:pt x="146" y="67"/>
                </a:lnTo>
                <a:lnTo>
                  <a:pt x="152" y="66"/>
                </a:lnTo>
                <a:lnTo>
                  <a:pt x="157" y="63"/>
                </a:lnTo>
                <a:lnTo>
                  <a:pt x="163" y="61"/>
                </a:lnTo>
                <a:lnTo>
                  <a:pt x="172" y="54"/>
                </a:lnTo>
                <a:lnTo>
                  <a:pt x="181" y="45"/>
                </a:lnTo>
                <a:lnTo>
                  <a:pt x="190" y="37"/>
                </a:lnTo>
                <a:lnTo>
                  <a:pt x="198" y="29"/>
                </a:lnTo>
                <a:lnTo>
                  <a:pt x="205" y="23"/>
                </a:lnTo>
                <a:lnTo>
                  <a:pt x="213" y="18"/>
                </a:lnTo>
                <a:lnTo>
                  <a:pt x="216" y="25"/>
                </a:lnTo>
                <a:lnTo>
                  <a:pt x="220" y="31"/>
                </a:lnTo>
                <a:lnTo>
                  <a:pt x="293" y="31"/>
                </a:lnTo>
                <a:lnTo>
                  <a:pt x="352" y="6"/>
                </a:lnTo>
                <a:lnTo>
                  <a:pt x="359" y="11"/>
                </a:lnTo>
                <a:lnTo>
                  <a:pt x="367" y="17"/>
                </a:lnTo>
                <a:lnTo>
                  <a:pt x="371" y="21"/>
                </a:lnTo>
                <a:lnTo>
                  <a:pt x="376" y="23"/>
                </a:lnTo>
                <a:lnTo>
                  <a:pt x="381" y="24"/>
                </a:lnTo>
                <a:lnTo>
                  <a:pt x="385" y="25"/>
                </a:lnTo>
                <a:lnTo>
                  <a:pt x="396" y="22"/>
                </a:lnTo>
                <a:lnTo>
                  <a:pt x="413" y="18"/>
                </a:lnTo>
                <a:lnTo>
                  <a:pt x="413" y="28"/>
                </a:lnTo>
                <a:lnTo>
                  <a:pt x="413" y="37"/>
                </a:lnTo>
                <a:lnTo>
                  <a:pt x="413" y="39"/>
                </a:lnTo>
                <a:lnTo>
                  <a:pt x="414" y="41"/>
                </a:lnTo>
                <a:lnTo>
                  <a:pt x="415" y="43"/>
                </a:lnTo>
                <a:lnTo>
                  <a:pt x="417" y="45"/>
                </a:lnTo>
                <a:lnTo>
                  <a:pt x="423" y="49"/>
                </a:lnTo>
                <a:lnTo>
                  <a:pt x="429" y="54"/>
                </a:lnTo>
                <a:lnTo>
                  <a:pt x="435" y="59"/>
                </a:lnTo>
                <a:lnTo>
                  <a:pt x="440" y="64"/>
                </a:lnTo>
                <a:lnTo>
                  <a:pt x="443" y="68"/>
                </a:lnTo>
                <a:lnTo>
                  <a:pt x="444" y="71"/>
                </a:lnTo>
                <a:lnTo>
                  <a:pt x="445" y="76"/>
                </a:lnTo>
                <a:lnTo>
                  <a:pt x="446" y="80"/>
                </a:lnTo>
                <a:lnTo>
                  <a:pt x="445" y="87"/>
                </a:lnTo>
                <a:lnTo>
                  <a:pt x="443" y="92"/>
                </a:lnTo>
                <a:lnTo>
                  <a:pt x="438" y="96"/>
                </a:lnTo>
                <a:lnTo>
                  <a:pt x="434" y="100"/>
                </a:lnTo>
                <a:lnTo>
                  <a:pt x="423" y="106"/>
                </a:lnTo>
                <a:lnTo>
                  <a:pt x="413" y="111"/>
                </a:lnTo>
                <a:lnTo>
                  <a:pt x="407" y="115"/>
                </a:lnTo>
                <a:lnTo>
                  <a:pt x="402" y="118"/>
                </a:lnTo>
                <a:lnTo>
                  <a:pt x="397" y="120"/>
                </a:lnTo>
                <a:lnTo>
                  <a:pt x="392" y="121"/>
                </a:lnTo>
                <a:lnTo>
                  <a:pt x="380" y="123"/>
                </a:lnTo>
                <a:lnTo>
                  <a:pt x="366" y="123"/>
                </a:lnTo>
                <a:lnTo>
                  <a:pt x="344" y="129"/>
                </a:lnTo>
                <a:lnTo>
                  <a:pt x="322" y="137"/>
                </a:lnTo>
                <a:lnTo>
                  <a:pt x="300" y="146"/>
                </a:lnTo>
                <a:lnTo>
                  <a:pt x="279" y="156"/>
                </a:lnTo>
                <a:lnTo>
                  <a:pt x="257" y="164"/>
                </a:lnTo>
                <a:lnTo>
                  <a:pt x="234" y="171"/>
                </a:lnTo>
                <a:lnTo>
                  <a:pt x="223" y="174"/>
                </a:lnTo>
                <a:lnTo>
                  <a:pt x="211" y="176"/>
                </a:lnTo>
                <a:lnTo>
                  <a:pt x="199" y="178"/>
                </a:lnTo>
                <a:lnTo>
                  <a:pt x="187" y="178"/>
                </a:lnTo>
                <a:lnTo>
                  <a:pt x="181" y="177"/>
                </a:lnTo>
                <a:lnTo>
                  <a:pt x="177" y="174"/>
                </a:lnTo>
                <a:lnTo>
                  <a:pt x="175" y="171"/>
                </a:lnTo>
                <a:lnTo>
                  <a:pt x="173" y="166"/>
                </a:lnTo>
                <a:lnTo>
                  <a:pt x="172" y="164"/>
                </a:lnTo>
                <a:lnTo>
                  <a:pt x="172" y="163"/>
                </a:lnTo>
                <a:lnTo>
                  <a:pt x="171" y="162"/>
                </a:lnTo>
                <a:lnTo>
                  <a:pt x="170" y="161"/>
                </a:lnTo>
                <a:lnTo>
                  <a:pt x="166" y="161"/>
                </a:lnTo>
                <a:lnTo>
                  <a:pt x="161" y="161"/>
                </a:lnTo>
                <a:lnTo>
                  <a:pt x="156" y="161"/>
                </a:lnTo>
                <a:lnTo>
                  <a:pt x="150" y="162"/>
                </a:lnTo>
                <a:lnTo>
                  <a:pt x="145" y="162"/>
                </a:lnTo>
                <a:lnTo>
                  <a:pt x="139" y="160"/>
                </a:lnTo>
                <a:lnTo>
                  <a:pt x="125" y="156"/>
                </a:lnTo>
                <a:lnTo>
                  <a:pt x="112" y="152"/>
                </a:lnTo>
                <a:lnTo>
                  <a:pt x="100" y="147"/>
                </a:lnTo>
                <a:lnTo>
                  <a:pt x="91" y="143"/>
                </a:lnTo>
                <a:lnTo>
                  <a:pt x="87" y="140"/>
                </a:lnTo>
                <a:lnTo>
                  <a:pt x="85" y="137"/>
                </a:lnTo>
                <a:lnTo>
                  <a:pt x="82" y="134"/>
                </a:lnTo>
                <a:lnTo>
                  <a:pt x="81" y="129"/>
                </a:lnTo>
                <a:lnTo>
                  <a:pt x="81" y="125"/>
                </a:lnTo>
                <a:lnTo>
                  <a:pt x="81" y="121"/>
                </a:lnTo>
                <a:lnTo>
                  <a:pt x="83" y="116"/>
                </a:lnTo>
                <a:lnTo>
                  <a:pt x="87" y="111"/>
                </a:lnTo>
                <a:lnTo>
                  <a:pt x="63" y="108"/>
                </a:lnTo>
                <a:lnTo>
                  <a:pt x="38" y="104"/>
                </a:lnTo>
                <a:lnTo>
                  <a:pt x="27" y="103"/>
                </a:lnTo>
                <a:lnTo>
                  <a:pt x="18" y="103"/>
                </a:lnTo>
                <a:lnTo>
                  <a:pt x="13" y="104"/>
                </a:lnTo>
                <a:lnTo>
                  <a:pt x="9" y="105"/>
                </a:lnTo>
                <a:lnTo>
                  <a:pt x="4" y="108"/>
                </a:lnTo>
                <a:lnTo>
                  <a:pt x="0" y="111"/>
                </a:lnTo>
                <a:lnTo>
                  <a:pt x="0" y="80"/>
                </a:lnTo>
                <a:lnTo>
                  <a:pt x="30" y="82"/>
                </a:lnTo>
                <a:lnTo>
                  <a:pt x="51" y="85"/>
                </a:lnTo>
                <a:lnTo>
                  <a:pt x="60" y="86"/>
                </a:lnTo>
                <a:lnTo>
                  <a:pt x="68" y="86"/>
                </a:lnTo>
                <a:lnTo>
                  <a:pt x="77" y="84"/>
                </a:lnTo>
                <a:lnTo>
                  <a:pt x="87" y="80"/>
                </a:lnTo>
                <a:lnTo>
                  <a:pt x="64" y="76"/>
                </a:lnTo>
                <a:lnTo>
                  <a:pt x="44" y="71"/>
                </a:lnTo>
                <a:lnTo>
                  <a:pt x="23" y="68"/>
                </a:lnTo>
                <a:lnTo>
                  <a:pt x="0" y="67"/>
                </a:lnTo>
                <a:lnTo>
                  <a:pt x="9" y="62"/>
                </a:lnTo>
                <a:lnTo>
                  <a:pt x="16" y="55"/>
                </a:lnTo>
                <a:lnTo>
                  <a:pt x="22" y="49"/>
                </a:lnTo>
                <a:lnTo>
                  <a:pt x="27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2" name="Freeform 170"/>
          <p:cNvSpPr>
            <a:spLocks/>
          </p:cNvSpPr>
          <p:nvPr>
            <p:custDataLst>
              <p:tags r:id="rId113"/>
            </p:custDataLst>
          </p:nvPr>
        </p:nvSpPr>
        <p:spPr bwMode="auto">
          <a:xfrm>
            <a:off x="4340225" y="1862138"/>
            <a:ext cx="14288" cy="57150"/>
          </a:xfrm>
          <a:custGeom>
            <a:avLst/>
            <a:gdLst>
              <a:gd name="T0" fmla="*/ 0 w 28"/>
              <a:gd name="T1" fmla="*/ 2147483647 h 73"/>
              <a:gd name="T2" fmla="*/ 2147483647 w 28"/>
              <a:gd name="T3" fmla="*/ 2147483647 h 73"/>
              <a:gd name="T4" fmla="*/ 2147483647 w 28"/>
              <a:gd name="T5" fmla="*/ 2147483647 h 73"/>
              <a:gd name="T6" fmla="*/ 2147483647 w 28"/>
              <a:gd name="T7" fmla="*/ 2147483647 h 73"/>
              <a:gd name="T8" fmla="*/ 2147483647 w 28"/>
              <a:gd name="T9" fmla="*/ 2147483647 h 73"/>
              <a:gd name="T10" fmla="*/ 2147483647 w 28"/>
              <a:gd name="T11" fmla="*/ 2147483647 h 73"/>
              <a:gd name="T12" fmla="*/ 0 w 28"/>
              <a:gd name="T13" fmla="*/ 0 h 73"/>
              <a:gd name="T14" fmla="*/ 2147483647 w 28"/>
              <a:gd name="T15" fmla="*/ 0 h 73"/>
              <a:gd name="T16" fmla="*/ 2147483647 w 28"/>
              <a:gd name="T17" fmla="*/ 2147483647 h 73"/>
              <a:gd name="T18" fmla="*/ 2147483647 w 28"/>
              <a:gd name="T19" fmla="*/ 2147483647 h 73"/>
              <a:gd name="T20" fmla="*/ 2147483647 w 28"/>
              <a:gd name="T21" fmla="*/ 2147483647 h 73"/>
              <a:gd name="T22" fmla="*/ 2147483647 w 28"/>
              <a:gd name="T23" fmla="*/ 2147483647 h 73"/>
              <a:gd name="T24" fmla="*/ 0 w 28"/>
              <a:gd name="T25" fmla="*/ 2147483647 h 7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8"/>
              <a:gd name="T40" fmla="*/ 0 h 73"/>
              <a:gd name="T41" fmla="*/ 28 w 28"/>
              <a:gd name="T42" fmla="*/ 73 h 7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8" h="73">
                <a:moveTo>
                  <a:pt x="0" y="73"/>
                </a:moveTo>
                <a:lnTo>
                  <a:pt x="2" y="47"/>
                </a:lnTo>
                <a:lnTo>
                  <a:pt x="6" y="28"/>
                </a:lnTo>
                <a:lnTo>
                  <a:pt x="7" y="20"/>
                </a:lnTo>
                <a:lnTo>
                  <a:pt x="6" y="13"/>
                </a:lnTo>
                <a:lnTo>
                  <a:pt x="4" y="7"/>
                </a:lnTo>
                <a:lnTo>
                  <a:pt x="0" y="0"/>
                </a:lnTo>
                <a:lnTo>
                  <a:pt x="28" y="0"/>
                </a:lnTo>
                <a:lnTo>
                  <a:pt x="22" y="16"/>
                </a:lnTo>
                <a:lnTo>
                  <a:pt x="17" y="30"/>
                </a:lnTo>
                <a:lnTo>
                  <a:pt x="12" y="43"/>
                </a:lnTo>
                <a:lnTo>
                  <a:pt x="7" y="55"/>
                </a:lnTo>
                <a:lnTo>
                  <a:pt x="0" y="7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43" name="Freeform 171"/>
          <p:cNvSpPr>
            <a:spLocks/>
          </p:cNvSpPr>
          <p:nvPr>
            <p:custDataLst>
              <p:tags r:id="rId114"/>
            </p:custDataLst>
          </p:nvPr>
        </p:nvSpPr>
        <p:spPr bwMode="auto">
          <a:xfrm>
            <a:off x="4227513" y="1525588"/>
            <a:ext cx="234950" cy="395287"/>
          </a:xfrm>
          <a:custGeom>
            <a:avLst/>
            <a:gdLst>
              <a:gd name="T0" fmla="*/ 2147483647 w 531"/>
              <a:gd name="T1" fmla="*/ 2147483647 h 757"/>
              <a:gd name="T2" fmla="*/ 2147483647 w 531"/>
              <a:gd name="T3" fmla="*/ 2147483647 h 757"/>
              <a:gd name="T4" fmla="*/ 2147483647 w 531"/>
              <a:gd name="T5" fmla="*/ 2147483647 h 757"/>
              <a:gd name="T6" fmla="*/ 2147483647 w 531"/>
              <a:gd name="T7" fmla="*/ 2147483647 h 757"/>
              <a:gd name="T8" fmla="*/ 2147483647 w 531"/>
              <a:gd name="T9" fmla="*/ 2147483647 h 757"/>
              <a:gd name="T10" fmla="*/ 2147483647 w 531"/>
              <a:gd name="T11" fmla="*/ 2147483647 h 757"/>
              <a:gd name="T12" fmla="*/ 2147483647 w 531"/>
              <a:gd name="T13" fmla="*/ 2147483647 h 757"/>
              <a:gd name="T14" fmla="*/ 2147483647 w 531"/>
              <a:gd name="T15" fmla="*/ 2147483647 h 757"/>
              <a:gd name="T16" fmla="*/ 2147483647 w 531"/>
              <a:gd name="T17" fmla="*/ 2147483647 h 757"/>
              <a:gd name="T18" fmla="*/ 2147483647 w 531"/>
              <a:gd name="T19" fmla="*/ 2147483647 h 757"/>
              <a:gd name="T20" fmla="*/ 2147483647 w 531"/>
              <a:gd name="T21" fmla="*/ 2147483647 h 757"/>
              <a:gd name="T22" fmla="*/ 2147483647 w 531"/>
              <a:gd name="T23" fmla="*/ 2147483647 h 757"/>
              <a:gd name="T24" fmla="*/ 2147483647 w 531"/>
              <a:gd name="T25" fmla="*/ 2147483647 h 757"/>
              <a:gd name="T26" fmla="*/ 2147483647 w 531"/>
              <a:gd name="T27" fmla="*/ 2147483647 h 757"/>
              <a:gd name="T28" fmla="*/ 2147483647 w 531"/>
              <a:gd name="T29" fmla="*/ 2147483647 h 757"/>
              <a:gd name="T30" fmla="*/ 2147483647 w 531"/>
              <a:gd name="T31" fmla="*/ 2147483647 h 757"/>
              <a:gd name="T32" fmla="*/ 2147483647 w 531"/>
              <a:gd name="T33" fmla="*/ 2147483647 h 757"/>
              <a:gd name="T34" fmla="*/ 2147483647 w 531"/>
              <a:gd name="T35" fmla="*/ 2147483647 h 757"/>
              <a:gd name="T36" fmla="*/ 2147483647 w 531"/>
              <a:gd name="T37" fmla="*/ 2147483647 h 757"/>
              <a:gd name="T38" fmla="*/ 2147483647 w 531"/>
              <a:gd name="T39" fmla="*/ 2147483647 h 757"/>
              <a:gd name="T40" fmla="*/ 2147483647 w 531"/>
              <a:gd name="T41" fmla="*/ 2147483647 h 757"/>
              <a:gd name="T42" fmla="*/ 2147483647 w 531"/>
              <a:gd name="T43" fmla="*/ 2147483647 h 757"/>
              <a:gd name="T44" fmla="*/ 2147483647 w 531"/>
              <a:gd name="T45" fmla="*/ 2147483647 h 757"/>
              <a:gd name="T46" fmla="*/ 2147483647 w 531"/>
              <a:gd name="T47" fmla="*/ 2147483647 h 757"/>
              <a:gd name="T48" fmla="*/ 2147483647 w 531"/>
              <a:gd name="T49" fmla="*/ 2147483647 h 757"/>
              <a:gd name="T50" fmla="*/ 2147483647 w 531"/>
              <a:gd name="T51" fmla="*/ 2147483647 h 757"/>
              <a:gd name="T52" fmla="*/ 2147483647 w 531"/>
              <a:gd name="T53" fmla="*/ 2147483647 h 757"/>
              <a:gd name="T54" fmla="*/ 2147483647 w 531"/>
              <a:gd name="T55" fmla="*/ 2147483647 h 757"/>
              <a:gd name="T56" fmla="*/ 2147483647 w 531"/>
              <a:gd name="T57" fmla="*/ 2147483647 h 757"/>
              <a:gd name="T58" fmla="*/ 2147483647 w 531"/>
              <a:gd name="T59" fmla="*/ 2147483647 h 757"/>
              <a:gd name="T60" fmla="*/ 2147483647 w 531"/>
              <a:gd name="T61" fmla="*/ 2147483647 h 757"/>
              <a:gd name="T62" fmla="*/ 2147483647 w 531"/>
              <a:gd name="T63" fmla="*/ 2147483647 h 757"/>
              <a:gd name="T64" fmla="*/ 2147483647 w 531"/>
              <a:gd name="T65" fmla="*/ 2147483647 h 757"/>
              <a:gd name="T66" fmla="*/ 2147483647 w 531"/>
              <a:gd name="T67" fmla="*/ 2147483647 h 757"/>
              <a:gd name="T68" fmla="*/ 2147483647 w 531"/>
              <a:gd name="T69" fmla="*/ 2147483647 h 757"/>
              <a:gd name="T70" fmla="*/ 2147483647 w 531"/>
              <a:gd name="T71" fmla="*/ 2147483647 h 757"/>
              <a:gd name="T72" fmla="*/ 2147483647 w 531"/>
              <a:gd name="T73" fmla="*/ 2147483647 h 757"/>
              <a:gd name="T74" fmla="*/ 2147483647 w 531"/>
              <a:gd name="T75" fmla="*/ 2147483647 h 757"/>
              <a:gd name="T76" fmla="*/ 2147483647 w 531"/>
              <a:gd name="T77" fmla="*/ 2147483647 h 757"/>
              <a:gd name="T78" fmla="*/ 2147483647 w 531"/>
              <a:gd name="T79" fmla="*/ 2147483647 h 757"/>
              <a:gd name="T80" fmla="*/ 2147483647 w 531"/>
              <a:gd name="T81" fmla="*/ 2147483647 h 757"/>
              <a:gd name="T82" fmla="*/ 2147483647 w 531"/>
              <a:gd name="T83" fmla="*/ 2147483647 h 757"/>
              <a:gd name="T84" fmla="*/ 2147483647 w 531"/>
              <a:gd name="T85" fmla="*/ 2147483647 h 757"/>
              <a:gd name="T86" fmla="*/ 2147483647 w 531"/>
              <a:gd name="T87" fmla="*/ 2147483647 h 757"/>
              <a:gd name="T88" fmla="*/ 2147483647 w 531"/>
              <a:gd name="T89" fmla="*/ 2147483647 h 757"/>
              <a:gd name="T90" fmla="*/ 2147483647 w 531"/>
              <a:gd name="T91" fmla="*/ 2147483647 h 757"/>
              <a:gd name="T92" fmla="*/ 2147483647 w 531"/>
              <a:gd name="T93" fmla="*/ 2147483647 h 757"/>
              <a:gd name="T94" fmla="*/ 2147483647 w 531"/>
              <a:gd name="T95" fmla="*/ 2147483647 h 757"/>
              <a:gd name="T96" fmla="*/ 2147483647 w 531"/>
              <a:gd name="T97" fmla="*/ 2147483647 h 75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31"/>
              <a:gd name="T148" fmla="*/ 0 h 757"/>
              <a:gd name="T149" fmla="*/ 531 w 531"/>
              <a:gd name="T150" fmla="*/ 757 h 757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31" h="757">
                <a:moveTo>
                  <a:pt x="531" y="190"/>
                </a:moveTo>
                <a:lnTo>
                  <a:pt x="432" y="190"/>
                </a:lnTo>
                <a:lnTo>
                  <a:pt x="428" y="194"/>
                </a:lnTo>
                <a:lnTo>
                  <a:pt x="419" y="203"/>
                </a:lnTo>
                <a:lnTo>
                  <a:pt x="413" y="208"/>
                </a:lnTo>
                <a:lnTo>
                  <a:pt x="409" y="213"/>
                </a:lnTo>
                <a:lnTo>
                  <a:pt x="407" y="218"/>
                </a:lnTo>
                <a:lnTo>
                  <a:pt x="406" y="221"/>
                </a:lnTo>
                <a:lnTo>
                  <a:pt x="404" y="226"/>
                </a:lnTo>
                <a:lnTo>
                  <a:pt x="403" y="230"/>
                </a:lnTo>
                <a:lnTo>
                  <a:pt x="403" y="233"/>
                </a:lnTo>
                <a:lnTo>
                  <a:pt x="404" y="237"/>
                </a:lnTo>
                <a:lnTo>
                  <a:pt x="407" y="244"/>
                </a:lnTo>
                <a:lnTo>
                  <a:pt x="412" y="252"/>
                </a:lnTo>
                <a:lnTo>
                  <a:pt x="397" y="264"/>
                </a:lnTo>
                <a:lnTo>
                  <a:pt x="382" y="275"/>
                </a:lnTo>
                <a:lnTo>
                  <a:pt x="367" y="284"/>
                </a:lnTo>
                <a:lnTo>
                  <a:pt x="353" y="291"/>
                </a:lnTo>
                <a:lnTo>
                  <a:pt x="339" y="299"/>
                </a:lnTo>
                <a:lnTo>
                  <a:pt x="325" y="306"/>
                </a:lnTo>
                <a:lnTo>
                  <a:pt x="311" y="315"/>
                </a:lnTo>
                <a:lnTo>
                  <a:pt x="299" y="325"/>
                </a:lnTo>
                <a:lnTo>
                  <a:pt x="277" y="338"/>
                </a:lnTo>
                <a:lnTo>
                  <a:pt x="252" y="354"/>
                </a:lnTo>
                <a:lnTo>
                  <a:pt x="248" y="358"/>
                </a:lnTo>
                <a:lnTo>
                  <a:pt x="242" y="361"/>
                </a:lnTo>
                <a:lnTo>
                  <a:pt x="239" y="365"/>
                </a:lnTo>
                <a:lnTo>
                  <a:pt x="237" y="369"/>
                </a:lnTo>
                <a:lnTo>
                  <a:pt x="237" y="372"/>
                </a:lnTo>
                <a:lnTo>
                  <a:pt x="238" y="375"/>
                </a:lnTo>
                <a:lnTo>
                  <a:pt x="241" y="378"/>
                </a:lnTo>
                <a:lnTo>
                  <a:pt x="245" y="381"/>
                </a:lnTo>
                <a:lnTo>
                  <a:pt x="245" y="391"/>
                </a:lnTo>
                <a:lnTo>
                  <a:pt x="245" y="400"/>
                </a:lnTo>
                <a:lnTo>
                  <a:pt x="243" y="413"/>
                </a:lnTo>
                <a:lnTo>
                  <a:pt x="240" y="424"/>
                </a:lnTo>
                <a:lnTo>
                  <a:pt x="238" y="430"/>
                </a:lnTo>
                <a:lnTo>
                  <a:pt x="238" y="436"/>
                </a:lnTo>
                <a:lnTo>
                  <a:pt x="238" y="443"/>
                </a:lnTo>
                <a:lnTo>
                  <a:pt x="239" y="449"/>
                </a:lnTo>
                <a:lnTo>
                  <a:pt x="243" y="456"/>
                </a:lnTo>
                <a:lnTo>
                  <a:pt x="249" y="461"/>
                </a:lnTo>
                <a:lnTo>
                  <a:pt x="255" y="465"/>
                </a:lnTo>
                <a:lnTo>
                  <a:pt x="262" y="468"/>
                </a:lnTo>
                <a:lnTo>
                  <a:pt x="277" y="473"/>
                </a:lnTo>
                <a:lnTo>
                  <a:pt x="293" y="477"/>
                </a:lnTo>
                <a:lnTo>
                  <a:pt x="308" y="480"/>
                </a:lnTo>
                <a:lnTo>
                  <a:pt x="320" y="485"/>
                </a:lnTo>
                <a:lnTo>
                  <a:pt x="326" y="488"/>
                </a:lnTo>
                <a:lnTo>
                  <a:pt x="329" y="492"/>
                </a:lnTo>
                <a:lnTo>
                  <a:pt x="331" y="499"/>
                </a:lnTo>
                <a:lnTo>
                  <a:pt x="332" y="505"/>
                </a:lnTo>
                <a:lnTo>
                  <a:pt x="332" y="517"/>
                </a:lnTo>
                <a:lnTo>
                  <a:pt x="332" y="529"/>
                </a:lnTo>
                <a:lnTo>
                  <a:pt x="321" y="530"/>
                </a:lnTo>
                <a:lnTo>
                  <a:pt x="310" y="531"/>
                </a:lnTo>
                <a:lnTo>
                  <a:pt x="299" y="534"/>
                </a:lnTo>
                <a:lnTo>
                  <a:pt x="289" y="537"/>
                </a:lnTo>
                <a:lnTo>
                  <a:pt x="280" y="542"/>
                </a:lnTo>
                <a:lnTo>
                  <a:pt x="272" y="547"/>
                </a:lnTo>
                <a:lnTo>
                  <a:pt x="270" y="551"/>
                </a:lnTo>
                <a:lnTo>
                  <a:pt x="267" y="554"/>
                </a:lnTo>
                <a:lnTo>
                  <a:pt x="266" y="557"/>
                </a:lnTo>
                <a:lnTo>
                  <a:pt x="265" y="560"/>
                </a:lnTo>
                <a:lnTo>
                  <a:pt x="264" y="576"/>
                </a:lnTo>
                <a:lnTo>
                  <a:pt x="262" y="593"/>
                </a:lnTo>
                <a:lnTo>
                  <a:pt x="258" y="612"/>
                </a:lnTo>
                <a:lnTo>
                  <a:pt x="252" y="631"/>
                </a:lnTo>
                <a:lnTo>
                  <a:pt x="248" y="651"/>
                </a:lnTo>
                <a:lnTo>
                  <a:pt x="243" y="673"/>
                </a:lnTo>
                <a:lnTo>
                  <a:pt x="240" y="695"/>
                </a:lnTo>
                <a:lnTo>
                  <a:pt x="239" y="721"/>
                </a:lnTo>
                <a:lnTo>
                  <a:pt x="224" y="721"/>
                </a:lnTo>
                <a:lnTo>
                  <a:pt x="206" y="722"/>
                </a:lnTo>
                <a:lnTo>
                  <a:pt x="189" y="724"/>
                </a:lnTo>
                <a:lnTo>
                  <a:pt x="173" y="727"/>
                </a:lnTo>
                <a:lnTo>
                  <a:pt x="166" y="730"/>
                </a:lnTo>
                <a:lnTo>
                  <a:pt x="161" y="732"/>
                </a:lnTo>
                <a:lnTo>
                  <a:pt x="155" y="735"/>
                </a:lnTo>
                <a:lnTo>
                  <a:pt x="152" y="738"/>
                </a:lnTo>
                <a:lnTo>
                  <a:pt x="150" y="742"/>
                </a:lnTo>
                <a:lnTo>
                  <a:pt x="149" y="747"/>
                </a:lnTo>
                <a:lnTo>
                  <a:pt x="150" y="751"/>
                </a:lnTo>
                <a:lnTo>
                  <a:pt x="153" y="757"/>
                </a:lnTo>
                <a:lnTo>
                  <a:pt x="142" y="757"/>
                </a:lnTo>
                <a:lnTo>
                  <a:pt x="127" y="757"/>
                </a:lnTo>
                <a:lnTo>
                  <a:pt x="113" y="757"/>
                </a:lnTo>
                <a:lnTo>
                  <a:pt x="106" y="757"/>
                </a:lnTo>
                <a:lnTo>
                  <a:pt x="104" y="757"/>
                </a:lnTo>
                <a:lnTo>
                  <a:pt x="101" y="756"/>
                </a:lnTo>
                <a:lnTo>
                  <a:pt x="98" y="754"/>
                </a:lnTo>
                <a:lnTo>
                  <a:pt x="95" y="752"/>
                </a:lnTo>
                <a:lnTo>
                  <a:pt x="90" y="746"/>
                </a:lnTo>
                <a:lnTo>
                  <a:pt x="84" y="738"/>
                </a:lnTo>
                <a:lnTo>
                  <a:pt x="77" y="729"/>
                </a:lnTo>
                <a:lnTo>
                  <a:pt x="71" y="718"/>
                </a:lnTo>
                <a:lnTo>
                  <a:pt x="65" y="706"/>
                </a:lnTo>
                <a:lnTo>
                  <a:pt x="60" y="693"/>
                </a:lnTo>
                <a:lnTo>
                  <a:pt x="49" y="667"/>
                </a:lnTo>
                <a:lnTo>
                  <a:pt x="41" y="640"/>
                </a:lnTo>
                <a:lnTo>
                  <a:pt x="38" y="628"/>
                </a:lnTo>
                <a:lnTo>
                  <a:pt x="35" y="616"/>
                </a:lnTo>
                <a:lnTo>
                  <a:pt x="34" y="606"/>
                </a:lnTo>
                <a:lnTo>
                  <a:pt x="34" y="597"/>
                </a:lnTo>
                <a:lnTo>
                  <a:pt x="27" y="596"/>
                </a:lnTo>
                <a:lnTo>
                  <a:pt x="22" y="594"/>
                </a:lnTo>
                <a:lnTo>
                  <a:pt x="17" y="590"/>
                </a:lnTo>
                <a:lnTo>
                  <a:pt x="14" y="586"/>
                </a:lnTo>
                <a:lnTo>
                  <a:pt x="8" y="576"/>
                </a:lnTo>
                <a:lnTo>
                  <a:pt x="0" y="566"/>
                </a:lnTo>
                <a:lnTo>
                  <a:pt x="9" y="563"/>
                </a:lnTo>
                <a:lnTo>
                  <a:pt x="19" y="561"/>
                </a:lnTo>
                <a:lnTo>
                  <a:pt x="27" y="560"/>
                </a:lnTo>
                <a:lnTo>
                  <a:pt x="34" y="560"/>
                </a:lnTo>
                <a:lnTo>
                  <a:pt x="34" y="548"/>
                </a:lnTo>
                <a:lnTo>
                  <a:pt x="36" y="538"/>
                </a:lnTo>
                <a:lnTo>
                  <a:pt x="38" y="528"/>
                </a:lnTo>
                <a:lnTo>
                  <a:pt x="42" y="519"/>
                </a:lnTo>
                <a:lnTo>
                  <a:pt x="47" y="511"/>
                </a:lnTo>
                <a:lnTo>
                  <a:pt x="53" y="504"/>
                </a:lnTo>
                <a:lnTo>
                  <a:pt x="59" y="498"/>
                </a:lnTo>
                <a:lnTo>
                  <a:pt x="67" y="492"/>
                </a:lnTo>
                <a:lnTo>
                  <a:pt x="62" y="480"/>
                </a:lnTo>
                <a:lnTo>
                  <a:pt x="61" y="471"/>
                </a:lnTo>
                <a:lnTo>
                  <a:pt x="61" y="464"/>
                </a:lnTo>
                <a:lnTo>
                  <a:pt x="61" y="457"/>
                </a:lnTo>
                <a:lnTo>
                  <a:pt x="63" y="450"/>
                </a:lnTo>
                <a:lnTo>
                  <a:pt x="64" y="441"/>
                </a:lnTo>
                <a:lnTo>
                  <a:pt x="65" y="428"/>
                </a:lnTo>
                <a:lnTo>
                  <a:pt x="67" y="412"/>
                </a:lnTo>
                <a:lnTo>
                  <a:pt x="62" y="410"/>
                </a:lnTo>
                <a:lnTo>
                  <a:pt x="58" y="408"/>
                </a:lnTo>
                <a:lnTo>
                  <a:pt x="54" y="404"/>
                </a:lnTo>
                <a:lnTo>
                  <a:pt x="51" y="400"/>
                </a:lnTo>
                <a:lnTo>
                  <a:pt x="47" y="390"/>
                </a:lnTo>
                <a:lnTo>
                  <a:pt x="43" y="377"/>
                </a:lnTo>
                <a:lnTo>
                  <a:pt x="40" y="354"/>
                </a:lnTo>
                <a:lnTo>
                  <a:pt x="40" y="338"/>
                </a:lnTo>
                <a:lnTo>
                  <a:pt x="60" y="277"/>
                </a:lnTo>
                <a:lnTo>
                  <a:pt x="74" y="276"/>
                </a:lnTo>
                <a:lnTo>
                  <a:pt x="88" y="275"/>
                </a:lnTo>
                <a:lnTo>
                  <a:pt x="94" y="274"/>
                </a:lnTo>
                <a:lnTo>
                  <a:pt x="99" y="274"/>
                </a:lnTo>
                <a:lnTo>
                  <a:pt x="103" y="275"/>
                </a:lnTo>
                <a:lnTo>
                  <a:pt x="106" y="277"/>
                </a:lnTo>
                <a:lnTo>
                  <a:pt x="107" y="261"/>
                </a:lnTo>
                <a:lnTo>
                  <a:pt x="109" y="247"/>
                </a:lnTo>
                <a:lnTo>
                  <a:pt x="113" y="234"/>
                </a:lnTo>
                <a:lnTo>
                  <a:pt x="118" y="222"/>
                </a:lnTo>
                <a:lnTo>
                  <a:pt x="124" y="211"/>
                </a:lnTo>
                <a:lnTo>
                  <a:pt x="130" y="201"/>
                </a:lnTo>
                <a:lnTo>
                  <a:pt x="137" y="192"/>
                </a:lnTo>
                <a:lnTo>
                  <a:pt x="144" y="183"/>
                </a:lnTo>
                <a:lnTo>
                  <a:pt x="160" y="168"/>
                </a:lnTo>
                <a:lnTo>
                  <a:pt x="173" y="152"/>
                </a:lnTo>
                <a:lnTo>
                  <a:pt x="180" y="145"/>
                </a:lnTo>
                <a:lnTo>
                  <a:pt x="185" y="138"/>
                </a:lnTo>
                <a:lnTo>
                  <a:pt x="189" y="130"/>
                </a:lnTo>
                <a:lnTo>
                  <a:pt x="193" y="123"/>
                </a:lnTo>
                <a:lnTo>
                  <a:pt x="198" y="111"/>
                </a:lnTo>
                <a:lnTo>
                  <a:pt x="205" y="97"/>
                </a:lnTo>
                <a:lnTo>
                  <a:pt x="213" y="83"/>
                </a:lnTo>
                <a:lnTo>
                  <a:pt x="220" y="71"/>
                </a:lnTo>
                <a:lnTo>
                  <a:pt x="228" y="60"/>
                </a:lnTo>
                <a:lnTo>
                  <a:pt x="237" y="51"/>
                </a:lnTo>
                <a:lnTo>
                  <a:pt x="241" y="47"/>
                </a:lnTo>
                <a:lnTo>
                  <a:pt x="244" y="44"/>
                </a:lnTo>
                <a:lnTo>
                  <a:pt x="249" y="43"/>
                </a:lnTo>
                <a:lnTo>
                  <a:pt x="252" y="42"/>
                </a:lnTo>
                <a:lnTo>
                  <a:pt x="272" y="36"/>
                </a:lnTo>
                <a:lnTo>
                  <a:pt x="291" y="32"/>
                </a:lnTo>
                <a:lnTo>
                  <a:pt x="309" y="29"/>
                </a:lnTo>
                <a:lnTo>
                  <a:pt x="327" y="25"/>
                </a:lnTo>
                <a:lnTo>
                  <a:pt x="344" y="22"/>
                </a:lnTo>
                <a:lnTo>
                  <a:pt x="361" y="16"/>
                </a:lnTo>
                <a:lnTo>
                  <a:pt x="368" y="13"/>
                </a:lnTo>
                <a:lnTo>
                  <a:pt x="376" y="9"/>
                </a:lnTo>
                <a:lnTo>
                  <a:pt x="384" y="5"/>
                </a:lnTo>
                <a:lnTo>
                  <a:pt x="392" y="0"/>
                </a:lnTo>
                <a:lnTo>
                  <a:pt x="401" y="5"/>
                </a:lnTo>
                <a:lnTo>
                  <a:pt x="409" y="11"/>
                </a:lnTo>
                <a:lnTo>
                  <a:pt x="416" y="18"/>
                </a:lnTo>
                <a:lnTo>
                  <a:pt x="423" y="25"/>
                </a:lnTo>
                <a:lnTo>
                  <a:pt x="431" y="32"/>
                </a:lnTo>
                <a:lnTo>
                  <a:pt x="441" y="37"/>
                </a:lnTo>
                <a:lnTo>
                  <a:pt x="445" y="39"/>
                </a:lnTo>
                <a:lnTo>
                  <a:pt x="452" y="41"/>
                </a:lnTo>
                <a:lnTo>
                  <a:pt x="457" y="42"/>
                </a:lnTo>
                <a:lnTo>
                  <a:pt x="465" y="42"/>
                </a:lnTo>
                <a:lnTo>
                  <a:pt x="487" y="72"/>
                </a:lnTo>
                <a:lnTo>
                  <a:pt x="508" y="102"/>
                </a:lnTo>
                <a:lnTo>
                  <a:pt x="513" y="111"/>
                </a:lnTo>
                <a:lnTo>
                  <a:pt x="518" y="120"/>
                </a:lnTo>
                <a:lnTo>
                  <a:pt x="521" y="129"/>
                </a:lnTo>
                <a:lnTo>
                  <a:pt x="524" y="139"/>
                </a:lnTo>
                <a:lnTo>
                  <a:pt x="528" y="150"/>
                </a:lnTo>
                <a:lnTo>
                  <a:pt x="530" y="163"/>
                </a:lnTo>
                <a:lnTo>
                  <a:pt x="531" y="176"/>
                </a:lnTo>
                <a:lnTo>
                  <a:pt x="531" y="19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44" name="Freeform 172"/>
          <p:cNvSpPr>
            <a:spLocks/>
          </p:cNvSpPr>
          <p:nvPr>
            <p:custDataLst>
              <p:tags r:id="rId115"/>
            </p:custDataLst>
          </p:nvPr>
        </p:nvSpPr>
        <p:spPr bwMode="auto">
          <a:xfrm>
            <a:off x="4365625" y="1839913"/>
            <a:ext cx="26988" cy="57150"/>
          </a:xfrm>
          <a:custGeom>
            <a:avLst/>
            <a:gdLst>
              <a:gd name="T0" fmla="*/ 0 w 60"/>
              <a:gd name="T1" fmla="*/ 2147483647 h 51"/>
              <a:gd name="T2" fmla="*/ 2147483647 w 60"/>
              <a:gd name="T3" fmla="*/ 2147483647 h 51"/>
              <a:gd name="T4" fmla="*/ 2147483647 w 60"/>
              <a:gd name="T5" fmla="*/ 2147483647 h 51"/>
              <a:gd name="T6" fmla="*/ 2147483647 w 60"/>
              <a:gd name="T7" fmla="*/ 2147483647 h 51"/>
              <a:gd name="T8" fmla="*/ 2147483647 w 60"/>
              <a:gd name="T9" fmla="*/ 2147483647 h 51"/>
              <a:gd name="T10" fmla="*/ 2147483647 w 60"/>
              <a:gd name="T11" fmla="*/ 2147483647 h 51"/>
              <a:gd name="T12" fmla="*/ 2147483647 w 60"/>
              <a:gd name="T13" fmla="*/ 0 h 51"/>
              <a:gd name="T14" fmla="*/ 2147483647 w 60"/>
              <a:gd name="T15" fmla="*/ 2147483647 h 51"/>
              <a:gd name="T16" fmla="*/ 2147483647 w 60"/>
              <a:gd name="T17" fmla="*/ 2147483647 h 51"/>
              <a:gd name="T18" fmla="*/ 2147483647 w 60"/>
              <a:gd name="T19" fmla="*/ 2147483647 h 51"/>
              <a:gd name="T20" fmla="*/ 2147483647 w 60"/>
              <a:gd name="T21" fmla="*/ 2147483647 h 51"/>
              <a:gd name="T22" fmla="*/ 2147483647 w 60"/>
              <a:gd name="T23" fmla="*/ 2147483647 h 51"/>
              <a:gd name="T24" fmla="*/ 2147483647 w 60"/>
              <a:gd name="T25" fmla="*/ 2147483647 h 51"/>
              <a:gd name="T26" fmla="*/ 2147483647 w 60"/>
              <a:gd name="T27" fmla="*/ 2147483647 h 51"/>
              <a:gd name="T28" fmla="*/ 2147483647 w 60"/>
              <a:gd name="T29" fmla="*/ 2147483647 h 51"/>
              <a:gd name="T30" fmla="*/ 2147483647 w 60"/>
              <a:gd name="T31" fmla="*/ 2147483647 h 51"/>
              <a:gd name="T32" fmla="*/ 2147483647 w 60"/>
              <a:gd name="T33" fmla="*/ 2147483647 h 51"/>
              <a:gd name="T34" fmla="*/ 2147483647 w 60"/>
              <a:gd name="T35" fmla="*/ 2147483647 h 51"/>
              <a:gd name="T36" fmla="*/ 2147483647 w 60"/>
              <a:gd name="T37" fmla="*/ 2147483647 h 51"/>
              <a:gd name="T38" fmla="*/ 2147483647 w 60"/>
              <a:gd name="T39" fmla="*/ 2147483647 h 51"/>
              <a:gd name="T40" fmla="*/ 2147483647 w 60"/>
              <a:gd name="T41" fmla="*/ 2147483647 h 51"/>
              <a:gd name="T42" fmla="*/ 2147483647 w 60"/>
              <a:gd name="T43" fmla="*/ 2147483647 h 51"/>
              <a:gd name="T44" fmla="*/ 0 w 60"/>
              <a:gd name="T45" fmla="*/ 2147483647 h 51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0"/>
              <a:gd name="T70" fmla="*/ 0 h 51"/>
              <a:gd name="T71" fmla="*/ 60 w 60"/>
              <a:gd name="T72" fmla="*/ 51 h 51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0" h="51">
                <a:moveTo>
                  <a:pt x="0" y="37"/>
                </a:moveTo>
                <a:lnTo>
                  <a:pt x="6" y="30"/>
                </a:lnTo>
                <a:lnTo>
                  <a:pt x="15" y="19"/>
                </a:lnTo>
                <a:lnTo>
                  <a:pt x="20" y="13"/>
                </a:lnTo>
                <a:lnTo>
                  <a:pt x="27" y="8"/>
                </a:lnTo>
                <a:lnTo>
                  <a:pt x="33" y="4"/>
                </a:lnTo>
                <a:lnTo>
                  <a:pt x="40" y="0"/>
                </a:lnTo>
                <a:lnTo>
                  <a:pt x="50" y="7"/>
                </a:lnTo>
                <a:lnTo>
                  <a:pt x="60" y="13"/>
                </a:lnTo>
                <a:lnTo>
                  <a:pt x="59" y="20"/>
                </a:lnTo>
                <a:lnTo>
                  <a:pt x="56" y="29"/>
                </a:lnTo>
                <a:lnTo>
                  <a:pt x="54" y="34"/>
                </a:lnTo>
                <a:lnTo>
                  <a:pt x="52" y="38"/>
                </a:lnTo>
                <a:lnTo>
                  <a:pt x="49" y="42"/>
                </a:lnTo>
                <a:lnTo>
                  <a:pt x="45" y="45"/>
                </a:lnTo>
                <a:lnTo>
                  <a:pt x="41" y="48"/>
                </a:lnTo>
                <a:lnTo>
                  <a:pt x="37" y="50"/>
                </a:lnTo>
                <a:lnTo>
                  <a:pt x="31" y="51"/>
                </a:lnTo>
                <a:lnTo>
                  <a:pt x="27" y="51"/>
                </a:lnTo>
                <a:lnTo>
                  <a:pt x="20" y="50"/>
                </a:lnTo>
                <a:lnTo>
                  <a:pt x="15" y="47"/>
                </a:lnTo>
                <a:lnTo>
                  <a:pt x="7" y="43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45" name="Freeform 173"/>
          <p:cNvSpPr>
            <a:spLocks/>
          </p:cNvSpPr>
          <p:nvPr>
            <p:custDataLst>
              <p:tags r:id="rId116"/>
            </p:custDataLst>
          </p:nvPr>
        </p:nvSpPr>
        <p:spPr bwMode="auto">
          <a:xfrm>
            <a:off x="3810000" y="2001838"/>
            <a:ext cx="28575" cy="57150"/>
          </a:xfrm>
          <a:custGeom>
            <a:avLst/>
            <a:gdLst>
              <a:gd name="T0" fmla="*/ 2147483647 w 66"/>
              <a:gd name="T1" fmla="*/ 2147483647 h 51"/>
              <a:gd name="T2" fmla="*/ 2147483647 w 66"/>
              <a:gd name="T3" fmla="*/ 2147483647 h 51"/>
              <a:gd name="T4" fmla="*/ 2147483647 w 66"/>
              <a:gd name="T5" fmla="*/ 2147483647 h 51"/>
              <a:gd name="T6" fmla="*/ 2147483647 w 66"/>
              <a:gd name="T7" fmla="*/ 2147483647 h 51"/>
              <a:gd name="T8" fmla="*/ 2147483647 w 66"/>
              <a:gd name="T9" fmla="*/ 2147483647 h 51"/>
              <a:gd name="T10" fmla="*/ 2147483647 w 66"/>
              <a:gd name="T11" fmla="*/ 2147483647 h 51"/>
              <a:gd name="T12" fmla="*/ 2147483647 w 66"/>
              <a:gd name="T13" fmla="*/ 2147483647 h 51"/>
              <a:gd name="T14" fmla="*/ 2147483647 w 66"/>
              <a:gd name="T15" fmla="*/ 2147483647 h 51"/>
              <a:gd name="T16" fmla="*/ 2147483647 w 66"/>
              <a:gd name="T17" fmla="*/ 2147483647 h 51"/>
              <a:gd name="T18" fmla="*/ 0 w 66"/>
              <a:gd name="T19" fmla="*/ 2147483647 h 51"/>
              <a:gd name="T20" fmla="*/ 0 w 66"/>
              <a:gd name="T21" fmla="*/ 2147483647 h 51"/>
              <a:gd name="T22" fmla="*/ 2147483647 w 66"/>
              <a:gd name="T23" fmla="*/ 2147483647 h 51"/>
              <a:gd name="T24" fmla="*/ 2147483647 w 66"/>
              <a:gd name="T25" fmla="*/ 2147483647 h 51"/>
              <a:gd name="T26" fmla="*/ 2147483647 w 66"/>
              <a:gd name="T27" fmla="*/ 2147483647 h 51"/>
              <a:gd name="T28" fmla="*/ 2147483647 w 66"/>
              <a:gd name="T29" fmla="*/ 2147483647 h 51"/>
              <a:gd name="T30" fmla="*/ 2147483647 w 66"/>
              <a:gd name="T31" fmla="*/ 2147483647 h 51"/>
              <a:gd name="T32" fmla="*/ 2147483647 w 66"/>
              <a:gd name="T33" fmla="*/ 0 h 51"/>
              <a:gd name="T34" fmla="*/ 2147483647 w 66"/>
              <a:gd name="T35" fmla="*/ 2147483647 h 51"/>
              <a:gd name="T36" fmla="*/ 2147483647 w 66"/>
              <a:gd name="T37" fmla="*/ 2147483647 h 51"/>
              <a:gd name="T38" fmla="*/ 2147483647 w 66"/>
              <a:gd name="T39" fmla="*/ 2147483647 h 51"/>
              <a:gd name="T40" fmla="*/ 2147483647 w 66"/>
              <a:gd name="T41" fmla="*/ 0 h 51"/>
              <a:gd name="T42" fmla="*/ 2147483647 w 66"/>
              <a:gd name="T43" fmla="*/ 2147483647 h 51"/>
              <a:gd name="T44" fmla="*/ 2147483647 w 66"/>
              <a:gd name="T45" fmla="*/ 2147483647 h 51"/>
              <a:gd name="T46" fmla="*/ 2147483647 w 66"/>
              <a:gd name="T47" fmla="*/ 2147483647 h 51"/>
              <a:gd name="T48" fmla="*/ 2147483647 w 66"/>
              <a:gd name="T49" fmla="*/ 2147483647 h 5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6"/>
              <a:gd name="T76" fmla="*/ 0 h 51"/>
              <a:gd name="T77" fmla="*/ 66 w 66"/>
              <a:gd name="T78" fmla="*/ 51 h 5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6" h="51">
                <a:moveTo>
                  <a:pt x="59" y="48"/>
                </a:moveTo>
                <a:lnTo>
                  <a:pt x="42" y="50"/>
                </a:lnTo>
                <a:lnTo>
                  <a:pt x="22" y="51"/>
                </a:lnTo>
                <a:lnTo>
                  <a:pt x="17" y="50"/>
                </a:lnTo>
                <a:lnTo>
                  <a:pt x="13" y="49"/>
                </a:lnTo>
                <a:lnTo>
                  <a:pt x="10" y="48"/>
                </a:lnTo>
                <a:lnTo>
                  <a:pt x="7" y="46"/>
                </a:lnTo>
                <a:lnTo>
                  <a:pt x="3" y="43"/>
                </a:lnTo>
                <a:lnTo>
                  <a:pt x="1" y="40"/>
                </a:lnTo>
                <a:lnTo>
                  <a:pt x="0" y="35"/>
                </a:lnTo>
                <a:lnTo>
                  <a:pt x="0" y="30"/>
                </a:lnTo>
                <a:lnTo>
                  <a:pt x="4" y="29"/>
                </a:lnTo>
                <a:lnTo>
                  <a:pt x="10" y="27"/>
                </a:lnTo>
                <a:lnTo>
                  <a:pt x="14" y="24"/>
                </a:lnTo>
                <a:lnTo>
                  <a:pt x="19" y="20"/>
                </a:lnTo>
                <a:lnTo>
                  <a:pt x="26" y="10"/>
                </a:lnTo>
                <a:lnTo>
                  <a:pt x="33" y="0"/>
                </a:lnTo>
                <a:lnTo>
                  <a:pt x="46" y="1"/>
                </a:lnTo>
                <a:lnTo>
                  <a:pt x="52" y="2"/>
                </a:lnTo>
                <a:lnTo>
                  <a:pt x="56" y="3"/>
                </a:lnTo>
                <a:lnTo>
                  <a:pt x="66" y="0"/>
                </a:lnTo>
                <a:lnTo>
                  <a:pt x="65" y="13"/>
                </a:lnTo>
                <a:lnTo>
                  <a:pt x="63" y="24"/>
                </a:lnTo>
                <a:lnTo>
                  <a:pt x="60" y="36"/>
                </a:lnTo>
                <a:lnTo>
                  <a:pt x="59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46" name="Freeform 174"/>
          <p:cNvSpPr>
            <a:spLocks/>
          </p:cNvSpPr>
          <p:nvPr>
            <p:custDataLst>
              <p:tags r:id="rId117"/>
            </p:custDataLst>
          </p:nvPr>
        </p:nvSpPr>
        <p:spPr bwMode="auto">
          <a:xfrm>
            <a:off x="4762500" y="2530475"/>
            <a:ext cx="50800" cy="57150"/>
          </a:xfrm>
          <a:custGeom>
            <a:avLst/>
            <a:gdLst>
              <a:gd name="T0" fmla="*/ 0 w 113"/>
              <a:gd name="T1" fmla="*/ 2147483647 h 74"/>
              <a:gd name="T2" fmla="*/ 2147483647 w 113"/>
              <a:gd name="T3" fmla="*/ 2147483647 h 74"/>
              <a:gd name="T4" fmla="*/ 2147483647 w 113"/>
              <a:gd name="T5" fmla="*/ 2147483647 h 74"/>
              <a:gd name="T6" fmla="*/ 2147483647 w 113"/>
              <a:gd name="T7" fmla="*/ 2147483647 h 74"/>
              <a:gd name="T8" fmla="*/ 2147483647 w 113"/>
              <a:gd name="T9" fmla="*/ 2147483647 h 74"/>
              <a:gd name="T10" fmla="*/ 2147483647 w 113"/>
              <a:gd name="T11" fmla="*/ 2147483647 h 74"/>
              <a:gd name="T12" fmla="*/ 2147483647 w 113"/>
              <a:gd name="T13" fmla="*/ 2147483647 h 74"/>
              <a:gd name="T14" fmla="*/ 2147483647 w 113"/>
              <a:gd name="T15" fmla="*/ 2147483647 h 74"/>
              <a:gd name="T16" fmla="*/ 2147483647 w 113"/>
              <a:gd name="T17" fmla="*/ 2147483647 h 74"/>
              <a:gd name="T18" fmla="*/ 2147483647 w 113"/>
              <a:gd name="T19" fmla="*/ 2147483647 h 74"/>
              <a:gd name="T20" fmla="*/ 2147483647 w 113"/>
              <a:gd name="T21" fmla="*/ 2147483647 h 74"/>
              <a:gd name="T22" fmla="*/ 2147483647 w 113"/>
              <a:gd name="T23" fmla="*/ 2147483647 h 74"/>
              <a:gd name="T24" fmla="*/ 2147483647 w 113"/>
              <a:gd name="T25" fmla="*/ 2147483647 h 74"/>
              <a:gd name="T26" fmla="*/ 2147483647 w 113"/>
              <a:gd name="T27" fmla="*/ 2147483647 h 74"/>
              <a:gd name="T28" fmla="*/ 2147483647 w 113"/>
              <a:gd name="T29" fmla="*/ 2147483647 h 74"/>
              <a:gd name="T30" fmla="*/ 2147483647 w 113"/>
              <a:gd name="T31" fmla="*/ 2147483647 h 74"/>
              <a:gd name="T32" fmla="*/ 2147483647 w 113"/>
              <a:gd name="T33" fmla="*/ 2147483647 h 74"/>
              <a:gd name="T34" fmla="*/ 2147483647 w 113"/>
              <a:gd name="T35" fmla="*/ 2147483647 h 74"/>
              <a:gd name="T36" fmla="*/ 2147483647 w 113"/>
              <a:gd name="T37" fmla="*/ 2147483647 h 74"/>
              <a:gd name="T38" fmla="*/ 2147483647 w 113"/>
              <a:gd name="T39" fmla="*/ 0 h 74"/>
              <a:gd name="T40" fmla="*/ 2147483647 w 113"/>
              <a:gd name="T41" fmla="*/ 2147483647 h 74"/>
              <a:gd name="T42" fmla="*/ 2147483647 w 113"/>
              <a:gd name="T43" fmla="*/ 2147483647 h 74"/>
              <a:gd name="T44" fmla="*/ 2147483647 w 113"/>
              <a:gd name="T45" fmla="*/ 2147483647 h 74"/>
              <a:gd name="T46" fmla="*/ 2147483647 w 113"/>
              <a:gd name="T47" fmla="*/ 2147483647 h 74"/>
              <a:gd name="T48" fmla="*/ 2147483647 w 113"/>
              <a:gd name="T49" fmla="*/ 2147483647 h 74"/>
              <a:gd name="T50" fmla="*/ 0 w 113"/>
              <a:gd name="T51" fmla="*/ 2147483647 h 7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13"/>
              <a:gd name="T79" fmla="*/ 0 h 74"/>
              <a:gd name="T80" fmla="*/ 113 w 113"/>
              <a:gd name="T81" fmla="*/ 74 h 7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13" h="74">
                <a:moveTo>
                  <a:pt x="0" y="44"/>
                </a:moveTo>
                <a:lnTo>
                  <a:pt x="20" y="74"/>
                </a:lnTo>
                <a:lnTo>
                  <a:pt x="37" y="69"/>
                </a:lnTo>
                <a:lnTo>
                  <a:pt x="51" y="65"/>
                </a:lnTo>
                <a:lnTo>
                  <a:pt x="64" y="59"/>
                </a:lnTo>
                <a:lnTo>
                  <a:pt x="74" y="53"/>
                </a:lnTo>
                <a:lnTo>
                  <a:pt x="78" y="49"/>
                </a:lnTo>
                <a:lnTo>
                  <a:pt x="83" y="45"/>
                </a:lnTo>
                <a:lnTo>
                  <a:pt x="86" y="41"/>
                </a:lnTo>
                <a:lnTo>
                  <a:pt x="88" y="37"/>
                </a:lnTo>
                <a:lnTo>
                  <a:pt x="90" y="32"/>
                </a:lnTo>
                <a:lnTo>
                  <a:pt x="91" y="26"/>
                </a:lnTo>
                <a:lnTo>
                  <a:pt x="93" y="19"/>
                </a:lnTo>
                <a:lnTo>
                  <a:pt x="94" y="13"/>
                </a:lnTo>
                <a:lnTo>
                  <a:pt x="99" y="12"/>
                </a:lnTo>
                <a:lnTo>
                  <a:pt x="106" y="9"/>
                </a:lnTo>
                <a:lnTo>
                  <a:pt x="108" y="7"/>
                </a:lnTo>
                <a:lnTo>
                  <a:pt x="111" y="5"/>
                </a:lnTo>
                <a:lnTo>
                  <a:pt x="112" y="3"/>
                </a:lnTo>
                <a:lnTo>
                  <a:pt x="113" y="0"/>
                </a:lnTo>
                <a:lnTo>
                  <a:pt x="98" y="4"/>
                </a:lnTo>
                <a:lnTo>
                  <a:pt x="82" y="8"/>
                </a:lnTo>
                <a:lnTo>
                  <a:pt x="65" y="13"/>
                </a:lnTo>
                <a:lnTo>
                  <a:pt x="49" y="19"/>
                </a:lnTo>
                <a:lnTo>
                  <a:pt x="20" y="33"/>
                </a:lnTo>
                <a:lnTo>
                  <a:pt x="0" y="4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7" name="Freeform 175"/>
          <p:cNvSpPr>
            <a:spLocks/>
          </p:cNvSpPr>
          <p:nvPr>
            <p:custDataLst>
              <p:tags r:id="rId118"/>
            </p:custDataLst>
          </p:nvPr>
        </p:nvSpPr>
        <p:spPr bwMode="auto">
          <a:xfrm>
            <a:off x="3594100" y="3267075"/>
            <a:ext cx="80963" cy="58738"/>
          </a:xfrm>
          <a:custGeom>
            <a:avLst/>
            <a:gdLst>
              <a:gd name="T0" fmla="*/ 2147483647 w 180"/>
              <a:gd name="T1" fmla="*/ 2147483647 h 112"/>
              <a:gd name="T2" fmla="*/ 2147483647 w 180"/>
              <a:gd name="T3" fmla="*/ 2147483647 h 112"/>
              <a:gd name="T4" fmla="*/ 2147483647 w 180"/>
              <a:gd name="T5" fmla="*/ 2147483647 h 112"/>
              <a:gd name="T6" fmla="*/ 2147483647 w 180"/>
              <a:gd name="T7" fmla="*/ 2147483647 h 112"/>
              <a:gd name="T8" fmla="*/ 2147483647 w 180"/>
              <a:gd name="T9" fmla="*/ 2147483647 h 112"/>
              <a:gd name="T10" fmla="*/ 2147483647 w 180"/>
              <a:gd name="T11" fmla="*/ 2147483647 h 112"/>
              <a:gd name="T12" fmla="*/ 2147483647 w 180"/>
              <a:gd name="T13" fmla="*/ 2147483647 h 112"/>
              <a:gd name="T14" fmla="*/ 2147483647 w 180"/>
              <a:gd name="T15" fmla="*/ 2147483647 h 112"/>
              <a:gd name="T16" fmla="*/ 2147483647 w 180"/>
              <a:gd name="T17" fmla="*/ 2147483647 h 112"/>
              <a:gd name="T18" fmla="*/ 2147483647 w 180"/>
              <a:gd name="T19" fmla="*/ 2147483647 h 112"/>
              <a:gd name="T20" fmla="*/ 2147483647 w 180"/>
              <a:gd name="T21" fmla="*/ 2147483647 h 112"/>
              <a:gd name="T22" fmla="*/ 2147483647 w 180"/>
              <a:gd name="T23" fmla="*/ 2147483647 h 112"/>
              <a:gd name="T24" fmla="*/ 2147483647 w 180"/>
              <a:gd name="T25" fmla="*/ 2147483647 h 112"/>
              <a:gd name="T26" fmla="*/ 2147483647 w 180"/>
              <a:gd name="T27" fmla="*/ 2147483647 h 112"/>
              <a:gd name="T28" fmla="*/ 2147483647 w 180"/>
              <a:gd name="T29" fmla="*/ 2147483647 h 112"/>
              <a:gd name="T30" fmla="*/ 2147483647 w 180"/>
              <a:gd name="T31" fmla="*/ 2147483647 h 112"/>
              <a:gd name="T32" fmla="*/ 2147483647 w 180"/>
              <a:gd name="T33" fmla="*/ 2147483647 h 112"/>
              <a:gd name="T34" fmla="*/ 2147483647 w 180"/>
              <a:gd name="T35" fmla="*/ 2147483647 h 112"/>
              <a:gd name="T36" fmla="*/ 2147483647 w 180"/>
              <a:gd name="T37" fmla="*/ 2147483647 h 112"/>
              <a:gd name="T38" fmla="*/ 2147483647 w 180"/>
              <a:gd name="T39" fmla="*/ 2147483647 h 112"/>
              <a:gd name="T40" fmla="*/ 2147483647 w 180"/>
              <a:gd name="T41" fmla="*/ 2147483647 h 112"/>
              <a:gd name="T42" fmla="*/ 2147483647 w 180"/>
              <a:gd name="T43" fmla="*/ 2147483647 h 112"/>
              <a:gd name="T44" fmla="*/ 0 w 180"/>
              <a:gd name="T45" fmla="*/ 2147483647 h 112"/>
              <a:gd name="T46" fmla="*/ 2147483647 w 180"/>
              <a:gd name="T47" fmla="*/ 2147483647 h 112"/>
              <a:gd name="T48" fmla="*/ 2147483647 w 180"/>
              <a:gd name="T49" fmla="*/ 2147483647 h 112"/>
              <a:gd name="T50" fmla="*/ 2147483647 w 180"/>
              <a:gd name="T51" fmla="*/ 2147483647 h 112"/>
              <a:gd name="T52" fmla="*/ 2147483647 w 180"/>
              <a:gd name="T53" fmla="*/ 2147483647 h 112"/>
              <a:gd name="T54" fmla="*/ 2147483647 w 180"/>
              <a:gd name="T55" fmla="*/ 2147483647 h 112"/>
              <a:gd name="T56" fmla="*/ 2147483647 w 180"/>
              <a:gd name="T57" fmla="*/ 0 h 112"/>
              <a:gd name="T58" fmla="*/ 2147483647 w 180"/>
              <a:gd name="T59" fmla="*/ 2147483647 h 112"/>
              <a:gd name="T60" fmla="*/ 2147483647 w 180"/>
              <a:gd name="T61" fmla="*/ 2147483647 h 112"/>
              <a:gd name="T62" fmla="*/ 2147483647 w 180"/>
              <a:gd name="T63" fmla="*/ 2147483647 h 1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0"/>
              <a:gd name="T97" fmla="*/ 0 h 112"/>
              <a:gd name="T98" fmla="*/ 180 w 180"/>
              <a:gd name="T99" fmla="*/ 112 h 11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0" h="112">
                <a:moveTo>
                  <a:pt x="180" y="7"/>
                </a:moveTo>
                <a:lnTo>
                  <a:pt x="171" y="24"/>
                </a:lnTo>
                <a:lnTo>
                  <a:pt x="163" y="39"/>
                </a:lnTo>
                <a:lnTo>
                  <a:pt x="152" y="53"/>
                </a:lnTo>
                <a:lnTo>
                  <a:pt x="141" y="66"/>
                </a:lnTo>
                <a:lnTo>
                  <a:pt x="129" y="80"/>
                </a:lnTo>
                <a:lnTo>
                  <a:pt x="115" y="92"/>
                </a:lnTo>
                <a:lnTo>
                  <a:pt x="101" y="102"/>
                </a:lnTo>
                <a:lnTo>
                  <a:pt x="87" y="112"/>
                </a:lnTo>
                <a:lnTo>
                  <a:pt x="82" y="107"/>
                </a:lnTo>
                <a:lnTo>
                  <a:pt x="79" y="101"/>
                </a:lnTo>
                <a:lnTo>
                  <a:pt x="76" y="95"/>
                </a:lnTo>
                <a:lnTo>
                  <a:pt x="74" y="88"/>
                </a:lnTo>
                <a:lnTo>
                  <a:pt x="70" y="81"/>
                </a:lnTo>
                <a:lnTo>
                  <a:pt x="68" y="74"/>
                </a:lnTo>
                <a:lnTo>
                  <a:pt x="65" y="69"/>
                </a:lnTo>
                <a:lnTo>
                  <a:pt x="60" y="63"/>
                </a:lnTo>
                <a:lnTo>
                  <a:pt x="45" y="48"/>
                </a:lnTo>
                <a:lnTo>
                  <a:pt x="36" y="38"/>
                </a:lnTo>
                <a:lnTo>
                  <a:pt x="30" y="33"/>
                </a:lnTo>
                <a:lnTo>
                  <a:pt x="25" y="31"/>
                </a:lnTo>
                <a:lnTo>
                  <a:pt x="18" y="30"/>
                </a:lnTo>
                <a:lnTo>
                  <a:pt x="0" y="26"/>
                </a:lnTo>
                <a:lnTo>
                  <a:pt x="26" y="14"/>
                </a:lnTo>
                <a:lnTo>
                  <a:pt x="41" y="9"/>
                </a:lnTo>
                <a:lnTo>
                  <a:pt x="56" y="5"/>
                </a:lnTo>
                <a:lnTo>
                  <a:pt x="74" y="3"/>
                </a:lnTo>
                <a:lnTo>
                  <a:pt x="93" y="1"/>
                </a:lnTo>
                <a:lnTo>
                  <a:pt x="114" y="0"/>
                </a:lnTo>
                <a:lnTo>
                  <a:pt x="135" y="1"/>
                </a:lnTo>
                <a:lnTo>
                  <a:pt x="157" y="3"/>
                </a:lnTo>
                <a:lnTo>
                  <a:pt x="180" y="7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8" name="Freeform 176"/>
          <p:cNvSpPr>
            <a:spLocks/>
          </p:cNvSpPr>
          <p:nvPr>
            <p:custDataLst>
              <p:tags r:id="rId119"/>
            </p:custDataLst>
          </p:nvPr>
        </p:nvSpPr>
        <p:spPr bwMode="auto">
          <a:xfrm>
            <a:off x="3678238" y="3349625"/>
            <a:ext cx="74612" cy="100013"/>
          </a:xfrm>
          <a:custGeom>
            <a:avLst/>
            <a:gdLst>
              <a:gd name="T0" fmla="*/ 0 w 173"/>
              <a:gd name="T1" fmla="*/ 2147483647 h 192"/>
              <a:gd name="T2" fmla="*/ 2147483647 w 173"/>
              <a:gd name="T3" fmla="*/ 2147483647 h 192"/>
              <a:gd name="T4" fmla="*/ 2147483647 w 173"/>
              <a:gd name="T5" fmla="*/ 2147483647 h 192"/>
              <a:gd name="T6" fmla="*/ 2147483647 w 173"/>
              <a:gd name="T7" fmla="*/ 2147483647 h 192"/>
              <a:gd name="T8" fmla="*/ 2147483647 w 173"/>
              <a:gd name="T9" fmla="*/ 2147483647 h 192"/>
              <a:gd name="T10" fmla="*/ 2147483647 w 173"/>
              <a:gd name="T11" fmla="*/ 2147483647 h 192"/>
              <a:gd name="T12" fmla="*/ 2147483647 w 173"/>
              <a:gd name="T13" fmla="*/ 2147483647 h 192"/>
              <a:gd name="T14" fmla="*/ 2147483647 w 173"/>
              <a:gd name="T15" fmla="*/ 2147483647 h 192"/>
              <a:gd name="T16" fmla="*/ 2147483647 w 173"/>
              <a:gd name="T17" fmla="*/ 2147483647 h 192"/>
              <a:gd name="T18" fmla="*/ 2147483647 w 173"/>
              <a:gd name="T19" fmla="*/ 2147483647 h 192"/>
              <a:gd name="T20" fmla="*/ 2147483647 w 173"/>
              <a:gd name="T21" fmla="*/ 0 h 192"/>
              <a:gd name="T22" fmla="*/ 2147483647 w 173"/>
              <a:gd name="T23" fmla="*/ 2147483647 h 192"/>
              <a:gd name="T24" fmla="*/ 2147483647 w 173"/>
              <a:gd name="T25" fmla="*/ 2147483647 h 192"/>
              <a:gd name="T26" fmla="*/ 2147483647 w 173"/>
              <a:gd name="T27" fmla="*/ 2147483647 h 192"/>
              <a:gd name="T28" fmla="*/ 2147483647 w 173"/>
              <a:gd name="T29" fmla="*/ 2147483647 h 192"/>
              <a:gd name="T30" fmla="*/ 2147483647 w 173"/>
              <a:gd name="T31" fmla="*/ 2147483647 h 192"/>
              <a:gd name="T32" fmla="*/ 2147483647 w 173"/>
              <a:gd name="T33" fmla="*/ 2147483647 h 192"/>
              <a:gd name="T34" fmla="*/ 2147483647 w 173"/>
              <a:gd name="T35" fmla="*/ 2147483647 h 192"/>
              <a:gd name="T36" fmla="*/ 2147483647 w 173"/>
              <a:gd name="T37" fmla="*/ 2147483647 h 192"/>
              <a:gd name="T38" fmla="*/ 2147483647 w 173"/>
              <a:gd name="T39" fmla="*/ 2147483647 h 192"/>
              <a:gd name="T40" fmla="*/ 2147483647 w 173"/>
              <a:gd name="T41" fmla="*/ 2147483647 h 192"/>
              <a:gd name="T42" fmla="*/ 2147483647 w 173"/>
              <a:gd name="T43" fmla="*/ 2147483647 h 192"/>
              <a:gd name="T44" fmla="*/ 2147483647 w 173"/>
              <a:gd name="T45" fmla="*/ 2147483647 h 192"/>
              <a:gd name="T46" fmla="*/ 2147483647 w 173"/>
              <a:gd name="T47" fmla="*/ 2147483647 h 192"/>
              <a:gd name="T48" fmla="*/ 2147483647 w 173"/>
              <a:gd name="T49" fmla="*/ 2147483647 h 192"/>
              <a:gd name="T50" fmla="*/ 2147483647 w 173"/>
              <a:gd name="T51" fmla="*/ 2147483647 h 192"/>
              <a:gd name="T52" fmla="*/ 2147483647 w 173"/>
              <a:gd name="T53" fmla="*/ 2147483647 h 192"/>
              <a:gd name="T54" fmla="*/ 2147483647 w 173"/>
              <a:gd name="T55" fmla="*/ 2147483647 h 192"/>
              <a:gd name="T56" fmla="*/ 2147483647 w 173"/>
              <a:gd name="T57" fmla="*/ 2147483647 h 192"/>
              <a:gd name="T58" fmla="*/ 2147483647 w 173"/>
              <a:gd name="T59" fmla="*/ 2147483647 h 192"/>
              <a:gd name="T60" fmla="*/ 2147483647 w 173"/>
              <a:gd name="T61" fmla="*/ 2147483647 h 192"/>
              <a:gd name="T62" fmla="*/ 2147483647 w 173"/>
              <a:gd name="T63" fmla="*/ 2147483647 h 192"/>
              <a:gd name="T64" fmla="*/ 2147483647 w 173"/>
              <a:gd name="T65" fmla="*/ 2147483647 h 192"/>
              <a:gd name="T66" fmla="*/ 2147483647 w 173"/>
              <a:gd name="T67" fmla="*/ 2147483647 h 192"/>
              <a:gd name="T68" fmla="*/ 2147483647 w 173"/>
              <a:gd name="T69" fmla="*/ 2147483647 h 192"/>
              <a:gd name="T70" fmla="*/ 2147483647 w 173"/>
              <a:gd name="T71" fmla="*/ 2147483647 h 192"/>
              <a:gd name="T72" fmla="*/ 2147483647 w 173"/>
              <a:gd name="T73" fmla="*/ 2147483647 h 192"/>
              <a:gd name="T74" fmla="*/ 2147483647 w 173"/>
              <a:gd name="T75" fmla="*/ 2147483647 h 192"/>
              <a:gd name="T76" fmla="*/ 2147483647 w 173"/>
              <a:gd name="T77" fmla="*/ 2147483647 h 192"/>
              <a:gd name="T78" fmla="*/ 2147483647 w 173"/>
              <a:gd name="T79" fmla="*/ 2147483647 h 192"/>
              <a:gd name="T80" fmla="*/ 2147483647 w 173"/>
              <a:gd name="T81" fmla="*/ 2147483647 h 192"/>
              <a:gd name="T82" fmla="*/ 2147483647 w 173"/>
              <a:gd name="T83" fmla="*/ 2147483647 h 192"/>
              <a:gd name="T84" fmla="*/ 0 w 173"/>
              <a:gd name="T85" fmla="*/ 2147483647 h 19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3"/>
              <a:gd name="T130" fmla="*/ 0 h 192"/>
              <a:gd name="T131" fmla="*/ 173 w 173"/>
              <a:gd name="T132" fmla="*/ 192 h 192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3" h="192">
                <a:moveTo>
                  <a:pt x="0" y="68"/>
                </a:moveTo>
                <a:lnTo>
                  <a:pt x="27" y="42"/>
                </a:lnTo>
                <a:lnTo>
                  <a:pt x="51" y="21"/>
                </a:lnTo>
                <a:lnTo>
                  <a:pt x="56" y="16"/>
                </a:lnTo>
                <a:lnTo>
                  <a:pt x="63" y="12"/>
                </a:lnTo>
                <a:lnTo>
                  <a:pt x="70" y="8"/>
                </a:lnTo>
                <a:lnTo>
                  <a:pt x="76" y="6"/>
                </a:lnTo>
                <a:lnTo>
                  <a:pt x="83" y="3"/>
                </a:lnTo>
                <a:lnTo>
                  <a:pt x="90" y="2"/>
                </a:lnTo>
                <a:lnTo>
                  <a:pt x="98" y="1"/>
                </a:lnTo>
                <a:lnTo>
                  <a:pt x="107" y="0"/>
                </a:lnTo>
                <a:lnTo>
                  <a:pt x="116" y="1"/>
                </a:lnTo>
                <a:lnTo>
                  <a:pt x="124" y="2"/>
                </a:lnTo>
                <a:lnTo>
                  <a:pt x="132" y="5"/>
                </a:lnTo>
                <a:lnTo>
                  <a:pt x="139" y="8"/>
                </a:lnTo>
                <a:lnTo>
                  <a:pt x="145" y="13"/>
                </a:lnTo>
                <a:lnTo>
                  <a:pt x="151" y="19"/>
                </a:lnTo>
                <a:lnTo>
                  <a:pt x="155" y="24"/>
                </a:lnTo>
                <a:lnTo>
                  <a:pt x="160" y="30"/>
                </a:lnTo>
                <a:lnTo>
                  <a:pt x="163" y="37"/>
                </a:lnTo>
                <a:lnTo>
                  <a:pt x="166" y="43"/>
                </a:lnTo>
                <a:lnTo>
                  <a:pt x="168" y="50"/>
                </a:lnTo>
                <a:lnTo>
                  <a:pt x="169" y="57"/>
                </a:lnTo>
                <a:lnTo>
                  <a:pt x="172" y="72"/>
                </a:lnTo>
                <a:lnTo>
                  <a:pt x="173" y="87"/>
                </a:lnTo>
                <a:lnTo>
                  <a:pt x="157" y="114"/>
                </a:lnTo>
                <a:lnTo>
                  <a:pt x="146" y="137"/>
                </a:lnTo>
                <a:lnTo>
                  <a:pt x="139" y="148"/>
                </a:lnTo>
                <a:lnTo>
                  <a:pt x="130" y="160"/>
                </a:lnTo>
                <a:lnTo>
                  <a:pt x="117" y="174"/>
                </a:lnTo>
                <a:lnTo>
                  <a:pt x="99" y="192"/>
                </a:lnTo>
                <a:lnTo>
                  <a:pt x="86" y="183"/>
                </a:lnTo>
                <a:lnTo>
                  <a:pt x="74" y="176"/>
                </a:lnTo>
                <a:lnTo>
                  <a:pt x="63" y="169"/>
                </a:lnTo>
                <a:lnTo>
                  <a:pt x="54" y="163"/>
                </a:lnTo>
                <a:lnTo>
                  <a:pt x="46" y="156"/>
                </a:lnTo>
                <a:lnTo>
                  <a:pt x="40" y="150"/>
                </a:lnTo>
                <a:lnTo>
                  <a:pt x="34" y="144"/>
                </a:lnTo>
                <a:lnTo>
                  <a:pt x="30" y="137"/>
                </a:lnTo>
                <a:lnTo>
                  <a:pt x="22" y="123"/>
                </a:lnTo>
                <a:lnTo>
                  <a:pt x="16" y="107"/>
                </a:lnTo>
                <a:lnTo>
                  <a:pt x="9" y="90"/>
                </a:lnTo>
                <a:lnTo>
                  <a:pt x="0" y="6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49" name="Freeform 177"/>
          <p:cNvSpPr>
            <a:spLocks/>
          </p:cNvSpPr>
          <p:nvPr>
            <p:custDataLst>
              <p:tags r:id="rId120"/>
            </p:custDataLst>
          </p:nvPr>
        </p:nvSpPr>
        <p:spPr bwMode="auto">
          <a:xfrm>
            <a:off x="3721100" y="3400425"/>
            <a:ext cx="104775" cy="131763"/>
          </a:xfrm>
          <a:custGeom>
            <a:avLst/>
            <a:gdLst>
              <a:gd name="T0" fmla="*/ 2147483647 w 233"/>
              <a:gd name="T1" fmla="*/ 0 h 252"/>
              <a:gd name="T2" fmla="*/ 2147483647 w 233"/>
              <a:gd name="T3" fmla="*/ 2147483647 h 252"/>
              <a:gd name="T4" fmla="*/ 2147483647 w 233"/>
              <a:gd name="T5" fmla="*/ 2147483647 h 252"/>
              <a:gd name="T6" fmla="*/ 2147483647 w 233"/>
              <a:gd name="T7" fmla="*/ 2147483647 h 252"/>
              <a:gd name="T8" fmla="*/ 2147483647 w 233"/>
              <a:gd name="T9" fmla="*/ 2147483647 h 252"/>
              <a:gd name="T10" fmla="*/ 2147483647 w 233"/>
              <a:gd name="T11" fmla="*/ 2147483647 h 252"/>
              <a:gd name="T12" fmla="*/ 2147483647 w 233"/>
              <a:gd name="T13" fmla="*/ 0 h 252"/>
              <a:gd name="T14" fmla="*/ 2147483647 w 233"/>
              <a:gd name="T15" fmla="*/ 2147483647 h 252"/>
              <a:gd name="T16" fmla="*/ 2147483647 w 233"/>
              <a:gd name="T17" fmla="*/ 2147483647 h 252"/>
              <a:gd name="T18" fmla="*/ 2147483647 w 233"/>
              <a:gd name="T19" fmla="*/ 2147483647 h 252"/>
              <a:gd name="T20" fmla="*/ 2147483647 w 233"/>
              <a:gd name="T21" fmla="*/ 2147483647 h 252"/>
              <a:gd name="T22" fmla="*/ 2147483647 w 233"/>
              <a:gd name="T23" fmla="*/ 2147483647 h 252"/>
              <a:gd name="T24" fmla="*/ 2147483647 w 233"/>
              <a:gd name="T25" fmla="*/ 2147483647 h 252"/>
              <a:gd name="T26" fmla="*/ 2147483647 w 233"/>
              <a:gd name="T27" fmla="*/ 2147483647 h 252"/>
              <a:gd name="T28" fmla="*/ 2147483647 w 233"/>
              <a:gd name="T29" fmla="*/ 2147483647 h 252"/>
              <a:gd name="T30" fmla="*/ 2147483647 w 233"/>
              <a:gd name="T31" fmla="*/ 2147483647 h 252"/>
              <a:gd name="T32" fmla="*/ 2147483647 w 233"/>
              <a:gd name="T33" fmla="*/ 2147483647 h 252"/>
              <a:gd name="T34" fmla="*/ 2147483647 w 233"/>
              <a:gd name="T35" fmla="*/ 2147483647 h 252"/>
              <a:gd name="T36" fmla="*/ 2147483647 w 233"/>
              <a:gd name="T37" fmla="*/ 2147483647 h 252"/>
              <a:gd name="T38" fmla="*/ 2147483647 w 233"/>
              <a:gd name="T39" fmla="*/ 2147483647 h 252"/>
              <a:gd name="T40" fmla="*/ 2147483647 w 233"/>
              <a:gd name="T41" fmla="*/ 2147483647 h 252"/>
              <a:gd name="T42" fmla="*/ 2147483647 w 233"/>
              <a:gd name="T43" fmla="*/ 2147483647 h 252"/>
              <a:gd name="T44" fmla="*/ 2147483647 w 233"/>
              <a:gd name="T45" fmla="*/ 2147483647 h 252"/>
              <a:gd name="T46" fmla="*/ 2147483647 w 233"/>
              <a:gd name="T47" fmla="*/ 2147483647 h 252"/>
              <a:gd name="T48" fmla="*/ 2147483647 w 233"/>
              <a:gd name="T49" fmla="*/ 2147483647 h 252"/>
              <a:gd name="T50" fmla="*/ 2147483647 w 233"/>
              <a:gd name="T51" fmla="*/ 2147483647 h 252"/>
              <a:gd name="T52" fmla="*/ 2147483647 w 233"/>
              <a:gd name="T53" fmla="*/ 2147483647 h 252"/>
              <a:gd name="T54" fmla="*/ 2147483647 w 233"/>
              <a:gd name="T55" fmla="*/ 2147483647 h 252"/>
              <a:gd name="T56" fmla="*/ 2147483647 w 233"/>
              <a:gd name="T57" fmla="*/ 2147483647 h 252"/>
              <a:gd name="T58" fmla="*/ 2147483647 w 233"/>
              <a:gd name="T59" fmla="*/ 2147483647 h 252"/>
              <a:gd name="T60" fmla="*/ 2147483647 w 233"/>
              <a:gd name="T61" fmla="*/ 2147483647 h 252"/>
              <a:gd name="T62" fmla="*/ 2147483647 w 233"/>
              <a:gd name="T63" fmla="*/ 2147483647 h 252"/>
              <a:gd name="T64" fmla="*/ 2147483647 w 233"/>
              <a:gd name="T65" fmla="*/ 2147483647 h 252"/>
              <a:gd name="T66" fmla="*/ 2147483647 w 233"/>
              <a:gd name="T67" fmla="*/ 2147483647 h 252"/>
              <a:gd name="T68" fmla="*/ 2147483647 w 233"/>
              <a:gd name="T69" fmla="*/ 2147483647 h 252"/>
              <a:gd name="T70" fmla="*/ 2147483647 w 233"/>
              <a:gd name="T71" fmla="*/ 2147483647 h 252"/>
              <a:gd name="T72" fmla="*/ 2147483647 w 233"/>
              <a:gd name="T73" fmla="*/ 2147483647 h 252"/>
              <a:gd name="T74" fmla="*/ 2147483647 w 233"/>
              <a:gd name="T75" fmla="*/ 2147483647 h 252"/>
              <a:gd name="T76" fmla="*/ 2147483647 w 233"/>
              <a:gd name="T77" fmla="*/ 2147483647 h 252"/>
              <a:gd name="T78" fmla="*/ 2147483647 w 233"/>
              <a:gd name="T79" fmla="*/ 2147483647 h 252"/>
              <a:gd name="T80" fmla="*/ 2147483647 w 233"/>
              <a:gd name="T81" fmla="*/ 2147483647 h 252"/>
              <a:gd name="T82" fmla="*/ 2147483647 w 233"/>
              <a:gd name="T83" fmla="*/ 2147483647 h 252"/>
              <a:gd name="T84" fmla="*/ 2147483647 w 233"/>
              <a:gd name="T85" fmla="*/ 2147483647 h 252"/>
              <a:gd name="T86" fmla="*/ 2147483647 w 233"/>
              <a:gd name="T87" fmla="*/ 2147483647 h 252"/>
              <a:gd name="T88" fmla="*/ 2147483647 w 233"/>
              <a:gd name="T89" fmla="*/ 2147483647 h 252"/>
              <a:gd name="T90" fmla="*/ 2147483647 w 233"/>
              <a:gd name="T91" fmla="*/ 2147483647 h 252"/>
              <a:gd name="T92" fmla="*/ 2147483647 w 233"/>
              <a:gd name="T93" fmla="*/ 2147483647 h 252"/>
              <a:gd name="T94" fmla="*/ 0 w 233"/>
              <a:gd name="T95" fmla="*/ 2147483647 h 252"/>
              <a:gd name="T96" fmla="*/ 2147483647 w 233"/>
              <a:gd name="T97" fmla="*/ 2147483647 h 252"/>
              <a:gd name="T98" fmla="*/ 2147483647 w 233"/>
              <a:gd name="T99" fmla="*/ 2147483647 h 252"/>
              <a:gd name="T100" fmla="*/ 2147483647 w 233"/>
              <a:gd name="T101" fmla="*/ 2147483647 h 252"/>
              <a:gd name="T102" fmla="*/ 2147483647 w 233"/>
              <a:gd name="T103" fmla="*/ 2147483647 h 252"/>
              <a:gd name="T104" fmla="*/ 2147483647 w 233"/>
              <a:gd name="T105" fmla="*/ 2147483647 h 252"/>
              <a:gd name="T106" fmla="*/ 2147483647 w 233"/>
              <a:gd name="T107" fmla="*/ 0 h 25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33"/>
              <a:gd name="T163" fmla="*/ 0 h 252"/>
              <a:gd name="T164" fmla="*/ 233 w 233"/>
              <a:gd name="T165" fmla="*/ 252 h 25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33" h="252">
                <a:moveTo>
                  <a:pt x="74" y="0"/>
                </a:moveTo>
                <a:lnTo>
                  <a:pt x="83" y="2"/>
                </a:lnTo>
                <a:lnTo>
                  <a:pt x="89" y="3"/>
                </a:lnTo>
                <a:lnTo>
                  <a:pt x="95" y="3"/>
                </a:lnTo>
                <a:lnTo>
                  <a:pt x="99" y="2"/>
                </a:lnTo>
                <a:lnTo>
                  <a:pt x="106" y="1"/>
                </a:lnTo>
                <a:lnTo>
                  <a:pt x="113" y="0"/>
                </a:lnTo>
                <a:lnTo>
                  <a:pt x="125" y="17"/>
                </a:lnTo>
                <a:lnTo>
                  <a:pt x="140" y="37"/>
                </a:lnTo>
                <a:lnTo>
                  <a:pt x="144" y="42"/>
                </a:lnTo>
                <a:lnTo>
                  <a:pt x="148" y="46"/>
                </a:lnTo>
                <a:lnTo>
                  <a:pt x="153" y="49"/>
                </a:lnTo>
                <a:lnTo>
                  <a:pt x="157" y="52"/>
                </a:lnTo>
                <a:lnTo>
                  <a:pt x="163" y="54"/>
                </a:lnTo>
                <a:lnTo>
                  <a:pt x="168" y="56"/>
                </a:lnTo>
                <a:lnTo>
                  <a:pt x="174" y="56"/>
                </a:lnTo>
                <a:lnTo>
                  <a:pt x="180" y="56"/>
                </a:lnTo>
                <a:lnTo>
                  <a:pt x="180" y="80"/>
                </a:lnTo>
                <a:lnTo>
                  <a:pt x="193" y="103"/>
                </a:lnTo>
                <a:lnTo>
                  <a:pt x="212" y="128"/>
                </a:lnTo>
                <a:lnTo>
                  <a:pt x="215" y="135"/>
                </a:lnTo>
                <a:lnTo>
                  <a:pt x="220" y="142"/>
                </a:lnTo>
                <a:lnTo>
                  <a:pt x="223" y="151"/>
                </a:lnTo>
                <a:lnTo>
                  <a:pt x="226" y="160"/>
                </a:lnTo>
                <a:lnTo>
                  <a:pt x="230" y="170"/>
                </a:lnTo>
                <a:lnTo>
                  <a:pt x="232" y="180"/>
                </a:lnTo>
                <a:lnTo>
                  <a:pt x="233" y="191"/>
                </a:lnTo>
                <a:lnTo>
                  <a:pt x="233" y="204"/>
                </a:lnTo>
                <a:lnTo>
                  <a:pt x="232" y="216"/>
                </a:lnTo>
                <a:lnTo>
                  <a:pt x="230" y="228"/>
                </a:lnTo>
                <a:lnTo>
                  <a:pt x="227" y="240"/>
                </a:lnTo>
                <a:lnTo>
                  <a:pt x="226" y="252"/>
                </a:lnTo>
                <a:lnTo>
                  <a:pt x="222" y="252"/>
                </a:lnTo>
                <a:lnTo>
                  <a:pt x="215" y="250"/>
                </a:lnTo>
                <a:lnTo>
                  <a:pt x="208" y="246"/>
                </a:lnTo>
                <a:lnTo>
                  <a:pt x="198" y="241"/>
                </a:lnTo>
                <a:lnTo>
                  <a:pt x="176" y="226"/>
                </a:lnTo>
                <a:lnTo>
                  <a:pt x="151" y="208"/>
                </a:lnTo>
                <a:lnTo>
                  <a:pt x="125" y="186"/>
                </a:lnTo>
                <a:lnTo>
                  <a:pt x="100" y="165"/>
                </a:lnTo>
                <a:lnTo>
                  <a:pt x="78" y="145"/>
                </a:lnTo>
                <a:lnTo>
                  <a:pt x="61" y="129"/>
                </a:lnTo>
                <a:lnTo>
                  <a:pt x="55" y="125"/>
                </a:lnTo>
                <a:lnTo>
                  <a:pt x="48" y="120"/>
                </a:lnTo>
                <a:lnTo>
                  <a:pt x="41" y="116"/>
                </a:lnTo>
                <a:lnTo>
                  <a:pt x="33" y="112"/>
                </a:lnTo>
                <a:lnTo>
                  <a:pt x="17" y="104"/>
                </a:lnTo>
                <a:lnTo>
                  <a:pt x="0" y="99"/>
                </a:lnTo>
                <a:lnTo>
                  <a:pt x="40" y="63"/>
                </a:lnTo>
                <a:lnTo>
                  <a:pt x="59" y="43"/>
                </a:lnTo>
                <a:lnTo>
                  <a:pt x="65" y="33"/>
                </a:lnTo>
                <a:lnTo>
                  <a:pt x="69" y="25"/>
                </a:lnTo>
                <a:lnTo>
                  <a:pt x="72" y="14"/>
                </a:lnTo>
                <a:lnTo>
                  <a:pt x="74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50" name="Freeform 178"/>
          <p:cNvSpPr>
            <a:spLocks/>
          </p:cNvSpPr>
          <p:nvPr>
            <p:custDataLst>
              <p:tags r:id="rId121"/>
            </p:custDataLst>
          </p:nvPr>
        </p:nvSpPr>
        <p:spPr bwMode="auto">
          <a:xfrm>
            <a:off x="3935413" y="3319463"/>
            <a:ext cx="104775" cy="201612"/>
          </a:xfrm>
          <a:custGeom>
            <a:avLst/>
            <a:gdLst>
              <a:gd name="T0" fmla="*/ 2147483647 w 246"/>
              <a:gd name="T1" fmla="*/ 2147483647 h 380"/>
              <a:gd name="T2" fmla="*/ 2147483647 w 246"/>
              <a:gd name="T3" fmla="*/ 2147483647 h 380"/>
              <a:gd name="T4" fmla="*/ 2147483647 w 246"/>
              <a:gd name="T5" fmla="*/ 2147483647 h 380"/>
              <a:gd name="T6" fmla="*/ 2147483647 w 246"/>
              <a:gd name="T7" fmla="*/ 2147483647 h 380"/>
              <a:gd name="T8" fmla="*/ 2147483647 w 246"/>
              <a:gd name="T9" fmla="*/ 2147483647 h 380"/>
              <a:gd name="T10" fmla="*/ 2147483647 w 246"/>
              <a:gd name="T11" fmla="*/ 2147483647 h 380"/>
              <a:gd name="T12" fmla="*/ 2147483647 w 246"/>
              <a:gd name="T13" fmla="*/ 2147483647 h 380"/>
              <a:gd name="T14" fmla="*/ 2147483647 w 246"/>
              <a:gd name="T15" fmla="*/ 2147483647 h 380"/>
              <a:gd name="T16" fmla="*/ 2147483647 w 246"/>
              <a:gd name="T17" fmla="*/ 2147483647 h 380"/>
              <a:gd name="T18" fmla="*/ 2147483647 w 246"/>
              <a:gd name="T19" fmla="*/ 2147483647 h 380"/>
              <a:gd name="T20" fmla="*/ 2147483647 w 246"/>
              <a:gd name="T21" fmla="*/ 2147483647 h 380"/>
              <a:gd name="T22" fmla="*/ 2147483647 w 246"/>
              <a:gd name="T23" fmla="*/ 2147483647 h 380"/>
              <a:gd name="T24" fmla="*/ 2147483647 w 246"/>
              <a:gd name="T25" fmla="*/ 2147483647 h 380"/>
              <a:gd name="T26" fmla="*/ 2147483647 w 246"/>
              <a:gd name="T27" fmla="*/ 2147483647 h 380"/>
              <a:gd name="T28" fmla="*/ 0 w 246"/>
              <a:gd name="T29" fmla="*/ 2147483647 h 380"/>
              <a:gd name="T30" fmla="*/ 2147483647 w 246"/>
              <a:gd name="T31" fmla="*/ 2147483647 h 380"/>
              <a:gd name="T32" fmla="*/ 2147483647 w 246"/>
              <a:gd name="T33" fmla="*/ 2147483647 h 380"/>
              <a:gd name="T34" fmla="*/ 2147483647 w 246"/>
              <a:gd name="T35" fmla="*/ 2147483647 h 380"/>
              <a:gd name="T36" fmla="*/ 2147483647 w 246"/>
              <a:gd name="T37" fmla="*/ 2147483647 h 380"/>
              <a:gd name="T38" fmla="*/ 2147483647 w 246"/>
              <a:gd name="T39" fmla="*/ 2147483647 h 380"/>
              <a:gd name="T40" fmla="*/ 2147483647 w 246"/>
              <a:gd name="T41" fmla="*/ 2147483647 h 380"/>
              <a:gd name="T42" fmla="*/ 2147483647 w 246"/>
              <a:gd name="T43" fmla="*/ 2147483647 h 380"/>
              <a:gd name="T44" fmla="*/ 2147483647 w 246"/>
              <a:gd name="T45" fmla="*/ 2147483647 h 380"/>
              <a:gd name="T46" fmla="*/ 2147483647 w 246"/>
              <a:gd name="T47" fmla="*/ 2147483647 h 380"/>
              <a:gd name="T48" fmla="*/ 2147483647 w 246"/>
              <a:gd name="T49" fmla="*/ 2147483647 h 380"/>
              <a:gd name="T50" fmla="*/ 2147483647 w 246"/>
              <a:gd name="T51" fmla="*/ 2147483647 h 380"/>
              <a:gd name="T52" fmla="*/ 2147483647 w 246"/>
              <a:gd name="T53" fmla="*/ 2147483647 h 380"/>
              <a:gd name="T54" fmla="*/ 2147483647 w 246"/>
              <a:gd name="T55" fmla="*/ 2147483647 h 380"/>
              <a:gd name="T56" fmla="*/ 2147483647 w 246"/>
              <a:gd name="T57" fmla="*/ 2147483647 h 380"/>
              <a:gd name="T58" fmla="*/ 2147483647 w 246"/>
              <a:gd name="T59" fmla="*/ 2147483647 h 380"/>
              <a:gd name="T60" fmla="*/ 2147483647 w 246"/>
              <a:gd name="T61" fmla="*/ 2147483647 h 380"/>
              <a:gd name="T62" fmla="*/ 2147483647 w 246"/>
              <a:gd name="T63" fmla="*/ 0 h 380"/>
              <a:gd name="T64" fmla="*/ 2147483647 w 246"/>
              <a:gd name="T65" fmla="*/ 0 h 380"/>
              <a:gd name="T66" fmla="*/ 2147483647 w 246"/>
              <a:gd name="T67" fmla="*/ 2147483647 h 380"/>
              <a:gd name="T68" fmla="*/ 2147483647 w 246"/>
              <a:gd name="T69" fmla="*/ 2147483647 h 380"/>
              <a:gd name="T70" fmla="*/ 2147483647 w 246"/>
              <a:gd name="T71" fmla="*/ 2147483647 h 380"/>
              <a:gd name="T72" fmla="*/ 2147483647 w 246"/>
              <a:gd name="T73" fmla="*/ 2147483647 h 380"/>
              <a:gd name="T74" fmla="*/ 2147483647 w 246"/>
              <a:gd name="T75" fmla="*/ 2147483647 h 380"/>
              <a:gd name="T76" fmla="*/ 2147483647 w 246"/>
              <a:gd name="T77" fmla="*/ 2147483647 h 380"/>
              <a:gd name="T78" fmla="*/ 2147483647 w 246"/>
              <a:gd name="T79" fmla="*/ 2147483647 h 380"/>
              <a:gd name="T80" fmla="*/ 2147483647 w 246"/>
              <a:gd name="T81" fmla="*/ 2147483647 h 380"/>
              <a:gd name="T82" fmla="*/ 2147483647 w 246"/>
              <a:gd name="T83" fmla="*/ 2147483647 h 380"/>
              <a:gd name="T84" fmla="*/ 2147483647 w 246"/>
              <a:gd name="T85" fmla="*/ 2147483647 h 380"/>
              <a:gd name="T86" fmla="*/ 2147483647 w 246"/>
              <a:gd name="T87" fmla="*/ 2147483647 h 380"/>
              <a:gd name="T88" fmla="*/ 2147483647 w 246"/>
              <a:gd name="T89" fmla="*/ 2147483647 h 380"/>
              <a:gd name="T90" fmla="*/ 2147483647 w 246"/>
              <a:gd name="T91" fmla="*/ 2147483647 h 380"/>
              <a:gd name="T92" fmla="*/ 2147483647 w 246"/>
              <a:gd name="T93" fmla="*/ 2147483647 h 380"/>
              <a:gd name="T94" fmla="*/ 2147483647 w 246"/>
              <a:gd name="T95" fmla="*/ 2147483647 h 380"/>
              <a:gd name="T96" fmla="*/ 2147483647 w 246"/>
              <a:gd name="T97" fmla="*/ 2147483647 h 380"/>
              <a:gd name="T98" fmla="*/ 2147483647 w 246"/>
              <a:gd name="T99" fmla="*/ 2147483647 h 380"/>
              <a:gd name="T100" fmla="*/ 2147483647 w 246"/>
              <a:gd name="T101" fmla="*/ 2147483647 h 380"/>
              <a:gd name="T102" fmla="*/ 2147483647 w 246"/>
              <a:gd name="T103" fmla="*/ 2147483647 h 380"/>
              <a:gd name="T104" fmla="*/ 2147483647 w 246"/>
              <a:gd name="T105" fmla="*/ 2147483647 h 380"/>
              <a:gd name="T106" fmla="*/ 2147483647 w 246"/>
              <a:gd name="T107" fmla="*/ 2147483647 h 380"/>
              <a:gd name="T108" fmla="*/ 2147483647 w 246"/>
              <a:gd name="T109" fmla="*/ 2147483647 h 380"/>
              <a:gd name="T110" fmla="*/ 2147483647 w 246"/>
              <a:gd name="T111" fmla="*/ 2147483647 h 380"/>
              <a:gd name="T112" fmla="*/ 2147483647 w 246"/>
              <a:gd name="T113" fmla="*/ 2147483647 h 380"/>
              <a:gd name="T114" fmla="*/ 2147483647 w 246"/>
              <a:gd name="T115" fmla="*/ 2147483647 h 380"/>
              <a:gd name="T116" fmla="*/ 2147483647 w 246"/>
              <a:gd name="T117" fmla="*/ 2147483647 h 380"/>
              <a:gd name="T118" fmla="*/ 2147483647 w 246"/>
              <a:gd name="T119" fmla="*/ 2147483647 h 380"/>
              <a:gd name="T120" fmla="*/ 2147483647 w 246"/>
              <a:gd name="T121" fmla="*/ 2147483647 h 38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46"/>
              <a:gd name="T184" fmla="*/ 0 h 380"/>
              <a:gd name="T185" fmla="*/ 246 w 246"/>
              <a:gd name="T186" fmla="*/ 380 h 38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46" h="380">
                <a:moveTo>
                  <a:pt x="13" y="376"/>
                </a:moveTo>
                <a:lnTo>
                  <a:pt x="14" y="367"/>
                </a:lnTo>
                <a:lnTo>
                  <a:pt x="15" y="359"/>
                </a:lnTo>
                <a:lnTo>
                  <a:pt x="18" y="351"/>
                </a:lnTo>
                <a:lnTo>
                  <a:pt x="20" y="344"/>
                </a:lnTo>
                <a:lnTo>
                  <a:pt x="25" y="333"/>
                </a:lnTo>
                <a:lnTo>
                  <a:pt x="26" y="327"/>
                </a:lnTo>
                <a:lnTo>
                  <a:pt x="25" y="321"/>
                </a:lnTo>
                <a:lnTo>
                  <a:pt x="23" y="314"/>
                </a:lnTo>
                <a:lnTo>
                  <a:pt x="19" y="305"/>
                </a:lnTo>
                <a:lnTo>
                  <a:pt x="13" y="295"/>
                </a:lnTo>
                <a:lnTo>
                  <a:pt x="9" y="285"/>
                </a:lnTo>
                <a:lnTo>
                  <a:pt x="4" y="275"/>
                </a:lnTo>
                <a:lnTo>
                  <a:pt x="1" y="267"/>
                </a:lnTo>
                <a:lnTo>
                  <a:pt x="0" y="259"/>
                </a:lnTo>
                <a:lnTo>
                  <a:pt x="1" y="251"/>
                </a:lnTo>
                <a:lnTo>
                  <a:pt x="2" y="243"/>
                </a:lnTo>
                <a:lnTo>
                  <a:pt x="3" y="236"/>
                </a:lnTo>
                <a:lnTo>
                  <a:pt x="6" y="230"/>
                </a:lnTo>
                <a:lnTo>
                  <a:pt x="11" y="218"/>
                </a:lnTo>
                <a:lnTo>
                  <a:pt x="19" y="207"/>
                </a:lnTo>
                <a:lnTo>
                  <a:pt x="26" y="197"/>
                </a:lnTo>
                <a:lnTo>
                  <a:pt x="34" y="185"/>
                </a:lnTo>
                <a:lnTo>
                  <a:pt x="41" y="173"/>
                </a:lnTo>
                <a:lnTo>
                  <a:pt x="47" y="160"/>
                </a:lnTo>
                <a:lnTo>
                  <a:pt x="26" y="73"/>
                </a:lnTo>
                <a:lnTo>
                  <a:pt x="26" y="50"/>
                </a:lnTo>
                <a:lnTo>
                  <a:pt x="24" y="33"/>
                </a:lnTo>
                <a:lnTo>
                  <a:pt x="24" y="25"/>
                </a:lnTo>
                <a:lnTo>
                  <a:pt x="24" y="16"/>
                </a:lnTo>
                <a:lnTo>
                  <a:pt x="25" y="8"/>
                </a:lnTo>
                <a:lnTo>
                  <a:pt x="26" y="0"/>
                </a:lnTo>
                <a:lnTo>
                  <a:pt x="180" y="0"/>
                </a:lnTo>
                <a:lnTo>
                  <a:pt x="220" y="129"/>
                </a:lnTo>
                <a:lnTo>
                  <a:pt x="220" y="210"/>
                </a:lnTo>
                <a:lnTo>
                  <a:pt x="220" y="220"/>
                </a:lnTo>
                <a:lnTo>
                  <a:pt x="221" y="230"/>
                </a:lnTo>
                <a:lnTo>
                  <a:pt x="223" y="240"/>
                </a:lnTo>
                <a:lnTo>
                  <a:pt x="225" y="250"/>
                </a:lnTo>
                <a:lnTo>
                  <a:pt x="228" y="259"/>
                </a:lnTo>
                <a:lnTo>
                  <a:pt x="234" y="268"/>
                </a:lnTo>
                <a:lnTo>
                  <a:pt x="239" y="278"/>
                </a:lnTo>
                <a:lnTo>
                  <a:pt x="246" y="289"/>
                </a:lnTo>
                <a:lnTo>
                  <a:pt x="224" y="295"/>
                </a:lnTo>
                <a:lnTo>
                  <a:pt x="202" y="302"/>
                </a:lnTo>
                <a:lnTo>
                  <a:pt x="181" y="310"/>
                </a:lnTo>
                <a:lnTo>
                  <a:pt x="160" y="319"/>
                </a:lnTo>
                <a:lnTo>
                  <a:pt x="141" y="328"/>
                </a:lnTo>
                <a:lnTo>
                  <a:pt x="120" y="338"/>
                </a:lnTo>
                <a:lnTo>
                  <a:pt x="100" y="347"/>
                </a:lnTo>
                <a:lnTo>
                  <a:pt x="80" y="358"/>
                </a:lnTo>
                <a:lnTo>
                  <a:pt x="75" y="363"/>
                </a:lnTo>
                <a:lnTo>
                  <a:pt x="69" y="367"/>
                </a:lnTo>
                <a:lnTo>
                  <a:pt x="62" y="372"/>
                </a:lnTo>
                <a:lnTo>
                  <a:pt x="54" y="376"/>
                </a:lnTo>
                <a:lnTo>
                  <a:pt x="46" y="379"/>
                </a:lnTo>
                <a:lnTo>
                  <a:pt x="36" y="380"/>
                </a:lnTo>
                <a:lnTo>
                  <a:pt x="31" y="380"/>
                </a:lnTo>
                <a:lnTo>
                  <a:pt x="25" y="379"/>
                </a:lnTo>
                <a:lnTo>
                  <a:pt x="20" y="378"/>
                </a:lnTo>
                <a:lnTo>
                  <a:pt x="13" y="376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51" name="Freeform 179"/>
          <p:cNvSpPr>
            <a:spLocks/>
          </p:cNvSpPr>
          <p:nvPr>
            <p:custDataLst>
              <p:tags r:id="rId122"/>
            </p:custDataLst>
          </p:nvPr>
        </p:nvSpPr>
        <p:spPr bwMode="auto">
          <a:xfrm>
            <a:off x="3587750" y="3235325"/>
            <a:ext cx="87313" cy="58738"/>
          </a:xfrm>
          <a:custGeom>
            <a:avLst/>
            <a:gdLst>
              <a:gd name="T0" fmla="*/ 2147483647 w 193"/>
              <a:gd name="T1" fmla="*/ 2147483647 h 38"/>
              <a:gd name="T2" fmla="*/ 2147483647 w 193"/>
              <a:gd name="T3" fmla="*/ 2147483647 h 38"/>
              <a:gd name="T4" fmla="*/ 2147483647 w 193"/>
              <a:gd name="T5" fmla="*/ 2147483647 h 38"/>
              <a:gd name="T6" fmla="*/ 2147483647 w 193"/>
              <a:gd name="T7" fmla="*/ 2147483647 h 38"/>
              <a:gd name="T8" fmla="*/ 2147483647 w 193"/>
              <a:gd name="T9" fmla="*/ 2147483647 h 38"/>
              <a:gd name="T10" fmla="*/ 2147483647 w 193"/>
              <a:gd name="T11" fmla="*/ 2147483647 h 38"/>
              <a:gd name="T12" fmla="*/ 2147483647 w 193"/>
              <a:gd name="T13" fmla="*/ 0 h 38"/>
              <a:gd name="T14" fmla="*/ 2147483647 w 193"/>
              <a:gd name="T15" fmla="*/ 2147483647 h 38"/>
              <a:gd name="T16" fmla="*/ 2147483647 w 193"/>
              <a:gd name="T17" fmla="*/ 2147483647 h 38"/>
              <a:gd name="T18" fmla="*/ 2147483647 w 193"/>
              <a:gd name="T19" fmla="*/ 2147483647 h 38"/>
              <a:gd name="T20" fmla="*/ 2147483647 w 193"/>
              <a:gd name="T21" fmla="*/ 2147483647 h 38"/>
              <a:gd name="T22" fmla="*/ 2147483647 w 193"/>
              <a:gd name="T23" fmla="*/ 2147483647 h 38"/>
              <a:gd name="T24" fmla="*/ 2147483647 w 193"/>
              <a:gd name="T25" fmla="*/ 2147483647 h 38"/>
              <a:gd name="T26" fmla="*/ 2147483647 w 193"/>
              <a:gd name="T27" fmla="*/ 2147483647 h 38"/>
              <a:gd name="T28" fmla="*/ 2147483647 w 193"/>
              <a:gd name="T29" fmla="*/ 2147483647 h 38"/>
              <a:gd name="T30" fmla="*/ 2147483647 w 193"/>
              <a:gd name="T31" fmla="*/ 2147483647 h 38"/>
              <a:gd name="T32" fmla="*/ 2147483647 w 193"/>
              <a:gd name="T33" fmla="*/ 2147483647 h 38"/>
              <a:gd name="T34" fmla="*/ 2147483647 w 193"/>
              <a:gd name="T35" fmla="*/ 2147483647 h 38"/>
              <a:gd name="T36" fmla="*/ 2147483647 w 193"/>
              <a:gd name="T37" fmla="*/ 2147483647 h 38"/>
              <a:gd name="T38" fmla="*/ 2147483647 w 193"/>
              <a:gd name="T39" fmla="*/ 2147483647 h 38"/>
              <a:gd name="T40" fmla="*/ 2147483647 w 193"/>
              <a:gd name="T41" fmla="*/ 2147483647 h 38"/>
              <a:gd name="T42" fmla="*/ 2147483647 w 193"/>
              <a:gd name="T43" fmla="*/ 2147483647 h 38"/>
              <a:gd name="T44" fmla="*/ 2147483647 w 193"/>
              <a:gd name="T45" fmla="*/ 2147483647 h 38"/>
              <a:gd name="T46" fmla="*/ 2147483647 w 193"/>
              <a:gd name="T47" fmla="*/ 2147483647 h 38"/>
              <a:gd name="T48" fmla="*/ 2147483647 w 193"/>
              <a:gd name="T49" fmla="*/ 2147483647 h 38"/>
              <a:gd name="T50" fmla="*/ 2147483647 w 193"/>
              <a:gd name="T51" fmla="*/ 2147483647 h 38"/>
              <a:gd name="T52" fmla="*/ 2147483647 w 193"/>
              <a:gd name="T53" fmla="*/ 2147483647 h 38"/>
              <a:gd name="T54" fmla="*/ 2147483647 w 193"/>
              <a:gd name="T55" fmla="*/ 2147483647 h 38"/>
              <a:gd name="T56" fmla="*/ 2147483647 w 193"/>
              <a:gd name="T57" fmla="*/ 2147483647 h 38"/>
              <a:gd name="T58" fmla="*/ 2147483647 w 193"/>
              <a:gd name="T59" fmla="*/ 2147483647 h 38"/>
              <a:gd name="T60" fmla="*/ 0 w 193"/>
              <a:gd name="T61" fmla="*/ 2147483647 h 38"/>
              <a:gd name="T62" fmla="*/ 0 w 193"/>
              <a:gd name="T63" fmla="*/ 2147483647 h 38"/>
              <a:gd name="T64" fmla="*/ 2147483647 w 193"/>
              <a:gd name="T65" fmla="*/ 2147483647 h 38"/>
              <a:gd name="T66" fmla="*/ 2147483647 w 193"/>
              <a:gd name="T67" fmla="*/ 2147483647 h 38"/>
              <a:gd name="T68" fmla="*/ 2147483647 w 193"/>
              <a:gd name="T69" fmla="*/ 2147483647 h 3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3"/>
              <a:gd name="T106" fmla="*/ 0 h 38"/>
              <a:gd name="T107" fmla="*/ 193 w 193"/>
              <a:gd name="T108" fmla="*/ 38 h 3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3" h="38">
                <a:moveTo>
                  <a:pt x="7" y="20"/>
                </a:moveTo>
                <a:lnTo>
                  <a:pt x="38" y="11"/>
                </a:lnTo>
                <a:lnTo>
                  <a:pt x="67" y="5"/>
                </a:lnTo>
                <a:lnTo>
                  <a:pt x="80" y="3"/>
                </a:lnTo>
                <a:lnTo>
                  <a:pt x="94" y="2"/>
                </a:lnTo>
                <a:lnTo>
                  <a:pt x="110" y="1"/>
                </a:lnTo>
                <a:lnTo>
                  <a:pt x="126" y="0"/>
                </a:lnTo>
                <a:lnTo>
                  <a:pt x="138" y="1"/>
                </a:lnTo>
                <a:lnTo>
                  <a:pt x="149" y="1"/>
                </a:lnTo>
                <a:lnTo>
                  <a:pt x="160" y="2"/>
                </a:lnTo>
                <a:lnTo>
                  <a:pt x="169" y="4"/>
                </a:lnTo>
                <a:lnTo>
                  <a:pt x="178" y="6"/>
                </a:lnTo>
                <a:lnTo>
                  <a:pt x="184" y="11"/>
                </a:lnTo>
                <a:lnTo>
                  <a:pt x="187" y="13"/>
                </a:lnTo>
                <a:lnTo>
                  <a:pt x="189" y="18"/>
                </a:lnTo>
                <a:lnTo>
                  <a:pt x="191" y="21"/>
                </a:lnTo>
                <a:lnTo>
                  <a:pt x="193" y="26"/>
                </a:lnTo>
                <a:lnTo>
                  <a:pt x="183" y="27"/>
                </a:lnTo>
                <a:lnTo>
                  <a:pt x="173" y="28"/>
                </a:lnTo>
                <a:lnTo>
                  <a:pt x="165" y="28"/>
                </a:lnTo>
                <a:lnTo>
                  <a:pt x="156" y="28"/>
                </a:lnTo>
                <a:lnTo>
                  <a:pt x="138" y="27"/>
                </a:lnTo>
                <a:lnTo>
                  <a:pt x="120" y="26"/>
                </a:lnTo>
                <a:lnTo>
                  <a:pt x="103" y="26"/>
                </a:lnTo>
                <a:lnTo>
                  <a:pt x="89" y="28"/>
                </a:lnTo>
                <a:lnTo>
                  <a:pt x="76" y="30"/>
                </a:lnTo>
                <a:lnTo>
                  <a:pt x="63" y="32"/>
                </a:lnTo>
                <a:lnTo>
                  <a:pt x="49" y="34"/>
                </a:lnTo>
                <a:lnTo>
                  <a:pt x="35" y="36"/>
                </a:lnTo>
                <a:lnTo>
                  <a:pt x="19" y="37"/>
                </a:lnTo>
                <a:lnTo>
                  <a:pt x="0" y="38"/>
                </a:lnTo>
                <a:lnTo>
                  <a:pt x="0" y="33"/>
                </a:lnTo>
                <a:lnTo>
                  <a:pt x="1" y="29"/>
                </a:lnTo>
                <a:lnTo>
                  <a:pt x="3" y="24"/>
                </a:lnTo>
                <a:lnTo>
                  <a:pt x="7" y="2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52" name="Freeform 180"/>
          <p:cNvSpPr>
            <a:spLocks/>
          </p:cNvSpPr>
          <p:nvPr>
            <p:custDataLst>
              <p:tags r:id="rId123"/>
            </p:custDataLst>
          </p:nvPr>
        </p:nvSpPr>
        <p:spPr bwMode="auto">
          <a:xfrm>
            <a:off x="7527925" y="3732213"/>
            <a:ext cx="231775" cy="254000"/>
          </a:xfrm>
          <a:custGeom>
            <a:avLst/>
            <a:gdLst>
              <a:gd name="T0" fmla="*/ 2147483647 w 538"/>
              <a:gd name="T1" fmla="*/ 2147483647 h 487"/>
              <a:gd name="T2" fmla="*/ 2147483647 w 538"/>
              <a:gd name="T3" fmla="*/ 2147483647 h 487"/>
              <a:gd name="T4" fmla="*/ 2147483647 w 538"/>
              <a:gd name="T5" fmla="*/ 2147483647 h 487"/>
              <a:gd name="T6" fmla="*/ 2147483647 w 538"/>
              <a:gd name="T7" fmla="*/ 2147483647 h 487"/>
              <a:gd name="T8" fmla="*/ 2147483647 w 538"/>
              <a:gd name="T9" fmla="*/ 2147483647 h 487"/>
              <a:gd name="T10" fmla="*/ 2147483647 w 538"/>
              <a:gd name="T11" fmla="*/ 2147483647 h 487"/>
              <a:gd name="T12" fmla="*/ 2147483647 w 538"/>
              <a:gd name="T13" fmla="*/ 2147483647 h 487"/>
              <a:gd name="T14" fmla="*/ 2147483647 w 538"/>
              <a:gd name="T15" fmla="*/ 2147483647 h 487"/>
              <a:gd name="T16" fmla="*/ 2147483647 w 538"/>
              <a:gd name="T17" fmla="*/ 2147483647 h 487"/>
              <a:gd name="T18" fmla="*/ 2147483647 w 538"/>
              <a:gd name="T19" fmla="*/ 2147483647 h 487"/>
              <a:gd name="T20" fmla="*/ 2147483647 w 538"/>
              <a:gd name="T21" fmla="*/ 2147483647 h 487"/>
              <a:gd name="T22" fmla="*/ 2147483647 w 538"/>
              <a:gd name="T23" fmla="*/ 2147483647 h 487"/>
              <a:gd name="T24" fmla="*/ 2147483647 w 538"/>
              <a:gd name="T25" fmla="*/ 2147483647 h 487"/>
              <a:gd name="T26" fmla="*/ 2147483647 w 538"/>
              <a:gd name="T27" fmla="*/ 2147483647 h 487"/>
              <a:gd name="T28" fmla="*/ 2147483647 w 538"/>
              <a:gd name="T29" fmla="*/ 2147483647 h 487"/>
              <a:gd name="T30" fmla="*/ 2147483647 w 538"/>
              <a:gd name="T31" fmla="*/ 2147483647 h 487"/>
              <a:gd name="T32" fmla="*/ 2147483647 w 538"/>
              <a:gd name="T33" fmla="*/ 2147483647 h 487"/>
              <a:gd name="T34" fmla="*/ 2147483647 w 538"/>
              <a:gd name="T35" fmla="*/ 2147483647 h 487"/>
              <a:gd name="T36" fmla="*/ 2147483647 w 538"/>
              <a:gd name="T37" fmla="*/ 2147483647 h 487"/>
              <a:gd name="T38" fmla="*/ 2147483647 w 538"/>
              <a:gd name="T39" fmla="*/ 2147483647 h 487"/>
              <a:gd name="T40" fmla="*/ 2147483647 w 538"/>
              <a:gd name="T41" fmla="*/ 2147483647 h 487"/>
              <a:gd name="T42" fmla="*/ 2147483647 w 538"/>
              <a:gd name="T43" fmla="*/ 2147483647 h 487"/>
              <a:gd name="T44" fmla="*/ 2147483647 w 538"/>
              <a:gd name="T45" fmla="*/ 2147483647 h 487"/>
              <a:gd name="T46" fmla="*/ 2147483647 w 538"/>
              <a:gd name="T47" fmla="*/ 2147483647 h 487"/>
              <a:gd name="T48" fmla="*/ 2147483647 w 538"/>
              <a:gd name="T49" fmla="*/ 2147483647 h 487"/>
              <a:gd name="T50" fmla="*/ 2147483647 w 538"/>
              <a:gd name="T51" fmla="*/ 2147483647 h 487"/>
              <a:gd name="T52" fmla="*/ 2147483647 w 538"/>
              <a:gd name="T53" fmla="*/ 2147483647 h 487"/>
              <a:gd name="T54" fmla="*/ 2147483647 w 538"/>
              <a:gd name="T55" fmla="*/ 2147483647 h 487"/>
              <a:gd name="T56" fmla="*/ 2147483647 w 538"/>
              <a:gd name="T57" fmla="*/ 2147483647 h 487"/>
              <a:gd name="T58" fmla="*/ 2147483647 w 538"/>
              <a:gd name="T59" fmla="*/ 2147483647 h 487"/>
              <a:gd name="T60" fmla="*/ 2147483647 w 538"/>
              <a:gd name="T61" fmla="*/ 2147483647 h 487"/>
              <a:gd name="T62" fmla="*/ 2147483647 w 538"/>
              <a:gd name="T63" fmla="*/ 2147483647 h 487"/>
              <a:gd name="T64" fmla="*/ 2147483647 w 538"/>
              <a:gd name="T65" fmla="*/ 2147483647 h 487"/>
              <a:gd name="T66" fmla="*/ 2147483647 w 538"/>
              <a:gd name="T67" fmla="*/ 2147483647 h 487"/>
              <a:gd name="T68" fmla="*/ 2147483647 w 538"/>
              <a:gd name="T69" fmla="*/ 2147483647 h 487"/>
              <a:gd name="T70" fmla="*/ 2147483647 w 538"/>
              <a:gd name="T71" fmla="*/ 2147483647 h 487"/>
              <a:gd name="T72" fmla="*/ 2147483647 w 538"/>
              <a:gd name="T73" fmla="*/ 2147483647 h 487"/>
              <a:gd name="T74" fmla="*/ 2147483647 w 538"/>
              <a:gd name="T75" fmla="*/ 2147483647 h 487"/>
              <a:gd name="T76" fmla="*/ 2147483647 w 538"/>
              <a:gd name="T77" fmla="*/ 2147483647 h 487"/>
              <a:gd name="T78" fmla="*/ 2147483647 w 538"/>
              <a:gd name="T79" fmla="*/ 2147483647 h 487"/>
              <a:gd name="T80" fmla="*/ 2147483647 w 538"/>
              <a:gd name="T81" fmla="*/ 2147483647 h 487"/>
              <a:gd name="T82" fmla="*/ 2147483647 w 538"/>
              <a:gd name="T83" fmla="*/ 2147483647 h 487"/>
              <a:gd name="T84" fmla="*/ 2147483647 w 538"/>
              <a:gd name="T85" fmla="*/ 2147483647 h 487"/>
              <a:gd name="T86" fmla="*/ 2147483647 w 538"/>
              <a:gd name="T87" fmla="*/ 0 h 4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38"/>
              <a:gd name="T133" fmla="*/ 0 h 487"/>
              <a:gd name="T134" fmla="*/ 538 w 538"/>
              <a:gd name="T135" fmla="*/ 487 h 48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53" name="Freeform 181"/>
          <p:cNvSpPr>
            <a:spLocks/>
          </p:cNvSpPr>
          <p:nvPr>
            <p:custDataLst>
              <p:tags r:id="rId124"/>
            </p:custDataLst>
          </p:nvPr>
        </p:nvSpPr>
        <p:spPr bwMode="auto">
          <a:xfrm>
            <a:off x="7720013" y="3716338"/>
            <a:ext cx="106362" cy="128587"/>
          </a:xfrm>
          <a:custGeom>
            <a:avLst/>
            <a:gdLst>
              <a:gd name="T0" fmla="*/ 2147483647 w 253"/>
              <a:gd name="T1" fmla="*/ 2147483647 h 246"/>
              <a:gd name="T2" fmla="*/ 2147483647 w 253"/>
              <a:gd name="T3" fmla="*/ 2147483647 h 246"/>
              <a:gd name="T4" fmla="*/ 2147483647 w 253"/>
              <a:gd name="T5" fmla="*/ 2147483647 h 246"/>
              <a:gd name="T6" fmla="*/ 2147483647 w 253"/>
              <a:gd name="T7" fmla="*/ 2147483647 h 246"/>
              <a:gd name="T8" fmla="*/ 2147483647 w 253"/>
              <a:gd name="T9" fmla="*/ 2147483647 h 246"/>
              <a:gd name="T10" fmla="*/ 2147483647 w 253"/>
              <a:gd name="T11" fmla="*/ 2147483647 h 246"/>
              <a:gd name="T12" fmla="*/ 2147483647 w 253"/>
              <a:gd name="T13" fmla="*/ 2147483647 h 246"/>
              <a:gd name="T14" fmla="*/ 2147483647 w 253"/>
              <a:gd name="T15" fmla="*/ 2147483647 h 246"/>
              <a:gd name="T16" fmla="*/ 2147483647 w 253"/>
              <a:gd name="T17" fmla="*/ 2147483647 h 246"/>
              <a:gd name="T18" fmla="*/ 2147483647 w 253"/>
              <a:gd name="T19" fmla="*/ 2147483647 h 246"/>
              <a:gd name="T20" fmla="*/ 2147483647 w 253"/>
              <a:gd name="T21" fmla="*/ 2147483647 h 246"/>
              <a:gd name="T22" fmla="*/ 2147483647 w 253"/>
              <a:gd name="T23" fmla="*/ 2147483647 h 246"/>
              <a:gd name="T24" fmla="*/ 2147483647 w 253"/>
              <a:gd name="T25" fmla="*/ 2147483647 h 246"/>
              <a:gd name="T26" fmla="*/ 2147483647 w 253"/>
              <a:gd name="T27" fmla="*/ 2147483647 h 246"/>
              <a:gd name="T28" fmla="*/ 2147483647 w 253"/>
              <a:gd name="T29" fmla="*/ 2147483647 h 246"/>
              <a:gd name="T30" fmla="*/ 2147483647 w 253"/>
              <a:gd name="T31" fmla="*/ 2147483647 h 246"/>
              <a:gd name="T32" fmla="*/ 2147483647 w 253"/>
              <a:gd name="T33" fmla="*/ 2147483647 h 246"/>
              <a:gd name="T34" fmla="*/ 2147483647 w 253"/>
              <a:gd name="T35" fmla="*/ 2147483647 h 246"/>
              <a:gd name="T36" fmla="*/ 2147483647 w 253"/>
              <a:gd name="T37" fmla="*/ 2147483647 h 246"/>
              <a:gd name="T38" fmla="*/ 2147483647 w 253"/>
              <a:gd name="T39" fmla="*/ 2147483647 h 246"/>
              <a:gd name="T40" fmla="*/ 2147483647 w 253"/>
              <a:gd name="T41" fmla="*/ 2147483647 h 246"/>
              <a:gd name="T42" fmla="*/ 2147483647 w 253"/>
              <a:gd name="T43" fmla="*/ 2147483647 h 246"/>
              <a:gd name="T44" fmla="*/ 2147483647 w 253"/>
              <a:gd name="T45" fmla="*/ 2147483647 h 246"/>
              <a:gd name="T46" fmla="*/ 2147483647 w 253"/>
              <a:gd name="T47" fmla="*/ 2147483647 h 246"/>
              <a:gd name="T48" fmla="*/ 2147483647 w 253"/>
              <a:gd name="T49" fmla="*/ 2147483647 h 246"/>
              <a:gd name="T50" fmla="*/ 2147483647 w 253"/>
              <a:gd name="T51" fmla="*/ 2147483647 h 246"/>
              <a:gd name="T52" fmla="*/ 2147483647 w 253"/>
              <a:gd name="T53" fmla="*/ 2147483647 h 246"/>
              <a:gd name="T54" fmla="*/ 2147483647 w 253"/>
              <a:gd name="T55" fmla="*/ 2147483647 h 246"/>
              <a:gd name="T56" fmla="*/ 2147483647 w 253"/>
              <a:gd name="T57" fmla="*/ 2147483647 h 246"/>
              <a:gd name="T58" fmla="*/ 2147483647 w 253"/>
              <a:gd name="T59" fmla="*/ 2147483647 h 246"/>
              <a:gd name="T60" fmla="*/ 2147483647 w 253"/>
              <a:gd name="T61" fmla="*/ 2147483647 h 246"/>
              <a:gd name="T62" fmla="*/ 2147483647 w 253"/>
              <a:gd name="T63" fmla="*/ 2147483647 h 246"/>
              <a:gd name="T64" fmla="*/ 2147483647 w 253"/>
              <a:gd name="T65" fmla="*/ 2147483647 h 246"/>
              <a:gd name="T66" fmla="*/ 2147483647 w 253"/>
              <a:gd name="T67" fmla="*/ 2147483647 h 246"/>
              <a:gd name="T68" fmla="*/ 2147483647 w 253"/>
              <a:gd name="T69" fmla="*/ 2147483647 h 246"/>
              <a:gd name="T70" fmla="*/ 2147483647 w 253"/>
              <a:gd name="T71" fmla="*/ 2147483647 h 246"/>
              <a:gd name="T72" fmla="*/ 2147483647 w 253"/>
              <a:gd name="T73" fmla="*/ 2147483647 h 246"/>
              <a:gd name="T74" fmla="*/ 2147483647 w 253"/>
              <a:gd name="T75" fmla="*/ 2147483647 h 246"/>
              <a:gd name="T76" fmla="*/ 2147483647 w 253"/>
              <a:gd name="T77" fmla="*/ 2147483647 h 246"/>
              <a:gd name="T78" fmla="*/ 2147483647 w 253"/>
              <a:gd name="T79" fmla="*/ 2147483647 h 246"/>
              <a:gd name="T80" fmla="*/ 2147483647 w 253"/>
              <a:gd name="T81" fmla="*/ 2147483647 h 246"/>
              <a:gd name="T82" fmla="*/ 2147483647 w 253"/>
              <a:gd name="T83" fmla="*/ 2147483647 h 246"/>
              <a:gd name="T84" fmla="*/ 2147483647 w 253"/>
              <a:gd name="T85" fmla="*/ 2147483647 h 246"/>
              <a:gd name="T86" fmla="*/ 2147483647 w 253"/>
              <a:gd name="T87" fmla="*/ 2147483647 h 246"/>
              <a:gd name="T88" fmla="*/ 2147483647 w 253"/>
              <a:gd name="T89" fmla="*/ 2147483647 h 246"/>
              <a:gd name="T90" fmla="*/ 2147483647 w 253"/>
              <a:gd name="T91" fmla="*/ 2147483647 h 246"/>
              <a:gd name="T92" fmla="*/ 2147483647 w 253"/>
              <a:gd name="T93" fmla="*/ 2147483647 h 246"/>
              <a:gd name="T94" fmla="*/ 2147483647 w 253"/>
              <a:gd name="T95" fmla="*/ 2147483647 h 246"/>
              <a:gd name="T96" fmla="*/ 2147483647 w 253"/>
              <a:gd name="T97" fmla="*/ 2147483647 h 246"/>
              <a:gd name="T98" fmla="*/ 2147483647 w 253"/>
              <a:gd name="T99" fmla="*/ 2147483647 h 246"/>
              <a:gd name="T100" fmla="*/ 2147483647 w 253"/>
              <a:gd name="T101" fmla="*/ 2147483647 h 246"/>
              <a:gd name="T102" fmla="*/ 2147483647 w 253"/>
              <a:gd name="T103" fmla="*/ 2147483647 h 246"/>
              <a:gd name="T104" fmla="*/ 2147483647 w 253"/>
              <a:gd name="T105" fmla="*/ 2147483647 h 246"/>
              <a:gd name="T106" fmla="*/ 2147483647 w 253"/>
              <a:gd name="T107" fmla="*/ 2147483647 h 246"/>
              <a:gd name="T108" fmla="*/ 2147483647 w 253"/>
              <a:gd name="T109" fmla="*/ 2147483647 h 246"/>
              <a:gd name="T110" fmla="*/ 2147483647 w 253"/>
              <a:gd name="T111" fmla="*/ 0 h 2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3"/>
              <a:gd name="T169" fmla="*/ 0 h 246"/>
              <a:gd name="T170" fmla="*/ 253 w 253"/>
              <a:gd name="T171" fmla="*/ 246 h 24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54" name="Freeform 182"/>
          <p:cNvSpPr>
            <a:spLocks/>
          </p:cNvSpPr>
          <p:nvPr>
            <p:custDataLst>
              <p:tags r:id="rId125"/>
            </p:custDataLst>
          </p:nvPr>
        </p:nvSpPr>
        <p:spPr bwMode="auto">
          <a:xfrm>
            <a:off x="7280275" y="3879850"/>
            <a:ext cx="14288" cy="55563"/>
          </a:xfrm>
          <a:custGeom>
            <a:avLst/>
            <a:gdLst>
              <a:gd name="T0" fmla="*/ 0 w 33"/>
              <a:gd name="T1" fmla="*/ 2147483647 h 43"/>
              <a:gd name="T2" fmla="*/ 2147483647 w 33"/>
              <a:gd name="T3" fmla="*/ 2147483647 h 43"/>
              <a:gd name="T4" fmla="*/ 2147483647 w 33"/>
              <a:gd name="T5" fmla="*/ 2147483647 h 43"/>
              <a:gd name="T6" fmla="*/ 2147483647 w 33"/>
              <a:gd name="T7" fmla="*/ 2147483647 h 43"/>
              <a:gd name="T8" fmla="*/ 2147483647 w 33"/>
              <a:gd name="T9" fmla="*/ 2147483647 h 43"/>
              <a:gd name="T10" fmla="*/ 2147483647 w 33"/>
              <a:gd name="T11" fmla="*/ 2147483647 h 43"/>
              <a:gd name="T12" fmla="*/ 2147483647 w 33"/>
              <a:gd name="T13" fmla="*/ 2147483647 h 43"/>
              <a:gd name="T14" fmla="*/ 2147483647 w 33"/>
              <a:gd name="T15" fmla="*/ 2147483647 h 43"/>
              <a:gd name="T16" fmla="*/ 2147483647 w 33"/>
              <a:gd name="T17" fmla="*/ 0 h 43"/>
              <a:gd name="T18" fmla="*/ 2147483647 w 33"/>
              <a:gd name="T19" fmla="*/ 2147483647 h 43"/>
              <a:gd name="T20" fmla="*/ 2147483647 w 33"/>
              <a:gd name="T21" fmla="*/ 2147483647 h 43"/>
              <a:gd name="T22" fmla="*/ 2147483647 w 33"/>
              <a:gd name="T23" fmla="*/ 2147483647 h 43"/>
              <a:gd name="T24" fmla="*/ 2147483647 w 33"/>
              <a:gd name="T25" fmla="*/ 2147483647 h 43"/>
              <a:gd name="T26" fmla="*/ 2147483647 w 33"/>
              <a:gd name="T27" fmla="*/ 2147483647 h 43"/>
              <a:gd name="T28" fmla="*/ 2147483647 w 33"/>
              <a:gd name="T29" fmla="*/ 2147483647 h 43"/>
              <a:gd name="T30" fmla="*/ 2147483647 w 33"/>
              <a:gd name="T31" fmla="*/ 2147483647 h 43"/>
              <a:gd name="T32" fmla="*/ 2147483647 w 33"/>
              <a:gd name="T33" fmla="*/ 2147483647 h 43"/>
              <a:gd name="T34" fmla="*/ 0 w 33"/>
              <a:gd name="T35" fmla="*/ 2147483647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3"/>
              <a:gd name="T55" fmla="*/ 0 h 43"/>
              <a:gd name="T56" fmla="*/ 33 w 33"/>
              <a:gd name="T57" fmla="*/ 43 h 4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55" name="Freeform 183"/>
          <p:cNvSpPr>
            <a:spLocks/>
          </p:cNvSpPr>
          <p:nvPr>
            <p:custDataLst>
              <p:tags r:id="rId126"/>
            </p:custDataLst>
          </p:nvPr>
        </p:nvSpPr>
        <p:spPr bwMode="auto">
          <a:xfrm>
            <a:off x="7356475" y="3819525"/>
            <a:ext cx="22225" cy="58738"/>
          </a:xfrm>
          <a:custGeom>
            <a:avLst/>
            <a:gdLst>
              <a:gd name="T0" fmla="*/ 0 w 54"/>
              <a:gd name="T1" fmla="*/ 2147483647 h 92"/>
              <a:gd name="T2" fmla="*/ 2147483647 w 54"/>
              <a:gd name="T3" fmla="*/ 2147483647 h 92"/>
              <a:gd name="T4" fmla="*/ 2147483647 w 54"/>
              <a:gd name="T5" fmla="*/ 2147483647 h 92"/>
              <a:gd name="T6" fmla="*/ 2147483647 w 54"/>
              <a:gd name="T7" fmla="*/ 2147483647 h 92"/>
              <a:gd name="T8" fmla="*/ 2147483647 w 54"/>
              <a:gd name="T9" fmla="*/ 2147483647 h 92"/>
              <a:gd name="T10" fmla="*/ 2147483647 w 54"/>
              <a:gd name="T11" fmla="*/ 2147483647 h 92"/>
              <a:gd name="T12" fmla="*/ 2147483647 w 54"/>
              <a:gd name="T13" fmla="*/ 2147483647 h 92"/>
              <a:gd name="T14" fmla="*/ 2147483647 w 54"/>
              <a:gd name="T15" fmla="*/ 2147483647 h 92"/>
              <a:gd name="T16" fmla="*/ 2147483647 w 54"/>
              <a:gd name="T17" fmla="*/ 0 h 92"/>
              <a:gd name="T18" fmla="*/ 2147483647 w 54"/>
              <a:gd name="T19" fmla="*/ 2147483647 h 92"/>
              <a:gd name="T20" fmla="*/ 2147483647 w 54"/>
              <a:gd name="T21" fmla="*/ 2147483647 h 92"/>
              <a:gd name="T22" fmla="*/ 2147483647 w 54"/>
              <a:gd name="T23" fmla="*/ 2147483647 h 92"/>
              <a:gd name="T24" fmla="*/ 2147483647 w 54"/>
              <a:gd name="T25" fmla="*/ 2147483647 h 92"/>
              <a:gd name="T26" fmla="*/ 2147483647 w 54"/>
              <a:gd name="T27" fmla="*/ 2147483647 h 92"/>
              <a:gd name="T28" fmla="*/ 2147483647 w 54"/>
              <a:gd name="T29" fmla="*/ 2147483647 h 92"/>
              <a:gd name="T30" fmla="*/ 2147483647 w 54"/>
              <a:gd name="T31" fmla="*/ 2147483647 h 92"/>
              <a:gd name="T32" fmla="*/ 2147483647 w 54"/>
              <a:gd name="T33" fmla="*/ 2147483647 h 92"/>
              <a:gd name="T34" fmla="*/ 2147483647 w 54"/>
              <a:gd name="T35" fmla="*/ 2147483647 h 92"/>
              <a:gd name="T36" fmla="*/ 2147483647 w 54"/>
              <a:gd name="T37" fmla="*/ 2147483647 h 92"/>
              <a:gd name="T38" fmla="*/ 2147483647 w 54"/>
              <a:gd name="T39" fmla="*/ 2147483647 h 92"/>
              <a:gd name="T40" fmla="*/ 2147483647 w 54"/>
              <a:gd name="T41" fmla="*/ 2147483647 h 92"/>
              <a:gd name="T42" fmla="*/ 2147483647 w 54"/>
              <a:gd name="T43" fmla="*/ 2147483647 h 92"/>
              <a:gd name="T44" fmla="*/ 2147483647 w 54"/>
              <a:gd name="T45" fmla="*/ 2147483647 h 92"/>
              <a:gd name="T46" fmla="*/ 2147483647 w 54"/>
              <a:gd name="T47" fmla="*/ 2147483647 h 92"/>
              <a:gd name="T48" fmla="*/ 2147483647 w 54"/>
              <a:gd name="T49" fmla="*/ 2147483647 h 92"/>
              <a:gd name="T50" fmla="*/ 0 w 54"/>
              <a:gd name="T51" fmla="*/ 2147483647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"/>
              <a:gd name="T79" fmla="*/ 0 h 92"/>
              <a:gd name="T80" fmla="*/ 54 w 54"/>
              <a:gd name="T81" fmla="*/ 92 h 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56" name="Freeform 184"/>
          <p:cNvSpPr>
            <a:spLocks/>
          </p:cNvSpPr>
          <p:nvPr>
            <p:custDataLst>
              <p:tags r:id="rId127"/>
            </p:custDataLst>
          </p:nvPr>
        </p:nvSpPr>
        <p:spPr bwMode="auto">
          <a:xfrm>
            <a:off x="7404100" y="3698875"/>
            <a:ext cx="23813" cy="57150"/>
          </a:xfrm>
          <a:custGeom>
            <a:avLst/>
            <a:gdLst>
              <a:gd name="T0" fmla="*/ 0 w 60"/>
              <a:gd name="T1" fmla="*/ 0 h 18"/>
              <a:gd name="T2" fmla="*/ 2147483647 w 60"/>
              <a:gd name="T3" fmla="*/ 2147483647 h 18"/>
              <a:gd name="T4" fmla="*/ 2147483647 w 60"/>
              <a:gd name="T5" fmla="*/ 2147483647 h 18"/>
              <a:gd name="T6" fmla="*/ 2147483647 w 60"/>
              <a:gd name="T7" fmla="*/ 2147483647 h 18"/>
              <a:gd name="T8" fmla="*/ 2147483647 w 60"/>
              <a:gd name="T9" fmla="*/ 2147483647 h 18"/>
              <a:gd name="T10" fmla="*/ 2147483647 w 60"/>
              <a:gd name="T11" fmla="*/ 2147483647 h 18"/>
              <a:gd name="T12" fmla="*/ 2147483647 w 60"/>
              <a:gd name="T13" fmla="*/ 2147483647 h 18"/>
              <a:gd name="T14" fmla="*/ 2147483647 w 60"/>
              <a:gd name="T15" fmla="*/ 2147483647 h 18"/>
              <a:gd name="T16" fmla="*/ 2147483647 w 60"/>
              <a:gd name="T17" fmla="*/ 2147483647 h 18"/>
              <a:gd name="T18" fmla="*/ 2147483647 w 60"/>
              <a:gd name="T19" fmla="*/ 2147483647 h 18"/>
              <a:gd name="T20" fmla="*/ 0 w 60"/>
              <a:gd name="T21" fmla="*/ 2147483647 h 18"/>
              <a:gd name="T22" fmla="*/ 0 w 6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0"/>
              <a:gd name="T37" fmla="*/ 0 h 18"/>
              <a:gd name="T38" fmla="*/ 60 w 6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57" name="Freeform 185"/>
          <p:cNvSpPr>
            <a:spLocks/>
          </p:cNvSpPr>
          <p:nvPr>
            <p:custDataLst>
              <p:tags r:id="rId128"/>
            </p:custDataLst>
          </p:nvPr>
        </p:nvSpPr>
        <p:spPr bwMode="auto">
          <a:xfrm>
            <a:off x="7388225" y="3668713"/>
            <a:ext cx="25400" cy="57150"/>
          </a:xfrm>
          <a:custGeom>
            <a:avLst/>
            <a:gdLst>
              <a:gd name="T0" fmla="*/ 0 w 66"/>
              <a:gd name="T1" fmla="*/ 2147483647 h 18"/>
              <a:gd name="T2" fmla="*/ 2147483647 w 66"/>
              <a:gd name="T3" fmla="*/ 2147483647 h 18"/>
              <a:gd name="T4" fmla="*/ 2147483647 w 66"/>
              <a:gd name="T5" fmla="*/ 2147483647 h 18"/>
              <a:gd name="T6" fmla="*/ 2147483647 w 66"/>
              <a:gd name="T7" fmla="*/ 2147483647 h 18"/>
              <a:gd name="T8" fmla="*/ 2147483647 w 66"/>
              <a:gd name="T9" fmla="*/ 2147483647 h 18"/>
              <a:gd name="T10" fmla="*/ 2147483647 w 66"/>
              <a:gd name="T11" fmla="*/ 2147483647 h 18"/>
              <a:gd name="T12" fmla="*/ 2147483647 w 66"/>
              <a:gd name="T13" fmla="*/ 2147483647 h 18"/>
              <a:gd name="T14" fmla="*/ 2147483647 w 66"/>
              <a:gd name="T15" fmla="*/ 0 h 18"/>
              <a:gd name="T16" fmla="*/ 0 w 66"/>
              <a:gd name="T17" fmla="*/ 214748364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18"/>
              <a:gd name="T29" fmla="*/ 66 w 66"/>
              <a:gd name="T30" fmla="*/ 18 h 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00008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58" name="Freeform 186"/>
          <p:cNvSpPr>
            <a:spLocks/>
          </p:cNvSpPr>
          <p:nvPr>
            <p:custDataLst>
              <p:tags r:id="rId129"/>
            </p:custDataLst>
          </p:nvPr>
        </p:nvSpPr>
        <p:spPr bwMode="auto">
          <a:xfrm>
            <a:off x="7213600" y="3565525"/>
            <a:ext cx="7938" cy="57150"/>
          </a:xfrm>
          <a:custGeom>
            <a:avLst/>
            <a:gdLst>
              <a:gd name="T0" fmla="*/ 0 w 17"/>
              <a:gd name="T1" fmla="*/ 2147483647 h 42"/>
              <a:gd name="T2" fmla="*/ 2147483647 w 17"/>
              <a:gd name="T3" fmla="*/ 2147483647 h 42"/>
              <a:gd name="T4" fmla="*/ 2147483647 w 17"/>
              <a:gd name="T5" fmla="*/ 2147483647 h 42"/>
              <a:gd name="T6" fmla="*/ 2147483647 w 17"/>
              <a:gd name="T7" fmla="*/ 2147483647 h 42"/>
              <a:gd name="T8" fmla="*/ 2147483647 w 17"/>
              <a:gd name="T9" fmla="*/ 2147483647 h 42"/>
              <a:gd name="T10" fmla="*/ 2147483647 w 17"/>
              <a:gd name="T11" fmla="*/ 2147483647 h 42"/>
              <a:gd name="T12" fmla="*/ 2147483647 w 17"/>
              <a:gd name="T13" fmla="*/ 2147483647 h 42"/>
              <a:gd name="T14" fmla="*/ 2147483647 w 17"/>
              <a:gd name="T15" fmla="*/ 0 h 42"/>
              <a:gd name="T16" fmla="*/ 0 w 17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42"/>
              <a:gd name="T29" fmla="*/ 17 w 17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59" name="Freeform 187" descr="Wide upward diagonal"/>
          <p:cNvSpPr>
            <a:spLocks/>
          </p:cNvSpPr>
          <p:nvPr>
            <p:custDataLst>
              <p:tags r:id="rId130"/>
            </p:custDataLst>
          </p:nvPr>
        </p:nvSpPr>
        <p:spPr bwMode="auto">
          <a:xfrm>
            <a:off x="7140575" y="3700463"/>
            <a:ext cx="30163" cy="58737"/>
          </a:xfrm>
          <a:custGeom>
            <a:avLst/>
            <a:gdLst>
              <a:gd name="T0" fmla="*/ 2147483647 w 72"/>
              <a:gd name="T1" fmla="*/ 2147483647 h 29"/>
              <a:gd name="T2" fmla="*/ 2147483647 w 72"/>
              <a:gd name="T3" fmla="*/ 2147483647 h 29"/>
              <a:gd name="T4" fmla="*/ 2147483647 w 72"/>
              <a:gd name="T5" fmla="*/ 2147483647 h 29"/>
              <a:gd name="T6" fmla="*/ 2147483647 w 72"/>
              <a:gd name="T7" fmla="*/ 2147483647 h 29"/>
              <a:gd name="T8" fmla="*/ 2147483647 w 72"/>
              <a:gd name="T9" fmla="*/ 2147483647 h 29"/>
              <a:gd name="T10" fmla="*/ 2147483647 w 72"/>
              <a:gd name="T11" fmla="*/ 2147483647 h 29"/>
              <a:gd name="T12" fmla="*/ 2147483647 w 72"/>
              <a:gd name="T13" fmla="*/ 2147483647 h 29"/>
              <a:gd name="T14" fmla="*/ 2147483647 w 72"/>
              <a:gd name="T15" fmla="*/ 2147483647 h 29"/>
              <a:gd name="T16" fmla="*/ 2147483647 w 72"/>
              <a:gd name="T17" fmla="*/ 2147483647 h 29"/>
              <a:gd name="T18" fmla="*/ 2147483647 w 72"/>
              <a:gd name="T19" fmla="*/ 0 h 29"/>
              <a:gd name="T20" fmla="*/ 2147483647 w 72"/>
              <a:gd name="T21" fmla="*/ 0 h 29"/>
              <a:gd name="T22" fmla="*/ 2147483647 w 72"/>
              <a:gd name="T23" fmla="*/ 2147483647 h 29"/>
              <a:gd name="T24" fmla="*/ 2147483647 w 72"/>
              <a:gd name="T25" fmla="*/ 2147483647 h 29"/>
              <a:gd name="T26" fmla="*/ 2147483647 w 72"/>
              <a:gd name="T27" fmla="*/ 2147483647 h 29"/>
              <a:gd name="T28" fmla="*/ 2147483647 w 72"/>
              <a:gd name="T29" fmla="*/ 2147483647 h 29"/>
              <a:gd name="T30" fmla="*/ 0 w 72"/>
              <a:gd name="T31" fmla="*/ 2147483647 h 29"/>
              <a:gd name="T32" fmla="*/ 2147483647 w 72"/>
              <a:gd name="T33" fmla="*/ 2147483647 h 29"/>
              <a:gd name="T34" fmla="*/ 2147483647 w 72"/>
              <a:gd name="T35" fmla="*/ 2147483647 h 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2"/>
              <a:gd name="T55" fmla="*/ 0 h 29"/>
              <a:gd name="T56" fmla="*/ 72 w 72"/>
              <a:gd name="T57" fmla="*/ 29 h 2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0" name="Freeform 188"/>
          <p:cNvSpPr>
            <a:spLocks/>
          </p:cNvSpPr>
          <p:nvPr>
            <p:custDataLst>
              <p:tags r:id="rId131"/>
            </p:custDataLst>
          </p:nvPr>
        </p:nvSpPr>
        <p:spPr bwMode="auto">
          <a:xfrm>
            <a:off x="7148513" y="3886200"/>
            <a:ext cx="19050" cy="55563"/>
          </a:xfrm>
          <a:custGeom>
            <a:avLst/>
            <a:gdLst>
              <a:gd name="T0" fmla="*/ 0 w 46"/>
              <a:gd name="T1" fmla="*/ 0 h 37"/>
              <a:gd name="T2" fmla="*/ 2147483647 w 46"/>
              <a:gd name="T3" fmla="*/ 2147483647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2147483647 w 46"/>
              <a:gd name="T13" fmla="*/ 2147483647 h 37"/>
              <a:gd name="T14" fmla="*/ 2147483647 w 46"/>
              <a:gd name="T15" fmla="*/ 2147483647 h 37"/>
              <a:gd name="T16" fmla="*/ 2147483647 w 46"/>
              <a:gd name="T17" fmla="*/ 2147483647 h 37"/>
              <a:gd name="T18" fmla="*/ 2147483647 w 46"/>
              <a:gd name="T19" fmla="*/ 2147483647 h 37"/>
              <a:gd name="T20" fmla="*/ 2147483647 w 46"/>
              <a:gd name="T21" fmla="*/ 2147483647 h 37"/>
              <a:gd name="T22" fmla="*/ 2147483647 w 46"/>
              <a:gd name="T23" fmla="*/ 2147483647 h 37"/>
              <a:gd name="T24" fmla="*/ 2147483647 w 46"/>
              <a:gd name="T25" fmla="*/ 2147483647 h 37"/>
              <a:gd name="T26" fmla="*/ 2147483647 w 46"/>
              <a:gd name="T27" fmla="*/ 2147483647 h 37"/>
              <a:gd name="T28" fmla="*/ 0 w 46"/>
              <a:gd name="T29" fmla="*/ 0 h 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37"/>
              <a:gd name="T47" fmla="*/ 46 w 46"/>
              <a:gd name="T48" fmla="*/ 37 h 3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1" name="Freeform 189"/>
          <p:cNvSpPr>
            <a:spLocks/>
          </p:cNvSpPr>
          <p:nvPr>
            <p:custDataLst>
              <p:tags r:id="rId132"/>
            </p:custDataLst>
          </p:nvPr>
        </p:nvSpPr>
        <p:spPr bwMode="auto">
          <a:xfrm>
            <a:off x="7261225" y="3705225"/>
            <a:ext cx="11113" cy="57150"/>
          </a:xfrm>
          <a:custGeom>
            <a:avLst/>
            <a:gdLst>
              <a:gd name="T0" fmla="*/ 0 w 26"/>
              <a:gd name="T1" fmla="*/ 0 h 19"/>
              <a:gd name="T2" fmla="*/ 2147483647 w 26"/>
              <a:gd name="T3" fmla="*/ 2147483647 h 19"/>
              <a:gd name="T4" fmla="*/ 2147483647 w 26"/>
              <a:gd name="T5" fmla="*/ 2147483647 h 19"/>
              <a:gd name="T6" fmla="*/ 2147483647 w 26"/>
              <a:gd name="T7" fmla="*/ 0 h 19"/>
              <a:gd name="T8" fmla="*/ 2147483647 w 26"/>
              <a:gd name="T9" fmla="*/ 0 h 19"/>
              <a:gd name="T10" fmla="*/ 0 w 26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19"/>
              <a:gd name="T20" fmla="*/ 26 w 26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2" name="Freeform 190"/>
          <p:cNvSpPr>
            <a:spLocks/>
          </p:cNvSpPr>
          <p:nvPr>
            <p:custDataLst>
              <p:tags r:id="rId133"/>
            </p:custDataLst>
          </p:nvPr>
        </p:nvSpPr>
        <p:spPr bwMode="auto">
          <a:xfrm>
            <a:off x="7121525" y="3700463"/>
            <a:ext cx="19050" cy="58737"/>
          </a:xfrm>
          <a:custGeom>
            <a:avLst/>
            <a:gdLst>
              <a:gd name="T0" fmla="*/ 2147483647 w 43"/>
              <a:gd name="T1" fmla="*/ 0 h 31"/>
              <a:gd name="T2" fmla="*/ 2147483647 w 43"/>
              <a:gd name="T3" fmla="*/ 2147483647 h 31"/>
              <a:gd name="T4" fmla="*/ 0 w 43"/>
              <a:gd name="T5" fmla="*/ 2147483647 h 31"/>
              <a:gd name="T6" fmla="*/ 0 w 43"/>
              <a:gd name="T7" fmla="*/ 2147483647 h 31"/>
              <a:gd name="T8" fmla="*/ 0 w 43"/>
              <a:gd name="T9" fmla="*/ 2147483647 h 31"/>
              <a:gd name="T10" fmla="*/ 0 w 43"/>
              <a:gd name="T11" fmla="*/ 2147483647 h 31"/>
              <a:gd name="T12" fmla="*/ 2147483647 w 43"/>
              <a:gd name="T13" fmla="*/ 2147483647 h 31"/>
              <a:gd name="T14" fmla="*/ 2147483647 w 43"/>
              <a:gd name="T15" fmla="*/ 2147483647 h 31"/>
              <a:gd name="T16" fmla="*/ 2147483647 w 43"/>
              <a:gd name="T17" fmla="*/ 2147483647 h 31"/>
              <a:gd name="T18" fmla="*/ 2147483647 w 43"/>
              <a:gd name="T19" fmla="*/ 2147483647 h 31"/>
              <a:gd name="T20" fmla="*/ 2147483647 w 43"/>
              <a:gd name="T21" fmla="*/ 0 h 31"/>
              <a:gd name="T22" fmla="*/ 2147483647 w 43"/>
              <a:gd name="T23" fmla="*/ 0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31"/>
              <a:gd name="T38" fmla="*/ 43 w 43"/>
              <a:gd name="T39" fmla="*/ 31 h 3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3" name="Freeform 191" descr="Wide upward diagonal"/>
          <p:cNvSpPr>
            <a:spLocks/>
          </p:cNvSpPr>
          <p:nvPr>
            <p:custDataLst>
              <p:tags r:id="rId134"/>
            </p:custDataLst>
          </p:nvPr>
        </p:nvSpPr>
        <p:spPr bwMode="auto">
          <a:xfrm>
            <a:off x="7165975" y="3748088"/>
            <a:ext cx="30163" cy="57150"/>
          </a:xfrm>
          <a:custGeom>
            <a:avLst/>
            <a:gdLst>
              <a:gd name="T0" fmla="*/ 2147483647 w 71"/>
              <a:gd name="T1" fmla="*/ 2147483647 h 49"/>
              <a:gd name="T2" fmla="*/ 2147483647 w 71"/>
              <a:gd name="T3" fmla="*/ 2147483647 h 49"/>
              <a:gd name="T4" fmla="*/ 2147483647 w 71"/>
              <a:gd name="T5" fmla="*/ 2147483647 h 49"/>
              <a:gd name="T6" fmla="*/ 2147483647 w 71"/>
              <a:gd name="T7" fmla="*/ 2147483647 h 49"/>
              <a:gd name="T8" fmla="*/ 2147483647 w 71"/>
              <a:gd name="T9" fmla="*/ 2147483647 h 49"/>
              <a:gd name="T10" fmla="*/ 2147483647 w 71"/>
              <a:gd name="T11" fmla="*/ 2147483647 h 49"/>
              <a:gd name="T12" fmla="*/ 2147483647 w 71"/>
              <a:gd name="T13" fmla="*/ 2147483647 h 49"/>
              <a:gd name="T14" fmla="*/ 2147483647 w 71"/>
              <a:gd name="T15" fmla="*/ 2147483647 h 49"/>
              <a:gd name="T16" fmla="*/ 2147483647 w 71"/>
              <a:gd name="T17" fmla="*/ 2147483647 h 49"/>
              <a:gd name="T18" fmla="*/ 2147483647 w 71"/>
              <a:gd name="T19" fmla="*/ 2147483647 h 49"/>
              <a:gd name="T20" fmla="*/ 2147483647 w 71"/>
              <a:gd name="T21" fmla="*/ 2147483647 h 49"/>
              <a:gd name="T22" fmla="*/ 2147483647 w 71"/>
              <a:gd name="T23" fmla="*/ 2147483647 h 49"/>
              <a:gd name="T24" fmla="*/ 2147483647 w 71"/>
              <a:gd name="T25" fmla="*/ 2147483647 h 49"/>
              <a:gd name="T26" fmla="*/ 2147483647 w 71"/>
              <a:gd name="T27" fmla="*/ 2147483647 h 49"/>
              <a:gd name="T28" fmla="*/ 2147483647 w 71"/>
              <a:gd name="T29" fmla="*/ 2147483647 h 49"/>
              <a:gd name="T30" fmla="*/ 2147483647 w 71"/>
              <a:gd name="T31" fmla="*/ 2147483647 h 49"/>
              <a:gd name="T32" fmla="*/ 2147483647 w 71"/>
              <a:gd name="T33" fmla="*/ 2147483647 h 49"/>
              <a:gd name="T34" fmla="*/ 2147483647 w 71"/>
              <a:gd name="T35" fmla="*/ 2147483647 h 49"/>
              <a:gd name="T36" fmla="*/ 2147483647 w 71"/>
              <a:gd name="T37" fmla="*/ 2147483647 h 49"/>
              <a:gd name="T38" fmla="*/ 2147483647 w 71"/>
              <a:gd name="T39" fmla="*/ 2147483647 h 49"/>
              <a:gd name="T40" fmla="*/ 2147483647 w 71"/>
              <a:gd name="T41" fmla="*/ 2147483647 h 49"/>
              <a:gd name="T42" fmla="*/ 2147483647 w 71"/>
              <a:gd name="T43" fmla="*/ 2147483647 h 49"/>
              <a:gd name="T44" fmla="*/ 2147483647 w 71"/>
              <a:gd name="T45" fmla="*/ 0 h 49"/>
              <a:gd name="T46" fmla="*/ 2147483647 w 71"/>
              <a:gd name="T47" fmla="*/ 2147483647 h 49"/>
              <a:gd name="T48" fmla="*/ 2147483647 w 71"/>
              <a:gd name="T49" fmla="*/ 2147483647 h 49"/>
              <a:gd name="T50" fmla="*/ 0 w 71"/>
              <a:gd name="T51" fmla="*/ 2147483647 h 49"/>
              <a:gd name="T52" fmla="*/ 0 w 71"/>
              <a:gd name="T53" fmla="*/ 2147483647 h 49"/>
              <a:gd name="T54" fmla="*/ 2147483647 w 71"/>
              <a:gd name="T55" fmla="*/ 2147483647 h 49"/>
              <a:gd name="T56" fmla="*/ 2147483647 w 71"/>
              <a:gd name="T57" fmla="*/ 2147483647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1"/>
              <a:gd name="T88" fmla="*/ 0 h 49"/>
              <a:gd name="T89" fmla="*/ 71 w 71"/>
              <a:gd name="T90" fmla="*/ 49 h 4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4" name="Freeform 192"/>
          <p:cNvSpPr>
            <a:spLocks/>
          </p:cNvSpPr>
          <p:nvPr>
            <p:custDataLst>
              <p:tags r:id="rId135"/>
            </p:custDataLst>
          </p:nvPr>
        </p:nvSpPr>
        <p:spPr bwMode="auto">
          <a:xfrm>
            <a:off x="6967538" y="3951288"/>
            <a:ext cx="46037" cy="58737"/>
          </a:xfrm>
          <a:custGeom>
            <a:avLst/>
            <a:gdLst>
              <a:gd name="T0" fmla="*/ 2147483647 w 112"/>
              <a:gd name="T1" fmla="*/ 2147483647 h 26"/>
              <a:gd name="T2" fmla="*/ 2147483647 w 112"/>
              <a:gd name="T3" fmla="*/ 2147483647 h 26"/>
              <a:gd name="T4" fmla="*/ 2147483647 w 112"/>
              <a:gd name="T5" fmla="*/ 2147483647 h 26"/>
              <a:gd name="T6" fmla="*/ 2147483647 w 112"/>
              <a:gd name="T7" fmla="*/ 2147483647 h 26"/>
              <a:gd name="T8" fmla="*/ 2147483647 w 112"/>
              <a:gd name="T9" fmla="*/ 2147483647 h 26"/>
              <a:gd name="T10" fmla="*/ 2147483647 w 112"/>
              <a:gd name="T11" fmla="*/ 2147483647 h 26"/>
              <a:gd name="T12" fmla="*/ 2147483647 w 112"/>
              <a:gd name="T13" fmla="*/ 2147483647 h 26"/>
              <a:gd name="T14" fmla="*/ 2147483647 w 112"/>
              <a:gd name="T15" fmla="*/ 2147483647 h 26"/>
              <a:gd name="T16" fmla="*/ 2147483647 w 112"/>
              <a:gd name="T17" fmla="*/ 2147483647 h 26"/>
              <a:gd name="T18" fmla="*/ 2147483647 w 112"/>
              <a:gd name="T19" fmla="*/ 2147483647 h 26"/>
              <a:gd name="T20" fmla="*/ 2147483647 w 112"/>
              <a:gd name="T21" fmla="*/ 2147483647 h 26"/>
              <a:gd name="T22" fmla="*/ 2147483647 w 112"/>
              <a:gd name="T23" fmla="*/ 2147483647 h 26"/>
              <a:gd name="T24" fmla="*/ 2147483647 w 112"/>
              <a:gd name="T25" fmla="*/ 2147483647 h 26"/>
              <a:gd name="T26" fmla="*/ 2147483647 w 112"/>
              <a:gd name="T27" fmla="*/ 2147483647 h 26"/>
              <a:gd name="T28" fmla="*/ 2147483647 w 112"/>
              <a:gd name="T29" fmla="*/ 2147483647 h 26"/>
              <a:gd name="T30" fmla="*/ 2147483647 w 112"/>
              <a:gd name="T31" fmla="*/ 2147483647 h 26"/>
              <a:gd name="T32" fmla="*/ 2147483647 w 112"/>
              <a:gd name="T33" fmla="*/ 2147483647 h 26"/>
              <a:gd name="T34" fmla="*/ 2147483647 w 112"/>
              <a:gd name="T35" fmla="*/ 2147483647 h 26"/>
              <a:gd name="T36" fmla="*/ 0 w 112"/>
              <a:gd name="T37" fmla="*/ 2147483647 h 26"/>
              <a:gd name="T38" fmla="*/ 2147483647 w 112"/>
              <a:gd name="T39" fmla="*/ 2147483647 h 26"/>
              <a:gd name="T40" fmla="*/ 2147483647 w 112"/>
              <a:gd name="T41" fmla="*/ 2147483647 h 26"/>
              <a:gd name="T42" fmla="*/ 2147483647 w 112"/>
              <a:gd name="T43" fmla="*/ 2147483647 h 26"/>
              <a:gd name="T44" fmla="*/ 2147483647 w 112"/>
              <a:gd name="T45" fmla="*/ 0 h 26"/>
              <a:gd name="T46" fmla="*/ 2147483647 w 112"/>
              <a:gd name="T47" fmla="*/ 2147483647 h 26"/>
              <a:gd name="T48" fmla="*/ 2147483647 w 112"/>
              <a:gd name="T49" fmla="*/ 2147483647 h 2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2"/>
              <a:gd name="T76" fmla="*/ 0 h 26"/>
              <a:gd name="T77" fmla="*/ 112 w 112"/>
              <a:gd name="T78" fmla="*/ 26 h 2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5" name="Freeform 193"/>
          <p:cNvSpPr>
            <a:spLocks/>
          </p:cNvSpPr>
          <p:nvPr>
            <p:custDataLst>
              <p:tags r:id="rId136"/>
            </p:custDataLst>
          </p:nvPr>
        </p:nvSpPr>
        <p:spPr bwMode="auto">
          <a:xfrm>
            <a:off x="7065963" y="3989388"/>
            <a:ext cx="14287" cy="58737"/>
          </a:xfrm>
          <a:custGeom>
            <a:avLst/>
            <a:gdLst>
              <a:gd name="T0" fmla="*/ 0 w 41"/>
              <a:gd name="T1" fmla="*/ 0 h 25"/>
              <a:gd name="T2" fmla="*/ 2147483647 w 41"/>
              <a:gd name="T3" fmla="*/ 0 h 25"/>
              <a:gd name="T4" fmla="*/ 2147483647 w 41"/>
              <a:gd name="T5" fmla="*/ 2147483647 h 25"/>
              <a:gd name="T6" fmla="*/ 2147483647 w 41"/>
              <a:gd name="T7" fmla="*/ 2147483647 h 25"/>
              <a:gd name="T8" fmla="*/ 2147483647 w 41"/>
              <a:gd name="T9" fmla="*/ 2147483647 h 25"/>
              <a:gd name="T10" fmla="*/ 0 w 41"/>
              <a:gd name="T11" fmla="*/ 2147483647 h 25"/>
              <a:gd name="T12" fmla="*/ 0 w 41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5"/>
              <a:gd name="T23" fmla="*/ 41 w 41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6" name="Freeform 194" descr="Wide upward diagonal"/>
          <p:cNvSpPr>
            <a:spLocks/>
          </p:cNvSpPr>
          <p:nvPr>
            <p:custDataLst>
              <p:tags r:id="rId137"/>
            </p:custDataLst>
          </p:nvPr>
        </p:nvSpPr>
        <p:spPr bwMode="auto">
          <a:xfrm>
            <a:off x="6899275" y="3921125"/>
            <a:ext cx="36513" cy="55563"/>
          </a:xfrm>
          <a:custGeom>
            <a:avLst/>
            <a:gdLst>
              <a:gd name="T0" fmla="*/ 0 w 81"/>
              <a:gd name="T1" fmla="*/ 2147483647 h 31"/>
              <a:gd name="T2" fmla="*/ 0 w 81"/>
              <a:gd name="T3" fmla="*/ 2147483647 h 31"/>
              <a:gd name="T4" fmla="*/ 0 w 81"/>
              <a:gd name="T5" fmla="*/ 2147483647 h 31"/>
              <a:gd name="T6" fmla="*/ 0 w 81"/>
              <a:gd name="T7" fmla="*/ 2147483647 h 31"/>
              <a:gd name="T8" fmla="*/ 2147483647 w 81"/>
              <a:gd name="T9" fmla="*/ 2147483647 h 31"/>
              <a:gd name="T10" fmla="*/ 2147483647 w 81"/>
              <a:gd name="T11" fmla="*/ 2147483647 h 31"/>
              <a:gd name="T12" fmla="*/ 2147483647 w 81"/>
              <a:gd name="T13" fmla="*/ 2147483647 h 31"/>
              <a:gd name="T14" fmla="*/ 2147483647 w 81"/>
              <a:gd name="T15" fmla="*/ 2147483647 h 31"/>
              <a:gd name="T16" fmla="*/ 2147483647 w 81"/>
              <a:gd name="T17" fmla="*/ 0 h 31"/>
              <a:gd name="T18" fmla="*/ 2147483647 w 81"/>
              <a:gd name="T19" fmla="*/ 2147483647 h 31"/>
              <a:gd name="T20" fmla="*/ 2147483647 w 81"/>
              <a:gd name="T21" fmla="*/ 2147483647 h 31"/>
              <a:gd name="T22" fmla="*/ 2147483647 w 81"/>
              <a:gd name="T23" fmla="*/ 2147483647 h 31"/>
              <a:gd name="T24" fmla="*/ 2147483647 w 81"/>
              <a:gd name="T25" fmla="*/ 2147483647 h 31"/>
              <a:gd name="T26" fmla="*/ 2147483647 w 81"/>
              <a:gd name="T27" fmla="*/ 2147483647 h 31"/>
              <a:gd name="T28" fmla="*/ 2147483647 w 81"/>
              <a:gd name="T29" fmla="*/ 2147483647 h 31"/>
              <a:gd name="T30" fmla="*/ 2147483647 w 81"/>
              <a:gd name="T31" fmla="*/ 2147483647 h 31"/>
              <a:gd name="T32" fmla="*/ 2147483647 w 81"/>
              <a:gd name="T33" fmla="*/ 2147483647 h 31"/>
              <a:gd name="T34" fmla="*/ 2147483647 w 81"/>
              <a:gd name="T35" fmla="*/ 2147483647 h 31"/>
              <a:gd name="T36" fmla="*/ 2147483647 w 81"/>
              <a:gd name="T37" fmla="*/ 2147483647 h 31"/>
              <a:gd name="T38" fmla="*/ 2147483647 w 81"/>
              <a:gd name="T39" fmla="*/ 2147483647 h 31"/>
              <a:gd name="T40" fmla="*/ 2147483647 w 81"/>
              <a:gd name="T41" fmla="*/ 2147483647 h 31"/>
              <a:gd name="T42" fmla="*/ 2147483647 w 81"/>
              <a:gd name="T43" fmla="*/ 2147483647 h 31"/>
              <a:gd name="T44" fmla="*/ 2147483647 w 81"/>
              <a:gd name="T45" fmla="*/ 2147483647 h 31"/>
              <a:gd name="T46" fmla="*/ 0 w 81"/>
              <a:gd name="T47" fmla="*/ 2147483647 h 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1"/>
              <a:gd name="T73" fmla="*/ 0 h 31"/>
              <a:gd name="T74" fmla="*/ 81 w 81"/>
              <a:gd name="T75" fmla="*/ 31 h 3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7" name="Freeform 195" descr="Wide upward diagonal"/>
          <p:cNvSpPr>
            <a:spLocks/>
          </p:cNvSpPr>
          <p:nvPr>
            <p:custDataLst>
              <p:tags r:id="rId138"/>
            </p:custDataLst>
          </p:nvPr>
        </p:nvSpPr>
        <p:spPr bwMode="auto">
          <a:xfrm>
            <a:off x="6943725" y="3906838"/>
            <a:ext cx="39688" cy="55562"/>
          </a:xfrm>
          <a:custGeom>
            <a:avLst/>
            <a:gdLst>
              <a:gd name="T0" fmla="*/ 2147483647 w 89"/>
              <a:gd name="T1" fmla="*/ 2147483647 h 49"/>
              <a:gd name="T2" fmla="*/ 2147483647 w 89"/>
              <a:gd name="T3" fmla="*/ 2147483647 h 49"/>
              <a:gd name="T4" fmla="*/ 2147483647 w 89"/>
              <a:gd name="T5" fmla="*/ 2147483647 h 49"/>
              <a:gd name="T6" fmla="*/ 2147483647 w 89"/>
              <a:gd name="T7" fmla="*/ 2147483647 h 49"/>
              <a:gd name="T8" fmla="*/ 2147483647 w 89"/>
              <a:gd name="T9" fmla="*/ 2147483647 h 49"/>
              <a:gd name="T10" fmla="*/ 2147483647 w 89"/>
              <a:gd name="T11" fmla="*/ 2147483647 h 49"/>
              <a:gd name="T12" fmla="*/ 2147483647 w 89"/>
              <a:gd name="T13" fmla="*/ 2147483647 h 49"/>
              <a:gd name="T14" fmla="*/ 2147483647 w 89"/>
              <a:gd name="T15" fmla="*/ 2147483647 h 49"/>
              <a:gd name="T16" fmla="*/ 2147483647 w 89"/>
              <a:gd name="T17" fmla="*/ 2147483647 h 49"/>
              <a:gd name="T18" fmla="*/ 2147483647 w 89"/>
              <a:gd name="T19" fmla="*/ 0 h 49"/>
              <a:gd name="T20" fmla="*/ 2147483647 w 89"/>
              <a:gd name="T21" fmla="*/ 2147483647 h 49"/>
              <a:gd name="T22" fmla="*/ 2147483647 w 89"/>
              <a:gd name="T23" fmla="*/ 2147483647 h 49"/>
              <a:gd name="T24" fmla="*/ 0 w 89"/>
              <a:gd name="T25" fmla="*/ 2147483647 h 49"/>
              <a:gd name="T26" fmla="*/ 0 w 89"/>
              <a:gd name="T27" fmla="*/ 2147483647 h 49"/>
              <a:gd name="T28" fmla="*/ 0 w 89"/>
              <a:gd name="T29" fmla="*/ 2147483647 h 49"/>
              <a:gd name="T30" fmla="*/ 2147483647 w 89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49"/>
              <a:gd name="T50" fmla="*/ 89 w 89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8" name="Freeform 196" descr="Wide upward diagonal"/>
          <p:cNvSpPr>
            <a:spLocks/>
          </p:cNvSpPr>
          <p:nvPr>
            <p:custDataLst>
              <p:tags r:id="rId139"/>
            </p:custDataLst>
          </p:nvPr>
        </p:nvSpPr>
        <p:spPr bwMode="auto">
          <a:xfrm>
            <a:off x="6996113" y="3916363"/>
            <a:ext cx="36512" cy="58737"/>
          </a:xfrm>
          <a:custGeom>
            <a:avLst/>
            <a:gdLst>
              <a:gd name="T0" fmla="*/ 0 w 86"/>
              <a:gd name="T1" fmla="*/ 2147483647 h 46"/>
              <a:gd name="T2" fmla="*/ 2147483647 w 86"/>
              <a:gd name="T3" fmla="*/ 2147483647 h 46"/>
              <a:gd name="T4" fmla="*/ 2147483647 w 86"/>
              <a:gd name="T5" fmla="*/ 2147483647 h 46"/>
              <a:gd name="T6" fmla="*/ 2147483647 w 86"/>
              <a:gd name="T7" fmla="*/ 2147483647 h 46"/>
              <a:gd name="T8" fmla="*/ 2147483647 w 86"/>
              <a:gd name="T9" fmla="*/ 2147483647 h 46"/>
              <a:gd name="T10" fmla="*/ 2147483647 w 86"/>
              <a:gd name="T11" fmla="*/ 2147483647 h 46"/>
              <a:gd name="T12" fmla="*/ 2147483647 w 86"/>
              <a:gd name="T13" fmla="*/ 2147483647 h 46"/>
              <a:gd name="T14" fmla="*/ 2147483647 w 86"/>
              <a:gd name="T15" fmla="*/ 2147483647 h 46"/>
              <a:gd name="T16" fmla="*/ 2147483647 w 86"/>
              <a:gd name="T17" fmla="*/ 2147483647 h 46"/>
              <a:gd name="T18" fmla="*/ 2147483647 w 86"/>
              <a:gd name="T19" fmla="*/ 2147483647 h 46"/>
              <a:gd name="T20" fmla="*/ 2147483647 w 86"/>
              <a:gd name="T21" fmla="*/ 2147483647 h 46"/>
              <a:gd name="T22" fmla="*/ 2147483647 w 86"/>
              <a:gd name="T23" fmla="*/ 2147483647 h 46"/>
              <a:gd name="T24" fmla="*/ 2147483647 w 86"/>
              <a:gd name="T25" fmla="*/ 2147483647 h 46"/>
              <a:gd name="T26" fmla="*/ 2147483647 w 86"/>
              <a:gd name="T27" fmla="*/ 2147483647 h 46"/>
              <a:gd name="T28" fmla="*/ 2147483647 w 86"/>
              <a:gd name="T29" fmla="*/ 2147483647 h 46"/>
              <a:gd name="T30" fmla="*/ 2147483647 w 86"/>
              <a:gd name="T31" fmla="*/ 2147483647 h 46"/>
              <a:gd name="T32" fmla="*/ 2147483647 w 86"/>
              <a:gd name="T33" fmla="*/ 2147483647 h 46"/>
              <a:gd name="T34" fmla="*/ 2147483647 w 86"/>
              <a:gd name="T35" fmla="*/ 2147483647 h 46"/>
              <a:gd name="T36" fmla="*/ 2147483647 w 86"/>
              <a:gd name="T37" fmla="*/ 2147483647 h 46"/>
              <a:gd name="T38" fmla="*/ 2147483647 w 86"/>
              <a:gd name="T39" fmla="*/ 2147483647 h 46"/>
              <a:gd name="T40" fmla="*/ 2147483647 w 86"/>
              <a:gd name="T41" fmla="*/ 2147483647 h 46"/>
              <a:gd name="T42" fmla="*/ 2147483647 w 86"/>
              <a:gd name="T43" fmla="*/ 0 h 46"/>
              <a:gd name="T44" fmla="*/ 2147483647 w 86"/>
              <a:gd name="T45" fmla="*/ 0 h 46"/>
              <a:gd name="T46" fmla="*/ 2147483647 w 86"/>
              <a:gd name="T47" fmla="*/ 2147483647 h 46"/>
              <a:gd name="T48" fmla="*/ 2147483647 w 86"/>
              <a:gd name="T49" fmla="*/ 2147483647 h 46"/>
              <a:gd name="T50" fmla="*/ 2147483647 w 86"/>
              <a:gd name="T51" fmla="*/ 2147483647 h 46"/>
              <a:gd name="T52" fmla="*/ 2147483647 w 86"/>
              <a:gd name="T53" fmla="*/ 2147483647 h 46"/>
              <a:gd name="T54" fmla="*/ 2147483647 w 86"/>
              <a:gd name="T55" fmla="*/ 2147483647 h 46"/>
              <a:gd name="T56" fmla="*/ 0 w 86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46"/>
              <a:gd name="T89" fmla="*/ 86 w 86"/>
              <a:gd name="T90" fmla="*/ 46 h 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69" name="Freeform 197"/>
          <p:cNvSpPr>
            <a:spLocks/>
          </p:cNvSpPr>
          <p:nvPr>
            <p:custDataLst>
              <p:tags r:id="rId140"/>
            </p:custDataLst>
          </p:nvPr>
        </p:nvSpPr>
        <p:spPr bwMode="auto">
          <a:xfrm>
            <a:off x="7048500" y="3921125"/>
            <a:ext cx="25400" cy="55563"/>
          </a:xfrm>
          <a:custGeom>
            <a:avLst/>
            <a:gdLst>
              <a:gd name="T0" fmla="*/ 0 w 59"/>
              <a:gd name="T1" fmla="*/ 0 h 18"/>
              <a:gd name="T2" fmla="*/ 0 w 59"/>
              <a:gd name="T3" fmla="*/ 2147483647 h 18"/>
              <a:gd name="T4" fmla="*/ 2147483647 w 59"/>
              <a:gd name="T5" fmla="*/ 2147483647 h 18"/>
              <a:gd name="T6" fmla="*/ 2147483647 w 59"/>
              <a:gd name="T7" fmla="*/ 2147483647 h 18"/>
              <a:gd name="T8" fmla="*/ 2147483647 w 59"/>
              <a:gd name="T9" fmla="*/ 2147483647 h 18"/>
              <a:gd name="T10" fmla="*/ 2147483647 w 59"/>
              <a:gd name="T11" fmla="*/ 2147483647 h 18"/>
              <a:gd name="T12" fmla="*/ 2147483647 w 59"/>
              <a:gd name="T13" fmla="*/ 2147483647 h 18"/>
              <a:gd name="T14" fmla="*/ 2147483647 w 59"/>
              <a:gd name="T15" fmla="*/ 2147483647 h 18"/>
              <a:gd name="T16" fmla="*/ 2147483647 w 59"/>
              <a:gd name="T17" fmla="*/ 2147483647 h 18"/>
              <a:gd name="T18" fmla="*/ 2147483647 w 59"/>
              <a:gd name="T19" fmla="*/ 2147483647 h 18"/>
              <a:gd name="T20" fmla="*/ 2147483647 w 59"/>
              <a:gd name="T21" fmla="*/ 2147483647 h 18"/>
              <a:gd name="T22" fmla="*/ 0 w 59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"/>
              <a:gd name="T37" fmla="*/ 0 h 18"/>
              <a:gd name="T38" fmla="*/ 59 w 59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0" name="Freeform 198"/>
          <p:cNvSpPr>
            <a:spLocks/>
          </p:cNvSpPr>
          <p:nvPr>
            <p:custDataLst>
              <p:tags r:id="rId141"/>
            </p:custDataLst>
          </p:nvPr>
        </p:nvSpPr>
        <p:spPr bwMode="auto">
          <a:xfrm>
            <a:off x="7121525" y="3913188"/>
            <a:ext cx="1588" cy="55562"/>
          </a:xfrm>
          <a:custGeom>
            <a:avLst/>
            <a:gdLst>
              <a:gd name="T0" fmla="*/ 2147483647 w 4"/>
              <a:gd name="T1" fmla="*/ 2147483647 h 19"/>
              <a:gd name="T2" fmla="*/ 2147483647 w 4"/>
              <a:gd name="T3" fmla="*/ 0 h 19"/>
              <a:gd name="T4" fmla="*/ 2147483647 w 4"/>
              <a:gd name="T5" fmla="*/ 2147483647 h 19"/>
              <a:gd name="T6" fmla="*/ 2147483647 w 4"/>
              <a:gd name="T7" fmla="*/ 2147483647 h 19"/>
              <a:gd name="T8" fmla="*/ 0 w 4"/>
              <a:gd name="T9" fmla="*/ 2147483647 h 19"/>
              <a:gd name="T10" fmla="*/ 0 w 4"/>
              <a:gd name="T11" fmla="*/ 2147483647 h 19"/>
              <a:gd name="T12" fmla="*/ 0 w 4"/>
              <a:gd name="T13" fmla="*/ 2147483647 h 19"/>
              <a:gd name="T14" fmla="*/ 2147483647 w 4"/>
              <a:gd name="T15" fmla="*/ 2147483647 h 19"/>
              <a:gd name="T16" fmla="*/ 2147483647 w 4"/>
              <a:gd name="T17" fmla="*/ 2147483647 h 19"/>
              <a:gd name="T18" fmla="*/ 2147483647 w 4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19"/>
              <a:gd name="T32" fmla="*/ 4 w 4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1" name="Freeform 199"/>
          <p:cNvSpPr>
            <a:spLocks/>
          </p:cNvSpPr>
          <p:nvPr>
            <p:custDataLst>
              <p:tags r:id="rId142"/>
            </p:custDataLst>
          </p:nvPr>
        </p:nvSpPr>
        <p:spPr bwMode="auto">
          <a:xfrm>
            <a:off x="6696075" y="3727450"/>
            <a:ext cx="20638" cy="58738"/>
          </a:xfrm>
          <a:custGeom>
            <a:avLst/>
            <a:gdLst>
              <a:gd name="T0" fmla="*/ 0 w 46"/>
              <a:gd name="T1" fmla="*/ 2147483647 h 50"/>
              <a:gd name="T2" fmla="*/ 2147483647 w 46"/>
              <a:gd name="T3" fmla="*/ 0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2147483647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2147483647 w 46"/>
              <a:gd name="T19" fmla="*/ 2147483647 h 50"/>
              <a:gd name="T20" fmla="*/ 2147483647 w 46"/>
              <a:gd name="T21" fmla="*/ 2147483647 h 50"/>
              <a:gd name="T22" fmla="*/ 0 w 46"/>
              <a:gd name="T23" fmla="*/ 2147483647 h 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50"/>
              <a:gd name="T38" fmla="*/ 46 w 46"/>
              <a:gd name="T39" fmla="*/ 50 h 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rgbClr val="00008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2" name="Freeform 200"/>
          <p:cNvSpPr>
            <a:spLocks/>
          </p:cNvSpPr>
          <p:nvPr>
            <p:custDataLst>
              <p:tags r:id="rId143"/>
            </p:custDataLst>
          </p:nvPr>
        </p:nvSpPr>
        <p:spPr bwMode="auto">
          <a:xfrm>
            <a:off x="6642100" y="3700463"/>
            <a:ext cx="30163" cy="58737"/>
          </a:xfrm>
          <a:custGeom>
            <a:avLst/>
            <a:gdLst>
              <a:gd name="T0" fmla="*/ 0 w 66"/>
              <a:gd name="T1" fmla="*/ 0 h 80"/>
              <a:gd name="T2" fmla="*/ 2147483647 w 66"/>
              <a:gd name="T3" fmla="*/ 0 h 80"/>
              <a:gd name="T4" fmla="*/ 2147483647 w 66"/>
              <a:gd name="T5" fmla="*/ 0 h 80"/>
              <a:gd name="T6" fmla="*/ 2147483647 w 66"/>
              <a:gd name="T7" fmla="*/ 0 h 80"/>
              <a:gd name="T8" fmla="*/ 2147483647 w 66"/>
              <a:gd name="T9" fmla="*/ 0 h 80"/>
              <a:gd name="T10" fmla="*/ 2147483647 w 66"/>
              <a:gd name="T11" fmla="*/ 2147483647 h 80"/>
              <a:gd name="T12" fmla="*/ 2147483647 w 66"/>
              <a:gd name="T13" fmla="*/ 2147483647 h 80"/>
              <a:gd name="T14" fmla="*/ 2147483647 w 66"/>
              <a:gd name="T15" fmla="*/ 2147483647 h 80"/>
              <a:gd name="T16" fmla="*/ 2147483647 w 66"/>
              <a:gd name="T17" fmla="*/ 2147483647 h 80"/>
              <a:gd name="T18" fmla="*/ 2147483647 w 66"/>
              <a:gd name="T19" fmla="*/ 2147483647 h 80"/>
              <a:gd name="T20" fmla="*/ 2147483647 w 66"/>
              <a:gd name="T21" fmla="*/ 2147483647 h 80"/>
              <a:gd name="T22" fmla="*/ 2147483647 w 66"/>
              <a:gd name="T23" fmla="*/ 2147483647 h 80"/>
              <a:gd name="T24" fmla="*/ 2147483647 w 66"/>
              <a:gd name="T25" fmla="*/ 2147483647 h 80"/>
              <a:gd name="T26" fmla="*/ 2147483647 w 66"/>
              <a:gd name="T27" fmla="*/ 2147483647 h 80"/>
              <a:gd name="T28" fmla="*/ 2147483647 w 66"/>
              <a:gd name="T29" fmla="*/ 2147483647 h 80"/>
              <a:gd name="T30" fmla="*/ 2147483647 w 66"/>
              <a:gd name="T31" fmla="*/ 2147483647 h 80"/>
              <a:gd name="T32" fmla="*/ 2147483647 w 66"/>
              <a:gd name="T33" fmla="*/ 2147483647 h 80"/>
              <a:gd name="T34" fmla="*/ 0 w 66"/>
              <a:gd name="T35" fmla="*/ 2147483647 h 80"/>
              <a:gd name="T36" fmla="*/ 0 w 66"/>
              <a:gd name="T37" fmla="*/ 0 h 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80"/>
              <a:gd name="T59" fmla="*/ 66 w 66"/>
              <a:gd name="T60" fmla="*/ 80 h 8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3" name="Freeform 201"/>
          <p:cNvSpPr>
            <a:spLocks/>
          </p:cNvSpPr>
          <p:nvPr>
            <p:custDataLst>
              <p:tags r:id="rId144"/>
            </p:custDataLst>
          </p:nvPr>
        </p:nvSpPr>
        <p:spPr bwMode="auto">
          <a:xfrm>
            <a:off x="6477000" y="3684588"/>
            <a:ext cx="7938" cy="57150"/>
          </a:xfrm>
          <a:custGeom>
            <a:avLst/>
            <a:gdLst>
              <a:gd name="T0" fmla="*/ 2147483647 w 20"/>
              <a:gd name="T1" fmla="*/ 2147483647 h 48"/>
              <a:gd name="T2" fmla="*/ 2147483647 w 20"/>
              <a:gd name="T3" fmla="*/ 2147483647 h 48"/>
              <a:gd name="T4" fmla="*/ 2147483647 w 20"/>
              <a:gd name="T5" fmla="*/ 2147483647 h 48"/>
              <a:gd name="T6" fmla="*/ 2147483647 w 20"/>
              <a:gd name="T7" fmla="*/ 2147483647 h 48"/>
              <a:gd name="T8" fmla="*/ 2147483647 w 20"/>
              <a:gd name="T9" fmla="*/ 2147483647 h 48"/>
              <a:gd name="T10" fmla="*/ 2147483647 w 20"/>
              <a:gd name="T11" fmla="*/ 2147483647 h 48"/>
              <a:gd name="T12" fmla="*/ 2147483647 w 20"/>
              <a:gd name="T13" fmla="*/ 2147483647 h 48"/>
              <a:gd name="T14" fmla="*/ 2147483647 w 20"/>
              <a:gd name="T15" fmla="*/ 2147483647 h 48"/>
              <a:gd name="T16" fmla="*/ 0 w 20"/>
              <a:gd name="T17" fmla="*/ 0 h 48"/>
              <a:gd name="T18" fmla="*/ 0 w 20"/>
              <a:gd name="T19" fmla="*/ 2147483647 h 48"/>
              <a:gd name="T20" fmla="*/ 2147483647 w 20"/>
              <a:gd name="T21" fmla="*/ 2147483647 h 48"/>
              <a:gd name="T22" fmla="*/ 2147483647 w 20"/>
              <a:gd name="T23" fmla="*/ 2147483647 h 48"/>
              <a:gd name="T24" fmla="*/ 2147483647 w 20"/>
              <a:gd name="T25" fmla="*/ 2147483647 h 48"/>
              <a:gd name="T26" fmla="*/ 2147483647 w 20"/>
              <a:gd name="T27" fmla="*/ 2147483647 h 48"/>
              <a:gd name="T28" fmla="*/ 2147483647 w 20"/>
              <a:gd name="T29" fmla="*/ 2147483647 h 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"/>
              <a:gd name="T46" fmla="*/ 0 h 48"/>
              <a:gd name="T47" fmla="*/ 20 w 20"/>
              <a:gd name="T48" fmla="*/ 48 h 4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4" name="Line 202" descr="Horizontal dunkel"/>
          <p:cNvSpPr>
            <a:spLocks noChangeShapeType="1"/>
          </p:cNvSpPr>
          <p:nvPr>
            <p:custDataLst>
              <p:tags r:id="rId145"/>
            </p:custDataLst>
          </p:nvPr>
        </p:nvSpPr>
        <p:spPr bwMode="auto">
          <a:xfrm>
            <a:off x="6502400" y="3721100"/>
            <a:ext cx="4763" cy="63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75" name="Freeform 203"/>
          <p:cNvSpPr>
            <a:spLocks/>
          </p:cNvSpPr>
          <p:nvPr>
            <p:custDataLst>
              <p:tags r:id="rId146"/>
            </p:custDataLst>
          </p:nvPr>
        </p:nvSpPr>
        <p:spPr bwMode="auto">
          <a:xfrm>
            <a:off x="6499225" y="3721100"/>
            <a:ext cx="7938" cy="57150"/>
          </a:xfrm>
          <a:custGeom>
            <a:avLst/>
            <a:gdLst>
              <a:gd name="T0" fmla="*/ 2147483647 w 20"/>
              <a:gd name="T1" fmla="*/ 2147483647 h 12"/>
              <a:gd name="T2" fmla="*/ 2147483647 w 20"/>
              <a:gd name="T3" fmla="*/ 2147483647 h 12"/>
              <a:gd name="T4" fmla="*/ 2147483647 w 20"/>
              <a:gd name="T5" fmla="*/ 2147483647 h 12"/>
              <a:gd name="T6" fmla="*/ 2147483647 w 20"/>
              <a:gd name="T7" fmla="*/ 2147483647 h 12"/>
              <a:gd name="T8" fmla="*/ 2147483647 w 20"/>
              <a:gd name="T9" fmla="*/ 2147483647 h 12"/>
              <a:gd name="T10" fmla="*/ 2147483647 w 20"/>
              <a:gd name="T11" fmla="*/ 0 h 12"/>
              <a:gd name="T12" fmla="*/ 0 w 20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2"/>
              <a:gd name="T23" fmla="*/ 20 w 20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6" name="Freeform 204"/>
          <p:cNvSpPr>
            <a:spLocks/>
          </p:cNvSpPr>
          <p:nvPr>
            <p:custDataLst>
              <p:tags r:id="rId147"/>
            </p:custDataLst>
          </p:nvPr>
        </p:nvSpPr>
        <p:spPr bwMode="auto">
          <a:xfrm>
            <a:off x="6400800" y="3565525"/>
            <a:ext cx="22225" cy="57150"/>
          </a:xfrm>
          <a:custGeom>
            <a:avLst/>
            <a:gdLst>
              <a:gd name="T0" fmla="*/ 2147483647 w 53"/>
              <a:gd name="T1" fmla="*/ 0 h 30"/>
              <a:gd name="T2" fmla="*/ 2147483647 w 53"/>
              <a:gd name="T3" fmla="*/ 2147483647 h 30"/>
              <a:gd name="T4" fmla="*/ 2147483647 w 53"/>
              <a:gd name="T5" fmla="*/ 2147483647 h 30"/>
              <a:gd name="T6" fmla="*/ 2147483647 w 53"/>
              <a:gd name="T7" fmla="*/ 2147483647 h 30"/>
              <a:gd name="T8" fmla="*/ 2147483647 w 53"/>
              <a:gd name="T9" fmla="*/ 2147483647 h 30"/>
              <a:gd name="T10" fmla="*/ 2147483647 w 53"/>
              <a:gd name="T11" fmla="*/ 2147483647 h 30"/>
              <a:gd name="T12" fmla="*/ 2147483647 w 53"/>
              <a:gd name="T13" fmla="*/ 2147483647 h 30"/>
              <a:gd name="T14" fmla="*/ 2147483647 w 53"/>
              <a:gd name="T15" fmla="*/ 2147483647 h 30"/>
              <a:gd name="T16" fmla="*/ 2147483647 w 53"/>
              <a:gd name="T17" fmla="*/ 2147483647 h 30"/>
              <a:gd name="T18" fmla="*/ 2147483647 w 53"/>
              <a:gd name="T19" fmla="*/ 2147483647 h 30"/>
              <a:gd name="T20" fmla="*/ 2147483647 w 53"/>
              <a:gd name="T21" fmla="*/ 2147483647 h 30"/>
              <a:gd name="T22" fmla="*/ 2147483647 w 53"/>
              <a:gd name="T23" fmla="*/ 2147483647 h 30"/>
              <a:gd name="T24" fmla="*/ 0 w 53"/>
              <a:gd name="T25" fmla="*/ 2147483647 h 30"/>
              <a:gd name="T26" fmla="*/ 2147483647 w 53"/>
              <a:gd name="T27" fmla="*/ 0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3"/>
              <a:gd name="T43" fmla="*/ 0 h 30"/>
              <a:gd name="T44" fmla="*/ 53 w 53"/>
              <a:gd name="T45" fmla="*/ 30 h 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7" name="Freeform 205"/>
          <p:cNvSpPr>
            <a:spLocks/>
          </p:cNvSpPr>
          <p:nvPr>
            <p:custDataLst>
              <p:tags r:id="rId148"/>
            </p:custDataLst>
          </p:nvPr>
        </p:nvSpPr>
        <p:spPr bwMode="auto">
          <a:xfrm>
            <a:off x="6929438" y="3929063"/>
            <a:ext cx="11112" cy="57150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0 h 31"/>
              <a:gd name="T12" fmla="*/ 2147483647 w 33"/>
              <a:gd name="T13" fmla="*/ 0 h 31"/>
              <a:gd name="T14" fmla="*/ 2147483647 w 33"/>
              <a:gd name="T15" fmla="*/ 0 h 31"/>
              <a:gd name="T16" fmla="*/ 2147483647 w 33"/>
              <a:gd name="T17" fmla="*/ 0 h 31"/>
              <a:gd name="T18" fmla="*/ 0 w 33"/>
              <a:gd name="T19" fmla="*/ 0 h 31"/>
              <a:gd name="T20" fmla="*/ 0 w 33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1"/>
              <a:gd name="T35" fmla="*/ 33 w 33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rgbClr val="00008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8" name="Freeform 206"/>
          <p:cNvSpPr>
            <a:spLocks/>
          </p:cNvSpPr>
          <p:nvPr>
            <p:custDataLst>
              <p:tags r:id="rId149"/>
            </p:custDataLst>
          </p:nvPr>
        </p:nvSpPr>
        <p:spPr bwMode="auto">
          <a:xfrm>
            <a:off x="7445375" y="3886200"/>
            <a:ext cx="28575" cy="55563"/>
          </a:xfrm>
          <a:custGeom>
            <a:avLst/>
            <a:gdLst>
              <a:gd name="T0" fmla="*/ 2147483647 w 65"/>
              <a:gd name="T1" fmla="*/ 2147483647 h 68"/>
              <a:gd name="T2" fmla="*/ 2147483647 w 65"/>
              <a:gd name="T3" fmla="*/ 2147483647 h 68"/>
              <a:gd name="T4" fmla="*/ 2147483647 w 65"/>
              <a:gd name="T5" fmla="*/ 2147483647 h 68"/>
              <a:gd name="T6" fmla="*/ 2147483647 w 65"/>
              <a:gd name="T7" fmla="*/ 2147483647 h 68"/>
              <a:gd name="T8" fmla="*/ 2147483647 w 65"/>
              <a:gd name="T9" fmla="*/ 2147483647 h 68"/>
              <a:gd name="T10" fmla="*/ 2147483647 w 65"/>
              <a:gd name="T11" fmla="*/ 2147483647 h 68"/>
              <a:gd name="T12" fmla="*/ 2147483647 w 65"/>
              <a:gd name="T13" fmla="*/ 2147483647 h 68"/>
              <a:gd name="T14" fmla="*/ 0 w 65"/>
              <a:gd name="T15" fmla="*/ 2147483647 h 68"/>
              <a:gd name="T16" fmla="*/ 0 w 65"/>
              <a:gd name="T17" fmla="*/ 2147483647 h 68"/>
              <a:gd name="T18" fmla="*/ 0 w 65"/>
              <a:gd name="T19" fmla="*/ 2147483647 h 68"/>
              <a:gd name="T20" fmla="*/ 2147483647 w 65"/>
              <a:gd name="T21" fmla="*/ 2147483647 h 68"/>
              <a:gd name="T22" fmla="*/ 2147483647 w 65"/>
              <a:gd name="T23" fmla="*/ 2147483647 h 68"/>
              <a:gd name="T24" fmla="*/ 2147483647 w 65"/>
              <a:gd name="T25" fmla="*/ 2147483647 h 68"/>
              <a:gd name="T26" fmla="*/ 2147483647 w 65"/>
              <a:gd name="T27" fmla="*/ 2147483647 h 68"/>
              <a:gd name="T28" fmla="*/ 2147483647 w 65"/>
              <a:gd name="T29" fmla="*/ 2147483647 h 68"/>
              <a:gd name="T30" fmla="*/ 2147483647 w 65"/>
              <a:gd name="T31" fmla="*/ 2147483647 h 68"/>
              <a:gd name="T32" fmla="*/ 2147483647 w 65"/>
              <a:gd name="T33" fmla="*/ 0 h 68"/>
              <a:gd name="T34" fmla="*/ 2147483647 w 65"/>
              <a:gd name="T35" fmla="*/ 0 h 68"/>
              <a:gd name="T36" fmla="*/ 2147483647 w 65"/>
              <a:gd name="T37" fmla="*/ 0 h 68"/>
              <a:gd name="T38" fmla="*/ 2147483647 w 65"/>
              <a:gd name="T39" fmla="*/ 2147483647 h 68"/>
              <a:gd name="T40" fmla="*/ 2147483647 w 65"/>
              <a:gd name="T41" fmla="*/ 2147483647 h 68"/>
              <a:gd name="T42" fmla="*/ 2147483647 w 65"/>
              <a:gd name="T43" fmla="*/ 2147483647 h 68"/>
              <a:gd name="T44" fmla="*/ 2147483647 w 65"/>
              <a:gd name="T45" fmla="*/ 2147483647 h 68"/>
              <a:gd name="T46" fmla="*/ 2147483647 w 65"/>
              <a:gd name="T47" fmla="*/ 2147483647 h 68"/>
              <a:gd name="T48" fmla="*/ 2147483647 w 65"/>
              <a:gd name="T49" fmla="*/ 2147483647 h 68"/>
              <a:gd name="T50" fmla="*/ 2147483647 w 65"/>
              <a:gd name="T51" fmla="*/ 2147483647 h 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"/>
              <a:gd name="T79" fmla="*/ 0 h 68"/>
              <a:gd name="T80" fmla="*/ 65 w 65"/>
              <a:gd name="T81" fmla="*/ 68 h 6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79" name="Freeform 207" descr="Wide upward diagonal"/>
          <p:cNvSpPr>
            <a:spLocks/>
          </p:cNvSpPr>
          <p:nvPr>
            <p:custDataLst>
              <p:tags r:id="rId150"/>
            </p:custDataLst>
          </p:nvPr>
        </p:nvSpPr>
        <p:spPr bwMode="auto">
          <a:xfrm>
            <a:off x="6383338" y="3468688"/>
            <a:ext cx="274637" cy="368300"/>
          </a:xfrm>
          <a:custGeom>
            <a:avLst/>
            <a:gdLst>
              <a:gd name="T0" fmla="*/ 2147483647 w 625"/>
              <a:gd name="T1" fmla="*/ 2147483647 h 694"/>
              <a:gd name="T2" fmla="*/ 2147483647 w 625"/>
              <a:gd name="T3" fmla="*/ 2147483647 h 694"/>
              <a:gd name="T4" fmla="*/ 2147483647 w 625"/>
              <a:gd name="T5" fmla="*/ 2147483647 h 694"/>
              <a:gd name="T6" fmla="*/ 2147483647 w 625"/>
              <a:gd name="T7" fmla="*/ 2147483647 h 694"/>
              <a:gd name="T8" fmla="*/ 2147483647 w 625"/>
              <a:gd name="T9" fmla="*/ 2147483647 h 694"/>
              <a:gd name="T10" fmla="*/ 2147483647 w 625"/>
              <a:gd name="T11" fmla="*/ 2147483647 h 694"/>
              <a:gd name="T12" fmla="*/ 2147483647 w 625"/>
              <a:gd name="T13" fmla="*/ 2147483647 h 694"/>
              <a:gd name="T14" fmla="*/ 2147483647 w 625"/>
              <a:gd name="T15" fmla="*/ 2147483647 h 694"/>
              <a:gd name="T16" fmla="*/ 2147483647 w 625"/>
              <a:gd name="T17" fmla="*/ 2147483647 h 694"/>
              <a:gd name="T18" fmla="*/ 2147483647 w 625"/>
              <a:gd name="T19" fmla="*/ 2147483647 h 694"/>
              <a:gd name="T20" fmla="*/ 2147483647 w 625"/>
              <a:gd name="T21" fmla="*/ 2147483647 h 694"/>
              <a:gd name="T22" fmla="*/ 2147483647 w 625"/>
              <a:gd name="T23" fmla="*/ 2147483647 h 694"/>
              <a:gd name="T24" fmla="*/ 2147483647 w 625"/>
              <a:gd name="T25" fmla="*/ 2147483647 h 694"/>
              <a:gd name="T26" fmla="*/ 2147483647 w 625"/>
              <a:gd name="T27" fmla="*/ 2147483647 h 694"/>
              <a:gd name="T28" fmla="*/ 2147483647 w 625"/>
              <a:gd name="T29" fmla="*/ 2147483647 h 694"/>
              <a:gd name="T30" fmla="*/ 2147483647 w 625"/>
              <a:gd name="T31" fmla="*/ 2147483647 h 694"/>
              <a:gd name="T32" fmla="*/ 2147483647 w 625"/>
              <a:gd name="T33" fmla="*/ 2147483647 h 694"/>
              <a:gd name="T34" fmla="*/ 2147483647 w 625"/>
              <a:gd name="T35" fmla="*/ 2147483647 h 694"/>
              <a:gd name="T36" fmla="*/ 2147483647 w 625"/>
              <a:gd name="T37" fmla="*/ 2147483647 h 694"/>
              <a:gd name="T38" fmla="*/ 2147483647 w 625"/>
              <a:gd name="T39" fmla="*/ 2147483647 h 694"/>
              <a:gd name="T40" fmla="*/ 2147483647 w 625"/>
              <a:gd name="T41" fmla="*/ 2147483647 h 694"/>
              <a:gd name="T42" fmla="*/ 2147483647 w 625"/>
              <a:gd name="T43" fmla="*/ 2147483647 h 694"/>
              <a:gd name="T44" fmla="*/ 2147483647 w 625"/>
              <a:gd name="T45" fmla="*/ 2147483647 h 694"/>
              <a:gd name="T46" fmla="*/ 2147483647 w 625"/>
              <a:gd name="T47" fmla="*/ 2147483647 h 694"/>
              <a:gd name="T48" fmla="*/ 2147483647 w 625"/>
              <a:gd name="T49" fmla="*/ 2147483647 h 694"/>
              <a:gd name="T50" fmla="*/ 2147483647 w 625"/>
              <a:gd name="T51" fmla="*/ 2147483647 h 694"/>
              <a:gd name="T52" fmla="*/ 2147483647 w 625"/>
              <a:gd name="T53" fmla="*/ 2147483647 h 694"/>
              <a:gd name="T54" fmla="*/ 2147483647 w 625"/>
              <a:gd name="T55" fmla="*/ 2147483647 h 694"/>
              <a:gd name="T56" fmla="*/ 2147483647 w 625"/>
              <a:gd name="T57" fmla="*/ 2147483647 h 694"/>
              <a:gd name="T58" fmla="*/ 2147483647 w 625"/>
              <a:gd name="T59" fmla="*/ 2147483647 h 694"/>
              <a:gd name="T60" fmla="*/ 2147483647 w 625"/>
              <a:gd name="T61" fmla="*/ 2147483647 h 694"/>
              <a:gd name="T62" fmla="*/ 2147483647 w 625"/>
              <a:gd name="T63" fmla="*/ 2147483647 h 694"/>
              <a:gd name="T64" fmla="*/ 2147483647 w 625"/>
              <a:gd name="T65" fmla="*/ 2147483647 h 694"/>
              <a:gd name="T66" fmla="*/ 2147483647 w 625"/>
              <a:gd name="T67" fmla="*/ 2147483647 h 694"/>
              <a:gd name="T68" fmla="*/ 2147483647 w 625"/>
              <a:gd name="T69" fmla="*/ 2147483647 h 694"/>
              <a:gd name="T70" fmla="*/ 2147483647 w 625"/>
              <a:gd name="T71" fmla="*/ 2147483647 h 694"/>
              <a:gd name="T72" fmla="*/ 2147483647 w 625"/>
              <a:gd name="T73" fmla="*/ 2147483647 h 694"/>
              <a:gd name="T74" fmla="*/ 2147483647 w 625"/>
              <a:gd name="T75" fmla="*/ 2147483647 h 694"/>
              <a:gd name="T76" fmla="*/ 2147483647 w 625"/>
              <a:gd name="T77" fmla="*/ 2147483647 h 694"/>
              <a:gd name="T78" fmla="*/ 2147483647 w 625"/>
              <a:gd name="T79" fmla="*/ 2147483647 h 694"/>
              <a:gd name="T80" fmla="*/ 2147483647 w 625"/>
              <a:gd name="T81" fmla="*/ 2147483647 h 694"/>
              <a:gd name="T82" fmla="*/ 2147483647 w 625"/>
              <a:gd name="T83" fmla="*/ 2147483647 h 694"/>
              <a:gd name="T84" fmla="*/ 2147483647 w 625"/>
              <a:gd name="T85" fmla="*/ 2147483647 h 694"/>
              <a:gd name="T86" fmla="*/ 2147483647 w 625"/>
              <a:gd name="T87" fmla="*/ 2147483647 h 694"/>
              <a:gd name="T88" fmla="*/ 2147483647 w 625"/>
              <a:gd name="T89" fmla="*/ 2147483647 h 694"/>
              <a:gd name="T90" fmla="*/ 2147483647 w 625"/>
              <a:gd name="T91" fmla="*/ 2147483647 h 694"/>
              <a:gd name="T92" fmla="*/ 2147483647 w 625"/>
              <a:gd name="T93" fmla="*/ 2147483647 h 694"/>
              <a:gd name="T94" fmla="*/ 2147483647 w 625"/>
              <a:gd name="T95" fmla="*/ 2147483647 h 694"/>
              <a:gd name="T96" fmla="*/ 2147483647 w 625"/>
              <a:gd name="T97" fmla="*/ 2147483647 h 694"/>
              <a:gd name="T98" fmla="*/ 2147483647 w 625"/>
              <a:gd name="T99" fmla="*/ 2147483647 h 694"/>
              <a:gd name="T100" fmla="*/ 2147483647 w 625"/>
              <a:gd name="T101" fmla="*/ 2147483647 h 6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25"/>
              <a:gd name="T154" fmla="*/ 0 h 694"/>
              <a:gd name="T155" fmla="*/ 625 w 625"/>
              <a:gd name="T156" fmla="*/ 694 h 6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0" name="Freeform 208" descr="Wide upward diagonal"/>
          <p:cNvSpPr>
            <a:spLocks/>
          </p:cNvSpPr>
          <p:nvPr>
            <p:custDataLst>
              <p:tags r:id="rId151"/>
            </p:custDataLst>
          </p:nvPr>
        </p:nvSpPr>
        <p:spPr bwMode="auto">
          <a:xfrm>
            <a:off x="6724650" y="3517900"/>
            <a:ext cx="254000" cy="257175"/>
          </a:xfrm>
          <a:custGeom>
            <a:avLst/>
            <a:gdLst>
              <a:gd name="T0" fmla="*/ 2147483647 w 585"/>
              <a:gd name="T1" fmla="*/ 2147483647 h 493"/>
              <a:gd name="T2" fmla="*/ 2147483647 w 585"/>
              <a:gd name="T3" fmla="*/ 2147483647 h 493"/>
              <a:gd name="T4" fmla="*/ 2147483647 w 585"/>
              <a:gd name="T5" fmla="*/ 2147483647 h 493"/>
              <a:gd name="T6" fmla="*/ 2147483647 w 585"/>
              <a:gd name="T7" fmla="*/ 2147483647 h 493"/>
              <a:gd name="T8" fmla="*/ 2147483647 w 585"/>
              <a:gd name="T9" fmla="*/ 2147483647 h 493"/>
              <a:gd name="T10" fmla="*/ 2147483647 w 585"/>
              <a:gd name="T11" fmla="*/ 2147483647 h 493"/>
              <a:gd name="T12" fmla="*/ 2147483647 w 585"/>
              <a:gd name="T13" fmla="*/ 2147483647 h 493"/>
              <a:gd name="T14" fmla="*/ 2147483647 w 585"/>
              <a:gd name="T15" fmla="*/ 2147483647 h 493"/>
              <a:gd name="T16" fmla="*/ 2147483647 w 585"/>
              <a:gd name="T17" fmla="*/ 2147483647 h 493"/>
              <a:gd name="T18" fmla="*/ 2147483647 w 585"/>
              <a:gd name="T19" fmla="*/ 2147483647 h 493"/>
              <a:gd name="T20" fmla="*/ 2147483647 w 585"/>
              <a:gd name="T21" fmla="*/ 2147483647 h 493"/>
              <a:gd name="T22" fmla="*/ 2147483647 w 585"/>
              <a:gd name="T23" fmla="*/ 2147483647 h 493"/>
              <a:gd name="T24" fmla="*/ 2147483647 w 585"/>
              <a:gd name="T25" fmla="*/ 2147483647 h 493"/>
              <a:gd name="T26" fmla="*/ 2147483647 w 585"/>
              <a:gd name="T27" fmla="*/ 2147483647 h 493"/>
              <a:gd name="T28" fmla="*/ 2147483647 w 585"/>
              <a:gd name="T29" fmla="*/ 2147483647 h 493"/>
              <a:gd name="T30" fmla="*/ 2147483647 w 585"/>
              <a:gd name="T31" fmla="*/ 2147483647 h 493"/>
              <a:gd name="T32" fmla="*/ 2147483647 w 585"/>
              <a:gd name="T33" fmla="*/ 2147483647 h 493"/>
              <a:gd name="T34" fmla="*/ 2147483647 w 585"/>
              <a:gd name="T35" fmla="*/ 2147483647 h 493"/>
              <a:gd name="T36" fmla="*/ 2147483647 w 585"/>
              <a:gd name="T37" fmla="*/ 2147483647 h 493"/>
              <a:gd name="T38" fmla="*/ 2147483647 w 585"/>
              <a:gd name="T39" fmla="*/ 2147483647 h 493"/>
              <a:gd name="T40" fmla="*/ 2147483647 w 585"/>
              <a:gd name="T41" fmla="*/ 2147483647 h 493"/>
              <a:gd name="T42" fmla="*/ 2147483647 w 585"/>
              <a:gd name="T43" fmla="*/ 2147483647 h 493"/>
              <a:gd name="T44" fmla="*/ 2147483647 w 585"/>
              <a:gd name="T45" fmla="*/ 2147483647 h 493"/>
              <a:gd name="T46" fmla="*/ 2147483647 w 585"/>
              <a:gd name="T47" fmla="*/ 2147483647 h 493"/>
              <a:gd name="T48" fmla="*/ 2147483647 w 585"/>
              <a:gd name="T49" fmla="*/ 2147483647 h 493"/>
              <a:gd name="T50" fmla="*/ 2147483647 w 585"/>
              <a:gd name="T51" fmla="*/ 2147483647 h 493"/>
              <a:gd name="T52" fmla="*/ 2147483647 w 585"/>
              <a:gd name="T53" fmla="*/ 2147483647 h 493"/>
              <a:gd name="T54" fmla="*/ 2147483647 w 585"/>
              <a:gd name="T55" fmla="*/ 2147483647 h 493"/>
              <a:gd name="T56" fmla="*/ 2147483647 w 585"/>
              <a:gd name="T57" fmla="*/ 2147483647 h 493"/>
              <a:gd name="T58" fmla="*/ 2147483647 w 585"/>
              <a:gd name="T59" fmla="*/ 2147483647 h 493"/>
              <a:gd name="T60" fmla="*/ 2147483647 w 585"/>
              <a:gd name="T61" fmla="*/ 2147483647 h 493"/>
              <a:gd name="T62" fmla="*/ 2147483647 w 585"/>
              <a:gd name="T63" fmla="*/ 2147483647 h 493"/>
              <a:gd name="T64" fmla="*/ 2147483647 w 585"/>
              <a:gd name="T65" fmla="*/ 2147483647 h 493"/>
              <a:gd name="T66" fmla="*/ 2147483647 w 585"/>
              <a:gd name="T67" fmla="*/ 2147483647 h 493"/>
              <a:gd name="T68" fmla="*/ 2147483647 w 585"/>
              <a:gd name="T69" fmla="*/ 2147483647 h 493"/>
              <a:gd name="T70" fmla="*/ 2147483647 w 585"/>
              <a:gd name="T71" fmla="*/ 2147483647 h 493"/>
              <a:gd name="T72" fmla="*/ 2147483647 w 585"/>
              <a:gd name="T73" fmla="*/ 2147483647 h 493"/>
              <a:gd name="T74" fmla="*/ 2147483647 w 585"/>
              <a:gd name="T75" fmla="*/ 2147483647 h 493"/>
              <a:gd name="T76" fmla="*/ 2147483647 w 585"/>
              <a:gd name="T77" fmla="*/ 2147483647 h 493"/>
              <a:gd name="T78" fmla="*/ 2147483647 w 585"/>
              <a:gd name="T79" fmla="*/ 2147483647 h 493"/>
              <a:gd name="T80" fmla="*/ 2147483647 w 585"/>
              <a:gd name="T81" fmla="*/ 2147483647 h 493"/>
              <a:gd name="T82" fmla="*/ 2147483647 w 585"/>
              <a:gd name="T83" fmla="*/ 2147483647 h 493"/>
              <a:gd name="T84" fmla="*/ 2147483647 w 585"/>
              <a:gd name="T85" fmla="*/ 2147483647 h 493"/>
              <a:gd name="T86" fmla="*/ 2147483647 w 585"/>
              <a:gd name="T87" fmla="*/ 2147483647 h 493"/>
              <a:gd name="T88" fmla="*/ 2147483647 w 585"/>
              <a:gd name="T89" fmla="*/ 2147483647 h 493"/>
              <a:gd name="T90" fmla="*/ 2147483647 w 585"/>
              <a:gd name="T91" fmla="*/ 2147483647 h 493"/>
              <a:gd name="T92" fmla="*/ 2147483647 w 585"/>
              <a:gd name="T93" fmla="*/ 2147483647 h 493"/>
              <a:gd name="T94" fmla="*/ 2147483647 w 585"/>
              <a:gd name="T95" fmla="*/ 2147483647 h 493"/>
              <a:gd name="T96" fmla="*/ 2147483647 w 585"/>
              <a:gd name="T97" fmla="*/ 2147483647 h 4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5"/>
              <a:gd name="T148" fmla="*/ 0 h 493"/>
              <a:gd name="T149" fmla="*/ 585 w 585"/>
              <a:gd name="T150" fmla="*/ 493 h 49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1" name="Freeform 209"/>
          <p:cNvSpPr>
            <a:spLocks/>
          </p:cNvSpPr>
          <p:nvPr>
            <p:custDataLst>
              <p:tags r:id="rId152"/>
            </p:custDataLst>
          </p:nvPr>
        </p:nvSpPr>
        <p:spPr bwMode="auto">
          <a:xfrm>
            <a:off x="7080250" y="3924300"/>
            <a:ext cx="92075" cy="57150"/>
          </a:xfrm>
          <a:custGeom>
            <a:avLst/>
            <a:gdLst>
              <a:gd name="T0" fmla="*/ 0 w 212"/>
              <a:gd name="T1" fmla="*/ 2147483647 h 105"/>
              <a:gd name="T2" fmla="*/ 2147483647 w 212"/>
              <a:gd name="T3" fmla="*/ 2147483647 h 105"/>
              <a:gd name="T4" fmla="*/ 2147483647 w 212"/>
              <a:gd name="T5" fmla="*/ 2147483647 h 105"/>
              <a:gd name="T6" fmla="*/ 2147483647 w 212"/>
              <a:gd name="T7" fmla="*/ 2147483647 h 105"/>
              <a:gd name="T8" fmla="*/ 2147483647 w 212"/>
              <a:gd name="T9" fmla="*/ 2147483647 h 105"/>
              <a:gd name="T10" fmla="*/ 2147483647 w 212"/>
              <a:gd name="T11" fmla="*/ 2147483647 h 105"/>
              <a:gd name="T12" fmla="*/ 2147483647 w 212"/>
              <a:gd name="T13" fmla="*/ 2147483647 h 105"/>
              <a:gd name="T14" fmla="*/ 2147483647 w 212"/>
              <a:gd name="T15" fmla="*/ 2147483647 h 105"/>
              <a:gd name="T16" fmla="*/ 2147483647 w 212"/>
              <a:gd name="T17" fmla="*/ 2147483647 h 105"/>
              <a:gd name="T18" fmla="*/ 2147483647 w 212"/>
              <a:gd name="T19" fmla="*/ 2147483647 h 105"/>
              <a:gd name="T20" fmla="*/ 2147483647 w 212"/>
              <a:gd name="T21" fmla="*/ 2147483647 h 105"/>
              <a:gd name="T22" fmla="*/ 2147483647 w 212"/>
              <a:gd name="T23" fmla="*/ 2147483647 h 105"/>
              <a:gd name="T24" fmla="*/ 2147483647 w 212"/>
              <a:gd name="T25" fmla="*/ 0 h 105"/>
              <a:gd name="T26" fmla="*/ 2147483647 w 212"/>
              <a:gd name="T27" fmla="*/ 0 h 105"/>
              <a:gd name="T28" fmla="*/ 2147483647 w 212"/>
              <a:gd name="T29" fmla="*/ 2147483647 h 105"/>
              <a:gd name="T30" fmla="*/ 2147483647 w 212"/>
              <a:gd name="T31" fmla="*/ 2147483647 h 105"/>
              <a:gd name="T32" fmla="*/ 2147483647 w 212"/>
              <a:gd name="T33" fmla="*/ 2147483647 h 105"/>
              <a:gd name="T34" fmla="*/ 2147483647 w 212"/>
              <a:gd name="T35" fmla="*/ 2147483647 h 105"/>
              <a:gd name="T36" fmla="*/ 2147483647 w 212"/>
              <a:gd name="T37" fmla="*/ 2147483647 h 105"/>
              <a:gd name="T38" fmla="*/ 2147483647 w 212"/>
              <a:gd name="T39" fmla="*/ 2147483647 h 105"/>
              <a:gd name="T40" fmla="*/ 2147483647 w 212"/>
              <a:gd name="T41" fmla="*/ 2147483647 h 105"/>
              <a:gd name="T42" fmla="*/ 2147483647 w 212"/>
              <a:gd name="T43" fmla="*/ 2147483647 h 105"/>
              <a:gd name="T44" fmla="*/ 2147483647 w 212"/>
              <a:gd name="T45" fmla="*/ 2147483647 h 105"/>
              <a:gd name="T46" fmla="*/ 0 w 212"/>
              <a:gd name="T47" fmla="*/ 2147483647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2"/>
              <a:gd name="T73" fmla="*/ 0 h 105"/>
              <a:gd name="T74" fmla="*/ 212 w 212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2" name="Freeform 210" descr="Wide upward diagonal"/>
          <p:cNvSpPr>
            <a:spLocks/>
          </p:cNvSpPr>
          <p:nvPr>
            <p:custDataLst>
              <p:tags r:id="rId153"/>
            </p:custDataLst>
          </p:nvPr>
        </p:nvSpPr>
        <p:spPr bwMode="auto">
          <a:xfrm>
            <a:off x="7196138" y="3590925"/>
            <a:ext cx="42862" cy="88900"/>
          </a:xfrm>
          <a:custGeom>
            <a:avLst/>
            <a:gdLst>
              <a:gd name="T0" fmla="*/ 0 w 92"/>
              <a:gd name="T1" fmla="*/ 2147483647 h 166"/>
              <a:gd name="T2" fmla="*/ 0 w 92"/>
              <a:gd name="T3" fmla="*/ 2147483647 h 166"/>
              <a:gd name="T4" fmla="*/ 2147483647 w 92"/>
              <a:gd name="T5" fmla="*/ 2147483647 h 166"/>
              <a:gd name="T6" fmla="*/ 2147483647 w 92"/>
              <a:gd name="T7" fmla="*/ 2147483647 h 166"/>
              <a:gd name="T8" fmla="*/ 2147483647 w 92"/>
              <a:gd name="T9" fmla="*/ 2147483647 h 166"/>
              <a:gd name="T10" fmla="*/ 2147483647 w 92"/>
              <a:gd name="T11" fmla="*/ 2147483647 h 166"/>
              <a:gd name="T12" fmla="*/ 2147483647 w 92"/>
              <a:gd name="T13" fmla="*/ 2147483647 h 166"/>
              <a:gd name="T14" fmla="*/ 2147483647 w 92"/>
              <a:gd name="T15" fmla="*/ 2147483647 h 166"/>
              <a:gd name="T16" fmla="*/ 2147483647 w 92"/>
              <a:gd name="T17" fmla="*/ 2147483647 h 166"/>
              <a:gd name="T18" fmla="*/ 2147483647 w 92"/>
              <a:gd name="T19" fmla="*/ 2147483647 h 166"/>
              <a:gd name="T20" fmla="*/ 2147483647 w 92"/>
              <a:gd name="T21" fmla="*/ 2147483647 h 166"/>
              <a:gd name="T22" fmla="*/ 2147483647 w 92"/>
              <a:gd name="T23" fmla="*/ 2147483647 h 166"/>
              <a:gd name="T24" fmla="*/ 2147483647 w 92"/>
              <a:gd name="T25" fmla="*/ 2147483647 h 166"/>
              <a:gd name="T26" fmla="*/ 2147483647 w 92"/>
              <a:gd name="T27" fmla="*/ 2147483647 h 166"/>
              <a:gd name="T28" fmla="*/ 2147483647 w 92"/>
              <a:gd name="T29" fmla="*/ 2147483647 h 166"/>
              <a:gd name="T30" fmla="*/ 2147483647 w 92"/>
              <a:gd name="T31" fmla="*/ 2147483647 h 166"/>
              <a:gd name="T32" fmla="*/ 2147483647 w 92"/>
              <a:gd name="T33" fmla="*/ 2147483647 h 166"/>
              <a:gd name="T34" fmla="*/ 2147483647 w 92"/>
              <a:gd name="T35" fmla="*/ 2147483647 h 166"/>
              <a:gd name="T36" fmla="*/ 2147483647 w 92"/>
              <a:gd name="T37" fmla="*/ 2147483647 h 166"/>
              <a:gd name="T38" fmla="*/ 2147483647 w 92"/>
              <a:gd name="T39" fmla="*/ 2147483647 h 166"/>
              <a:gd name="T40" fmla="*/ 2147483647 w 92"/>
              <a:gd name="T41" fmla="*/ 2147483647 h 166"/>
              <a:gd name="T42" fmla="*/ 2147483647 w 92"/>
              <a:gd name="T43" fmla="*/ 2147483647 h 166"/>
              <a:gd name="T44" fmla="*/ 2147483647 w 92"/>
              <a:gd name="T45" fmla="*/ 2147483647 h 166"/>
              <a:gd name="T46" fmla="*/ 2147483647 w 92"/>
              <a:gd name="T47" fmla="*/ 2147483647 h 166"/>
              <a:gd name="T48" fmla="*/ 2147483647 w 92"/>
              <a:gd name="T49" fmla="*/ 2147483647 h 166"/>
              <a:gd name="T50" fmla="*/ 2147483647 w 92"/>
              <a:gd name="T51" fmla="*/ 2147483647 h 166"/>
              <a:gd name="T52" fmla="*/ 2147483647 w 92"/>
              <a:gd name="T53" fmla="*/ 2147483647 h 166"/>
              <a:gd name="T54" fmla="*/ 2147483647 w 92"/>
              <a:gd name="T55" fmla="*/ 2147483647 h 166"/>
              <a:gd name="T56" fmla="*/ 2147483647 w 92"/>
              <a:gd name="T57" fmla="*/ 2147483647 h 166"/>
              <a:gd name="T58" fmla="*/ 2147483647 w 92"/>
              <a:gd name="T59" fmla="*/ 2147483647 h 166"/>
              <a:gd name="T60" fmla="*/ 2147483647 w 92"/>
              <a:gd name="T61" fmla="*/ 2147483647 h 166"/>
              <a:gd name="T62" fmla="*/ 2147483647 w 92"/>
              <a:gd name="T63" fmla="*/ 2147483647 h 166"/>
              <a:gd name="T64" fmla="*/ 2147483647 w 92"/>
              <a:gd name="T65" fmla="*/ 2147483647 h 166"/>
              <a:gd name="T66" fmla="*/ 2147483647 w 92"/>
              <a:gd name="T67" fmla="*/ 2147483647 h 166"/>
              <a:gd name="T68" fmla="*/ 2147483647 w 92"/>
              <a:gd name="T69" fmla="*/ 2147483647 h 166"/>
              <a:gd name="T70" fmla="*/ 2147483647 w 92"/>
              <a:gd name="T71" fmla="*/ 2147483647 h 166"/>
              <a:gd name="T72" fmla="*/ 2147483647 w 92"/>
              <a:gd name="T73" fmla="*/ 2147483647 h 166"/>
              <a:gd name="T74" fmla="*/ 2147483647 w 92"/>
              <a:gd name="T75" fmla="*/ 2147483647 h 166"/>
              <a:gd name="T76" fmla="*/ 2147483647 w 92"/>
              <a:gd name="T77" fmla="*/ 2147483647 h 166"/>
              <a:gd name="T78" fmla="*/ 2147483647 w 92"/>
              <a:gd name="T79" fmla="*/ 2147483647 h 166"/>
              <a:gd name="T80" fmla="*/ 2147483647 w 92"/>
              <a:gd name="T81" fmla="*/ 2147483647 h 166"/>
              <a:gd name="T82" fmla="*/ 2147483647 w 92"/>
              <a:gd name="T83" fmla="*/ 2147483647 h 166"/>
              <a:gd name="T84" fmla="*/ 2147483647 w 92"/>
              <a:gd name="T85" fmla="*/ 2147483647 h 166"/>
              <a:gd name="T86" fmla="*/ 2147483647 w 92"/>
              <a:gd name="T87" fmla="*/ 2147483647 h 166"/>
              <a:gd name="T88" fmla="*/ 2147483647 w 92"/>
              <a:gd name="T89" fmla="*/ 2147483647 h 166"/>
              <a:gd name="T90" fmla="*/ 0 w 92"/>
              <a:gd name="T91" fmla="*/ 0 h 166"/>
              <a:gd name="T92" fmla="*/ 0 w 92"/>
              <a:gd name="T93" fmla="*/ 2147483647 h 166"/>
              <a:gd name="T94" fmla="*/ 0 w 92"/>
              <a:gd name="T95" fmla="*/ 2147483647 h 166"/>
              <a:gd name="T96" fmla="*/ 0 w 92"/>
              <a:gd name="T97" fmla="*/ 2147483647 h 166"/>
              <a:gd name="T98" fmla="*/ 0 w 92"/>
              <a:gd name="T99" fmla="*/ 2147483647 h 166"/>
              <a:gd name="T100" fmla="*/ 0 w 92"/>
              <a:gd name="T101" fmla="*/ 2147483647 h 166"/>
              <a:gd name="T102" fmla="*/ 0 w 92"/>
              <a:gd name="T103" fmla="*/ 2147483647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2"/>
              <a:gd name="T157" fmla="*/ 0 h 166"/>
              <a:gd name="T158" fmla="*/ 92 w 92"/>
              <a:gd name="T159" fmla="*/ 166 h 16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3" name="Freeform 211" descr="Wide upward diagonal"/>
          <p:cNvSpPr>
            <a:spLocks/>
          </p:cNvSpPr>
          <p:nvPr>
            <p:custDataLst>
              <p:tags r:id="rId154"/>
            </p:custDataLst>
          </p:nvPr>
        </p:nvSpPr>
        <p:spPr bwMode="auto">
          <a:xfrm>
            <a:off x="7208838" y="3735388"/>
            <a:ext cx="71437" cy="55562"/>
          </a:xfrm>
          <a:custGeom>
            <a:avLst/>
            <a:gdLst>
              <a:gd name="T0" fmla="*/ 2147483647 w 166"/>
              <a:gd name="T1" fmla="*/ 0 h 62"/>
              <a:gd name="T2" fmla="*/ 2147483647 w 166"/>
              <a:gd name="T3" fmla="*/ 2147483647 h 62"/>
              <a:gd name="T4" fmla="*/ 2147483647 w 166"/>
              <a:gd name="T5" fmla="*/ 2147483647 h 62"/>
              <a:gd name="T6" fmla="*/ 2147483647 w 166"/>
              <a:gd name="T7" fmla="*/ 2147483647 h 62"/>
              <a:gd name="T8" fmla="*/ 2147483647 w 166"/>
              <a:gd name="T9" fmla="*/ 2147483647 h 62"/>
              <a:gd name="T10" fmla="*/ 2147483647 w 166"/>
              <a:gd name="T11" fmla="*/ 2147483647 h 62"/>
              <a:gd name="T12" fmla="*/ 2147483647 w 166"/>
              <a:gd name="T13" fmla="*/ 2147483647 h 62"/>
              <a:gd name="T14" fmla="*/ 2147483647 w 166"/>
              <a:gd name="T15" fmla="*/ 2147483647 h 62"/>
              <a:gd name="T16" fmla="*/ 2147483647 w 166"/>
              <a:gd name="T17" fmla="*/ 2147483647 h 62"/>
              <a:gd name="T18" fmla="*/ 2147483647 w 166"/>
              <a:gd name="T19" fmla="*/ 2147483647 h 62"/>
              <a:gd name="T20" fmla="*/ 2147483647 w 166"/>
              <a:gd name="T21" fmla="*/ 0 h 62"/>
              <a:gd name="T22" fmla="*/ 2147483647 w 166"/>
              <a:gd name="T23" fmla="*/ 2147483647 h 62"/>
              <a:gd name="T24" fmla="*/ 2147483647 w 166"/>
              <a:gd name="T25" fmla="*/ 2147483647 h 62"/>
              <a:gd name="T26" fmla="*/ 2147483647 w 166"/>
              <a:gd name="T27" fmla="*/ 2147483647 h 62"/>
              <a:gd name="T28" fmla="*/ 2147483647 w 166"/>
              <a:gd name="T29" fmla="*/ 2147483647 h 62"/>
              <a:gd name="T30" fmla="*/ 2147483647 w 166"/>
              <a:gd name="T31" fmla="*/ 2147483647 h 62"/>
              <a:gd name="T32" fmla="*/ 2147483647 w 166"/>
              <a:gd name="T33" fmla="*/ 2147483647 h 62"/>
              <a:gd name="T34" fmla="*/ 2147483647 w 166"/>
              <a:gd name="T35" fmla="*/ 2147483647 h 62"/>
              <a:gd name="T36" fmla="*/ 2147483647 w 166"/>
              <a:gd name="T37" fmla="*/ 2147483647 h 62"/>
              <a:gd name="T38" fmla="*/ 2147483647 w 166"/>
              <a:gd name="T39" fmla="*/ 2147483647 h 62"/>
              <a:gd name="T40" fmla="*/ 2147483647 w 166"/>
              <a:gd name="T41" fmla="*/ 2147483647 h 62"/>
              <a:gd name="T42" fmla="*/ 2147483647 w 166"/>
              <a:gd name="T43" fmla="*/ 2147483647 h 62"/>
              <a:gd name="T44" fmla="*/ 2147483647 w 166"/>
              <a:gd name="T45" fmla="*/ 2147483647 h 62"/>
              <a:gd name="T46" fmla="*/ 2147483647 w 166"/>
              <a:gd name="T47" fmla="*/ 2147483647 h 62"/>
              <a:gd name="T48" fmla="*/ 2147483647 w 166"/>
              <a:gd name="T49" fmla="*/ 2147483647 h 62"/>
              <a:gd name="T50" fmla="*/ 2147483647 w 166"/>
              <a:gd name="T51" fmla="*/ 2147483647 h 62"/>
              <a:gd name="T52" fmla="*/ 2147483647 w 166"/>
              <a:gd name="T53" fmla="*/ 2147483647 h 62"/>
              <a:gd name="T54" fmla="*/ 2147483647 w 166"/>
              <a:gd name="T55" fmla="*/ 2147483647 h 62"/>
              <a:gd name="T56" fmla="*/ 2147483647 w 166"/>
              <a:gd name="T57" fmla="*/ 2147483647 h 62"/>
              <a:gd name="T58" fmla="*/ 2147483647 w 166"/>
              <a:gd name="T59" fmla="*/ 2147483647 h 62"/>
              <a:gd name="T60" fmla="*/ 2147483647 w 166"/>
              <a:gd name="T61" fmla="*/ 2147483647 h 62"/>
              <a:gd name="T62" fmla="*/ 2147483647 w 166"/>
              <a:gd name="T63" fmla="*/ 2147483647 h 62"/>
              <a:gd name="T64" fmla="*/ 2147483647 w 166"/>
              <a:gd name="T65" fmla="*/ 2147483647 h 62"/>
              <a:gd name="T66" fmla="*/ 2147483647 w 166"/>
              <a:gd name="T67" fmla="*/ 2147483647 h 62"/>
              <a:gd name="T68" fmla="*/ 2147483647 w 166"/>
              <a:gd name="T69" fmla="*/ 2147483647 h 62"/>
              <a:gd name="T70" fmla="*/ 2147483647 w 166"/>
              <a:gd name="T71" fmla="*/ 2147483647 h 62"/>
              <a:gd name="T72" fmla="*/ 2147483647 w 166"/>
              <a:gd name="T73" fmla="*/ 2147483647 h 62"/>
              <a:gd name="T74" fmla="*/ 2147483647 w 166"/>
              <a:gd name="T75" fmla="*/ 2147483647 h 62"/>
              <a:gd name="T76" fmla="*/ 2147483647 w 166"/>
              <a:gd name="T77" fmla="*/ 2147483647 h 62"/>
              <a:gd name="T78" fmla="*/ 2147483647 w 166"/>
              <a:gd name="T79" fmla="*/ 2147483647 h 62"/>
              <a:gd name="T80" fmla="*/ 2147483647 w 166"/>
              <a:gd name="T81" fmla="*/ 2147483647 h 62"/>
              <a:gd name="T82" fmla="*/ 2147483647 w 166"/>
              <a:gd name="T83" fmla="*/ 2147483647 h 62"/>
              <a:gd name="T84" fmla="*/ 2147483647 w 166"/>
              <a:gd name="T85" fmla="*/ 2147483647 h 62"/>
              <a:gd name="T86" fmla="*/ 0 w 166"/>
              <a:gd name="T87" fmla="*/ 2147483647 h 62"/>
              <a:gd name="T88" fmla="*/ 2147483647 w 166"/>
              <a:gd name="T89" fmla="*/ 2147483647 h 62"/>
              <a:gd name="T90" fmla="*/ 2147483647 w 166"/>
              <a:gd name="T91" fmla="*/ 2147483647 h 62"/>
              <a:gd name="T92" fmla="*/ 2147483647 w 166"/>
              <a:gd name="T93" fmla="*/ 0 h 6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6"/>
              <a:gd name="T142" fmla="*/ 0 h 62"/>
              <a:gd name="T143" fmla="*/ 166 w 166"/>
              <a:gd name="T144" fmla="*/ 62 h 6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4" name="Freeform 212" descr="Wide upward diagonal"/>
          <p:cNvSpPr>
            <a:spLocks/>
          </p:cNvSpPr>
          <p:nvPr>
            <p:custDataLst>
              <p:tags r:id="rId155"/>
            </p:custDataLst>
          </p:nvPr>
        </p:nvSpPr>
        <p:spPr bwMode="auto">
          <a:xfrm>
            <a:off x="7285038" y="3659188"/>
            <a:ext cx="85725" cy="63500"/>
          </a:xfrm>
          <a:custGeom>
            <a:avLst/>
            <a:gdLst>
              <a:gd name="T0" fmla="*/ 2147483647 w 193"/>
              <a:gd name="T1" fmla="*/ 2147483647 h 121"/>
              <a:gd name="T2" fmla="*/ 2147483647 w 193"/>
              <a:gd name="T3" fmla="*/ 2147483647 h 121"/>
              <a:gd name="T4" fmla="*/ 2147483647 w 193"/>
              <a:gd name="T5" fmla="*/ 2147483647 h 121"/>
              <a:gd name="T6" fmla="*/ 2147483647 w 193"/>
              <a:gd name="T7" fmla="*/ 2147483647 h 121"/>
              <a:gd name="T8" fmla="*/ 2147483647 w 193"/>
              <a:gd name="T9" fmla="*/ 2147483647 h 121"/>
              <a:gd name="T10" fmla="*/ 2147483647 w 193"/>
              <a:gd name="T11" fmla="*/ 2147483647 h 121"/>
              <a:gd name="T12" fmla="*/ 2147483647 w 193"/>
              <a:gd name="T13" fmla="*/ 2147483647 h 121"/>
              <a:gd name="T14" fmla="*/ 2147483647 w 193"/>
              <a:gd name="T15" fmla="*/ 2147483647 h 121"/>
              <a:gd name="T16" fmla="*/ 2147483647 w 193"/>
              <a:gd name="T17" fmla="*/ 2147483647 h 121"/>
              <a:gd name="T18" fmla="*/ 2147483647 w 193"/>
              <a:gd name="T19" fmla="*/ 2147483647 h 121"/>
              <a:gd name="T20" fmla="*/ 2147483647 w 193"/>
              <a:gd name="T21" fmla="*/ 2147483647 h 121"/>
              <a:gd name="T22" fmla="*/ 2147483647 w 193"/>
              <a:gd name="T23" fmla="*/ 2147483647 h 121"/>
              <a:gd name="T24" fmla="*/ 2147483647 w 193"/>
              <a:gd name="T25" fmla="*/ 2147483647 h 121"/>
              <a:gd name="T26" fmla="*/ 2147483647 w 193"/>
              <a:gd name="T27" fmla="*/ 2147483647 h 121"/>
              <a:gd name="T28" fmla="*/ 2147483647 w 193"/>
              <a:gd name="T29" fmla="*/ 2147483647 h 121"/>
              <a:gd name="T30" fmla="*/ 2147483647 w 193"/>
              <a:gd name="T31" fmla="*/ 2147483647 h 121"/>
              <a:gd name="T32" fmla="*/ 2147483647 w 193"/>
              <a:gd name="T33" fmla="*/ 2147483647 h 121"/>
              <a:gd name="T34" fmla="*/ 2147483647 w 193"/>
              <a:gd name="T35" fmla="*/ 2147483647 h 121"/>
              <a:gd name="T36" fmla="*/ 2147483647 w 193"/>
              <a:gd name="T37" fmla="*/ 2147483647 h 121"/>
              <a:gd name="T38" fmla="*/ 2147483647 w 193"/>
              <a:gd name="T39" fmla="*/ 2147483647 h 121"/>
              <a:gd name="T40" fmla="*/ 2147483647 w 193"/>
              <a:gd name="T41" fmla="*/ 2147483647 h 121"/>
              <a:gd name="T42" fmla="*/ 2147483647 w 193"/>
              <a:gd name="T43" fmla="*/ 2147483647 h 121"/>
              <a:gd name="T44" fmla="*/ 2147483647 w 193"/>
              <a:gd name="T45" fmla="*/ 2147483647 h 121"/>
              <a:gd name="T46" fmla="*/ 2147483647 w 193"/>
              <a:gd name="T47" fmla="*/ 2147483647 h 121"/>
              <a:gd name="T48" fmla="*/ 2147483647 w 193"/>
              <a:gd name="T49" fmla="*/ 2147483647 h 121"/>
              <a:gd name="T50" fmla="*/ 2147483647 w 193"/>
              <a:gd name="T51" fmla="*/ 2147483647 h 121"/>
              <a:gd name="T52" fmla="*/ 2147483647 w 193"/>
              <a:gd name="T53" fmla="*/ 2147483647 h 121"/>
              <a:gd name="T54" fmla="*/ 2147483647 w 193"/>
              <a:gd name="T55" fmla="*/ 2147483647 h 121"/>
              <a:gd name="T56" fmla="*/ 2147483647 w 193"/>
              <a:gd name="T57" fmla="*/ 2147483647 h 121"/>
              <a:gd name="T58" fmla="*/ 0 w 193"/>
              <a:gd name="T59" fmla="*/ 2147483647 h 121"/>
              <a:gd name="T60" fmla="*/ 2147483647 w 193"/>
              <a:gd name="T61" fmla="*/ 2147483647 h 121"/>
              <a:gd name="T62" fmla="*/ 2147483647 w 193"/>
              <a:gd name="T63" fmla="*/ 2147483647 h 121"/>
              <a:gd name="T64" fmla="*/ 2147483647 w 193"/>
              <a:gd name="T65" fmla="*/ 2147483647 h 1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21"/>
              <a:gd name="T101" fmla="*/ 193 w 193"/>
              <a:gd name="T102" fmla="*/ 121 h 12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5" name="Freeform 213" descr="Wide upward diagonal"/>
          <p:cNvSpPr>
            <a:spLocks/>
          </p:cNvSpPr>
          <p:nvPr>
            <p:custDataLst>
              <p:tags r:id="rId156"/>
            </p:custDataLst>
          </p:nvPr>
        </p:nvSpPr>
        <p:spPr bwMode="auto">
          <a:xfrm>
            <a:off x="6973888" y="3597275"/>
            <a:ext cx="166687" cy="230188"/>
          </a:xfrm>
          <a:custGeom>
            <a:avLst/>
            <a:gdLst>
              <a:gd name="T0" fmla="*/ 2147483647 w 379"/>
              <a:gd name="T1" fmla="*/ 2147483647 h 437"/>
              <a:gd name="T2" fmla="*/ 2147483647 w 379"/>
              <a:gd name="T3" fmla="*/ 2147483647 h 437"/>
              <a:gd name="T4" fmla="*/ 2147483647 w 379"/>
              <a:gd name="T5" fmla="*/ 2147483647 h 437"/>
              <a:gd name="T6" fmla="*/ 2147483647 w 379"/>
              <a:gd name="T7" fmla="*/ 2147483647 h 437"/>
              <a:gd name="T8" fmla="*/ 2147483647 w 379"/>
              <a:gd name="T9" fmla="*/ 2147483647 h 437"/>
              <a:gd name="T10" fmla="*/ 2147483647 w 379"/>
              <a:gd name="T11" fmla="*/ 2147483647 h 437"/>
              <a:gd name="T12" fmla="*/ 2147483647 w 379"/>
              <a:gd name="T13" fmla="*/ 2147483647 h 437"/>
              <a:gd name="T14" fmla="*/ 2147483647 w 379"/>
              <a:gd name="T15" fmla="*/ 2147483647 h 437"/>
              <a:gd name="T16" fmla="*/ 2147483647 w 379"/>
              <a:gd name="T17" fmla="*/ 2147483647 h 437"/>
              <a:gd name="T18" fmla="*/ 2147483647 w 379"/>
              <a:gd name="T19" fmla="*/ 2147483647 h 437"/>
              <a:gd name="T20" fmla="*/ 2147483647 w 379"/>
              <a:gd name="T21" fmla="*/ 2147483647 h 437"/>
              <a:gd name="T22" fmla="*/ 2147483647 w 379"/>
              <a:gd name="T23" fmla="*/ 2147483647 h 437"/>
              <a:gd name="T24" fmla="*/ 2147483647 w 379"/>
              <a:gd name="T25" fmla="*/ 2147483647 h 437"/>
              <a:gd name="T26" fmla="*/ 2147483647 w 379"/>
              <a:gd name="T27" fmla="*/ 2147483647 h 437"/>
              <a:gd name="T28" fmla="*/ 2147483647 w 379"/>
              <a:gd name="T29" fmla="*/ 2147483647 h 437"/>
              <a:gd name="T30" fmla="*/ 2147483647 w 379"/>
              <a:gd name="T31" fmla="*/ 2147483647 h 437"/>
              <a:gd name="T32" fmla="*/ 2147483647 w 379"/>
              <a:gd name="T33" fmla="*/ 2147483647 h 437"/>
              <a:gd name="T34" fmla="*/ 2147483647 w 379"/>
              <a:gd name="T35" fmla="*/ 2147483647 h 437"/>
              <a:gd name="T36" fmla="*/ 2147483647 w 379"/>
              <a:gd name="T37" fmla="*/ 2147483647 h 437"/>
              <a:gd name="T38" fmla="*/ 2147483647 w 379"/>
              <a:gd name="T39" fmla="*/ 2147483647 h 437"/>
              <a:gd name="T40" fmla="*/ 2147483647 w 379"/>
              <a:gd name="T41" fmla="*/ 2147483647 h 437"/>
              <a:gd name="T42" fmla="*/ 2147483647 w 379"/>
              <a:gd name="T43" fmla="*/ 2147483647 h 437"/>
              <a:gd name="T44" fmla="*/ 2147483647 w 379"/>
              <a:gd name="T45" fmla="*/ 2147483647 h 437"/>
              <a:gd name="T46" fmla="*/ 2147483647 w 379"/>
              <a:gd name="T47" fmla="*/ 2147483647 h 437"/>
              <a:gd name="T48" fmla="*/ 2147483647 w 379"/>
              <a:gd name="T49" fmla="*/ 2147483647 h 437"/>
              <a:gd name="T50" fmla="*/ 2147483647 w 379"/>
              <a:gd name="T51" fmla="*/ 2147483647 h 437"/>
              <a:gd name="T52" fmla="*/ 2147483647 w 379"/>
              <a:gd name="T53" fmla="*/ 2147483647 h 437"/>
              <a:gd name="T54" fmla="*/ 2147483647 w 379"/>
              <a:gd name="T55" fmla="*/ 2147483647 h 437"/>
              <a:gd name="T56" fmla="*/ 2147483647 w 379"/>
              <a:gd name="T57" fmla="*/ 2147483647 h 437"/>
              <a:gd name="T58" fmla="*/ 2147483647 w 379"/>
              <a:gd name="T59" fmla="*/ 2147483647 h 437"/>
              <a:gd name="T60" fmla="*/ 2147483647 w 379"/>
              <a:gd name="T61" fmla="*/ 2147483647 h 437"/>
              <a:gd name="T62" fmla="*/ 2147483647 w 379"/>
              <a:gd name="T63" fmla="*/ 2147483647 h 437"/>
              <a:gd name="T64" fmla="*/ 2147483647 w 379"/>
              <a:gd name="T65" fmla="*/ 2147483647 h 437"/>
              <a:gd name="T66" fmla="*/ 2147483647 w 379"/>
              <a:gd name="T67" fmla="*/ 2147483647 h 437"/>
              <a:gd name="T68" fmla="*/ 2147483647 w 379"/>
              <a:gd name="T69" fmla="*/ 2147483647 h 437"/>
              <a:gd name="T70" fmla="*/ 2147483647 w 379"/>
              <a:gd name="T71" fmla="*/ 2147483647 h 437"/>
              <a:gd name="T72" fmla="*/ 2147483647 w 379"/>
              <a:gd name="T73" fmla="*/ 2147483647 h 437"/>
              <a:gd name="T74" fmla="*/ 2147483647 w 379"/>
              <a:gd name="T75" fmla="*/ 2147483647 h 437"/>
              <a:gd name="T76" fmla="*/ 2147483647 w 379"/>
              <a:gd name="T77" fmla="*/ 2147483647 h 437"/>
              <a:gd name="T78" fmla="*/ 2147483647 w 379"/>
              <a:gd name="T79" fmla="*/ 2147483647 h 437"/>
              <a:gd name="T80" fmla="*/ 2147483647 w 379"/>
              <a:gd name="T81" fmla="*/ 2147483647 h 437"/>
              <a:gd name="T82" fmla="*/ 2147483647 w 379"/>
              <a:gd name="T83" fmla="*/ 2147483647 h 437"/>
              <a:gd name="T84" fmla="*/ 2147483647 w 379"/>
              <a:gd name="T85" fmla="*/ 2147483647 h 437"/>
              <a:gd name="T86" fmla="*/ 2147483647 w 379"/>
              <a:gd name="T87" fmla="*/ 2147483647 h 437"/>
              <a:gd name="T88" fmla="*/ 2147483647 w 379"/>
              <a:gd name="T89" fmla="*/ 2147483647 h 437"/>
              <a:gd name="T90" fmla="*/ 2147483647 w 379"/>
              <a:gd name="T91" fmla="*/ 2147483647 h 437"/>
              <a:gd name="T92" fmla="*/ 2147483647 w 379"/>
              <a:gd name="T93" fmla="*/ 2147483647 h 437"/>
              <a:gd name="T94" fmla="*/ 2147483647 w 379"/>
              <a:gd name="T95" fmla="*/ 2147483647 h 437"/>
              <a:gd name="T96" fmla="*/ 2147483647 w 379"/>
              <a:gd name="T97" fmla="*/ 2147483647 h 437"/>
              <a:gd name="T98" fmla="*/ 2147483647 w 379"/>
              <a:gd name="T99" fmla="*/ 2147483647 h 437"/>
              <a:gd name="T100" fmla="*/ 2147483647 w 379"/>
              <a:gd name="T101" fmla="*/ 2147483647 h 437"/>
              <a:gd name="T102" fmla="*/ 2147483647 w 379"/>
              <a:gd name="T103" fmla="*/ 2147483647 h 437"/>
              <a:gd name="T104" fmla="*/ 2147483647 w 379"/>
              <a:gd name="T105" fmla="*/ 2147483647 h 437"/>
              <a:gd name="T106" fmla="*/ 2147483647 w 379"/>
              <a:gd name="T107" fmla="*/ 2147483647 h 437"/>
              <a:gd name="T108" fmla="*/ 2147483647 w 379"/>
              <a:gd name="T109" fmla="*/ 2147483647 h 437"/>
              <a:gd name="T110" fmla="*/ 2147483647 w 379"/>
              <a:gd name="T111" fmla="*/ 2147483647 h 437"/>
              <a:gd name="T112" fmla="*/ 2147483647 w 379"/>
              <a:gd name="T113" fmla="*/ 2147483647 h 437"/>
              <a:gd name="T114" fmla="*/ 2147483647 w 379"/>
              <a:gd name="T115" fmla="*/ 2147483647 h 437"/>
              <a:gd name="T116" fmla="*/ 2147483647 w 379"/>
              <a:gd name="T117" fmla="*/ 2147483647 h 437"/>
              <a:gd name="T118" fmla="*/ 2147483647 w 379"/>
              <a:gd name="T119" fmla="*/ 2147483647 h 437"/>
              <a:gd name="T120" fmla="*/ 2147483647 w 379"/>
              <a:gd name="T121" fmla="*/ 2147483647 h 4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79"/>
              <a:gd name="T184" fmla="*/ 0 h 437"/>
              <a:gd name="T185" fmla="*/ 379 w 379"/>
              <a:gd name="T186" fmla="*/ 437 h 43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6" name="Freeform 214" descr="Wide upward diagonal"/>
          <p:cNvSpPr>
            <a:spLocks/>
          </p:cNvSpPr>
          <p:nvPr>
            <p:custDataLst>
              <p:tags r:id="rId157"/>
            </p:custDataLst>
          </p:nvPr>
        </p:nvSpPr>
        <p:spPr bwMode="auto">
          <a:xfrm>
            <a:off x="6638925" y="3838575"/>
            <a:ext cx="250825" cy="95250"/>
          </a:xfrm>
          <a:custGeom>
            <a:avLst/>
            <a:gdLst>
              <a:gd name="T0" fmla="*/ 2147483647 w 578"/>
              <a:gd name="T1" fmla="*/ 2147483647 h 184"/>
              <a:gd name="T2" fmla="*/ 2147483647 w 578"/>
              <a:gd name="T3" fmla="*/ 2147483647 h 184"/>
              <a:gd name="T4" fmla="*/ 2147483647 w 578"/>
              <a:gd name="T5" fmla="*/ 2147483647 h 184"/>
              <a:gd name="T6" fmla="*/ 2147483647 w 578"/>
              <a:gd name="T7" fmla="*/ 0 h 184"/>
              <a:gd name="T8" fmla="*/ 2147483647 w 578"/>
              <a:gd name="T9" fmla="*/ 2147483647 h 184"/>
              <a:gd name="T10" fmla="*/ 2147483647 w 578"/>
              <a:gd name="T11" fmla="*/ 2147483647 h 184"/>
              <a:gd name="T12" fmla="*/ 2147483647 w 578"/>
              <a:gd name="T13" fmla="*/ 2147483647 h 184"/>
              <a:gd name="T14" fmla="*/ 2147483647 w 578"/>
              <a:gd name="T15" fmla="*/ 2147483647 h 184"/>
              <a:gd name="T16" fmla="*/ 2147483647 w 578"/>
              <a:gd name="T17" fmla="*/ 2147483647 h 184"/>
              <a:gd name="T18" fmla="*/ 2147483647 w 578"/>
              <a:gd name="T19" fmla="*/ 2147483647 h 184"/>
              <a:gd name="T20" fmla="*/ 2147483647 w 578"/>
              <a:gd name="T21" fmla="*/ 2147483647 h 184"/>
              <a:gd name="T22" fmla="*/ 2147483647 w 578"/>
              <a:gd name="T23" fmla="*/ 2147483647 h 184"/>
              <a:gd name="T24" fmla="*/ 2147483647 w 578"/>
              <a:gd name="T25" fmla="*/ 2147483647 h 184"/>
              <a:gd name="T26" fmla="*/ 2147483647 w 578"/>
              <a:gd name="T27" fmla="*/ 2147483647 h 184"/>
              <a:gd name="T28" fmla="*/ 2147483647 w 578"/>
              <a:gd name="T29" fmla="*/ 2147483647 h 184"/>
              <a:gd name="T30" fmla="*/ 2147483647 w 578"/>
              <a:gd name="T31" fmla="*/ 2147483647 h 184"/>
              <a:gd name="T32" fmla="*/ 2147483647 w 578"/>
              <a:gd name="T33" fmla="*/ 2147483647 h 184"/>
              <a:gd name="T34" fmla="*/ 2147483647 w 578"/>
              <a:gd name="T35" fmla="*/ 2147483647 h 184"/>
              <a:gd name="T36" fmla="*/ 2147483647 w 578"/>
              <a:gd name="T37" fmla="*/ 2147483647 h 184"/>
              <a:gd name="T38" fmla="*/ 2147483647 w 578"/>
              <a:gd name="T39" fmla="*/ 2147483647 h 184"/>
              <a:gd name="T40" fmla="*/ 2147483647 w 578"/>
              <a:gd name="T41" fmla="*/ 2147483647 h 184"/>
              <a:gd name="T42" fmla="*/ 2147483647 w 578"/>
              <a:gd name="T43" fmla="*/ 2147483647 h 184"/>
              <a:gd name="T44" fmla="*/ 2147483647 w 578"/>
              <a:gd name="T45" fmla="*/ 2147483647 h 184"/>
              <a:gd name="T46" fmla="*/ 2147483647 w 578"/>
              <a:gd name="T47" fmla="*/ 2147483647 h 184"/>
              <a:gd name="T48" fmla="*/ 2147483647 w 578"/>
              <a:gd name="T49" fmla="*/ 2147483647 h 184"/>
              <a:gd name="T50" fmla="*/ 2147483647 w 578"/>
              <a:gd name="T51" fmla="*/ 2147483647 h 184"/>
              <a:gd name="T52" fmla="*/ 2147483647 w 578"/>
              <a:gd name="T53" fmla="*/ 2147483647 h 184"/>
              <a:gd name="T54" fmla="*/ 2147483647 w 578"/>
              <a:gd name="T55" fmla="*/ 2147483647 h 184"/>
              <a:gd name="T56" fmla="*/ 2147483647 w 578"/>
              <a:gd name="T57" fmla="*/ 2147483647 h 184"/>
              <a:gd name="T58" fmla="*/ 2147483647 w 578"/>
              <a:gd name="T59" fmla="*/ 2147483647 h 184"/>
              <a:gd name="T60" fmla="*/ 2147483647 w 578"/>
              <a:gd name="T61" fmla="*/ 2147483647 h 184"/>
              <a:gd name="T62" fmla="*/ 2147483647 w 578"/>
              <a:gd name="T63" fmla="*/ 2147483647 h 184"/>
              <a:gd name="T64" fmla="*/ 2147483647 w 578"/>
              <a:gd name="T65" fmla="*/ 2147483647 h 184"/>
              <a:gd name="T66" fmla="*/ 2147483647 w 578"/>
              <a:gd name="T67" fmla="*/ 2147483647 h 184"/>
              <a:gd name="T68" fmla="*/ 2147483647 w 578"/>
              <a:gd name="T69" fmla="*/ 2147483647 h 184"/>
              <a:gd name="T70" fmla="*/ 2147483647 w 578"/>
              <a:gd name="T71" fmla="*/ 2147483647 h 184"/>
              <a:gd name="T72" fmla="*/ 2147483647 w 578"/>
              <a:gd name="T73" fmla="*/ 2147483647 h 184"/>
              <a:gd name="T74" fmla="*/ 2147483647 w 578"/>
              <a:gd name="T75" fmla="*/ 2147483647 h 184"/>
              <a:gd name="T76" fmla="*/ 2147483647 w 578"/>
              <a:gd name="T77" fmla="*/ 2147483647 h 184"/>
              <a:gd name="T78" fmla="*/ 2147483647 w 578"/>
              <a:gd name="T79" fmla="*/ 2147483647 h 184"/>
              <a:gd name="T80" fmla="*/ 2147483647 w 578"/>
              <a:gd name="T81" fmla="*/ 2147483647 h 184"/>
              <a:gd name="T82" fmla="*/ 2147483647 w 578"/>
              <a:gd name="T83" fmla="*/ 2147483647 h 184"/>
              <a:gd name="T84" fmla="*/ 2147483647 w 578"/>
              <a:gd name="T85" fmla="*/ 2147483647 h 184"/>
              <a:gd name="T86" fmla="*/ 2147483647 w 578"/>
              <a:gd name="T87" fmla="*/ 2147483647 h 184"/>
              <a:gd name="T88" fmla="*/ 2147483647 w 578"/>
              <a:gd name="T89" fmla="*/ 2147483647 h 184"/>
              <a:gd name="T90" fmla="*/ 2147483647 w 578"/>
              <a:gd name="T91" fmla="*/ 2147483647 h 184"/>
              <a:gd name="T92" fmla="*/ 2147483647 w 578"/>
              <a:gd name="T93" fmla="*/ 2147483647 h 184"/>
              <a:gd name="T94" fmla="*/ 2147483647 w 578"/>
              <a:gd name="T95" fmla="*/ 2147483647 h 184"/>
              <a:gd name="T96" fmla="*/ 2147483647 w 578"/>
              <a:gd name="T97" fmla="*/ 2147483647 h 184"/>
              <a:gd name="T98" fmla="*/ 2147483647 w 578"/>
              <a:gd name="T99" fmla="*/ 2147483647 h 184"/>
              <a:gd name="T100" fmla="*/ 2147483647 w 578"/>
              <a:gd name="T101" fmla="*/ 2147483647 h 184"/>
              <a:gd name="T102" fmla="*/ 2147483647 w 578"/>
              <a:gd name="T103" fmla="*/ 2147483647 h 184"/>
              <a:gd name="T104" fmla="*/ 2147483647 w 578"/>
              <a:gd name="T105" fmla="*/ 2147483647 h 184"/>
              <a:gd name="T106" fmla="*/ 0 w 578"/>
              <a:gd name="T107" fmla="*/ 2147483647 h 1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78"/>
              <a:gd name="T163" fmla="*/ 0 h 184"/>
              <a:gd name="T164" fmla="*/ 578 w 578"/>
              <a:gd name="T165" fmla="*/ 184 h 18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7" name="Freeform 215" descr="Wide upward diagonal"/>
          <p:cNvSpPr>
            <a:spLocks/>
          </p:cNvSpPr>
          <p:nvPr>
            <p:custDataLst>
              <p:tags r:id="rId158"/>
            </p:custDataLst>
          </p:nvPr>
        </p:nvSpPr>
        <p:spPr bwMode="auto">
          <a:xfrm>
            <a:off x="7319963" y="3695700"/>
            <a:ext cx="214312" cy="252413"/>
          </a:xfrm>
          <a:custGeom>
            <a:avLst/>
            <a:gdLst>
              <a:gd name="T0" fmla="*/ 2147483647 w 491"/>
              <a:gd name="T1" fmla="*/ 2147483647 h 481"/>
              <a:gd name="T2" fmla="*/ 2147483647 w 491"/>
              <a:gd name="T3" fmla="*/ 2147483647 h 481"/>
              <a:gd name="T4" fmla="*/ 2147483647 w 491"/>
              <a:gd name="T5" fmla="*/ 2147483647 h 481"/>
              <a:gd name="T6" fmla="*/ 2147483647 w 491"/>
              <a:gd name="T7" fmla="*/ 2147483647 h 481"/>
              <a:gd name="T8" fmla="*/ 2147483647 w 491"/>
              <a:gd name="T9" fmla="*/ 2147483647 h 481"/>
              <a:gd name="T10" fmla="*/ 2147483647 w 491"/>
              <a:gd name="T11" fmla="*/ 2147483647 h 481"/>
              <a:gd name="T12" fmla="*/ 2147483647 w 491"/>
              <a:gd name="T13" fmla="*/ 2147483647 h 481"/>
              <a:gd name="T14" fmla="*/ 2147483647 w 491"/>
              <a:gd name="T15" fmla="*/ 2147483647 h 481"/>
              <a:gd name="T16" fmla="*/ 2147483647 w 491"/>
              <a:gd name="T17" fmla="*/ 2147483647 h 481"/>
              <a:gd name="T18" fmla="*/ 2147483647 w 491"/>
              <a:gd name="T19" fmla="*/ 2147483647 h 481"/>
              <a:gd name="T20" fmla="*/ 2147483647 w 491"/>
              <a:gd name="T21" fmla="*/ 2147483647 h 481"/>
              <a:gd name="T22" fmla="*/ 2147483647 w 491"/>
              <a:gd name="T23" fmla="*/ 2147483647 h 481"/>
              <a:gd name="T24" fmla="*/ 2147483647 w 491"/>
              <a:gd name="T25" fmla="*/ 2147483647 h 481"/>
              <a:gd name="T26" fmla="*/ 2147483647 w 491"/>
              <a:gd name="T27" fmla="*/ 2147483647 h 481"/>
              <a:gd name="T28" fmla="*/ 2147483647 w 491"/>
              <a:gd name="T29" fmla="*/ 2147483647 h 481"/>
              <a:gd name="T30" fmla="*/ 2147483647 w 491"/>
              <a:gd name="T31" fmla="*/ 2147483647 h 481"/>
              <a:gd name="T32" fmla="*/ 2147483647 w 491"/>
              <a:gd name="T33" fmla="*/ 2147483647 h 481"/>
              <a:gd name="T34" fmla="*/ 2147483647 w 491"/>
              <a:gd name="T35" fmla="*/ 2147483647 h 481"/>
              <a:gd name="T36" fmla="*/ 2147483647 w 491"/>
              <a:gd name="T37" fmla="*/ 2147483647 h 481"/>
              <a:gd name="T38" fmla="*/ 2147483647 w 491"/>
              <a:gd name="T39" fmla="*/ 2147483647 h 481"/>
              <a:gd name="T40" fmla="*/ 2147483647 w 491"/>
              <a:gd name="T41" fmla="*/ 2147483647 h 481"/>
              <a:gd name="T42" fmla="*/ 2147483647 w 491"/>
              <a:gd name="T43" fmla="*/ 2147483647 h 481"/>
              <a:gd name="T44" fmla="*/ 2147483647 w 491"/>
              <a:gd name="T45" fmla="*/ 2147483647 h 481"/>
              <a:gd name="T46" fmla="*/ 2147483647 w 491"/>
              <a:gd name="T47" fmla="*/ 2147483647 h 481"/>
              <a:gd name="T48" fmla="*/ 2147483647 w 491"/>
              <a:gd name="T49" fmla="*/ 2147483647 h 481"/>
              <a:gd name="T50" fmla="*/ 2147483647 w 491"/>
              <a:gd name="T51" fmla="*/ 2147483647 h 481"/>
              <a:gd name="T52" fmla="*/ 2147483647 w 491"/>
              <a:gd name="T53" fmla="*/ 2147483647 h 481"/>
              <a:gd name="T54" fmla="*/ 2147483647 w 491"/>
              <a:gd name="T55" fmla="*/ 2147483647 h 481"/>
              <a:gd name="T56" fmla="*/ 2147483647 w 491"/>
              <a:gd name="T57" fmla="*/ 2147483647 h 481"/>
              <a:gd name="T58" fmla="*/ 2147483647 w 491"/>
              <a:gd name="T59" fmla="*/ 2147483647 h 481"/>
              <a:gd name="T60" fmla="*/ 2147483647 w 491"/>
              <a:gd name="T61" fmla="*/ 2147483647 h 481"/>
              <a:gd name="T62" fmla="*/ 0 w 491"/>
              <a:gd name="T63" fmla="*/ 2147483647 h 481"/>
              <a:gd name="T64" fmla="*/ 2147483647 w 491"/>
              <a:gd name="T65" fmla="*/ 2147483647 h 481"/>
              <a:gd name="T66" fmla="*/ 2147483647 w 491"/>
              <a:gd name="T67" fmla="*/ 2147483647 h 481"/>
              <a:gd name="T68" fmla="*/ 2147483647 w 491"/>
              <a:gd name="T69" fmla="*/ 2147483647 h 481"/>
              <a:gd name="T70" fmla="*/ 2147483647 w 491"/>
              <a:gd name="T71" fmla="*/ 2147483647 h 481"/>
              <a:gd name="T72" fmla="*/ 2147483647 w 491"/>
              <a:gd name="T73" fmla="*/ 2147483647 h 481"/>
              <a:gd name="T74" fmla="*/ 2147483647 w 491"/>
              <a:gd name="T75" fmla="*/ 2147483647 h 481"/>
              <a:gd name="T76" fmla="*/ 2147483647 w 491"/>
              <a:gd name="T77" fmla="*/ 2147483647 h 481"/>
              <a:gd name="T78" fmla="*/ 2147483647 w 491"/>
              <a:gd name="T79" fmla="*/ 2147483647 h 481"/>
              <a:gd name="T80" fmla="*/ 2147483647 w 491"/>
              <a:gd name="T81" fmla="*/ 2147483647 h 481"/>
              <a:gd name="T82" fmla="*/ 2147483647 w 491"/>
              <a:gd name="T83" fmla="*/ 2147483647 h 481"/>
              <a:gd name="T84" fmla="*/ 2147483647 w 491"/>
              <a:gd name="T85" fmla="*/ 2147483647 h 481"/>
              <a:gd name="T86" fmla="*/ 2147483647 w 491"/>
              <a:gd name="T87" fmla="*/ 2147483647 h 481"/>
              <a:gd name="T88" fmla="*/ 2147483647 w 491"/>
              <a:gd name="T89" fmla="*/ 2147483647 h 481"/>
              <a:gd name="T90" fmla="*/ 2147483647 w 491"/>
              <a:gd name="T91" fmla="*/ 2147483647 h 481"/>
              <a:gd name="T92" fmla="*/ 2147483647 w 491"/>
              <a:gd name="T93" fmla="*/ 2147483647 h 481"/>
              <a:gd name="T94" fmla="*/ 2147483647 w 491"/>
              <a:gd name="T95" fmla="*/ 0 h 481"/>
              <a:gd name="T96" fmla="*/ 2147483647 w 491"/>
              <a:gd name="T97" fmla="*/ 2147483647 h 481"/>
              <a:gd name="T98" fmla="*/ 2147483647 w 491"/>
              <a:gd name="T99" fmla="*/ 2147483647 h 481"/>
              <a:gd name="T100" fmla="*/ 2147483647 w 491"/>
              <a:gd name="T101" fmla="*/ 2147483647 h 481"/>
              <a:gd name="T102" fmla="*/ 2147483647 w 491"/>
              <a:gd name="T103" fmla="*/ 2147483647 h 481"/>
              <a:gd name="T104" fmla="*/ 2147483647 w 491"/>
              <a:gd name="T105" fmla="*/ 2147483647 h 481"/>
              <a:gd name="T106" fmla="*/ 2147483647 w 491"/>
              <a:gd name="T107" fmla="*/ 2147483647 h 48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91"/>
              <a:gd name="T163" fmla="*/ 0 h 481"/>
              <a:gd name="T164" fmla="*/ 491 w 491"/>
              <a:gd name="T165" fmla="*/ 481 h 48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8" name="Freeform 216"/>
          <p:cNvSpPr>
            <a:spLocks/>
          </p:cNvSpPr>
          <p:nvPr>
            <p:custDataLst>
              <p:tags r:id="rId159"/>
            </p:custDataLst>
          </p:nvPr>
        </p:nvSpPr>
        <p:spPr bwMode="auto">
          <a:xfrm>
            <a:off x="4308475" y="1931988"/>
            <a:ext cx="220663" cy="177800"/>
          </a:xfrm>
          <a:custGeom>
            <a:avLst/>
            <a:gdLst>
              <a:gd name="T0" fmla="*/ 2147483647 w 505"/>
              <a:gd name="T1" fmla="*/ 2147483647 h 339"/>
              <a:gd name="T2" fmla="*/ 2147483647 w 505"/>
              <a:gd name="T3" fmla="*/ 2147483647 h 339"/>
              <a:gd name="T4" fmla="*/ 2147483647 w 505"/>
              <a:gd name="T5" fmla="*/ 2147483647 h 339"/>
              <a:gd name="T6" fmla="*/ 2147483647 w 505"/>
              <a:gd name="T7" fmla="*/ 2147483647 h 339"/>
              <a:gd name="T8" fmla="*/ 2147483647 w 505"/>
              <a:gd name="T9" fmla="*/ 2147483647 h 339"/>
              <a:gd name="T10" fmla="*/ 2147483647 w 505"/>
              <a:gd name="T11" fmla="*/ 2147483647 h 339"/>
              <a:gd name="T12" fmla="*/ 2147483647 w 505"/>
              <a:gd name="T13" fmla="*/ 2147483647 h 339"/>
              <a:gd name="T14" fmla="*/ 2147483647 w 505"/>
              <a:gd name="T15" fmla="*/ 2147483647 h 339"/>
              <a:gd name="T16" fmla="*/ 2147483647 w 505"/>
              <a:gd name="T17" fmla="*/ 2147483647 h 339"/>
              <a:gd name="T18" fmla="*/ 2147483647 w 505"/>
              <a:gd name="T19" fmla="*/ 2147483647 h 339"/>
              <a:gd name="T20" fmla="*/ 2147483647 w 505"/>
              <a:gd name="T21" fmla="*/ 2147483647 h 339"/>
              <a:gd name="T22" fmla="*/ 2147483647 w 505"/>
              <a:gd name="T23" fmla="*/ 2147483647 h 339"/>
              <a:gd name="T24" fmla="*/ 2147483647 w 505"/>
              <a:gd name="T25" fmla="*/ 2147483647 h 339"/>
              <a:gd name="T26" fmla="*/ 2147483647 w 505"/>
              <a:gd name="T27" fmla="*/ 2147483647 h 339"/>
              <a:gd name="T28" fmla="*/ 2147483647 w 505"/>
              <a:gd name="T29" fmla="*/ 2147483647 h 339"/>
              <a:gd name="T30" fmla="*/ 2147483647 w 505"/>
              <a:gd name="T31" fmla="*/ 2147483647 h 339"/>
              <a:gd name="T32" fmla="*/ 2147483647 w 505"/>
              <a:gd name="T33" fmla="*/ 2147483647 h 339"/>
              <a:gd name="T34" fmla="*/ 2147483647 w 505"/>
              <a:gd name="T35" fmla="*/ 2147483647 h 339"/>
              <a:gd name="T36" fmla="*/ 2147483647 w 505"/>
              <a:gd name="T37" fmla="*/ 2147483647 h 339"/>
              <a:gd name="T38" fmla="*/ 2147483647 w 505"/>
              <a:gd name="T39" fmla="*/ 2147483647 h 339"/>
              <a:gd name="T40" fmla="*/ 2147483647 w 505"/>
              <a:gd name="T41" fmla="*/ 2147483647 h 339"/>
              <a:gd name="T42" fmla="*/ 2147483647 w 505"/>
              <a:gd name="T43" fmla="*/ 2147483647 h 339"/>
              <a:gd name="T44" fmla="*/ 2147483647 w 505"/>
              <a:gd name="T45" fmla="*/ 2147483647 h 339"/>
              <a:gd name="T46" fmla="*/ 2147483647 w 505"/>
              <a:gd name="T47" fmla="*/ 2147483647 h 339"/>
              <a:gd name="T48" fmla="*/ 2147483647 w 505"/>
              <a:gd name="T49" fmla="*/ 2147483647 h 339"/>
              <a:gd name="T50" fmla="*/ 2147483647 w 505"/>
              <a:gd name="T51" fmla="*/ 2147483647 h 339"/>
              <a:gd name="T52" fmla="*/ 2147483647 w 505"/>
              <a:gd name="T53" fmla="*/ 2147483647 h 339"/>
              <a:gd name="T54" fmla="*/ 2147483647 w 505"/>
              <a:gd name="T55" fmla="*/ 2147483647 h 339"/>
              <a:gd name="T56" fmla="*/ 2147483647 w 505"/>
              <a:gd name="T57" fmla="*/ 2147483647 h 339"/>
              <a:gd name="T58" fmla="*/ 2147483647 w 505"/>
              <a:gd name="T59" fmla="*/ 2147483647 h 339"/>
              <a:gd name="T60" fmla="*/ 2147483647 w 505"/>
              <a:gd name="T61" fmla="*/ 2147483647 h 339"/>
              <a:gd name="T62" fmla="*/ 2147483647 w 505"/>
              <a:gd name="T63" fmla="*/ 2147483647 h 339"/>
              <a:gd name="T64" fmla="*/ 2147483647 w 505"/>
              <a:gd name="T65" fmla="*/ 2147483647 h 339"/>
              <a:gd name="T66" fmla="*/ 2147483647 w 505"/>
              <a:gd name="T67" fmla="*/ 2147483647 h 339"/>
              <a:gd name="T68" fmla="*/ 2147483647 w 505"/>
              <a:gd name="T69" fmla="*/ 2147483647 h 339"/>
              <a:gd name="T70" fmla="*/ 2147483647 w 505"/>
              <a:gd name="T71" fmla="*/ 2147483647 h 339"/>
              <a:gd name="T72" fmla="*/ 2147483647 w 505"/>
              <a:gd name="T73" fmla="*/ 2147483647 h 339"/>
              <a:gd name="T74" fmla="*/ 2147483647 w 505"/>
              <a:gd name="T75" fmla="*/ 2147483647 h 339"/>
              <a:gd name="T76" fmla="*/ 2147483647 w 505"/>
              <a:gd name="T77" fmla="*/ 2147483647 h 339"/>
              <a:gd name="T78" fmla="*/ 2147483647 w 505"/>
              <a:gd name="T79" fmla="*/ 2147483647 h 339"/>
              <a:gd name="T80" fmla="*/ 2147483647 w 505"/>
              <a:gd name="T81" fmla="*/ 2147483647 h 339"/>
              <a:gd name="T82" fmla="*/ 2147483647 w 505"/>
              <a:gd name="T83" fmla="*/ 2147483647 h 339"/>
              <a:gd name="T84" fmla="*/ 2147483647 w 505"/>
              <a:gd name="T85" fmla="*/ 2147483647 h 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505"/>
              <a:gd name="T130" fmla="*/ 0 h 339"/>
              <a:gd name="T131" fmla="*/ 505 w 505"/>
              <a:gd name="T132" fmla="*/ 339 h 33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505" h="339">
                <a:moveTo>
                  <a:pt x="259" y="24"/>
                </a:moveTo>
                <a:lnTo>
                  <a:pt x="272" y="36"/>
                </a:lnTo>
                <a:lnTo>
                  <a:pt x="444" y="48"/>
                </a:lnTo>
                <a:lnTo>
                  <a:pt x="484" y="86"/>
                </a:lnTo>
                <a:lnTo>
                  <a:pt x="482" y="97"/>
                </a:lnTo>
                <a:lnTo>
                  <a:pt x="478" y="109"/>
                </a:lnTo>
                <a:lnTo>
                  <a:pt x="474" y="120"/>
                </a:lnTo>
                <a:lnTo>
                  <a:pt x="471" y="129"/>
                </a:lnTo>
                <a:lnTo>
                  <a:pt x="465" y="138"/>
                </a:lnTo>
                <a:lnTo>
                  <a:pt x="461" y="145"/>
                </a:lnTo>
                <a:lnTo>
                  <a:pt x="456" y="150"/>
                </a:lnTo>
                <a:lnTo>
                  <a:pt x="451" y="153"/>
                </a:lnTo>
                <a:lnTo>
                  <a:pt x="455" y="169"/>
                </a:lnTo>
                <a:lnTo>
                  <a:pt x="461" y="184"/>
                </a:lnTo>
                <a:lnTo>
                  <a:pt x="470" y="200"/>
                </a:lnTo>
                <a:lnTo>
                  <a:pt x="477" y="215"/>
                </a:lnTo>
                <a:lnTo>
                  <a:pt x="494" y="242"/>
                </a:lnTo>
                <a:lnTo>
                  <a:pt x="505" y="258"/>
                </a:lnTo>
                <a:lnTo>
                  <a:pt x="499" y="264"/>
                </a:lnTo>
                <a:lnTo>
                  <a:pt x="493" y="271"/>
                </a:lnTo>
                <a:lnTo>
                  <a:pt x="486" y="281"/>
                </a:lnTo>
                <a:lnTo>
                  <a:pt x="479" y="292"/>
                </a:lnTo>
                <a:lnTo>
                  <a:pt x="474" y="303"/>
                </a:lnTo>
                <a:lnTo>
                  <a:pt x="468" y="314"/>
                </a:lnTo>
                <a:lnTo>
                  <a:pt x="465" y="326"/>
                </a:lnTo>
                <a:lnTo>
                  <a:pt x="464" y="339"/>
                </a:lnTo>
                <a:lnTo>
                  <a:pt x="457" y="339"/>
                </a:lnTo>
                <a:lnTo>
                  <a:pt x="443" y="338"/>
                </a:lnTo>
                <a:lnTo>
                  <a:pt x="428" y="337"/>
                </a:lnTo>
                <a:lnTo>
                  <a:pt x="414" y="335"/>
                </a:lnTo>
                <a:lnTo>
                  <a:pt x="399" y="333"/>
                </a:lnTo>
                <a:lnTo>
                  <a:pt x="385" y="331"/>
                </a:lnTo>
                <a:lnTo>
                  <a:pt x="371" y="328"/>
                </a:lnTo>
                <a:lnTo>
                  <a:pt x="358" y="326"/>
                </a:lnTo>
                <a:lnTo>
                  <a:pt x="344" y="326"/>
                </a:lnTo>
                <a:lnTo>
                  <a:pt x="304" y="325"/>
                </a:lnTo>
                <a:lnTo>
                  <a:pt x="275" y="323"/>
                </a:lnTo>
                <a:lnTo>
                  <a:pt x="264" y="321"/>
                </a:lnTo>
                <a:lnTo>
                  <a:pt x="255" y="319"/>
                </a:lnTo>
                <a:lnTo>
                  <a:pt x="248" y="317"/>
                </a:lnTo>
                <a:lnTo>
                  <a:pt x="242" y="315"/>
                </a:lnTo>
                <a:lnTo>
                  <a:pt x="232" y="310"/>
                </a:lnTo>
                <a:lnTo>
                  <a:pt x="224" y="305"/>
                </a:lnTo>
                <a:lnTo>
                  <a:pt x="213" y="300"/>
                </a:lnTo>
                <a:lnTo>
                  <a:pt x="198" y="295"/>
                </a:lnTo>
                <a:lnTo>
                  <a:pt x="180" y="289"/>
                </a:lnTo>
                <a:lnTo>
                  <a:pt x="162" y="282"/>
                </a:lnTo>
                <a:lnTo>
                  <a:pt x="146" y="273"/>
                </a:lnTo>
                <a:lnTo>
                  <a:pt x="130" y="266"/>
                </a:lnTo>
                <a:lnTo>
                  <a:pt x="98" y="249"/>
                </a:lnTo>
                <a:lnTo>
                  <a:pt x="65" y="228"/>
                </a:lnTo>
                <a:lnTo>
                  <a:pt x="62" y="206"/>
                </a:lnTo>
                <a:lnTo>
                  <a:pt x="57" y="187"/>
                </a:lnTo>
                <a:lnTo>
                  <a:pt x="52" y="169"/>
                </a:lnTo>
                <a:lnTo>
                  <a:pt x="47" y="152"/>
                </a:lnTo>
                <a:lnTo>
                  <a:pt x="36" y="124"/>
                </a:lnTo>
                <a:lnTo>
                  <a:pt x="25" y="100"/>
                </a:lnTo>
                <a:lnTo>
                  <a:pt x="15" y="83"/>
                </a:lnTo>
                <a:lnTo>
                  <a:pt x="7" y="71"/>
                </a:lnTo>
                <a:lnTo>
                  <a:pt x="2" y="64"/>
                </a:lnTo>
                <a:lnTo>
                  <a:pt x="0" y="62"/>
                </a:lnTo>
                <a:lnTo>
                  <a:pt x="5" y="61"/>
                </a:lnTo>
                <a:lnTo>
                  <a:pt x="8" y="59"/>
                </a:lnTo>
                <a:lnTo>
                  <a:pt x="11" y="56"/>
                </a:lnTo>
                <a:lnTo>
                  <a:pt x="11" y="51"/>
                </a:lnTo>
                <a:lnTo>
                  <a:pt x="11" y="48"/>
                </a:lnTo>
                <a:lnTo>
                  <a:pt x="11" y="45"/>
                </a:lnTo>
                <a:lnTo>
                  <a:pt x="11" y="43"/>
                </a:lnTo>
                <a:lnTo>
                  <a:pt x="13" y="42"/>
                </a:lnTo>
                <a:lnTo>
                  <a:pt x="34" y="34"/>
                </a:lnTo>
                <a:lnTo>
                  <a:pt x="55" y="27"/>
                </a:lnTo>
                <a:lnTo>
                  <a:pt x="73" y="22"/>
                </a:lnTo>
                <a:lnTo>
                  <a:pt x="92" y="17"/>
                </a:lnTo>
                <a:lnTo>
                  <a:pt x="128" y="8"/>
                </a:lnTo>
                <a:lnTo>
                  <a:pt x="165" y="0"/>
                </a:lnTo>
                <a:lnTo>
                  <a:pt x="173" y="11"/>
                </a:lnTo>
                <a:lnTo>
                  <a:pt x="183" y="23"/>
                </a:lnTo>
                <a:lnTo>
                  <a:pt x="188" y="28"/>
                </a:lnTo>
                <a:lnTo>
                  <a:pt x="194" y="32"/>
                </a:lnTo>
                <a:lnTo>
                  <a:pt x="201" y="35"/>
                </a:lnTo>
                <a:lnTo>
                  <a:pt x="205" y="36"/>
                </a:lnTo>
                <a:lnTo>
                  <a:pt x="219" y="36"/>
                </a:lnTo>
                <a:lnTo>
                  <a:pt x="230" y="36"/>
                </a:lnTo>
                <a:lnTo>
                  <a:pt x="239" y="36"/>
                </a:lnTo>
                <a:lnTo>
                  <a:pt x="246" y="36"/>
                </a:lnTo>
                <a:lnTo>
                  <a:pt x="259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89" name="Freeform 217"/>
          <p:cNvSpPr>
            <a:spLocks/>
          </p:cNvSpPr>
          <p:nvPr>
            <p:custDataLst>
              <p:tags r:id="rId160"/>
            </p:custDataLst>
          </p:nvPr>
        </p:nvSpPr>
        <p:spPr bwMode="auto">
          <a:xfrm>
            <a:off x="4371975" y="2136775"/>
            <a:ext cx="146050" cy="71438"/>
          </a:xfrm>
          <a:custGeom>
            <a:avLst/>
            <a:gdLst>
              <a:gd name="T0" fmla="*/ 2147483647 w 338"/>
              <a:gd name="T1" fmla="*/ 0 h 141"/>
              <a:gd name="T2" fmla="*/ 2147483647 w 338"/>
              <a:gd name="T3" fmla="*/ 0 h 141"/>
              <a:gd name="T4" fmla="*/ 2147483647 w 338"/>
              <a:gd name="T5" fmla="*/ 2147483647 h 141"/>
              <a:gd name="T6" fmla="*/ 2147483647 w 338"/>
              <a:gd name="T7" fmla="*/ 2147483647 h 141"/>
              <a:gd name="T8" fmla="*/ 2147483647 w 338"/>
              <a:gd name="T9" fmla="*/ 2147483647 h 141"/>
              <a:gd name="T10" fmla="*/ 2147483647 w 338"/>
              <a:gd name="T11" fmla="*/ 2147483647 h 141"/>
              <a:gd name="T12" fmla="*/ 2147483647 w 338"/>
              <a:gd name="T13" fmla="*/ 2147483647 h 141"/>
              <a:gd name="T14" fmla="*/ 2147483647 w 338"/>
              <a:gd name="T15" fmla="*/ 2147483647 h 141"/>
              <a:gd name="T16" fmla="*/ 2147483647 w 338"/>
              <a:gd name="T17" fmla="*/ 2147483647 h 141"/>
              <a:gd name="T18" fmla="*/ 2147483647 w 338"/>
              <a:gd name="T19" fmla="*/ 2147483647 h 141"/>
              <a:gd name="T20" fmla="*/ 2147483647 w 338"/>
              <a:gd name="T21" fmla="*/ 2147483647 h 141"/>
              <a:gd name="T22" fmla="*/ 2147483647 w 338"/>
              <a:gd name="T23" fmla="*/ 2147483647 h 141"/>
              <a:gd name="T24" fmla="*/ 2147483647 w 338"/>
              <a:gd name="T25" fmla="*/ 2147483647 h 141"/>
              <a:gd name="T26" fmla="*/ 2147483647 w 338"/>
              <a:gd name="T27" fmla="*/ 2147483647 h 141"/>
              <a:gd name="T28" fmla="*/ 2147483647 w 338"/>
              <a:gd name="T29" fmla="*/ 2147483647 h 141"/>
              <a:gd name="T30" fmla="*/ 2147483647 w 338"/>
              <a:gd name="T31" fmla="*/ 2147483647 h 141"/>
              <a:gd name="T32" fmla="*/ 2147483647 w 338"/>
              <a:gd name="T33" fmla="*/ 2147483647 h 141"/>
              <a:gd name="T34" fmla="*/ 2147483647 w 338"/>
              <a:gd name="T35" fmla="*/ 2147483647 h 141"/>
              <a:gd name="T36" fmla="*/ 2147483647 w 338"/>
              <a:gd name="T37" fmla="*/ 2147483647 h 141"/>
              <a:gd name="T38" fmla="*/ 2147483647 w 338"/>
              <a:gd name="T39" fmla="*/ 2147483647 h 141"/>
              <a:gd name="T40" fmla="*/ 2147483647 w 338"/>
              <a:gd name="T41" fmla="*/ 2147483647 h 141"/>
              <a:gd name="T42" fmla="*/ 0 w 338"/>
              <a:gd name="T43" fmla="*/ 2147483647 h 141"/>
              <a:gd name="T44" fmla="*/ 2147483647 w 338"/>
              <a:gd name="T45" fmla="*/ 2147483647 h 141"/>
              <a:gd name="T46" fmla="*/ 2147483647 w 338"/>
              <a:gd name="T47" fmla="*/ 2147483647 h 141"/>
              <a:gd name="T48" fmla="*/ 2147483647 w 338"/>
              <a:gd name="T49" fmla="*/ 2147483647 h 141"/>
              <a:gd name="T50" fmla="*/ 2147483647 w 338"/>
              <a:gd name="T51" fmla="*/ 2147483647 h 141"/>
              <a:gd name="T52" fmla="*/ 2147483647 w 338"/>
              <a:gd name="T53" fmla="*/ 2147483647 h 141"/>
              <a:gd name="T54" fmla="*/ 2147483647 w 338"/>
              <a:gd name="T55" fmla="*/ 2147483647 h 141"/>
              <a:gd name="T56" fmla="*/ 2147483647 w 338"/>
              <a:gd name="T57" fmla="*/ 2147483647 h 141"/>
              <a:gd name="T58" fmla="*/ 2147483647 w 338"/>
              <a:gd name="T59" fmla="*/ 2147483647 h 141"/>
              <a:gd name="T60" fmla="*/ 2147483647 w 338"/>
              <a:gd name="T61" fmla="*/ 2147483647 h 141"/>
              <a:gd name="T62" fmla="*/ 2147483647 w 338"/>
              <a:gd name="T63" fmla="*/ 2147483647 h 141"/>
              <a:gd name="T64" fmla="*/ 2147483647 w 338"/>
              <a:gd name="T65" fmla="*/ 2147483647 h 141"/>
              <a:gd name="T66" fmla="*/ 2147483647 w 338"/>
              <a:gd name="T67" fmla="*/ 2147483647 h 141"/>
              <a:gd name="T68" fmla="*/ 2147483647 w 338"/>
              <a:gd name="T69" fmla="*/ 2147483647 h 141"/>
              <a:gd name="T70" fmla="*/ 2147483647 w 338"/>
              <a:gd name="T71" fmla="*/ 2147483647 h 141"/>
              <a:gd name="T72" fmla="*/ 2147483647 w 338"/>
              <a:gd name="T73" fmla="*/ 2147483647 h 141"/>
              <a:gd name="T74" fmla="*/ 2147483647 w 338"/>
              <a:gd name="T75" fmla="*/ 2147483647 h 141"/>
              <a:gd name="T76" fmla="*/ 2147483647 w 338"/>
              <a:gd name="T77" fmla="*/ 2147483647 h 141"/>
              <a:gd name="T78" fmla="*/ 2147483647 w 338"/>
              <a:gd name="T79" fmla="*/ 0 h 14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38"/>
              <a:gd name="T121" fmla="*/ 0 h 141"/>
              <a:gd name="T122" fmla="*/ 338 w 338"/>
              <a:gd name="T123" fmla="*/ 141 h 141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38" h="141">
                <a:moveTo>
                  <a:pt x="312" y="0"/>
                </a:moveTo>
                <a:lnTo>
                  <a:pt x="186" y="0"/>
                </a:lnTo>
                <a:lnTo>
                  <a:pt x="168" y="8"/>
                </a:lnTo>
                <a:lnTo>
                  <a:pt x="144" y="21"/>
                </a:lnTo>
                <a:lnTo>
                  <a:pt x="132" y="27"/>
                </a:lnTo>
                <a:lnTo>
                  <a:pt x="119" y="32"/>
                </a:lnTo>
                <a:lnTo>
                  <a:pt x="112" y="34"/>
                </a:lnTo>
                <a:lnTo>
                  <a:pt x="105" y="35"/>
                </a:lnTo>
                <a:lnTo>
                  <a:pt x="99" y="36"/>
                </a:lnTo>
                <a:lnTo>
                  <a:pt x="93" y="37"/>
                </a:lnTo>
                <a:lnTo>
                  <a:pt x="88" y="36"/>
                </a:lnTo>
                <a:lnTo>
                  <a:pt x="84" y="35"/>
                </a:lnTo>
                <a:lnTo>
                  <a:pt x="78" y="32"/>
                </a:lnTo>
                <a:lnTo>
                  <a:pt x="74" y="30"/>
                </a:lnTo>
                <a:lnTo>
                  <a:pt x="66" y="24"/>
                </a:lnTo>
                <a:lnTo>
                  <a:pt x="59" y="18"/>
                </a:lnTo>
                <a:lnTo>
                  <a:pt x="49" y="34"/>
                </a:lnTo>
                <a:lnTo>
                  <a:pt x="37" y="51"/>
                </a:lnTo>
                <a:lnTo>
                  <a:pt x="30" y="60"/>
                </a:lnTo>
                <a:lnTo>
                  <a:pt x="21" y="68"/>
                </a:lnTo>
                <a:lnTo>
                  <a:pt x="11" y="75"/>
                </a:lnTo>
                <a:lnTo>
                  <a:pt x="0" y="80"/>
                </a:lnTo>
                <a:lnTo>
                  <a:pt x="12" y="90"/>
                </a:lnTo>
                <a:lnTo>
                  <a:pt x="23" y="100"/>
                </a:lnTo>
                <a:lnTo>
                  <a:pt x="33" y="108"/>
                </a:lnTo>
                <a:lnTo>
                  <a:pt x="44" y="116"/>
                </a:lnTo>
                <a:lnTo>
                  <a:pt x="55" y="122"/>
                </a:lnTo>
                <a:lnTo>
                  <a:pt x="66" y="129"/>
                </a:lnTo>
                <a:lnTo>
                  <a:pt x="79" y="135"/>
                </a:lnTo>
                <a:lnTo>
                  <a:pt x="93" y="141"/>
                </a:lnTo>
                <a:lnTo>
                  <a:pt x="259" y="141"/>
                </a:lnTo>
                <a:lnTo>
                  <a:pt x="269" y="124"/>
                </a:lnTo>
                <a:lnTo>
                  <a:pt x="281" y="107"/>
                </a:lnTo>
                <a:lnTo>
                  <a:pt x="292" y="92"/>
                </a:lnTo>
                <a:lnTo>
                  <a:pt x="304" y="78"/>
                </a:lnTo>
                <a:lnTo>
                  <a:pt x="315" y="64"/>
                </a:lnTo>
                <a:lnTo>
                  <a:pt x="324" y="48"/>
                </a:lnTo>
                <a:lnTo>
                  <a:pt x="333" y="34"/>
                </a:lnTo>
                <a:lnTo>
                  <a:pt x="338" y="18"/>
                </a:lnTo>
                <a:lnTo>
                  <a:pt x="312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90" name="Freeform 218"/>
          <p:cNvSpPr>
            <a:spLocks/>
          </p:cNvSpPr>
          <p:nvPr>
            <p:custDataLst>
              <p:tags r:id="rId161"/>
            </p:custDataLst>
          </p:nvPr>
        </p:nvSpPr>
        <p:spPr bwMode="auto">
          <a:xfrm>
            <a:off x="4471988" y="1792288"/>
            <a:ext cx="111125" cy="65087"/>
          </a:xfrm>
          <a:custGeom>
            <a:avLst/>
            <a:gdLst>
              <a:gd name="T0" fmla="*/ 2147483647 w 259"/>
              <a:gd name="T1" fmla="*/ 2147483647 h 129"/>
              <a:gd name="T2" fmla="*/ 2147483647 w 259"/>
              <a:gd name="T3" fmla="*/ 2147483647 h 129"/>
              <a:gd name="T4" fmla="*/ 2147483647 w 259"/>
              <a:gd name="T5" fmla="*/ 2147483647 h 129"/>
              <a:gd name="T6" fmla="*/ 2147483647 w 259"/>
              <a:gd name="T7" fmla="*/ 2147483647 h 129"/>
              <a:gd name="T8" fmla="*/ 2147483647 w 259"/>
              <a:gd name="T9" fmla="*/ 2147483647 h 129"/>
              <a:gd name="T10" fmla="*/ 2147483647 w 259"/>
              <a:gd name="T11" fmla="*/ 2147483647 h 129"/>
              <a:gd name="T12" fmla="*/ 2147483647 w 259"/>
              <a:gd name="T13" fmla="*/ 2147483647 h 129"/>
              <a:gd name="T14" fmla="*/ 2147483647 w 259"/>
              <a:gd name="T15" fmla="*/ 2147483647 h 129"/>
              <a:gd name="T16" fmla="*/ 2147483647 w 259"/>
              <a:gd name="T17" fmla="*/ 2147483647 h 129"/>
              <a:gd name="T18" fmla="*/ 2147483647 w 259"/>
              <a:gd name="T19" fmla="*/ 2147483647 h 129"/>
              <a:gd name="T20" fmla="*/ 2147483647 w 259"/>
              <a:gd name="T21" fmla="*/ 2147483647 h 129"/>
              <a:gd name="T22" fmla="*/ 2147483647 w 259"/>
              <a:gd name="T23" fmla="*/ 2147483647 h 129"/>
              <a:gd name="T24" fmla="*/ 2147483647 w 259"/>
              <a:gd name="T25" fmla="*/ 2147483647 h 129"/>
              <a:gd name="T26" fmla="*/ 2147483647 w 259"/>
              <a:gd name="T27" fmla="*/ 2147483647 h 129"/>
              <a:gd name="T28" fmla="*/ 2147483647 w 259"/>
              <a:gd name="T29" fmla="*/ 2147483647 h 129"/>
              <a:gd name="T30" fmla="*/ 2147483647 w 259"/>
              <a:gd name="T31" fmla="*/ 2147483647 h 129"/>
              <a:gd name="T32" fmla="*/ 2147483647 w 259"/>
              <a:gd name="T33" fmla="*/ 2147483647 h 129"/>
              <a:gd name="T34" fmla="*/ 2147483647 w 259"/>
              <a:gd name="T35" fmla="*/ 2147483647 h 129"/>
              <a:gd name="T36" fmla="*/ 2147483647 w 259"/>
              <a:gd name="T37" fmla="*/ 2147483647 h 129"/>
              <a:gd name="T38" fmla="*/ 2147483647 w 259"/>
              <a:gd name="T39" fmla="*/ 2147483647 h 129"/>
              <a:gd name="T40" fmla="*/ 2147483647 w 259"/>
              <a:gd name="T41" fmla="*/ 2147483647 h 129"/>
              <a:gd name="T42" fmla="*/ 2147483647 w 259"/>
              <a:gd name="T43" fmla="*/ 2147483647 h 129"/>
              <a:gd name="T44" fmla="*/ 2147483647 w 259"/>
              <a:gd name="T45" fmla="*/ 0 h 129"/>
              <a:gd name="T46" fmla="*/ 2147483647 w 259"/>
              <a:gd name="T47" fmla="*/ 0 h 129"/>
              <a:gd name="T48" fmla="*/ 2147483647 w 259"/>
              <a:gd name="T49" fmla="*/ 0 h 129"/>
              <a:gd name="T50" fmla="*/ 2147483647 w 259"/>
              <a:gd name="T51" fmla="*/ 0 h 129"/>
              <a:gd name="T52" fmla="*/ 2147483647 w 259"/>
              <a:gd name="T53" fmla="*/ 2147483647 h 129"/>
              <a:gd name="T54" fmla="*/ 2147483647 w 259"/>
              <a:gd name="T55" fmla="*/ 2147483647 h 129"/>
              <a:gd name="T56" fmla="*/ 2147483647 w 259"/>
              <a:gd name="T57" fmla="*/ 2147483647 h 129"/>
              <a:gd name="T58" fmla="*/ 2147483647 w 259"/>
              <a:gd name="T59" fmla="*/ 2147483647 h 129"/>
              <a:gd name="T60" fmla="*/ 2147483647 w 259"/>
              <a:gd name="T61" fmla="*/ 2147483647 h 129"/>
              <a:gd name="T62" fmla="*/ 2147483647 w 259"/>
              <a:gd name="T63" fmla="*/ 2147483647 h 129"/>
              <a:gd name="T64" fmla="*/ 2147483647 w 259"/>
              <a:gd name="T65" fmla="*/ 2147483647 h 129"/>
              <a:gd name="T66" fmla="*/ 0 w 259"/>
              <a:gd name="T67" fmla="*/ 2147483647 h 129"/>
              <a:gd name="T68" fmla="*/ 0 w 259"/>
              <a:gd name="T69" fmla="*/ 2147483647 h 129"/>
              <a:gd name="T70" fmla="*/ 0 w 259"/>
              <a:gd name="T71" fmla="*/ 2147483647 h 129"/>
              <a:gd name="T72" fmla="*/ 2147483647 w 259"/>
              <a:gd name="T73" fmla="*/ 2147483647 h 129"/>
              <a:gd name="T74" fmla="*/ 2147483647 w 259"/>
              <a:gd name="T75" fmla="*/ 2147483647 h 129"/>
              <a:gd name="T76" fmla="*/ 2147483647 w 259"/>
              <a:gd name="T77" fmla="*/ 2147483647 h 129"/>
              <a:gd name="T78" fmla="*/ 2147483647 w 259"/>
              <a:gd name="T79" fmla="*/ 2147483647 h 129"/>
              <a:gd name="T80" fmla="*/ 2147483647 w 259"/>
              <a:gd name="T81" fmla="*/ 2147483647 h 129"/>
              <a:gd name="T82" fmla="*/ 2147483647 w 259"/>
              <a:gd name="T83" fmla="*/ 2147483647 h 129"/>
              <a:gd name="T84" fmla="*/ 2147483647 w 259"/>
              <a:gd name="T85" fmla="*/ 2147483647 h 129"/>
              <a:gd name="T86" fmla="*/ 2147483647 w 259"/>
              <a:gd name="T87" fmla="*/ 2147483647 h 129"/>
              <a:gd name="T88" fmla="*/ 2147483647 w 259"/>
              <a:gd name="T89" fmla="*/ 2147483647 h 129"/>
              <a:gd name="T90" fmla="*/ 2147483647 w 259"/>
              <a:gd name="T91" fmla="*/ 2147483647 h 129"/>
              <a:gd name="T92" fmla="*/ 2147483647 w 259"/>
              <a:gd name="T93" fmla="*/ 2147483647 h 129"/>
              <a:gd name="T94" fmla="*/ 2147483647 w 259"/>
              <a:gd name="T95" fmla="*/ 2147483647 h 129"/>
              <a:gd name="T96" fmla="*/ 2147483647 w 259"/>
              <a:gd name="T97" fmla="*/ 2147483647 h 129"/>
              <a:gd name="T98" fmla="*/ 2147483647 w 259"/>
              <a:gd name="T99" fmla="*/ 2147483647 h 129"/>
              <a:gd name="T100" fmla="*/ 2147483647 w 259"/>
              <a:gd name="T101" fmla="*/ 2147483647 h 129"/>
              <a:gd name="T102" fmla="*/ 2147483647 w 259"/>
              <a:gd name="T103" fmla="*/ 2147483647 h 129"/>
              <a:gd name="T104" fmla="*/ 2147483647 w 259"/>
              <a:gd name="T105" fmla="*/ 2147483647 h 129"/>
              <a:gd name="T106" fmla="*/ 2147483647 w 259"/>
              <a:gd name="T107" fmla="*/ 2147483647 h 129"/>
              <a:gd name="T108" fmla="*/ 2147483647 w 259"/>
              <a:gd name="T109" fmla="*/ 2147483647 h 129"/>
              <a:gd name="T110" fmla="*/ 2147483647 w 259"/>
              <a:gd name="T111" fmla="*/ 2147483647 h 129"/>
              <a:gd name="T112" fmla="*/ 2147483647 w 259"/>
              <a:gd name="T113" fmla="*/ 2147483647 h 129"/>
              <a:gd name="T114" fmla="*/ 2147483647 w 259"/>
              <a:gd name="T115" fmla="*/ 2147483647 h 129"/>
              <a:gd name="T116" fmla="*/ 2147483647 w 259"/>
              <a:gd name="T117" fmla="*/ 2147483647 h 12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9"/>
              <a:gd name="T178" fmla="*/ 0 h 129"/>
              <a:gd name="T179" fmla="*/ 259 w 259"/>
              <a:gd name="T180" fmla="*/ 129 h 12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9" h="129">
                <a:moveTo>
                  <a:pt x="259" y="129"/>
                </a:moveTo>
                <a:lnTo>
                  <a:pt x="255" y="102"/>
                </a:lnTo>
                <a:lnTo>
                  <a:pt x="252" y="80"/>
                </a:lnTo>
                <a:lnTo>
                  <a:pt x="252" y="63"/>
                </a:lnTo>
                <a:lnTo>
                  <a:pt x="253" y="50"/>
                </a:lnTo>
                <a:lnTo>
                  <a:pt x="257" y="29"/>
                </a:lnTo>
                <a:lnTo>
                  <a:pt x="259" y="12"/>
                </a:lnTo>
                <a:lnTo>
                  <a:pt x="258" y="14"/>
                </a:lnTo>
                <a:lnTo>
                  <a:pt x="256" y="16"/>
                </a:lnTo>
                <a:lnTo>
                  <a:pt x="253" y="17"/>
                </a:lnTo>
                <a:lnTo>
                  <a:pt x="249" y="18"/>
                </a:lnTo>
                <a:lnTo>
                  <a:pt x="239" y="19"/>
                </a:lnTo>
                <a:lnTo>
                  <a:pt x="228" y="19"/>
                </a:lnTo>
                <a:lnTo>
                  <a:pt x="205" y="19"/>
                </a:lnTo>
                <a:lnTo>
                  <a:pt x="192" y="18"/>
                </a:lnTo>
                <a:lnTo>
                  <a:pt x="181" y="17"/>
                </a:lnTo>
                <a:lnTo>
                  <a:pt x="172" y="15"/>
                </a:lnTo>
                <a:lnTo>
                  <a:pt x="163" y="12"/>
                </a:lnTo>
                <a:lnTo>
                  <a:pt x="156" y="9"/>
                </a:lnTo>
                <a:lnTo>
                  <a:pt x="146" y="6"/>
                </a:lnTo>
                <a:lnTo>
                  <a:pt x="134" y="3"/>
                </a:lnTo>
                <a:lnTo>
                  <a:pt x="118" y="1"/>
                </a:lnTo>
                <a:lnTo>
                  <a:pt x="99" y="0"/>
                </a:lnTo>
                <a:lnTo>
                  <a:pt x="83" y="0"/>
                </a:lnTo>
                <a:lnTo>
                  <a:pt x="67" y="0"/>
                </a:lnTo>
                <a:lnTo>
                  <a:pt x="50" y="0"/>
                </a:lnTo>
                <a:lnTo>
                  <a:pt x="34" y="2"/>
                </a:lnTo>
                <a:lnTo>
                  <a:pt x="27" y="4"/>
                </a:lnTo>
                <a:lnTo>
                  <a:pt x="21" y="6"/>
                </a:lnTo>
                <a:lnTo>
                  <a:pt x="14" y="9"/>
                </a:lnTo>
                <a:lnTo>
                  <a:pt x="10" y="13"/>
                </a:lnTo>
                <a:lnTo>
                  <a:pt x="5" y="17"/>
                </a:lnTo>
                <a:lnTo>
                  <a:pt x="2" y="22"/>
                </a:lnTo>
                <a:lnTo>
                  <a:pt x="0" y="29"/>
                </a:lnTo>
                <a:lnTo>
                  <a:pt x="0" y="36"/>
                </a:lnTo>
                <a:lnTo>
                  <a:pt x="0" y="48"/>
                </a:lnTo>
                <a:lnTo>
                  <a:pt x="3" y="58"/>
                </a:lnTo>
                <a:lnTo>
                  <a:pt x="6" y="65"/>
                </a:lnTo>
                <a:lnTo>
                  <a:pt x="12" y="71"/>
                </a:lnTo>
                <a:lnTo>
                  <a:pt x="17" y="76"/>
                </a:lnTo>
                <a:lnTo>
                  <a:pt x="24" y="80"/>
                </a:lnTo>
                <a:lnTo>
                  <a:pt x="31" y="83"/>
                </a:lnTo>
                <a:lnTo>
                  <a:pt x="37" y="85"/>
                </a:lnTo>
                <a:lnTo>
                  <a:pt x="50" y="88"/>
                </a:lnTo>
                <a:lnTo>
                  <a:pt x="61" y="92"/>
                </a:lnTo>
                <a:lnTo>
                  <a:pt x="65" y="95"/>
                </a:lnTo>
                <a:lnTo>
                  <a:pt x="67" y="99"/>
                </a:lnTo>
                <a:lnTo>
                  <a:pt x="67" y="105"/>
                </a:lnTo>
                <a:lnTo>
                  <a:pt x="66" y="111"/>
                </a:lnTo>
                <a:lnTo>
                  <a:pt x="81" y="110"/>
                </a:lnTo>
                <a:lnTo>
                  <a:pt x="91" y="108"/>
                </a:lnTo>
                <a:lnTo>
                  <a:pt x="98" y="106"/>
                </a:lnTo>
                <a:lnTo>
                  <a:pt x="105" y="105"/>
                </a:lnTo>
                <a:lnTo>
                  <a:pt x="120" y="106"/>
                </a:lnTo>
                <a:lnTo>
                  <a:pt x="140" y="108"/>
                </a:lnTo>
                <a:lnTo>
                  <a:pt x="166" y="112"/>
                </a:lnTo>
                <a:lnTo>
                  <a:pt x="192" y="117"/>
                </a:lnTo>
                <a:lnTo>
                  <a:pt x="238" y="125"/>
                </a:lnTo>
                <a:lnTo>
                  <a:pt x="259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91" name="Freeform 219"/>
          <p:cNvSpPr>
            <a:spLocks/>
          </p:cNvSpPr>
          <p:nvPr>
            <p:custDataLst>
              <p:tags r:id="rId162"/>
            </p:custDataLst>
          </p:nvPr>
        </p:nvSpPr>
        <p:spPr bwMode="auto">
          <a:xfrm>
            <a:off x="4484688" y="2139950"/>
            <a:ext cx="179387" cy="142875"/>
          </a:xfrm>
          <a:custGeom>
            <a:avLst/>
            <a:gdLst>
              <a:gd name="T0" fmla="*/ 2147483647 w 425"/>
              <a:gd name="T1" fmla="*/ 2147483647 h 272"/>
              <a:gd name="T2" fmla="*/ 2147483647 w 425"/>
              <a:gd name="T3" fmla="*/ 2147483647 h 272"/>
              <a:gd name="T4" fmla="*/ 2147483647 w 425"/>
              <a:gd name="T5" fmla="*/ 2147483647 h 272"/>
              <a:gd name="T6" fmla="*/ 2147483647 w 425"/>
              <a:gd name="T7" fmla="*/ 2147483647 h 272"/>
              <a:gd name="T8" fmla="*/ 2147483647 w 425"/>
              <a:gd name="T9" fmla="*/ 2147483647 h 272"/>
              <a:gd name="T10" fmla="*/ 2147483647 w 425"/>
              <a:gd name="T11" fmla="*/ 2147483647 h 272"/>
              <a:gd name="T12" fmla="*/ 2147483647 w 425"/>
              <a:gd name="T13" fmla="*/ 2147483647 h 272"/>
              <a:gd name="T14" fmla="*/ 2147483647 w 425"/>
              <a:gd name="T15" fmla="*/ 2147483647 h 272"/>
              <a:gd name="T16" fmla="*/ 2147483647 w 425"/>
              <a:gd name="T17" fmla="*/ 2147483647 h 272"/>
              <a:gd name="T18" fmla="*/ 2147483647 w 425"/>
              <a:gd name="T19" fmla="*/ 2147483647 h 272"/>
              <a:gd name="T20" fmla="*/ 2147483647 w 425"/>
              <a:gd name="T21" fmla="*/ 2147483647 h 272"/>
              <a:gd name="T22" fmla="*/ 2147483647 w 425"/>
              <a:gd name="T23" fmla="*/ 2147483647 h 272"/>
              <a:gd name="T24" fmla="*/ 2147483647 w 425"/>
              <a:gd name="T25" fmla="*/ 2147483647 h 272"/>
              <a:gd name="T26" fmla="*/ 2147483647 w 425"/>
              <a:gd name="T27" fmla="*/ 2147483647 h 272"/>
              <a:gd name="T28" fmla="*/ 2147483647 w 425"/>
              <a:gd name="T29" fmla="*/ 2147483647 h 272"/>
              <a:gd name="T30" fmla="*/ 2147483647 w 425"/>
              <a:gd name="T31" fmla="*/ 2147483647 h 272"/>
              <a:gd name="T32" fmla="*/ 2147483647 w 425"/>
              <a:gd name="T33" fmla="*/ 2147483647 h 272"/>
              <a:gd name="T34" fmla="*/ 2147483647 w 425"/>
              <a:gd name="T35" fmla="*/ 2147483647 h 272"/>
              <a:gd name="T36" fmla="*/ 2147483647 w 425"/>
              <a:gd name="T37" fmla="*/ 2147483647 h 272"/>
              <a:gd name="T38" fmla="*/ 0 w 425"/>
              <a:gd name="T39" fmla="*/ 2147483647 h 272"/>
              <a:gd name="T40" fmla="*/ 2147483647 w 425"/>
              <a:gd name="T41" fmla="*/ 2147483647 h 272"/>
              <a:gd name="T42" fmla="*/ 2147483647 w 425"/>
              <a:gd name="T43" fmla="*/ 2147483647 h 272"/>
              <a:gd name="T44" fmla="*/ 2147483647 w 425"/>
              <a:gd name="T45" fmla="*/ 2147483647 h 272"/>
              <a:gd name="T46" fmla="*/ 2147483647 w 425"/>
              <a:gd name="T47" fmla="*/ 2147483647 h 272"/>
              <a:gd name="T48" fmla="*/ 2147483647 w 425"/>
              <a:gd name="T49" fmla="*/ 2147483647 h 272"/>
              <a:gd name="T50" fmla="*/ 2147483647 w 425"/>
              <a:gd name="T51" fmla="*/ 2147483647 h 272"/>
              <a:gd name="T52" fmla="*/ 2147483647 w 425"/>
              <a:gd name="T53" fmla="*/ 2147483647 h 272"/>
              <a:gd name="T54" fmla="*/ 2147483647 w 425"/>
              <a:gd name="T55" fmla="*/ 2147483647 h 272"/>
              <a:gd name="T56" fmla="*/ 2147483647 w 425"/>
              <a:gd name="T57" fmla="*/ 2147483647 h 272"/>
              <a:gd name="T58" fmla="*/ 2147483647 w 425"/>
              <a:gd name="T59" fmla="*/ 2147483647 h 272"/>
              <a:gd name="T60" fmla="*/ 2147483647 w 425"/>
              <a:gd name="T61" fmla="*/ 2147483647 h 272"/>
              <a:gd name="T62" fmla="*/ 2147483647 w 425"/>
              <a:gd name="T63" fmla="*/ 2147483647 h 272"/>
              <a:gd name="T64" fmla="*/ 2147483647 w 425"/>
              <a:gd name="T65" fmla="*/ 2147483647 h 272"/>
              <a:gd name="T66" fmla="*/ 2147483647 w 425"/>
              <a:gd name="T67" fmla="*/ 0 h 272"/>
              <a:gd name="T68" fmla="*/ 2147483647 w 425"/>
              <a:gd name="T69" fmla="*/ 2147483647 h 272"/>
              <a:gd name="T70" fmla="*/ 2147483647 w 425"/>
              <a:gd name="T71" fmla="*/ 2147483647 h 272"/>
              <a:gd name="T72" fmla="*/ 2147483647 w 425"/>
              <a:gd name="T73" fmla="*/ 2147483647 h 272"/>
              <a:gd name="T74" fmla="*/ 2147483647 w 425"/>
              <a:gd name="T75" fmla="*/ 2147483647 h 272"/>
              <a:gd name="T76" fmla="*/ 2147483647 w 425"/>
              <a:gd name="T77" fmla="*/ 2147483647 h 272"/>
              <a:gd name="T78" fmla="*/ 2147483647 w 425"/>
              <a:gd name="T79" fmla="*/ 2147483647 h 272"/>
              <a:gd name="T80" fmla="*/ 2147483647 w 425"/>
              <a:gd name="T81" fmla="*/ 2147483647 h 272"/>
              <a:gd name="T82" fmla="*/ 2147483647 w 425"/>
              <a:gd name="T83" fmla="*/ 2147483647 h 272"/>
              <a:gd name="T84" fmla="*/ 2147483647 w 425"/>
              <a:gd name="T85" fmla="*/ 2147483647 h 272"/>
              <a:gd name="T86" fmla="*/ 2147483647 w 425"/>
              <a:gd name="T87" fmla="*/ 2147483647 h 272"/>
              <a:gd name="T88" fmla="*/ 2147483647 w 425"/>
              <a:gd name="T89" fmla="*/ 2147483647 h 272"/>
              <a:gd name="T90" fmla="*/ 2147483647 w 425"/>
              <a:gd name="T91" fmla="*/ 2147483647 h 272"/>
              <a:gd name="T92" fmla="*/ 2147483647 w 425"/>
              <a:gd name="T93" fmla="*/ 2147483647 h 27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25"/>
              <a:gd name="T142" fmla="*/ 0 h 272"/>
              <a:gd name="T143" fmla="*/ 425 w 425"/>
              <a:gd name="T144" fmla="*/ 272 h 27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25" h="272">
                <a:moveTo>
                  <a:pt x="425" y="161"/>
                </a:moveTo>
                <a:lnTo>
                  <a:pt x="418" y="170"/>
                </a:lnTo>
                <a:lnTo>
                  <a:pt x="409" y="179"/>
                </a:lnTo>
                <a:lnTo>
                  <a:pt x="398" y="188"/>
                </a:lnTo>
                <a:lnTo>
                  <a:pt x="385" y="197"/>
                </a:lnTo>
                <a:lnTo>
                  <a:pt x="383" y="206"/>
                </a:lnTo>
                <a:lnTo>
                  <a:pt x="383" y="214"/>
                </a:lnTo>
                <a:lnTo>
                  <a:pt x="384" y="221"/>
                </a:lnTo>
                <a:lnTo>
                  <a:pt x="385" y="227"/>
                </a:lnTo>
                <a:lnTo>
                  <a:pt x="389" y="237"/>
                </a:lnTo>
                <a:lnTo>
                  <a:pt x="392" y="246"/>
                </a:lnTo>
                <a:lnTo>
                  <a:pt x="375" y="244"/>
                </a:lnTo>
                <a:lnTo>
                  <a:pt x="356" y="240"/>
                </a:lnTo>
                <a:lnTo>
                  <a:pt x="347" y="238"/>
                </a:lnTo>
                <a:lnTo>
                  <a:pt x="336" y="236"/>
                </a:lnTo>
                <a:lnTo>
                  <a:pt x="324" y="235"/>
                </a:lnTo>
                <a:lnTo>
                  <a:pt x="311" y="234"/>
                </a:lnTo>
                <a:lnTo>
                  <a:pt x="295" y="235"/>
                </a:lnTo>
                <a:lnTo>
                  <a:pt x="278" y="238"/>
                </a:lnTo>
                <a:lnTo>
                  <a:pt x="263" y="243"/>
                </a:lnTo>
                <a:lnTo>
                  <a:pt x="248" y="248"/>
                </a:lnTo>
                <a:lnTo>
                  <a:pt x="232" y="254"/>
                </a:lnTo>
                <a:lnTo>
                  <a:pt x="215" y="260"/>
                </a:lnTo>
                <a:lnTo>
                  <a:pt x="197" y="267"/>
                </a:lnTo>
                <a:lnTo>
                  <a:pt x="179" y="272"/>
                </a:lnTo>
                <a:lnTo>
                  <a:pt x="100" y="240"/>
                </a:lnTo>
                <a:lnTo>
                  <a:pt x="92" y="233"/>
                </a:lnTo>
                <a:lnTo>
                  <a:pt x="85" y="226"/>
                </a:lnTo>
                <a:lnTo>
                  <a:pt x="78" y="220"/>
                </a:lnTo>
                <a:lnTo>
                  <a:pt x="70" y="214"/>
                </a:lnTo>
                <a:lnTo>
                  <a:pt x="52" y="202"/>
                </a:lnTo>
                <a:lnTo>
                  <a:pt x="37" y="192"/>
                </a:lnTo>
                <a:lnTo>
                  <a:pt x="29" y="186"/>
                </a:lnTo>
                <a:lnTo>
                  <a:pt x="22" y="180"/>
                </a:lnTo>
                <a:lnTo>
                  <a:pt x="16" y="174"/>
                </a:lnTo>
                <a:lnTo>
                  <a:pt x="11" y="167"/>
                </a:lnTo>
                <a:lnTo>
                  <a:pt x="6" y="159"/>
                </a:lnTo>
                <a:lnTo>
                  <a:pt x="2" y="150"/>
                </a:lnTo>
                <a:lnTo>
                  <a:pt x="0" y="140"/>
                </a:lnTo>
                <a:lnTo>
                  <a:pt x="0" y="129"/>
                </a:lnTo>
                <a:lnTo>
                  <a:pt x="25" y="95"/>
                </a:lnTo>
                <a:lnTo>
                  <a:pt x="50" y="66"/>
                </a:lnTo>
                <a:lnTo>
                  <a:pt x="61" y="52"/>
                </a:lnTo>
                <a:lnTo>
                  <a:pt x="71" y="36"/>
                </a:lnTo>
                <a:lnTo>
                  <a:pt x="75" y="29"/>
                </a:lnTo>
                <a:lnTo>
                  <a:pt x="80" y="22"/>
                </a:lnTo>
                <a:lnTo>
                  <a:pt x="83" y="14"/>
                </a:lnTo>
                <a:lnTo>
                  <a:pt x="85" y="6"/>
                </a:lnTo>
                <a:lnTo>
                  <a:pt x="105" y="7"/>
                </a:lnTo>
                <a:lnTo>
                  <a:pt x="123" y="10"/>
                </a:lnTo>
                <a:lnTo>
                  <a:pt x="138" y="14"/>
                </a:lnTo>
                <a:lnTo>
                  <a:pt x="153" y="18"/>
                </a:lnTo>
                <a:lnTo>
                  <a:pt x="166" y="23"/>
                </a:lnTo>
                <a:lnTo>
                  <a:pt x="180" y="27"/>
                </a:lnTo>
                <a:lnTo>
                  <a:pt x="193" y="30"/>
                </a:lnTo>
                <a:lnTo>
                  <a:pt x="205" y="31"/>
                </a:lnTo>
                <a:lnTo>
                  <a:pt x="210" y="30"/>
                </a:lnTo>
                <a:lnTo>
                  <a:pt x="214" y="29"/>
                </a:lnTo>
                <a:lnTo>
                  <a:pt x="218" y="28"/>
                </a:lnTo>
                <a:lnTo>
                  <a:pt x="221" y="26"/>
                </a:lnTo>
                <a:lnTo>
                  <a:pt x="227" y="21"/>
                </a:lnTo>
                <a:lnTo>
                  <a:pt x="232" y="15"/>
                </a:lnTo>
                <a:lnTo>
                  <a:pt x="237" y="10"/>
                </a:lnTo>
                <a:lnTo>
                  <a:pt x="242" y="5"/>
                </a:lnTo>
                <a:lnTo>
                  <a:pt x="246" y="3"/>
                </a:lnTo>
                <a:lnTo>
                  <a:pt x="250" y="2"/>
                </a:lnTo>
                <a:lnTo>
                  <a:pt x="253" y="1"/>
                </a:lnTo>
                <a:lnTo>
                  <a:pt x="259" y="0"/>
                </a:lnTo>
                <a:lnTo>
                  <a:pt x="268" y="1"/>
                </a:lnTo>
                <a:lnTo>
                  <a:pt x="275" y="2"/>
                </a:lnTo>
                <a:lnTo>
                  <a:pt x="283" y="4"/>
                </a:lnTo>
                <a:lnTo>
                  <a:pt x="289" y="7"/>
                </a:lnTo>
                <a:lnTo>
                  <a:pt x="296" y="11"/>
                </a:lnTo>
                <a:lnTo>
                  <a:pt x="302" y="15"/>
                </a:lnTo>
                <a:lnTo>
                  <a:pt x="306" y="20"/>
                </a:lnTo>
                <a:lnTo>
                  <a:pt x="310" y="26"/>
                </a:lnTo>
                <a:lnTo>
                  <a:pt x="318" y="38"/>
                </a:lnTo>
                <a:lnTo>
                  <a:pt x="325" y="53"/>
                </a:lnTo>
                <a:lnTo>
                  <a:pt x="331" y="67"/>
                </a:lnTo>
                <a:lnTo>
                  <a:pt x="337" y="82"/>
                </a:lnTo>
                <a:lnTo>
                  <a:pt x="342" y="98"/>
                </a:lnTo>
                <a:lnTo>
                  <a:pt x="349" y="113"/>
                </a:lnTo>
                <a:lnTo>
                  <a:pt x="352" y="119"/>
                </a:lnTo>
                <a:lnTo>
                  <a:pt x="356" y="126"/>
                </a:lnTo>
                <a:lnTo>
                  <a:pt x="360" y="132"/>
                </a:lnTo>
                <a:lnTo>
                  <a:pt x="365" y="138"/>
                </a:lnTo>
                <a:lnTo>
                  <a:pt x="370" y="143"/>
                </a:lnTo>
                <a:lnTo>
                  <a:pt x="376" y="147"/>
                </a:lnTo>
                <a:lnTo>
                  <a:pt x="382" y="151"/>
                </a:lnTo>
                <a:lnTo>
                  <a:pt x="389" y="156"/>
                </a:lnTo>
                <a:lnTo>
                  <a:pt x="397" y="158"/>
                </a:lnTo>
                <a:lnTo>
                  <a:pt x="405" y="160"/>
                </a:lnTo>
                <a:lnTo>
                  <a:pt x="415" y="161"/>
                </a:lnTo>
                <a:lnTo>
                  <a:pt x="425" y="16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92" name="Freeform 220"/>
          <p:cNvSpPr>
            <a:spLocks/>
          </p:cNvSpPr>
          <p:nvPr>
            <p:custDataLst>
              <p:tags r:id="rId163"/>
            </p:custDataLst>
          </p:nvPr>
        </p:nvSpPr>
        <p:spPr bwMode="auto">
          <a:xfrm>
            <a:off x="4589463" y="2132013"/>
            <a:ext cx="85725" cy="79375"/>
          </a:xfrm>
          <a:custGeom>
            <a:avLst/>
            <a:gdLst>
              <a:gd name="T0" fmla="*/ 2147483647 w 192"/>
              <a:gd name="T1" fmla="*/ 2147483647 h 154"/>
              <a:gd name="T2" fmla="*/ 2147483647 w 192"/>
              <a:gd name="T3" fmla="*/ 0 h 154"/>
              <a:gd name="T4" fmla="*/ 2147483647 w 192"/>
              <a:gd name="T5" fmla="*/ 2147483647 h 154"/>
              <a:gd name="T6" fmla="*/ 2147483647 w 192"/>
              <a:gd name="T7" fmla="*/ 2147483647 h 154"/>
              <a:gd name="T8" fmla="*/ 2147483647 w 192"/>
              <a:gd name="T9" fmla="*/ 2147483647 h 154"/>
              <a:gd name="T10" fmla="*/ 2147483647 w 192"/>
              <a:gd name="T11" fmla="*/ 2147483647 h 154"/>
              <a:gd name="T12" fmla="*/ 2147483647 w 192"/>
              <a:gd name="T13" fmla="*/ 2147483647 h 154"/>
              <a:gd name="T14" fmla="*/ 2147483647 w 192"/>
              <a:gd name="T15" fmla="*/ 2147483647 h 154"/>
              <a:gd name="T16" fmla="*/ 2147483647 w 192"/>
              <a:gd name="T17" fmla="*/ 2147483647 h 154"/>
              <a:gd name="T18" fmla="*/ 2147483647 w 192"/>
              <a:gd name="T19" fmla="*/ 2147483647 h 154"/>
              <a:gd name="T20" fmla="*/ 2147483647 w 192"/>
              <a:gd name="T21" fmla="*/ 2147483647 h 154"/>
              <a:gd name="T22" fmla="*/ 2147483647 w 192"/>
              <a:gd name="T23" fmla="*/ 2147483647 h 154"/>
              <a:gd name="T24" fmla="*/ 2147483647 w 192"/>
              <a:gd name="T25" fmla="*/ 2147483647 h 154"/>
              <a:gd name="T26" fmla="*/ 2147483647 w 192"/>
              <a:gd name="T27" fmla="*/ 2147483647 h 154"/>
              <a:gd name="T28" fmla="*/ 2147483647 w 192"/>
              <a:gd name="T29" fmla="*/ 2147483647 h 154"/>
              <a:gd name="T30" fmla="*/ 2147483647 w 192"/>
              <a:gd name="T31" fmla="*/ 2147483647 h 154"/>
              <a:gd name="T32" fmla="*/ 2147483647 w 192"/>
              <a:gd name="T33" fmla="*/ 2147483647 h 154"/>
              <a:gd name="T34" fmla="*/ 2147483647 w 192"/>
              <a:gd name="T35" fmla="*/ 2147483647 h 154"/>
              <a:gd name="T36" fmla="*/ 2147483647 w 192"/>
              <a:gd name="T37" fmla="*/ 2147483647 h 154"/>
              <a:gd name="T38" fmla="*/ 2147483647 w 192"/>
              <a:gd name="T39" fmla="*/ 2147483647 h 154"/>
              <a:gd name="T40" fmla="*/ 2147483647 w 192"/>
              <a:gd name="T41" fmla="*/ 2147483647 h 154"/>
              <a:gd name="T42" fmla="*/ 2147483647 w 192"/>
              <a:gd name="T43" fmla="*/ 2147483647 h 154"/>
              <a:gd name="T44" fmla="*/ 2147483647 w 192"/>
              <a:gd name="T45" fmla="*/ 2147483647 h 154"/>
              <a:gd name="T46" fmla="*/ 2147483647 w 192"/>
              <a:gd name="T47" fmla="*/ 2147483647 h 154"/>
              <a:gd name="T48" fmla="*/ 2147483647 w 192"/>
              <a:gd name="T49" fmla="*/ 2147483647 h 154"/>
              <a:gd name="T50" fmla="*/ 2147483647 w 192"/>
              <a:gd name="T51" fmla="*/ 2147483647 h 154"/>
              <a:gd name="T52" fmla="*/ 0 w 192"/>
              <a:gd name="T53" fmla="*/ 2147483647 h 154"/>
              <a:gd name="T54" fmla="*/ 2147483647 w 192"/>
              <a:gd name="T55" fmla="*/ 2147483647 h 15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92"/>
              <a:gd name="T85" fmla="*/ 0 h 154"/>
              <a:gd name="T86" fmla="*/ 192 w 192"/>
              <a:gd name="T87" fmla="*/ 154 h 154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92" h="154">
                <a:moveTo>
                  <a:pt x="6" y="19"/>
                </a:moveTo>
                <a:lnTo>
                  <a:pt x="52" y="0"/>
                </a:lnTo>
                <a:lnTo>
                  <a:pt x="92" y="19"/>
                </a:lnTo>
                <a:lnTo>
                  <a:pt x="119" y="31"/>
                </a:lnTo>
                <a:lnTo>
                  <a:pt x="146" y="63"/>
                </a:lnTo>
                <a:lnTo>
                  <a:pt x="166" y="93"/>
                </a:lnTo>
                <a:lnTo>
                  <a:pt x="192" y="118"/>
                </a:lnTo>
                <a:lnTo>
                  <a:pt x="152" y="124"/>
                </a:lnTo>
                <a:lnTo>
                  <a:pt x="126" y="130"/>
                </a:lnTo>
                <a:lnTo>
                  <a:pt x="126" y="154"/>
                </a:lnTo>
                <a:lnTo>
                  <a:pt x="106" y="154"/>
                </a:lnTo>
                <a:lnTo>
                  <a:pt x="99" y="146"/>
                </a:lnTo>
                <a:lnTo>
                  <a:pt x="93" y="137"/>
                </a:lnTo>
                <a:lnTo>
                  <a:pt x="88" y="126"/>
                </a:lnTo>
                <a:lnTo>
                  <a:pt x="82" y="115"/>
                </a:lnTo>
                <a:lnTo>
                  <a:pt x="74" y="93"/>
                </a:lnTo>
                <a:lnTo>
                  <a:pt x="65" y="71"/>
                </a:lnTo>
                <a:lnTo>
                  <a:pt x="60" y="61"/>
                </a:lnTo>
                <a:lnTo>
                  <a:pt x="55" y="50"/>
                </a:lnTo>
                <a:lnTo>
                  <a:pt x="48" y="42"/>
                </a:lnTo>
                <a:lnTo>
                  <a:pt x="41" y="34"/>
                </a:lnTo>
                <a:lnTo>
                  <a:pt x="33" y="28"/>
                </a:lnTo>
                <a:lnTo>
                  <a:pt x="24" y="23"/>
                </a:lnTo>
                <a:lnTo>
                  <a:pt x="18" y="22"/>
                </a:lnTo>
                <a:lnTo>
                  <a:pt x="12" y="20"/>
                </a:lnTo>
                <a:lnTo>
                  <a:pt x="6" y="20"/>
                </a:lnTo>
                <a:lnTo>
                  <a:pt x="0" y="19"/>
                </a:lnTo>
                <a:lnTo>
                  <a:pt x="6" y="19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293" name="Freeform 221"/>
          <p:cNvSpPr>
            <a:spLocks/>
          </p:cNvSpPr>
          <p:nvPr>
            <p:custDataLst>
              <p:tags r:id="rId164"/>
            </p:custDataLst>
          </p:nvPr>
        </p:nvSpPr>
        <p:spPr bwMode="auto">
          <a:xfrm>
            <a:off x="4506913" y="2014538"/>
            <a:ext cx="381000" cy="247650"/>
          </a:xfrm>
          <a:custGeom>
            <a:avLst/>
            <a:gdLst>
              <a:gd name="T0" fmla="*/ 2147483647 w 877"/>
              <a:gd name="T1" fmla="*/ 2147483647 h 469"/>
              <a:gd name="T2" fmla="*/ 2147483647 w 877"/>
              <a:gd name="T3" fmla="*/ 2147483647 h 469"/>
              <a:gd name="T4" fmla="*/ 2147483647 w 877"/>
              <a:gd name="T5" fmla="*/ 2147483647 h 469"/>
              <a:gd name="T6" fmla="*/ 2147483647 w 877"/>
              <a:gd name="T7" fmla="*/ 2147483647 h 469"/>
              <a:gd name="T8" fmla="*/ 2147483647 w 877"/>
              <a:gd name="T9" fmla="*/ 2147483647 h 469"/>
              <a:gd name="T10" fmla="*/ 2147483647 w 877"/>
              <a:gd name="T11" fmla="*/ 2147483647 h 469"/>
              <a:gd name="T12" fmla="*/ 2147483647 w 877"/>
              <a:gd name="T13" fmla="*/ 2147483647 h 469"/>
              <a:gd name="T14" fmla="*/ 2147483647 w 877"/>
              <a:gd name="T15" fmla="*/ 2147483647 h 469"/>
              <a:gd name="T16" fmla="*/ 2147483647 w 877"/>
              <a:gd name="T17" fmla="*/ 2147483647 h 469"/>
              <a:gd name="T18" fmla="*/ 2147483647 w 877"/>
              <a:gd name="T19" fmla="*/ 2147483647 h 469"/>
              <a:gd name="T20" fmla="*/ 2147483647 w 877"/>
              <a:gd name="T21" fmla="*/ 2147483647 h 469"/>
              <a:gd name="T22" fmla="*/ 2147483647 w 877"/>
              <a:gd name="T23" fmla="*/ 2147483647 h 469"/>
              <a:gd name="T24" fmla="*/ 2147483647 w 877"/>
              <a:gd name="T25" fmla="*/ 2147483647 h 469"/>
              <a:gd name="T26" fmla="*/ 2147483647 w 877"/>
              <a:gd name="T27" fmla="*/ 2147483647 h 469"/>
              <a:gd name="T28" fmla="*/ 2147483647 w 877"/>
              <a:gd name="T29" fmla="*/ 2147483647 h 469"/>
              <a:gd name="T30" fmla="*/ 2147483647 w 877"/>
              <a:gd name="T31" fmla="*/ 2147483647 h 469"/>
              <a:gd name="T32" fmla="*/ 2147483647 w 877"/>
              <a:gd name="T33" fmla="*/ 2147483647 h 469"/>
              <a:gd name="T34" fmla="*/ 2147483647 w 877"/>
              <a:gd name="T35" fmla="*/ 2147483647 h 469"/>
              <a:gd name="T36" fmla="*/ 2147483647 w 877"/>
              <a:gd name="T37" fmla="*/ 2147483647 h 469"/>
              <a:gd name="T38" fmla="*/ 2147483647 w 877"/>
              <a:gd name="T39" fmla="*/ 2147483647 h 469"/>
              <a:gd name="T40" fmla="*/ 2147483647 w 877"/>
              <a:gd name="T41" fmla="*/ 0 h 469"/>
              <a:gd name="T42" fmla="*/ 2147483647 w 877"/>
              <a:gd name="T43" fmla="*/ 2147483647 h 469"/>
              <a:gd name="T44" fmla="*/ 2147483647 w 877"/>
              <a:gd name="T45" fmla="*/ 2147483647 h 469"/>
              <a:gd name="T46" fmla="*/ 2147483647 w 877"/>
              <a:gd name="T47" fmla="*/ 2147483647 h 469"/>
              <a:gd name="T48" fmla="*/ 2147483647 w 877"/>
              <a:gd name="T49" fmla="*/ 2147483647 h 469"/>
              <a:gd name="T50" fmla="*/ 2147483647 w 877"/>
              <a:gd name="T51" fmla="*/ 2147483647 h 469"/>
              <a:gd name="T52" fmla="*/ 2147483647 w 877"/>
              <a:gd name="T53" fmla="*/ 2147483647 h 469"/>
              <a:gd name="T54" fmla="*/ 2147483647 w 877"/>
              <a:gd name="T55" fmla="*/ 2147483647 h 469"/>
              <a:gd name="T56" fmla="*/ 2147483647 w 877"/>
              <a:gd name="T57" fmla="*/ 2147483647 h 469"/>
              <a:gd name="T58" fmla="*/ 2147483647 w 877"/>
              <a:gd name="T59" fmla="*/ 2147483647 h 469"/>
              <a:gd name="T60" fmla="*/ 2147483647 w 877"/>
              <a:gd name="T61" fmla="*/ 2147483647 h 469"/>
              <a:gd name="T62" fmla="*/ 2147483647 w 877"/>
              <a:gd name="T63" fmla="*/ 2147483647 h 469"/>
              <a:gd name="T64" fmla="*/ 2147483647 w 877"/>
              <a:gd name="T65" fmla="*/ 2147483647 h 469"/>
              <a:gd name="T66" fmla="*/ 2147483647 w 877"/>
              <a:gd name="T67" fmla="*/ 2147483647 h 469"/>
              <a:gd name="T68" fmla="*/ 2147483647 w 877"/>
              <a:gd name="T69" fmla="*/ 2147483647 h 469"/>
              <a:gd name="T70" fmla="*/ 2147483647 w 877"/>
              <a:gd name="T71" fmla="*/ 2147483647 h 469"/>
              <a:gd name="T72" fmla="*/ 2147483647 w 877"/>
              <a:gd name="T73" fmla="*/ 2147483647 h 469"/>
              <a:gd name="T74" fmla="*/ 2147483647 w 877"/>
              <a:gd name="T75" fmla="*/ 2147483647 h 469"/>
              <a:gd name="T76" fmla="*/ 2147483647 w 877"/>
              <a:gd name="T77" fmla="*/ 2147483647 h 469"/>
              <a:gd name="T78" fmla="*/ 2147483647 w 877"/>
              <a:gd name="T79" fmla="*/ 2147483647 h 469"/>
              <a:gd name="T80" fmla="*/ 2147483647 w 877"/>
              <a:gd name="T81" fmla="*/ 2147483647 h 469"/>
              <a:gd name="T82" fmla="*/ 2147483647 w 877"/>
              <a:gd name="T83" fmla="*/ 2147483647 h 469"/>
              <a:gd name="T84" fmla="*/ 2147483647 w 877"/>
              <a:gd name="T85" fmla="*/ 2147483647 h 469"/>
              <a:gd name="T86" fmla="*/ 2147483647 w 877"/>
              <a:gd name="T87" fmla="*/ 2147483647 h 469"/>
              <a:gd name="T88" fmla="*/ 2147483647 w 877"/>
              <a:gd name="T89" fmla="*/ 2147483647 h 469"/>
              <a:gd name="T90" fmla="*/ 2147483647 w 877"/>
              <a:gd name="T91" fmla="*/ 2147483647 h 469"/>
              <a:gd name="T92" fmla="*/ 2147483647 w 877"/>
              <a:gd name="T93" fmla="*/ 2147483647 h 469"/>
              <a:gd name="T94" fmla="*/ 2147483647 w 877"/>
              <a:gd name="T95" fmla="*/ 2147483647 h 469"/>
              <a:gd name="T96" fmla="*/ 2147483647 w 877"/>
              <a:gd name="T97" fmla="*/ 2147483647 h 469"/>
              <a:gd name="T98" fmla="*/ 2147483647 w 877"/>
              <a:gd name="T99" fmla="*/ 2147483647 h 469"/>
              <a:gd name="T100" fmla="*/ 2147483647 w 877"/>
              <a:gd name="T101" fmla="*/ 2147483647 h 469"/>
              <a:gd name="T102" fmla="*/ 2147483647 w 877"/>
              <a:gd name="T103" fmla="*/ 2147483647 h 469"/>
              <a:gd name="T104" fmla="*/ 2147483647 w 877"/>
              <a:gd name="T105" fmla="*/ 2147483647 h 469"/>
              <a:gd name="T106" fmla="*/ 2147483647 w 877"/>
              <a:gd name="T107" fmla="*/ 2147483647 h 469"/>
              <a:gd name="T108" fmla="*/ 2147483647 w 877"/>
              <a:gd name="T109" fmla="*/ 2147483647 h 469"/>
              <a:gd name="T110" fmla="*/ 2147483647 w 877"/>
              <a:gd name="T111" fmla="*/ 2147483647 h 469"/>
              <a:gd name="T112" fmla="*/ 2147483647 w 877"/>
              <a:gd name="T113" fmla="*/ 2147483647 h 469"/>
              <a:gd name="T114" fmla="*/ 2147483647 w 877"/>
              <a:gd name="T115" fmla="*/ 2147483647 h 469"/>
              <a:gd name="T116" fmla="*/ 2147483647 w 877"/>
              <a:gd name="T117" fmla="*/ 2147483647 h 469"/>
              <a:gd name="T118" fmla="*/ 2147483647 w 877"/>
              <a:gd name="T119" fmla="*/ 2147483647 h 4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77"/>
              <a:gd name="T181" fmla="*/ 0 h 469"/>
              <a:gd name="T182" fmla="*/ 877 w 877"/>
              <a:gd name="T183" fmla="*/ 469 h 46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77" h="469">
                <a:moveTo>
                  <a:pt x="326" y="352"/>
                </a:moveTo>
                <a:lnTo>
                  <a:pt x="352" y="346"/>
                </a:lnTo>
                <a:lnTo>
                  <a:pt x="392" y="340"/>
                </a:lnTo>
                <a:lnTo>
                  <a:pt x="366" y="315"/>
                </a:lnTo>
                <a:lnTo>
                  <a:pt x="346" y="285"/>
                </a:lnTo>
                <a:lnTo>
                  <a:pt x="319" y="253"/>
                </a:lnTo>
                <a:lnTo>
                  <a:pt x="292" y="241"/>
                </a:lnTo>
                <a:lnTo>
                  <a:pt x="252" y="222"/>
                </a:lnTo>
                <a:lnTo>
                  <a:pt x="206" y="241"/>
                </a:lnTo>
                <a:lnTo>
                  <a:pt x="200" y="241"/>
                </a:lnTo>
                <a:lnTo>
                  <a:pt x="194" y="242"/>
                </a:lnTo>
                <a:lnTo>
                  <a:pt x="191" y="243"/>
                </a:lnTo>
                <a:lnTo>
                  <a:pt x="187" y="244"/>
                </a:lnTo>
                <a:lnTo>
                  <a:pt x="183" y="246"/>
                </a:lnTo>
                <a:lnTo>
                  <a:pt x="178" y="251"/>
                </a:lnTo>
                <a:lnTo>
                  <a:pt x="173" y="256"/>
                </a:lnTo>
                <a:lnTo>
                  <a:pt x="168" y="262"/>
                </a:lnTo>
                <a:lnTo>
                  <a:pt x="162" y="267"/>
                </a:lnTo>
                <a:lnTo>
                  <a:pt x="159" y="269"/>
                </a:lnTo>
                <a:lnTo>
                  <a:pt x="155" y="270"/>
                </a:lnTo>
                <a:lnTo>
                  <a:pt x="151" y="271"/>
                </a:lnTo>
                <a:lnTo>
                  <a:pt x="146" y="272"/>
                </a:lnTo>
                <a:lnTo>
                  <a:pt x="134" y="271"/>
                </a:lnTo>
                <a:lnTo>
                  <a:pt x="121" y="268"/>
                </a:lnTo>
                <a:lnTo>
                  <a:pt x="107" y="264"/>
                </a:lnTo>
                <a:lnTo>
                  <a:pt x="94" y="259"/>
                </a:lnTo>
                <a:lnTo>
                  <a:pt x="79" y="255"/>
                </a:lnTo>
                <a:lnTo>
                  <a:pt x="64" y="251"/>
                </a:lnTo>
                <a:lnTo>
                  <a:pt x="46" y="248"/>
                </a:lnTo>
                <a:lnTo>
                  <a:pt x="26" y="247"/>
                </a:lnTo>
                <a:lnTo>
                  <a:pt x="0" y="222"/>
                </a:lnTo>
                <a:lnTo>
                  <a:pt x="4" y="217"/>
                </a:lnTo>
                <a:lnTo>
                  <a:pt x="8" y="212"/>
                </a:lnTo>
                <a:lnTo>
                  <a:pt x="10" y="206"/>
                </a:lnTo>
                <a:lnTo>
                  <a:pt x="12" y="200"/>
                </a:lnTo>
                <a:lnTo>
                  <a:pt x="13" y="187"/>
                </a:lnTo>
                <a:lnTo>
                  <a:pt x="13" y="174"/>
                </a:lnTo>
                <a:lnTo>
                  <a:pt x="6" y="174"/>
                </a:lnTo>
                <a:lnTo>
                  <a:pt x="13" y="180"/>
                </a:lnTo>
                <a:lnTo>
                  <a:pt x="14" y="167"/>
                </a:lnTo>
                <a:lnTo>
                  <a:pt x="17" y="155"/>
                </a:lnTo>
                <a:lnTo>
                  <a:pt x="23" y="144"/>
                </a:lnTo>
                <a:lnTo>
                  <a:pt x="30" y="133"/>
                </a:lnTo>
                <a:lnTo>
                  <a:pt x="36" y="122"/>
                </a:lnTo>
                <a:lnTo>
                  <a:pt x="44" y="112"/>
                </a:lnTo>
                <a:lnTo>
                  <a:pt x="53" y="105"/>
                </a:lnTo>
                <a:lnTo>
                  <a:pt x="60" y="99"/>
                </a:lnTo>
                <a:lnTo>
                  <a:pt x="54" y="92"/>
                </a:lnTo>
                <a:lnTo>
                  <a:pt x="46" y="82"/>
                </a:lnTo>
                <a:lnTo>
                  <a:pt x="36" y="68"/>
                </a:lnTo>
                <a:lnTo>
                  <a:pt x="26" y="50"/>
                </a:lnTo>
                <a:lnTo>
                  <a:pt x="60" y="38"/>
                </a:lnTo>
                <a:lnTo>
                  <a:pt x="113" y="26"/>
                </a:lnTo>
                <a:lnTo>
                  <a:pt x="173" y="26"/>
                </a:lnTo>
                <a:lnTo>
                  <a:pt x="239" y="44"/>
                </a:lnTo>
                <a:lnTo>
                  <a:pt x="285" y="38"/>
                </a:lnTo>
                <a:lnTo>
                  <a:pt x="339" y="50"/>
                </a:lnTo>
                <a:lnTo>
                  <a:pt x="385" y="63"/>
                </a:lnTo>
                <a:lnTo>
                  <a:pt x="385" y="38"/>
                </a:lnTo>
                <a:lnTo>
                  <a:pt x="392" y="13"/>
                </a:lnTo>
                <a:lnTo>
                  <a:pt x="433" y="13"/>
                </a:lnTo>
                <a:lnTo>
                  <a:pt x="465" y="13"/>
                </a:lnTo>
                <a:lnTo>
                  <a:pt x="485" y="0"/>
                </a:lnTo>
                <a:lnTo>
                  <a:pt x="531" y="0"/>
                </a:lnTo>
                <a:lnTo>
                  <a:pt x="551" y="13"/>
                </a:lnTo>
                <a:lnTo>
                  <a:pt x="579" y="38"/>
                </a:lnTo>
                <a:lnTo>
                  <a:pt x="565" y="63"/>
                </a:lnTo>
                <a:lnTo>
                  <a:pt x="618" y="63"/>
                </a:lnTo>
                <a:lnTo>
                  <a:pt x="638" y="111"/>
                </a:lnTo>
                <a:lnTo>
                  <a:pt x="664" y="105"/>
                </a:lnTo>
                <a:lnTo>
                  <a:pt x="692" y="124"/>
                </a:lnTo>
                <a:lnTo>
                  <a:pt x="725" y="111"/>
                </a:lnTo>
                <a:lnTo>
                  <a:pt x="758" y="136"/>
                </a:lnTo>
                <a:lnTo>
                  <a:pt x="797" y="136"/>
                </a:lnTo>
                <a:lnTo>
                  <a:pt x="838" y="155"/>
                </a:lnTo>
                <a:lnTo>
                  <a:pt x="877" y="167"/>
                </a:lnTo>
                <a:lnTo>
                  <a:pt x="871" y="198"/>
                </a:lnTo>
                <a:lnTo>
                  <a:pt x="864" y="235"/>
                </a:lnTo>
                <a:lnTo>
                  <a:pt x="877" y="259"/>
                </a:lnTo>
                <a:lnTo>
                  <a:pt x="844" y="259"/>
                </a:lnTo>
                <a:lnTo>
                  <a:pt x="804" y="272"/>
                </a:lnTo>
                <a:lnTo>
                  <a:pt x="797" y="303"/>
                </a:lnTo>
                <a:lnTo>
                  <a:pt x="777" y="309"/>
                </a:lnTo>
                <a:lnTo>
                  <a:pt x="754" y="313"/>
                </a:lnTo>
                <a:lnTo>
                  <a:pt x="731" y="318"/>
                </a:lnTo>
                <a:lnTo>
                  <a:pt x="709" y="324"/>
                </a:lnTo>
                <a:lnTo>
                  <a:pt x="688" y="330"/>
                </a:lnTo>
                <a:lnTo>
                  <a:pt x="680" y="334"/>
                </a:lnTo>
                <a:lnTo>
                  <a:pt x="671" y="337"/>
                </a:lnTo>
                <a:lnTo>
                  <a:pt x="663" y="343"/>
                </a:lnTo>
                <a:lnTo>
                  <a:pt x="656" y="347"/>
                </a:lnTo>
                <a:lnTo>
                  <a:pt x="652" y="352"/>
                </a:lnTo>
                <a:lnTo>
                  <a:pt x="648" y="358"/>
                </a:lnTo>
                <a:lnTo>
                  <a:pt x="646" y="364"/>
                </a:lnTo>
                <a:lnTo>
                  <a:pt x="644" y="370"/>
                </a:lnTo>
                <a:lnTo>
                  <a:pt x="646" y="375"/>
                </a:lnTo>
                <a:lnTo>
                  <a:pt x="647" y="380"/>
                </a:lnTo>
                <a:lnTo>
                  <a:pt x="650" y="385"/>
                </a:lnTo>
                <a:lnTo>
                  <a:pt x="653" y="390"/>
                </a:lnTo>
                <a:lnTo>
                  <a:pt x="656" y="395"/>
                </a:lnTo>
                <a:lnTo>
                  <a:pt x="661" y="399"/>
                </a:lnTo>
                <a:lnTo>
                  <a:pt x="666" y="401"/>
                </a:lnTo>
                <a:lnTo>
                  <a:pt x="671" y="402"/>
                </a:lnTo>
                <a:lnTo>
                  <a:pt x="692" y="400"/>
                </a:lnTo>
                <a:lnTo>
                  <a:pt x="711" y="396"/>
                </a:lnTo>
                <a:lnTo>
                  <a:pt x="721" y="395"/>
                </a:lnTo>
                <a:lnTo>
                  <a:pt x="731" y="394"/>
                </a:lnTo>
                <a:lnTo>
                  <a:pt x="741" y="394"/>
                </a:lnTo>
                <a:lnTo>
                  <a:pt x="751" y="396"/>
                </a:lnTo>
                <a:lnTo>
                  <a:pt x="742" y="399"/>
                </a:lnTo>
                <a:lnTo>
                  <a:pt x="734" y="403"/>
                </a:lnTo>
                <a:lnTo>
                  <a:pt x="728" y="408"/>
                </a:lnTo>
                <a:lnTo>
                  <a:pt x="721" y="414"/>
                </a:lnTo>
                <a:lnTo>
                  <a:pt x="716" y="421"/>
                </a:lnTo>
                <a:lnTo>
                  <a:pt x="710" y="427"/>
                </a:lnTo>
                <a:lnTo>
                  <a:pt x="705" y="433"/>
                </a:lnTo>
                <a:lnTo>
                  <a:pt x="698" y="438"/>
                </a:lnTo>
                <a:lnTo>
                  <a:pt x="695" y="430"/>
                </a:lnTo>
                <a:lnTo>
                  <a:pt x="693" y="424"/>
                </a:lnTo>
                <a:lnTo>
                  <a:pt x="689" y="419"/>
                </a:lnTo>
                <a:lnTo>
                  <a:pt x="687" y="416"/>
                </a:lnTo>
                <a:lnTo>
                  <a:pt x="680" y="412"/>
                </a:lnTo>
                <a:lnTo>
                  <a:pt x="671" y="408"/>
                </a:lnTo>
                <a:lnTo>
                  <a:pt x="671" y="413"/>
                </a:lnTo>
                <a:lnTo>
                  <a:pt x="669" y="418"/>
                </a:lnTo>
                <a:lnTo>
                  <a:pt x="666" y="423"/>
                </a:lnTo>
                <a:lnTo>
                  <a:pt x="663" y="427"/>
                </a:lnTo>
                <a:lnTo>
                  <a:pt x="654" y="435"/>
                </a:lnTo>
                <a:lnTo>
                  <a:pt x="643" y="442"/>
                </a:lnTo>
                <a:lnTo>
                  <a:pt x="633" y="450"/>
                </a:lnTo>
                <a:lnTo>
                  <a:pt x="624" y="456"/>
                </a:lnTo>
                <a:lnTo>
                  <a:pt x="619" y="460"/>
                </a:lnTo>
                <a:lnTo>
                  <a:pt x="616" y="463"/>
                </a:lnTo>
                <a:lnTo>
                  <a:pt x="613" y="466"/>
                </a:lnTo>
                <a:lnTo>
                  <a:pt x="611" y="469"/>
                </a:lnTo>
                <a:lnTo>
                  <a:pt x="605" y="468"/>
                </a:lnTo>
                <a:lnTo>
                  <a:pt x="600" y="466"/>
                </a:lnTo>
                <a:lnTo>
                  <a:pt x="595" y="464"/>
                </a:lnTo>
                <a:lnTo>
                  <a:pt x="591" y="461"/>
                </a:lnTo>
                <a:lnTo>
                  <a:pt x="587" y="459"/>
                </a:lnTo>
                <a:lnTo>
                  <a:pt x="584" y="455"/>
                </a:lnTo>
                <a:lnTo>
                  <a:pt x="582" y="452"/>
                </a:lnTo>
                <a:lnTo>
                  <a:pt x="579" y="447"/>
                </a:lnTo>
                <a:lnTo>
                  <a:pt x="575" y="439"/>
                </a:lnTo>
                <a:lnTo>
                  <a:pt x="573" y="429"/>
                </a:lnTo>
                <a:lnTo>
                  <a:pt x="572" y="419"/>
                </a:lnTo>
                <a:lnTo>
                  <a:pt x="572" y="408"/>
                </a:lnTo>
                <a:lnTo>
                  <a:pt x="563" y="407"/>
                </a:lnTo>
                <a:lnTo>
                  <a:pt x="555" y="406"/>
                </a:lnTo>
                <a:lnTo>
                  <a:pt x="548" y="404"/>
                </a:lnTo>
                <a:lnTo>
                  <a:pt x="540" y="401"/>
                </a:lnTo>
                <a:lnTo>
                  <a:pt x="527" y="395"/>
                </a:lnTo>
                <a:lnTo>
                  <a:pt x="518" y="389"/>
                </a:lnTo>
                <a:lnTo>
                  <a:pt x="532" y="385"/>
                </a:lnTo>
                <a:lnTo>
                  <a:pt x="547" y="381"/>
                </a:lnTo>
                <a:lnTo>
                  <a:pt x="559" y="379"/>
                </a:lnTo>
                <a:lnTo>
                  <a:pt x="572" y="377"/>
                </a:lnTo>
                <a:lnTo>
                  <a:pt x="597" y="374"/>
                </a:lnTo>
                <a:lnTo>
                  <a:pt x="625" y="370"/>
                </a:lnTo>
                <a:lnTo>
                  <a:pt x="512" y="370"/>
                </a:lnTo>
                <a:lnTo>
                  <a:pt x="503" y="362"/>
                </a:lnTo>
                <a:lnTo>
                  <a:pt x="493" y="354"/>
                </a:lnTo>
                <a:lnTo>
                  <a:pt x="481" y="348"/>
                </a:lnTo>
                <a:lnTo>
                  <a:pt x="469" y="342"/>
                </a:lnTo>
                <a:lnTo>
                  <a:pt x="445" y="333"/>
                </a:lnTo>
                <a:lnTo>
                  <a:pt x="425" y="327"/>
                </a:lnTo>
                <a:lnTo>
                  <a:pt x="412" y="350"/>
                </a:lnTo>
                <a:lnTo>
                  <a:pt x="398" y="369"/>
                </a:lnTo>
                <a:lnTo>
                  <a:pt x="393" y="378"/>
                </a:lnTo>
                <a:lnTo>
                  <a:pt x="386" y="386"/>
                </a:lnTo>
                <a:lnTo>
                  <a:pt x="380" y="395"/>
                </a:lnTo>
                <a:lnTo>
                  <a:pt x="372" y="402"/>
                </a:lnTo>
                <a:lnTo>
                  <a:pt x="362" y="401"/>
                </a:lnTo>
                <a:lnTo>
                  <a:pt x="353" y="400"/>
                </a:lnTo>
                <a:lnTo>
                  <a:pt x="345" y="399"/>
                </a:lnTo>
                <a:lnTo>
                  <a:pt x="337" y="396"/>
                </a:lnTo>
                <a:lnTo>
                  <a:pt x="328" y="392"/>
                </a:lnTo>
                <a:lnTo>
                  <a:pt x="321" y="388"/>
                </a:lnTo>
                <a:lnTo>
                  <a:pt x="313" y="383"/>
                </a:lnTo>
                <a:lnTo>
                  <a:pt x="306" y="376"/>
                </a:lnTo>
                <a:lnTo>
                  <a:pt x="326" y="352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94" name="Freeform 222"/>
          <p:cNvSpPr>
            <a:spLocks/>
          </p:cNvSpPr>
          <p:nvPr>
            <p:custDataLst>
              <p:tags r:id="rId165"/>
            </p:custDataLst>
          </p:nvPr>
        </p:nvSpPr>
        <p:spPr bwMode="auto">
          <a:xfrm>
            <a:off x="4425950" y="2203450"/>
            <a:ext cx="107950" cy="149225"/>
          </a:xfrm>
          <a:custGeom>
            <a:avLst/>
            <a:gdLst>
              <a:gd name="T0" fmla="*/ 2147483647 w 246"/>
              <a:gd name="T1" fmla="*/ 2147483647 h 284"/>
              <a:gd name="T2" fmla="*/ 2147483647 w 246"/>
              <a:gd name="T3" fmla="*/ 2147483647 h 284"/>
              <a:gd name="T4" fmla="*/ 2147483647 w 246"/>
              <a:gd name="T5" fmla="*/ 2147483647 h 284"/>
              <a:gd name="T6" fmla="*/ 2147483647 w 246"/>
              <a:gd name="T7" fmla="*/ 2147483647 h 284"/>
              <a:gd name="T8" fmla="*/ 2147483647 w 246"/>
              <a:gd name="T9" fmla="*/ 2147483647 h 284"/>
              <a:gd name="T10" fmla="*/ 2147483647 w 246"/>
              <a:gd name="T11" fmla="*/ 2147483647 h 284"/>
              <a:gd name="T12" fmla="*/ 2147483647 w 246"/>
              <a:gd name="T13" fmla="*/ 2147483647 h 284"/>
              <a:gd name="T14" fmla="*/ 2147483647 w 246"/>
              <a:gd name="T15" fmla="*/ 2147483647 h 284"/>
              <a:gd name="T16" fmla="*/ 2147483647 w 246"/>
              <a:gd name="T17" fmla="*/ 2147483647 h 284"/>
              <a:gd name="T18" fmla="*/ 2147483647 w 246"/>
              <a:gd name="T19" fmla="*/ 2147483647 h 284"/>
              <a:gd name="T20" fmla="*/ 2147483647 w 246"/>
              <a:gd name="T21" fmla="*/ 2147483647 h 284"/>
              <a:gd name="T22" fmla="*/ 2147483647 w 246"/>
              <a:gd name="T23" fmla="*/ 2147483647 h 284"/>
              <a:gd name="T24" fmla="*/ 2147483647 w 246"/>
              <a:gd name="T25" fmla="*/ 2147483647 h 284"/>
              <a:gd name="T26" fmla="*/ 2147483647 w 246"/>
              <a:gd name="T27" fmla="*/ 2147483647 h 284"/>
              <a:gd name="T28" fmla="*/ 2147483647 w 246"/>
              <a:gd name="T29" fmla="*/ 2147483647 h 284"/>
              <a:gd name="T30" fmla="*/ 2147483647 w 246"/>
              <a:gd name="T31" fmla="*/ 2147483647 h 284"/>
              <a:gd name="T32" fmla="*/ 2147483647 w 246"/>
              <a:gd name="T33" fmla="*/ 2147483647 h 284"/>
              <a:gd name="T34" fmla="*/ 2147483647 w 246"/>
              <a:gd name="T35" fmla="*/ 2147483647 h 284"/>
              <a:gd name="T36" fmla="*/ 2147483647 w 246"/>
              <a:gd name="T37" fmla="*/ 2147483647 h 284"/>
              <a:gd name="T38" fmla="*/ 2147483647 w 246"/>
              <a:gd name="T39" fmla="*/ 2147483647 h 284"/>
              <a:gd name="T40" fmla="*/ 2147483647 w 246"/>
              <a:gd name="T41" fmla="*/ 2147483647 h 284"/>
              <a:gd name="T42" fmla="*/ 2147483647 w 246"/>
              <a:gd name="T43" fmla="*/ 2147483647 h 284"/>
              <a:gd name="T44" fmla="*/ 2147483647 w 246"/>
              <a:gd name="T45" fmla="*/ 2147483647 h 284"/>
              <a:gd name="T46" fmla="*/ 2147483647 w 246"/>
              <a:gd name="T47" fmla="*/ 2147483647 h 284"/>
              <a:gd name="T48" fmla="*/ 2147483647 w 246"/>
              <a:gd name="T49" fmla="*/ 2147483647 h 284"/>
              <a:gd name="T50" fmla="*/ 2147483647 w 246"/>
              <a:gd name="T51" fmla="*/ 2147483647 h 284"/>
              <a:gd name="T52" fmla="*/ 2147483647 w 246"/>
              <a:gd name="T53" fmla="*/ 2147483647 h 284"/>
              <a:gd name="T54" fmla="*/ 2147483647 w 246"/>
              <a:gd name="T55" fmla="*/ 2147483647 h 284"/>
              <a:gd name="T56" fmla="*/ 2147483647 w 246"/>
              <a:gd name="T57" fmla="*/ 2147483647 h 284"/>
              <a:gd name="T58" fmla="*/ 2147483647 w 246"/>
              <a:gd name="T59" fmla="*/ 2147483647 h 284"/>
              <a:gd name="T60" fmla="*/ 2147483647 w 246"/>
              <a:gd name="T61" fmla="*/ 2147483647 h 284"/>
              <a:gd name="T62" fmla="*/ 2147483647 w 246"/>
              <a:gd name="T63" fmla="*/ 2147483647 h 284"/>
              <a:gd name="T64" fmla="*/ 2147483647 w 246"/>
              <a:gd name="T65" fmla="*/ 2147483647 h 284"/>
              <a:gd name="T66" fmla="*/ 2147483647 w 246"/>
              <a:gd name="T67" fmla="*/ 2147483647 h 284"/>
              <a:gd name="T68" fmla="*/ 2147483647 w 246"/>
              <a:gd name="T69" fmla="*/ 2147483647 h 284"/>
              <a:gd name="T70" fmla="*/ 2147483647 w 246"/>
              <a:gd name="T71" fmla="*/ 2147483647 h 284"/>
              <a:gd name="T72" fmla="*/ 2147483647 w 246"/>
              <a:gd name="T73" fmla="*/ 2147483647 h 284"/>
              <a:gd name="T74" fmla="*/ 2147483647 w 246"/>
              <a:gd name="T75" fmla="*/ 2147483647 h 284"/>
              <a:gd name="T76" fmla="*/ 2147483647 w 246"/>
              <a:gd name="T77" fmla="*/ 2147483647 h 284"/>
              <a:gd name="T78" fmla="*/ 2147483647 w 246"/>
              <a:gd name="T79" fmla="*/ 2147483647 h 284"/>
              <a:gd name="T80" fmla="*/ 0 w 246"/>
              <a:gd name="T81" fmla="*/ 2147483647 h 284"/>
              <a:gd name="T82" fmla="*/ 2147483647 w 246"/>
              <a:gd name="T83" fmla="*/ 2147483647 h 284"/>
              <a:gd name="T84" fmla="*/ 2147483647 w 246"/>
              <a:gd name="T85" fmla="*/ 2147483647 h 284"/>
              <a:gd name="T86" fmla="*/ 2147483647 w 246"/>
              <a:gd name="T87" fmla="*/ 2147483647 h 284"/>
              <a:gd name="T88" fmla="*/ 2147483647 w 246"/>
              <a:gd name="T89" fmla="*/ 2147483647 h 284"/>
              <a:gd name="T90" fmla="*/ 2147483647 w 246"/>
              <a:gd name="T91" fmla="*/ 2147483647 h 284"/>
              <a:gd name="T92" fmla="*/ 2147483647 w 246"/>
              <a:gd name="T93" fmla="*/ 2147483647 h 28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46"/>
              <a:gd name="T142" fmla="*/ 0 h 284"/>
              <a:gd name="T143" fmla="*/ 246 w 246"/>
              <a:gd name="T144" fmla="*/ 284 h 28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46" h="284">
                <a:moveTo>
                  <a:pt x="33" y="44"/>
                </a:moveTo>
                <a:lnTo>
                  <a:pt x="30" y="27"/>
                </a:lnTo>
                <a:lnTo>
                  <a:pt x="28" y="24"/>
                </a:lnTo>
                <a:lnTo>
                  <a:pt x="26" y="22"/>
                </a:lnTo>
                <a:lnTo>
                  <a:pt x="24" y="17"/>
                </a:lnTo>
                <a:lnTo>
                  <a:pt x="20" y="6"/>
                </a:lnTo>
                <a:lnTo>
                  <a:pt x="35" y="5"/>
                </a:lnTo>
                <a:lnTo>
                  <a:pt x="50" y="3"/>
                </a:lnTo>
                <a:lnTo>
                  <a:pt x="67" y="1"/>
                </a:lnTo>
                <a:lnTo>
                  <a:pt x="87" y="0"/>
                </a:lnTo>
                <a:lnTo>
                  <a:pt x="126" y="12"/>
                </a:lnTo>
                <a:lnTo>
                  <a:pt x="127" y="22"/>
                </a:lnTo>
                <a:lnTo>
                  <a:pt x="131" y="30"/>
                </a:lnTo>
                <a:lnTo>
                  <a:pt x="135" y="39"/>
                </a:lnTo>
                <a:lnTo>
                  <a:pt x="139" y="46"/>
                </a:lnTo>
                <a:lnTo>
                  <a:pt x="145" y="52"/>
                </a:lnTo>
                <a:lnTo>
                  <a:pt x="151" y="57"/>
                </a:lnTo>
                <a:lnTo>
                  <a:pt x="157" y="62"/>
                </a:lnTo>
                <a:lnTo>
                  <a:pt x="165" y="67"/>
                </a:lnTo>
                <a:lnTo>
                  <a:pt x="178" y="77"/>
                </a:lnTo>
                <a:lnTo>
                  <a:pt x="191" y="87"/>
                </a:lnTo>
                <a:lnTo>
                  <a:pt x="198" y="94"/>
                </a:lnTo>
                <a:lnTo>
                  <a:pt x="203" y="101"/>
                </a:lnTo>
                <a:lnTo>
                  <a:pt x="209" y="109"/>
                </a:lnTo>
                <a:lnTo>
                  <a:pt x="212" y="117"/>
                </a:lnTo>
                <a:lnTo>
                  <a:pt x="220" y="117"/>
                </a:lnTo>
                <a:lnTo>
                  <a:pt x="226" y="117"/>
                </a:lnTo>
                <a:lnTo>
                  <a:pt x="223" y="121"/>
                </a:lnTo>
                <a:lnTo>
                  <a:pt x="221" y="124"/>
                </a:lnTo>
                <a:lnTo>
                  <a:pt x="220" y="126"/>
                </a:lnTo>
                <a:lnTo>
                  <a:pt x="221" y="129"/>
                </a:lnTo>
                <a:lnTo>
                  <a:pt x="223" y="135"/>
                </a:lnTo>
                <a:lnTo>
                  <a:pt x="228" y="140"/>
                </a:lnTo>
                <a:lnTo>
                  <a:pt x="234" y="146"/>
                </a:lnTo>
                <a:lnTo>
                  <a:pt x="239" y="154"/>
                </a:lnTo>
                <a:lnTo>
                  <a:pt x="241" y="158"/>
                </a:lnTo>
                <a:lnTo>
                  <a:pt x="244" y="162"/>
                </a:lnTo>
                <a:lnTo>
                  <a:pt x="245" y="167"/>
                </a:lnTo>
                <a:lnTo>
                  <a:pt x="246" y="173"/>
                </a:lnTo>
                <a:lnTo>
                  <a:pt x="245" y="179"/>
                </a:lnTo>
                <a:lnTo>
                  <a:pt x="241" y="184"/>
                </a:lnTo>
                <a:lnTo>
                  <a:pt x="237" y="189"/>
                </a:lnTo>
                <a:lnTo>
                  <a:pt x="233" y="192"/>
                </a:lnTo>
                <a:lnTo>
                  <a:pt x="227" y="196"/>
                </a:lnTo>
                <a:lnTo>
                  <a:pt x="223" y="198"/>
                </a:lnTo>
                <a:lnTo>
                  <a:pt x="221" y="201"/>
                </a:lnTo>
                <a:lnTo>
                  <a:pt x="220" y="204"/>
                </a:lnTo>
                <a:lnTo>
                  <a:pt x="203" y="209"/>
                </a:lnTo>
                <a:lnTo>
                  <a:pt x="189" y="215"/>
                </a:lnTo>
                <a:lnTo>
                  <a:pt x="176" y="222"/>
                </a:lnTo>
                <a:lnTo>
                  <a:pt x="164" y="230"/>
                </a:lnTo>
                <a:lnTo>
                  <a:pt x="139" y="246"/>
                </a:lnTo>
                <a:lnTo>
                  <a:pt x="113" y="265"/>
                </a:lnTo>
                <a:lnTo>
                  <a:pt x="99" y="247"/>
                </a:lnTo>
                <a:lnTo>
                  <a:pt x="88" y="231"/>
                </a:lnTo>
                <a:lnTo>
                  <a:pt x="83" y="225"/>
                </a:lnTo>
                <a:lnTo>
                  <a:pt x="79" y="220"/>
                </a:lnTo>
                <a:lnTo>
                  <a:pt x="76" y="217"/>
                </a:lnTo>
                <a:lnTo>
                  <a:pt x="72" y="216"/>
                </a:lnTo>
                <a:lnTo>
                  <a:pt x="66" y="216"/>
                </a:lnTo>
                <a:lnTo>
                  <a:pt x="60" y="217"/>
                </a:lnTo>
                <a:lnTo>
                  <a:pt x="57" y="219"/>
                </a:lnTo>
                <a:lnTo>
                  <a:pt x="54" y="221"/>
                </a:lnTo>
                <a:lnTo>
                  <a:pt x="52" y="224"/>
                </a:lnTo>
                <a:lnTo>
                  <a:pt x="49" y="228"/>
                </a:lnTo>
                <a:lnTo>
                  <a:pt x="48" y="231"/>
                </a:lnTo>
                <a:lnTo>
                  <a:pt x="48" y="236"/>
                </a:lnTo>
                <a:lnTo>
                  <a:pt x="47" y="246"/>
                </a:lnTo>
                <a:lnTo>
                  <a:pt x="45" y="257"/>
                </a:lnTo>
                <a:lnTo>
                  <a:pt x="43" y="264"/>
                </a:lnTo>
                <a:lnTo>
                  <a:pt x="41" y="270"/>
                </a:lnTo>
                <a:lnTo>
                  <a:pt x="37" y="277"/>
                </a:lnTo>
                <a:lnTo>
                  <a:pt x="33" y="284"/>
                </a:lnTo>
                <a:lnTo>
                  <a:pt x="30" y="262"/>
                </a:lnTo>
                <a:lnTo>
                  <a:pt x="26" y="243"/>
                </a:lnTo>
                <a:lnTo>
                  <a:pt x="23" y="234"/>
                </a:lnTo>
                <a:lnTo>
                  <a:pt x="17" y="227"/>
                </a:lnTo>
                <a:lnTo>
                  <a:pt x="14" y="224"/>
                </a:lnTo>
                <a:lnTo>
                  <a:pt x="11" y="221"/>
                </a:lnTo>
                <a:lnTo>
                  <a:pt x="5" y="218"/>
                </a:lnTo>
                <a:lnTo>
                  <a:pt x="0" y="216"/>
                </a:lnTo>
                <a:lnTo>
                  <a:pt x="0" y="210"/>
                </a:lnTo>
                <a:lnTo>
                  <a:pt x="1" y="204"/>
                </a:lnTo>
                <a:lnTo>
                  <a:pt x="2" y="197"/>
                </a:lnTo>
                <a:lnTo>
                  <a:pt x="4" y="193"/>
                </a:lnTo>
                <a:lnTo>
                  <a:pt x="9" y="184"/>
                </a:lnTo>
                <a:lnTo>
                  <a:pt x="15" y="176"/>
                </a:lnTo>
                <a:lnTo>
                  <a:pt x="23" y="169"/>
                </a:lnTo>
                <a:lnTo>
                  <a:pt x="31" y="161"/>
                </a:lnTo>
                <a:lnTo>
                  <a:pt x="38" y="153"/>
                </a:lnTo>
                <a:lnTo>
                  <a:pt x="46" y="141"/>
                </a:lnTo>
                <a:lnTo>
                  <a:pt x="0" y="62"/>
                </a:lnTo>
                <a:lnTo>
                  <a:pt x="3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295" name="Freeform 223"/>
          <p:cNvSpPr>
            <a:spLocks/>
          </p:cNvSpPr>
          <p:nvPr>
            <p:custDataLst>
              <p:tags r:id="rId166"/>
            </p:custDataLst>
          </p:nvPr>
        </p:nvSpPr>
        <p:spPr bwMode="auto">
          <a:xfrm>
            <a:off x="4473575" y="2311400"/>
            <a:ext cx="68263" cy="60325"/>
          </a:xfrm>
          <a:custGeom>
            <a:avLst/>
            <a:gdLst>
              <a:gd name="T0" fmla="*/ 2147483647 w 160"/>
              <a:gd name="T1" fmla="*/ 0 h 117"/>
              <a:gd name="T2" fmla="*/ 2147483647 w 160"/>
              <a:gd name="T3" fmla="*/ 2147483647 h 117"/>
              <a:gd name="T4" fmla="*/ 2147483647 w 160"/>
              <a:gd name="T5" fmla="*/ 2147483647 h 117"/>
              <a:gd name="T6" fmla="*/ 2147483647 w 160"/>
              <a:gd name="T7" fmla="*/ 2147483647 h 117"/>
              <a:gd name="T8" fmla="*/ 2147483647 w 160"/>
              <a:gd name="T9" fmla="*/ 2147483647 h 117"/>
              <a:gd name="T10" fmla="*/ 2147483647 w 160"/>
              <a:gd name="T11" fmla="*/ 2147483647 h 117"/>
              <a:gd name="T12" fmla="*/ 2147483647 w 160"/>
              <a:gd name="T13" fmla="*/ 2147483647 h 117"/>
              <a:gd name="T14" fmla="*/ 2147483647 w 160"/>
              <a:gd name="T15" fmla="*/ 2147483647 h 117"/>
              <a:gd name="T16" fmla="*/ 2147483647 w 160"/>
              <a:gd name="T17" fmla="*/ 2147483647 h 117"/>
              <a:gd name="T18" fmla="*/ 2147483647 w 160"/>
              <a:gd name="T19" fmla="*/ 2147483647 h 117"/>
              <a:gd name="T20" fmla="*/ 2147483647 w 160"/>
              <a:gd name="T21" fmla="*/ 2147483647 h 117"/>
              <a:gd name="T22" fmla="*/ 2147483647 w 160"/>
              <a:gd name="T23" fmla="*/ 2147483647 h 117"/>
              <a:gd name="T24" fmla="*/ 2147483647 w 160"/>
              <a:gd name="T25" fmla="*/ 2147483647 h 117"/>
              <a:gd name="T26" fmla="*/ 2147483647 w 160"/>
              <a:gd name="T27" fmla="*/ 2147483647 h 117"/>
              <a:gd name="T28" fmla="*/ 2147483647 w 160"/>
              <a:gd name="T29" fmla="*/ 2147483647 h 117"/>
              <a:gd name="T30" fmla="*/ 2147483647 w 160"/>
              <a:gd name="T31" fmla="*/ 2147483647 h 117"/>
              <a:gd name="T32" fmla="*/ 2147483647 w 160"/>
              <a:gd name="T33" fmla="*/ 2147483647 h 117"/>
              <a:gd name="T34" fmla="*/ 2147483647 w 160"/>
              <a:gd name="T35" fmla="*/ 2147483647 h 117"/>
              <a:gd name="T36" fmla="*/ 2147483647 w 160"/>
              <a:gd name="T37" fmla="*/ 2147483647 h 117"/>
              <a:gd name="T38" fmla="*/ 2147483647 w 160"/>
              <a:gd name="T39" fmla="*/ 2147483647 h 117"/>
              <a:gd name="T40" fmla="*/ 2147483647 w 160"/>
              <a:gd name="T41" fmla="*/ 2147483647 h 117"/>
              <a:gd name="T42" fmla="*/ 2147483647 w 160"/>
              <a:gd name="T43" fmla="*/ 2147483647 h 117"/>
              <a:gd name="T44" fmla="*/ 2147483647 w 160"/>
              <a:gd name="T45" fmla="*/ 2147483647 h 117"/>
              <a:gd name="T46" fmla="*/ 2147483647 w 160"/>
              <a:gd name="T47" fmla="*/ 2147483647 h 117"/>
              <a:gd name="T48" fmla="*/ 2147483647 w 160"/>
              <a:gd name="T49" fmla="*/ 2147483647 h 117"/>
              <a:gd name="T50" fmla="*/ 2147483647 w 160"/>
              <a:gd name="T51" fmla="*/ 2147483647 h 117"/>
              <a:gd name="T52" fmla="*/ 0 w 160"/>
              <a:gd name="T53" fmla="*/ 2147483647 h 117"/>
              <a:gd name="T54" fmla="*/ 2147483647 w 160"/>
              <a:gd name="T55" fmla="*/ 2147483647 h 117"/>
              <a:gd name="T56" fmla="*/ 2147483647 w 160"/>
              <a:gd name="T57" fmla="*/ 2147483647 h 117"/>
              <a:gd name="T58" fmla="*/ 2147483647 w 160"/>
              <a:gd name="T59" fmla="*/ 2147483647 h 117"/>
              <a:gd name="T60" fmla="*/ 2147483647 w 160"/>
              <a:gd name="T61" fmla="*/ 2147483647 h 117"/>
              <a:gd name="T62" fmla="*/ 2147483647 w 160"/>
              <a:gd name="T63" fmla="*/ 2147483647 h 117"/>
              <a:gd name="T64" fmla="*/ 2147483647 w 160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60"/>
              <a:gd name="T100" fmla="*/ 0 h 117"/>
              <a:gd name="T101" fmla="*/ 160 w 160"/>
              <a:gd name="T102" fmla="*/ 117 h 1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60" h="117">
                <a:moveTo>
                  <a:pt x="114" y="0"/>
                </a:moveTo>
                <a:lnTo>
                  <a:pt x="114" y="9"/>
                </a:lnTo>
                <a:lnTo>
                  <a:pt x="114" y="18"/>
                </a:lnTo>
                <a:lnTo>
                  <a:pt x="115" y="25"/>
                </a:lnTo>
                <a:lnTo>
                  <a:pt x="117" y="32"/>
                </a:lnTo>
                <a:lnTo>
                  <a:pt x="119" y="34"/>
                </a:lnTo>
                <a:lnTo>
                  <a:pt x="121" y="37"/>
                </a:lnTo>
                <a:lnTo>
                  <a:pt x="123" y="38"/>
                </a:lnTo>
                <a:lnTo>
                  <a:pt x="127" y="39"/>
                </a:lnTo>
                <a:lnTo>
                  <a:pt x="131" y="40"/>
                </a:lnTo>
                <a:lnTo>
                  <a:pt x="135" y="39"/>
                </a:lnTo>
                <a:lnTo>
                  <a:pt x="140" y="38"/>
                </a:lnTo>
                <a:lnTo>
                  <a:pt x="146" y="36"/>
                </a:lnTo>
                <a:lnTo>
                  <a:pt x="149" y="43"/>
                </a:lnTo>
                <a:lnTo>
                  <a:pt x="153" y="52"/>
                </a:lnTo>
                <a:lnTo>
                  <a:pt x="157" y="64"/>
                </a:lnTo>
                <a:lnTo>
                  <a:pt x="160" y="74"/>
                </a:lnTo>
                <a:lnTo>
                  <a:pt x="133" y="88"/>
                </a:lnTo>
                <a:lnTo>
                  <a:pt x="106" y="102"/>
                </a:lnTo>
                <a:lnTo>
                  <a:pt x="92" y="107"/>
                </a:lnTo>
                <a:lnTo>
                  <a:pt x="76" y="113"/>
                </a:lnTo>
                <a:lnTo>
                  <a:pt x="62" y="116"/>
                </a:lnTo>
                <a:lnTo>
                  <a:pt x="47" y="117"/>
                </a:lnTo>
                <a:lnTo>
                  <a:pt x="32" y="99"/>
                </a:lnTo>
                <a:lnTo>
                  <a:pt x="21" y="83"/>
                </a:lnTo>
                <a:lnTo>
                  <a:pt x="10" y="69"/>
                </a:lnTo>
                <a:lnTo>
                  <a:pt x="0" y="55"/>
                </a:lnTo>
                <a:lnTo>
                  <a:pt x="13" y="48"/>
                </a:lnTo>
                <a:lnTo>
                  <a:pt x="41" y="32"/>
                </a:lnTo>
                <a:lnTo>
                  <a:pt x="60" y="23"/>
                </a:lnTo>
                <a:lnTo>
                  <a:pt x="78" y="14"/>
                </a:lnTo>
                <a:lnTo>
                  <a:pt x="97" y="6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9" name="Group 224"/>
          <p:cNvGrpSpPr>
            <a:grpSpLocks/>
          </p:cNvGrpSpPr>
          <p:nvPr>
            <p:custDataLst>
              <p:tags r:id="rId167"/>
            </p:custDataLst>
          </p:nvPr>
        </p:nvGrpSpPr>
        <p:grpSpPr bwMode="auto">
          <a:xfrm>
            <a:off x="3341688" y="3136900"/>
            <a:ext cx="80962" cy="82550"/>
            <a:chOff x="2352" y="2343"/>
            <a:chExt cx="65" cy="53"/>
          </a:xfrm>
        </p:grpSpPr>
        <p:sp>
          <p:nvSpPr>
            <p:cNvPr id="48635" name="Freeform 225"/>
            <p:cNvSpPr>
              <a:spLocks/>
            </p:cNvSpPr>
            <p:nvPr/>
          </p:nvSpPr>
          <p:spPr bwMode="auto">
            <a:xfrm>
              <a:off x="2352" y="2343"/>
              <a:ext cx="16" cy="11"/>
            </a:xfrm>
            <a:custGeom>
              <a:avLst/>
              <a:gdLst>
                <a:gd name="T0" fmla="*/ 0 w 51"/>
                <a:gd name="T1" fmla="*/ 0 h 33"/>
                <a:gd name="T2" fmla="*/ 0 w 51"/>
                <a:gd name="T3" fmla="*/ 0 h 33"/>
                <a:gd name="T4" fmla="*/ 0 w 51"/>
                <a:gd name="T5" fmla="*/ 0 h 33"/>
                <a:gd name="T6" fmla="*/ 0 w 51"/>
                <a:gd name="T7" fmla="*/ 0 h 33"/>
                <a:gd name="T8" fmla="*/ 0 w 51"/>
                <a:gd name="T9" fmla="*/ 0 h 33"/>
                <a:gd name="T10" fmla="*/ 0 w 51"/>
                <a:gd name="T11" fmla="*/ 0 h 33"/>
                <a:gd name="T12" fmla="*/ 0 w 51"/>
                <a:gd name="T13" fmla="*/ 0 h 33"/>
                <a:gd name="T14" fmla="*/ 0 w 51"/>
                <a:gd name="T15" fmla="*/ 0 h 3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"/>
                <a:gd name="T25" fmla="*/ 0 h 33"/>
                <a:gd name="T26" fmla="*/ 51 w 51"/>
                <a:gd name="T27" fmla="*/ 33 h 3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" h="33">
                  <a:moveTo>
                    <a:pt x="46" y="0"/>
                  </a:moveTo>
                  <a:lnTo>
                    <a:pt x="0" y="5"/>
                  </a:lnTo>
                  <a:lnTo>
                    <a:pt x="4" y="28"/>
                  </a:lnTo>
                  <a:lnTo>
                    <a:pt x="10" y="33"/>
                  </a:lnTo>
                  <a:lnTo>
                    <a:pt x="35" y="25"/>
                  </a:lnTo>
                  <a:lnTo>
                    <a:pt x="48" y="15"/>
                  </a:lnTo>
                  <a:lnTo>
                    <a:pt x="51" y="8"/>
                  </a:lnTo>
                  <a:lnTo>
                    <a:pt x="46" y="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6" name="Freeform 226"/>
            <p:cNvSpPr>
              <a:spLocks/>
            </p:cNvSpPr>
            <p:nvPr/>
          </p:nvSpPr>
          <p:spPr bwMode="auto">
            <a:xfrm>
              <a:off x="2372" y="2354"/>
              <a:ext cx="20" cy="7"/>
            </a:xfrm>
            <a:custGeom>
              <a:avLst/>
              <a:gdLst>
                <a:gd name="T0" fmla="*/ 0 w 61"/>
                <a:gd name="T1" fmla="*/ 0 h 20"/>
                <a:gd name="T2" fmla="*/ 0 w 61"/>
                <a:gd name="T3" fmla="*/ 0 h 20"/>
                <a:gd name="T4" fmla="*/ 0 w 61"/>
                <a:gd name="T5" fmla="*/ 0 h 20"/>
                <a:gd name="T6" fmla="*/ 0 w 61"/>
                <a:gd name="T7" fmla="*/ 0 h 20"/>
                <a:gd name="T8" fmla="*/ 0 w 61"/>
                <a:gd name="T9" fmla="*/ 0 h 20"/>
                <a:gd name="T10" fmla="*/ 0 w 61"/>
                <a:gd name="T11" fmla="*/ 0 h 20"/>
                <a:gd name="T12" fmla="*/ 0 w 61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20"/>
                <a:gd name="T23" fmla="*/ 61 w 61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20">
                  <a:moveTo>
                    <a:pt x="61" y="6"/>
                  </a:moveTo>
                  <a:lnTo>
                    <a:pt x="53" y="2"/>
                  </a:lnTo>
                  <a:lnTo>
                    <a:pt x="0" y="0"/>
                  </a:lnTo>
                  <a:lnTo>
                    <a:pt x="2" y="14"/>
                  </a:lnTo>
                  <a:lnTo>
                    <a:pt x="7" y="20"/>
                  </a:lnTo>
                  <a:lnTo>
                    <a:pt x="18" y="13"/>
                  </a:lnTo>
                  <a:lnTo>
                    <a:pt x="61" y="6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7" name="Freeform 227"/>
            <p:cNvSpPr>
              <a:spLocks/>
            </p:cNvSpPr>
            <p:nvPr/>
          </p:nvSpPr>
          <p:spPr bwMode="auto">
            <a:xfrm>
              <a:off x="2407" y="2346"/>
              <a:ext cx="5" cy="12"/>
            </a:xfrm>
            <a:custGeom>
              <a:avLst/>
              <a:gdLst>
                <a:gd name="T0" fmla="*/ 0 w 15"/>
                <a:gd name="T1" fmla="*/ 0 h 36"/>
                <a:gd name="T2" fmla="*/ 0 w 15"/>
                <a:gd name="T3" fmla="*/ 0 h 36"/>
                <a:gd name="T4" fmla="*/ 0 w 15"/>
                <a:gd name="T5" fmla="*/ 0 h 36"/>
                <a:gd name="T6" fmla="*/ 0 w 15"/>
                <a:gd name="T7" fmla="*/ 0 h 36"/>
                <a:gd name="T8" fmla="*/ 0 w 15"/>
                <a:gd name="T9" fmla="*/ 0 h 36"/>
                <a:gd name="T10" fmla="*/ 0 w 15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36"/>
                <a:gd name="T20" fmla="*/ 15 w 15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36">
                  <a:moveTo>
                    <a:pt x="2" y="0"/>
                  </a:moveTo>
                  <a:lnTo>
                    <a:pt x="0" y="20"/>
                  </a:lnTo>
                  <a:lnTo>
                    <a:pt x="0" y="36"/>
                  </a:lnTo>
                  <a:lnTo>
                    <a:pt x="11" y="35"/>
                  </a:lnTo>
                  <a:lnTo>
                    <a:pt x="15" y="14"/>
                  </a:lnTo>
                  <a:lnTo>
                    <a:pt x="2" y="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8" name="Freeform 228"/>
            <p:cNvSpPr>
              <a:spLocks/>
            </p:cNvSpPr>
            <p:nvPr/>
          </p:nvSpPr>
          <p:spPr bwMode="auto">
            <a:xfrm>
              <a:off x="2406" y="2361"/>
              <a:ext cx="11" cy="11"/>
            </a:xfrm>
            <a:custGeom>
              <a:avLst/>
              <a:gdLst>
                <a:gd name="T0" fmla="*/ 0 w 37"/>
                <a:gd name="T1" fmla="*/ 0 h 33"/>
                <a:gd name="T2" fmla="*/ 0 w 37"/>
                <a:gd name="T3" fmla="*/ 0 h 33"/>
                <a:gd name="T4" fmla="*/ 0 w 37"/>
                <a:gd name="T5" fmla="*/ 0 h 33"/>
                <a:gd name="T6" fmla="*/ 0 w 37"/>
                <a:gd name="T7" fmla="*/ 0 h 33"/>
                <a:gd name="T8" fmla="*/ 0 w 37"/>
                <a:gd name="T9" fmla="*/ 0 h 33"/>
                <a:gd name="T10" fmla="*/ 0 w 37"/>
                <a:gd name="T11" fmla="*/ 0 h 33"/>
                <a:gd name="T12" fmla="*/ 0 w 37"/>
                <a:gd name="T13" fmla="*/ 0 h 33"/>
                <a:gd name="T14" fmla="*/ 0 w 37"/>
                <a:gd name="T15" fmla="*/ 0 h 33"/>
                <a:gd name="T16" fmla="*/ 0 w 37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7"/>
                <a:gd name="T28" fmla="*/ 0 h 33"/>
                <a:gd name="T29" fmla="*/ 37 w 37"/>
                <a:gd name="T30" fmla="*/ 33 h 3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7" h="33">
                  <a:moveTo>
                    <a:pt x="4" y="4"/>
                  </a:moveTo>
                  <a:lnTo>
                    <a:pt x="22" y="0"/>
                  </a:lnTo>
                  <a:lnTo>
                    <a:pt x="35" y="6"/>
                  </a:lnTo>
                  <a:lnTo>
                    <a:pt x="37" y="22"/>
                  </a:lnTo>
                  <a:lnTo>
                    <a:pt x="24" y="33"/>
                  </a:lnTo>
                  <a:lnTo>
                    <a:pt x="11" y="33"/>
                  </a:lnTo>
                  <a:lnTo>
                    <a:pt x="2" y="24"/>
                  </a:lnTo>
                  <a:lnTo>
                    <a:pt x="0" y="16"/>
                  </a:lnTo>
                  <a:lnTo>
                    <a:pt x="4" y="4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9" name="Freeform 229"/>
            <p:cNvSpPr>
              <a:spLocks/>
            </p:cNvSpPr>
            <p:nvPr/>
          </p:nvSpPr>
          <p:spPr bwMode="auto">
            <a:xfrm>
              <a:off x="2388" y="2378"/>
              <a:ext cx="16" cy="18"/>
            </a:xfrm>
            <a:custGeom>
              <a:avLst/>
              <a:gdLst>
                <a:gd name="T0" fmla="*/ 0 w 49"/>
                <a:gd name="T1" fmla="*/ 0 h 54"/>
                <a:gd name="T2" fmla="*/ 0 w 49"/>
                <a:gd name="T3" fmla="*/ 0 h 54"/>
                <a:gd name="T4" fmla="*/ 0 w 49"/>
                <a:gd name="T5" fmla="*/ 0 h 54"/>
                <a:gd name="T6" fmla="*/ 0 w 49"/>
                <a:gd name="T7" fmla="*/ 0 h 54"/>
                <a:gd name="T8" fmla="*/ 0 w 49"/>
                <a:gd name="T9" fmla="*/ 0 h 54"/>
                <a:gd name="T10" fmla="*/ 0 w 49"/>
                <a:gd name="T11" fmla="*/ 0 h 54"/>
                <a:gd name="T12" fmla="*/ 0 w 49"/>
                <a:gd name="T13" fmla="*/ 0 h 54"/>
                <a:gd name="T14" fmla="*/ 0 w 49"/>
                <a:gd name="T15" fmla="*/ 0 h 54"/>
                <a:gd name="T16" fmla="*/ 0 w 49"/>
                <a:gd name="T17" fmla="*/ 0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"/>
                <a:gd name="T28" fmla="*/ 0 h 54"/>
                <a:gd name="T29" fmla="*/ 49 w 49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" h="54">
                  <a:moveTo>
                    <a:pt x="2" y="0"/>
                  </a:moveTo>
                  <a:lnTo>
                    <a:pt x="0" y="0"/>
                  </a:lnTo>
                  <a:lnTo>
                    <a:pt x="2" y="50"/>
                  </a:lnTo>
                  <a:lnTo>
                    <a:pt x="18" y="54"/>
                  </a:lnTo>
                  <a:lnTo>
                    <a:pt x="44" y="45"/>
                  </a:lnTo>
                  <a:lnTo>
                    <a:pt x="49" y="31"/>
                  </a:lnTo>
                  <a:lnTo>
                    <a:pt x="40" y="21"/>
                  </a:lnTo>
                  <a:lnTo>
                    <a:pt x="19" y="8"/>
                  </a:lnTo>
                  <a:lnTo>
                    <a:pt x="2" y="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40" name="Freeform 230"/>
            <p:cNvSpPr>
              <a:spLocks/>
            </p:cNvSpPr>
            <p:nvPr/>
          </p:nvSpPr>
          <p:spPr bwMode="auto">
            <a:xfrm>
              <a:off x="2374" y="2388"/>
              <a:ext cx="9" cy="7"/>
            </a:xfrm>
            <a:custGeom>
              <a:avLst/>
              <a:gdLst>
                <a:gd name="T0" fmla="*/ 0 w 26"/>
                <a:gd name="T1" fmla="*/ 0 h 22"/>
                <a:gd name="T2" fmla="*/ 0 w 26"/>
                <a:gd name="T3" fmla="*/ 0 h 22"/>
                <a:gd name="T4" fmla="*/ 0 w 26"/>
                <a:gd name="T5" fmla="*/ 0 h 22"/>
                <a:gd name="T6" fmla="*/ 0 w 26"/>
                <a:gd name="T7" fmla="*/ 0 h 22"/>
                <a:gd name="T8" fmla="*/ 0 w 26"/>
                <a:gd name="T9" fmla="*/ 0 h 22"/>
                <a:gd name="T10" fmla="*/ 0 w 26"/>
                <a:gd name="T11" fmla="*/ 0 h 22"/>
                <a:gd name="T12" fmla="*/ 0 w 26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22"/>
                <a:gd name="T23" fmla="*/ 26 w 26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22">
                  <a:moveTo>
                    <a:pt x="18" y="0"/>
                  </a:moveTo>
                  <a:lnTo>
                    <a:pt x="3" y="2"/>
                  </a:lnTo>
                  <a:lnTo>
                    <a:pt x="0" y="15"/>
                  </a:lnTo>
                  <a:lnTo>
                    <a:pt x="6" y="21"/>
                  </a:lnTo>
                  <a:lnTo>
                    <a:pt x="19" y="22"/>
                  </a:lnTo>
                  <a:lnTo>
                    <a:pt x="26" y="11"/>
                  </a:lnTo>
                  <a:lnTo>
                    <a:pt x="18" y="0"/>
                  </a:lnTo>
                </a:path>
              </a:pathLst>
            </a:custGeom>
            <a:gradFill rotWithShape="1">
              <a:gsLst>
                <a:gs pos="0">
                  <a:srgbClr val="FFFF99"/>
                </a:gs>
                <a:gs pos="50000">
                  <a:srgbClr val="000080"/>
                </a:gs>
                <a:gs pos="100000">
                  <a:srgbClr val="FFFF99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231"/>
          <p:cNvGrpSpPr>
            <a:grpSpLocks/>
          </p:cNvGrpSpPr>
          <p:nvPr>
            <p:custDataLst>
              <p:tags r:id="rId168"/>
            </p:custDataLst>
          </p:nvPr>
        </p:nvGrpSpPr>
        <p:grpSpPr bwMode="auto">
          <a:xfrm>
            <a:off x="1187450" y="1196975"/>
            <a:ext cx="1897063" cy="1133475"/>
            <a:chOff x="527" y="1110"/>
            <a:chExt cx="1410" cy="709"/>
          </a:xfrm>
        </p:grpSpPr>
        <p:sp>
          <p:nvSpPr>
            <p:cNvPr id="48593" name="Freeform 232"/>
            <p:cNvSpPr>
              <a:spLocks/>
            </p:cNvSpPr>
            <p:nvPr/>
          </p:nvSpPr>
          <p:spPr bwMode="auto">
            <a:xfrm>
              <a:off x="1401" y="1427"/>
              <a:ext cx="31" cy="17"/>
            </a:xfrm>
            <a:custGeom>
              <a:avLst/>
              <a:gdLst>
                <a:gd name="T0" fmla="*/ 0 w 98"/>
                <a:gd name="T1" fmla="*/ 0 h 54"/>
                <a:gd name="T2" fmla="*/ 0 w 98"/>
                <a:gd name="T3" fmla="*/ 0 h 54"/>
                <a:gd name="T4" fmla="*/ 0 w 98"/>
                <a:gd name="T5" fmla="*/ 0 h 54"/>
                <a:gd name="T6" fmla="*/ 0 w 98"/>
                <a:gd name="T7" fmla="*/ 0 h 54"/>
                <a:gd name="T8" fmla="*/ 0 w 98"/>
                <a:gd name="T9" fmla="*/ 0 h 54"/>
                <a:gd name="T10" fmla="*/ 0 w 98"/>
                <a:gd name="T11" fmla="*/ 0 h 54"/>
                <a:gd name="T12" fmla="*/ 0 w 98"/>
                <a:gd name="T13" fmla="*/ 0 h 54"/>
                <a:gd name="T14" fmla="*/ 0 w 98"/>
                <a:gd name="T15" fmla="*/ 0 h 54"/>
                <a:gd name="T16" fmla="*/ 0 w 98"/>
                <a:gd name="T17" fmla="*/ 0 h 54"/>
                <a:gd name="T18" fmla="*/ 0 w 98"/>
                <a:gd name="T19" fmla="*/ 0 h 54"/>
                <a:gd name="T20" fmla="*/ 0 w 98"/>
                <a:gd name="T21" fmla="*/ 0 h 54"/>
                <a:gd name="T22" fmla="*/ 0 w 98"/>
                <a:gd name="T23" fmla="*/ 0 h 54"/>
                <a:gd name="T24" fmla="*/ 0 w 98"/>
                <a:gd name="T25" fmla="*/ 0 h 54"/>
                <a:gd name="T26" fmla="*/ 0 w 98"/>
                <a:gd name="T27" fmla="*/ 0 h 54"/>
                <a:gd name="T28" fmla="*/ 0 w 98"/>
                <a:gd name="T29" fmla="*/ 0 h 54"/>
                <a:gd name="T30" fmla="*/ 0 w 98"/>
                <a:gd name="T31" fmla="*/ 0 h 54"/>
                <a:gd name="T32" fmla="*/ 0 w 98"/>
                <a:gd name="T33" fmla="*/ 0 h 54"/>
                <a:gd name="T34" fmla="*/ 0 w 98"/>
                <a:gd name="T35" fmla="*/ 0 h 54"/>
                <a:gd name="T36" fmla="*/ 0 w 98"/>
                <a:gd name="T37" fmla="*/ 0 h 54"/>
                <a:gd name="T38" fmla="*/ 0 w 98"/>
                <a:gd name="T39" fmla="*/ 0 h 54"/>
                <a:gd name="T40" fmla="*/ 0 w 98"/>
                <a:gd name="T41" fmla="*/ 0 h 54"/>
                <a:gd name="T42" fmla="*/ 0 w 98"/>
                <a:gd name="T43" fmla="*/ 0 h 54"/>
                <a:gd name="T44" fmla="*/ 0 w 98"/>
                <a:gd name="T45" fmla="*/ 0 h 54"/>
                <a:gd name="T46" fmla="*/ 0 w 98"/>
                <a:gd name="T47" fmla="*/ 0 h 54"/>
                <a:gd name="T48" fmla="*/ 0 w 98"/>
                <a:gd name="T49" fmla="*/ 0 h 54"/>
                <a:gd name="T50" fmla="*/ 0 w 98"/>
                <a:gd name="T51" fmla="*/ 0 h 54"/>
                <a:gd name="T52" fmla="*/ 0 w 98"/>
                <a:gd name="T53" fmla="*/ 0 h 54"/>
                <a:gd name="T54" fmla="*/ 0 w 98"/>
                <a:gd name="T55" fmla="*/ 0 h 54"/>
                <a:gd name="T56" fmla="*/ 0 w 98"/>
                <a:gd name="T57" fmla="*/ 0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8"/>
                <a:gd name="T88" fmla="*/ 0 h 54"/>
                <a:gd name="T89" fmla="*/ 98 w 98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8" h="54">
                  <a:moveTo>
                    <a:pt x="0" y="41"/>
                  </a:moveTo>
                  <a:lnTo>
                    <a:pt x="5" y="46"/>
                  </a:lnTo>
                  <a:lnTo>
                    <a:pt x="13" y="50"/>
                  </a:lnTo>
                  <a:lnTo>
                    <a:pt x="23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5" y="53"/>
                  </a:lnTo>
                  <a:lnTo>
                    <a:pt x="50" y="51"/>
                  </a:lnTo>
                  <a:lnTo>
                    <a:pt x="56" y="49"/>
                  </a:lnTo>
                  <a:lnTo>
                    <a:pt x="67" y="42"/>
                  </a:lnTo>
                  <a:lnTo>
                    <a:pt x="75" y="35"/>
                  </a:lnTo>
                  <a:lnTo>
                    <a:pt x="84" y="28"/>
                  </a:lnTo>
                  <a:lnTo>
                    <a:pt x="91" y="20"/>
                  </a:lnTo>
                  <a:lnTo>
                    <a:pt x="95" y="12"/>
                  </a:lnTo>
                  <a:lnTo>
                    <a:pt x="98" y="4"/>
                  </a:lnTo>
                  <a:lnTo>
                    <a:pt x="91" y="2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68" y="0"/>
                  </a:lnTo>
                  <a:lnTo>
                    <a:pt x="59" y="1"/>
                  </a:lnTo>
                  <a:lnTo>
                    <a:pt x="51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23" y="17"/>
                  </a:lnTo>
                  <a:lnTo>
                    <a:pt x="12" y="25"/>
                  </a:lnTo>
                  <a:lnTo>
                    <a:pt x="7" y="29"/>
                  </a:lnTo>
                  <a:lnTo>
                    <a:pt x="4" y="33"/>
                  </a:lnTo>
                  <a:lnTo>
                    <a:pt x="1" y="37"/>
                  </a:lnTo>
                  <a:lnTo>
                    <a:pt x="0" y="4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4" name="Freeform 233"/>
            <p:cNvSpPr>
              <a:spLocks/>
            </p:cNvSpPr>
            <p:nvPr/>
          </p:nvSpPr>
          <p:spPr bwMode="auto">
            <a:xfrm>
              <a:off x="1387" y="1551"/>
              <a:ext cx="21" cy="8"/>
            </a:xfrm>
            <a:custGeom>
              <a:avLst/>
              <a:gdLst>
                <a:gd name="T0" fmla="*/ 0 w 67"/>
                <a:gd name="T1" fmla="*/ 0 h 28"/>
                <a:gd name="T2" fmla="*/ 0 w 67"/>
                <a:gd name="T3" fmla="*/ 0 h 28"/>
                <a:gd name="T4" fmla="*/ 0 w 67"/>
                <a:gd name="T5" fmla="*/ 0 h 28"/>
                <a:gd name="T6" fmla="*/ 0 w 67"/>
                <a:gd name="T7" fmla="*/ 0 h 28"/>
                <a:gd name="T8" fmla="*/ 0 w 67"/>
                <a:gd name="T9" fmla="*/ 0 h 28"/>
                <a:gd name="T10" fmla="*/ 0 w 67"/>
                <a:gd name="T11" fmla="*/ 0 h 28"/>
                <a:gd name="T12" fmla="*/ 0 w 67"/>
                <a:gd name="T13" fmla="*/ 0 h 28"/>
                <a:gd name="T14" fmla="*/ 0 w 67"/>
                <a:gd name="T15" fmla="*/ 0 h 28"/>
                <a:gd name="T16" fmla="*/ 0 w 67"/>
                <a:gd name="T17" fmla="*/ 0 h 28"/>
                <a:gd name="T18" fmla="*/ 0 w 67"/>
                <a:gd name="T19" fmla="*/ 0 h 28"/>
                <a:gd name="T20" fmla="*/ 0 w 67"/>
                <a:gd name="T21" fmla="*/ 0 h 28"/>
                <a:gd name="T22" fmla="*/ 0 w 67"/>
                <a:gd name="T23" fmla="*/ 0 h 28"/>
                <a:gd name="T24" fmla="*/ 0 w 67"/>
                <a:gd name="T25" fmla="*/ 0 h 28"/>
                <a:gd name="T26" fmla="*/ 0 w 67"/>
                <a:gd name="T27" fmla="*/ 0 h 28"/>
                <a:gd name="T28" fmla="*/ 0 w 67"/>
                <a:gd name="T29" fmla="*/ 0 h 28"/>
                <a:gd name="T30" fmla="*/ 0 w 67"/>
                <a:gd name="T31" fmla="*/ 0 h 28"/>
                <a:gd name="T32" fmla="*/ 0 w 67"/>
                <a:gd name="T33" fmla="*/ 0 h 28"/>
                <a:gd name="T34" fmla="*/ 0 w 67"/>
                <a:gd name="T35" fmla="*/ 0 h 28"/>
                <a:gd name="T36" fmla="*/ 0 w 67"/>
                <a:gd name="T37" fmla="*/ 0 h 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28"/>
                <a:gd name="T59" fmla="*/ 67 w 67"/>
                <a:gd name="T60" fmla="*/ 28 h 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28">
                  <a:moveTo>
                    <a:pt x="0" y="27"/>
                  </a:moveTo>
                  <a:lnTo>
                    <a:pt x="11" y="28"/>
                  </a:lnTo>
                  <a:lnTo>
                    <a:pt x="21" y="27"/>
                  </a:lnTo>
                  <a:lnTo>
                    <a:pt x="31" y="25"/>
                  </a:lnTo>
                  <a:lnTo>
                    <a:pt x="41" y="21"/>
                  </a:lnTo>
                  <a:lnTo>
                    <a:pt x="49" y="17"/>
                  </a:lnTo>
                  <a:lnTo>
                    <a:pt x="57" y="12"/>
                  </a:lnTo>
                  <a:lnTo>
                    <a:pt x="63" y="7"/>
                  </a:lnTo>
                  <a:lnTo>
                    <a:pt x="67" y="3"/>
                  </a:lnTo>
                  <a:lnTo>
                    <a:pt x="57" y="1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6" y="3"/>
                  </a:lnTo>
                  <a:lnTo>
                    <a:pt x="17" y="7"/>
                  </a:lnTo>
                  <a:lnTo>
                    <a:pt x="10" y="12"/>
                  </a:lnTo>
                  <a:lnTo>
                    <a:pt x="7" y="15"/>
                  </a:lnTo>
                  <a:lnTo>
                    <a:pt x="4" y="19"/>
                  </a:lnTo>
                  <a:lnTo>
                    <a:pt x="2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5" name="Freeform 234"/>
            <p:cNvSpPr>
              <a:spLocks/>
            </p:cNvSpPr>
            <p:nvPr/>
          </p:nvSpPr>
          <p:spPr bwMode="auto">
            <a:xfrm>
              <a:off x="1332" y="1608"/>
              <a:ext cx="11" cy="11"/>
            </a:xfrm>
            <a:custGeom>
              <a:avLst/>
              <a:gdLst>
                <a:gd name="T0" fmla="*/ 0 w 32"/>
                <a:gd name="T1" fmla="*/ 0 h 36"/>
                <a:gd name="T2" fmla="*/ 0 w 32"/>
                <a:gd name="T3" fmla="*/ 0 h 36"/>
                <a:gd name="T4" fmla="*/ 0 w 32"/>
                <a:gd name="T5" fmla="*/ 0 h 36"/>
                <a:gd name="T6" fmla="*/ 0 w 32"/>
                <a:gd name="T7" fmla="*/ 0 h 36"/>
                <a:gd name="T8" fmla="*/ 0 w 32"/>
                <a:gd name="T9" fmla="*/ 0 h 36"/>
                <a:gd name="T10" fmla="*/ 0 w 32"/>
                <a:gd name="T11" fmla="*/ 0 h 36"/>
                <a:gd name="T12" fmla="*/ 0 w 32"/>
                <a:gd name="T13" fmla="*/ 0 h 36"/>
                <a:gd name="T14" fmla="*/ 0 w 32"/>
                <a:gd name="T15" fmla="*/ 0 h 36"/>
                <a:gd name="T16" fmla="*/ 0 w 32"/>
                <a:gd name="T17" fmla="*/ 0 h 36"/>
                <a:gd name="T18" fmla="*/ 0 w 32"/>
                <a:gd name="T19" fmla="*/ 0 h 36"/>
                <a:gd name="T20" fmla="*/ 0 w 32"/>
                <a:gd name="T21" fmla="*/ 0 h 36"/>
                <a:gd name="T22" fmla="*/ 0 w 32"/>
                <a:gd name="T23" fmla="*/ 0 h 36"/>
                <a:gd name="T24" fmla="*/ 0 w 32"/>
                <a:gd name="T25" fmla="*/ 0 h 36"/>
                <a:gd name="T26" fmla="*/ 0 w 32"/>
                <a:gd name="T27" fmla="*/ 0 h 36"/>
                <a:gd name="T28" fmla="*/ 0 w 32"/>
                <a:gd name="T29" fmla="*/ 0 h 36"/>
                <a:gd name="T30" fmla="*/ 0 w 32"/>
                <a:gd name="T31" fmla="*/ 0 h 36"/>
                <a:gd name="T32" fmla="*/ 0 w 32"/>
                <a:gd name="T33" fmla="*/ 0 h 36"/>
                <a:gd name="T34" fmla="*/ 0 w 32"/>
                <a:gd name="T35" fmla="*/ 0 h 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36"/>
                <a:gd name="T56" fmla="*/ 32 w 32"/>
                <a:gd name="T57" fmla="*/ 36 h 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36">
                  <a:moveTo>
                    <a:pt x="0" y="18"/>
                  </a:moveTo>
                  <a:lnTo>
                    <a:pt x="1" y="24"/>
                  </a:lnTo>
                  <a:lnTo>
                    <a:pt x="4" y="29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11" y="36"/>
                  </a:lnTo>
                  <a:lnTo>
                    <a:pt x="13" y="36"/>
                  </a:lnTo>
                  <a:lnTo>
                    <a:pt x="32" y="36"/>
                  </a:lnTo>
                  <a:lnTo>
                    <a:pt x="32" y="22"/>
                  </a:lnTo>
                  <a:lnTo>
                    <a:pt x="31" y="14"/>
                  </a:lnTo>
                  <a:lnTo>
                    <a:pt x="30" y="7"/>
                  </a:lnTo>
                  <a:lnTo>
                    <a:pt x="26" y="0"/>
                  </a:lnTo>
                  <a:lnTo>
                    <a:pt x="19" y="2"/>
                  </a:lnTo>
                  <a:lnTo>
                    <a:pt x="11" y="7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6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6" name="Freeform 235"/>
            <p:cNvSpPr>
              <a:spLocks/>
            </p:cNvSpPr>
            <p:nvPr/>
          </p:nvSpPr>
          <p:spPr bwMode="auto">
            <a:xfrm>
              <a:off x="1279" y="1314"/>
              <a:ext cx="46" cy="17"/>
            </a:xfrm>
            <a:custGeom>
              <a:avLst/>
              <a:gdLst>
                <a:gd name="T0" fmla="*/ 0 w 146"/>
                <a:gd name="T1" fmla="*/ 0 h 52"/>
                <a:gd name="T2" fmla="*/ 0 w 146"/>
                <a:gd name="T3" fmla="*/ 0 h 52"/>
                <a:gd name="T4" fmla="*/ 0 w 146"/>
                <a:gd name="T5" fmla="*/ 0 h 52"/>
                <a:gd name="T6" fmla="*/ 0 w 146"/>
                <a:gd name="T7" fmla="*/ 0 h 52"/>
                <a:gd name="T8" fmla="*/ 0 w 146"/>
                <a:gd name="T9" fmla="*/ 0 h 52"/>
                <a:gd name="T10" fmla="*/ 0 w 146"/>
                <a:gd name="T11" fmla="*/ 0 h 52"/>
                <a:gd name="T12" fmla="*/ 0 w 146"/>
                <a:gd name="T13" fmla="*/ 0 h 52"/>
                <a:gd name="T14" fmla="*/ 0 w 146"/>
                <a:gd name="T15" fmla="*/ 0 h 52"/>
                <a:gd name="T16" fmla="*/ 0 w 146"/>
                <a:gd name="T17" fmla="*/ 0 h 52"/>
                <a:gd name="T18" fmla="*/ 0 w 146"/>
                <a:gd name="T19" fmla="*/ 0 h 52"/>
                <a:gd name="T20" fmla="*/ 0 w 146"/>
                <a:gd name="T21" fmla="*/ 0 h 52"/>
                <a:gd name="T22" fmla="*/ 0 w 146"/>
                <a:gd name="T23" fmla="*/ 0 h 52"/>
                <a:gd name="T24" fmla="*/ 0 w 146"/>
                <a:gd name="T25" fmla="*/ 0 h 52"/>
                <a:gd name="T26" fmla="*/ 0 w 146"/>
                <a:gd name="T27" fmla="*/ 0 h 52"/>
                <a:gd name="T28" fmla="*/ 0 w 146"/>
                <a:gd name="T29" fmla="*/ 0 h 52"/>
                <a:gd name="T30" fmla="*/ 0 w 146"/>
                <a:gd name="T31" fmla="*/ 0 h 52"/>
                <a:gd name="T32" fmla="*/ 0 w 146"/>
                <a:gd name="T33" fmla="*/ 0 h 52"/>
                <a:gd name="T34" fmla="*/ 0 w 146"/>
                <a:gd name="T35" fmla="*/ 0 h 52"/>
                <a:gd name="T36" fmla="*/ 0 w 146"/>
                <a:gd name="T37" fmla="*/ 0 h 52"/>
                <a:gd name="T38" fmla="*/ 0 w 146"/>
                <a:gd name="T39" fmla="*/ 0 h 52"/>
                <a:gd name="T40" fmla="*/ 0 w 146"/>
                <a:gd name="T41" fmla="*/ 0 h 52"/>
                <a:gd name="T42" fmla="*/ 0 w 146"/>
                <a:gd name="T43" fmla="*/ 0 h 52"/>
                <a:gd name="T44" fmla="*/ 0 w 146"/>
                <a:gd name="T45" fmla="*/ 0 h 52"/>
                <a:gd name="T46" fmla="*/ 0 w 146"/>
                <a:gd name="T47" fmla="*/ 0 h 52"/>
                <a:gd name="T48" fmla="*/ 0 w 146"/>
                <a:gd name="T49" fmla="*/ 0 h 52"/>
                <a:gd name="T50" fmla="*/ 0 w 146"/>
                <a:gd name="T51" fmla="*/ 0 h 52"/>
                <a:gd name="T52" fmla="*/ 0 w 146"/>
                <a:gd name="T53" fmla="*/ 0 h 52"/>
                <a:gd name="T54" fmla="*/ 0 w 146"/>
                <a:gd name="T55" fmla="*/ 0 h 52"/>
                <a:gd name="T56" fmla="*/ 0 w 146"/>
                <a:gd name="T57" fmla="*/ 0 h 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52"/>
                <a:gd name="T89" fmla="*/ 146 w 146"/>
                <a:gd name="T90" fmla="*/ 52 h 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52">
                  <a:moveTo>
                    <a:pt x="0" y="43"/>
                  </a:moveTo>
                  <a:lnTo>
                    <a:pt x="11" y="46"/>
                  </a:lnTo>
                  <a:lnTo>
                    <a:pt x="22" y="48"/>
                  </a:lnTo>
                  <a:lnTo>
                    <a:pt x="33" y="51"/>
                  </a:lnTo>
                  <a:lnTo>
                    <a:pt x="43" y="52"/>
                  </a:lnTo>
                  <a:lnTo>
                    <a:pt x="63" y="52"/>
                  </a:lnTo>
                  <a:lnTo>
                    <a:pt x="82" y="51"/>
                  </a:lnTo>
                  <a:lnTo>
                    <a:pt x="117" y="46"/>
                  </a:lnTo>
                  <a:lnTo>
                    <a:pt x="146" y="43"/>
                  </a:lnTo>
                  <a:lnTo>
                    <a:pt x="144" y="36"/>
                  </a:lnTo>
                  <a:lnTo>
                    <a:pt x="142" y="30"/>
                  </a:lnTo>
                  <a:lnTo>
                    <a:pt x="139" y="24"/>
                  </a:lnTo>
                  <a:lnTo>
                    <a:pt x="137" y="19"/>
                  </a:lnTo>
                  <a:lnTo>
                    <a:pt x="134" y="15"/>
                  </a:lnTo>
                  <a:lnTo>
                    <a:pt x="129" y="11"/>
                  </a:lnTo>
                  <a:lnTo>
                    <a:pt x="125" y="8"/>
                  </a:lnTo>
                  <a:lnTo>
                    <a:pt x="121" y="6"/>
                  </a:lnTo>
                  <a:lnTo>
                    <a:pt x="111" y="2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6" y="5"/>
                  </a:lnTo>
                  <a:lnTo>
                    <a:pt x="54" y="9"/>
                  </a:lnTo>
                  <a:lnTo>
                    <a:pt x="43" y="14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3" y="31"/>
                  </a:lnTo>
                  <a:lnTo>
                    <a:pt x="5" y="37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7" name="Freeform 236"/>
            <p:cNvSpPr>
              <a:spLocks/>
            </p:cNvSpPr>
            <p:nvPr/>
          </p:nvSpPr>
          <p:spPr bwMode="auto">
            <a:xfrm>
              <a:off x="1261" y="1252"/>
              <a:ext cx="20" cy="10"/>
            </a:xfrm>
            <a:custGeom>
              <a:avLst/>
              <a:gdLst>
                <a:gd name="T0" fmla="*/ 0 w 60"/>
                <a:gd name="T1" fmla="*/ 0 h 31"/>
                <a:gd name="T2" fmla="*/ 0 w 60"/>
                <a:gd name="T3" fmla="*/ 0 h 31"/>
                <a:gd name="T4" fmla="*/ 0 w 60"/>
                <a:gd name="T5" fmla="*/ 0 h 31"/>
                <a:gd name="T6" fmla="*/ 0 w 60"/>
                <a:gd name="T7" fmla="*/ 0 h 31"/>
                <a:gd name="T8" fmla="*/ 0 w 60"/>
                <a:gd name="T9" fmla="*/ 0 h 31"/>
                <a:gd name="T10" fmla="*/ 0 w 60"/>
                <a:gd name="T11" fmla="*/ 0 h 31"/>
                <a:gd name="T12" fmla="*/ 0 w 60"/>
                <a:gd name="T13" fmla="*/ 0 h 31"/>
                <a:gd name="T14" fmla="*/ 0 w 60"/>
                <a:gd name="T15" fmla="*/ 0 h 31"/>
                <a:gd name="T16" fmla="*/ 0 w 60"/>
                <a:gd name="T17" fmla="*/ 0 h 31"/>
                <a:gd name="T18" fmla="*/ 0 w 60"/>
                <a:gd name="T19" fmla="*/ 0 h 31"/>
                <a:gd name="T20" fmla="*/ 0 w 60"/>
                <a:gd name="T21" fmla="*/ 0 h 31"/>
                <a:gd name="T22" fmla="*/ 0 w 60"/>
                <a:gd name="T23" fmla="*/ 0 h 31"/>
                <a:gd name="T24" fmla="*/ 0 w 60"/>
                <a:gd name="T25" fmla="*/ 0 h 31"/>
                <a:gd name="T26" fmla="*/ 0 w 60"/>
                <a:gd name="T27" fmla="*/ 0 h 31"/>
                <a:gd name="T28" fmla="*/ 0 w 60"/>
                <a:gd name="T29" fmla="*/ 0 h 31"/>
                <a:gd name="T30" fmla="*/ 0 w 60"/>
                <a:gd name="T31" fmla="*/ 0 h 31"/>
                <a:gd name="T32" fmla="*/ 0 w 60"/>
                <a:gd name="T33" fmla="*/ 0 h 31"/>
                <a:gd name="T34" fmla="*/ 0 w 60"/>
                <a:gd name="T35" fmla="*/ 0 h 31"/>
                <a:gd name="T36" fmla="*/ 0 w 60"/>
                <a:gd name="T37" fmla="*/ 0 h 31"/>
                <a:gd name="T38" fmla="*/ 0 w 60"/>
                <a:gd name="T39" fmla="*/ 0 h 31"/>
                <a:gd name="T40" fmla="*/ 0 w 60"/>
                <a:gd name="T41" fmla="*/ 0 h 31"/>
                <a:gd name="T42" fmla="*/ 0 w 60"/>
                <a:gd name="T43" fmla="*/ 0 h 31"/>
                <a:gd name="T44" fmla="*/ 0 w 60"/>
                <a:gd name="T45" fmla="*/ 0 h 31"/>
                <a:gd name="T46" fmla="*/ 0 w 60"/>
                <a:gd name="T47" fmla="*/ 0 h 31"/>
                <a:gd name="T48" fmla="*/ 0 w 60"/>
                <a:gd name="T49" fmla="*/ 0 h 31"/>
                <a:gd name="T50" fmla="*/ 0 w 60"/>
                <a:gd name="T51" fmla="*/ 0 h 3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0"/>
                <a:gd name="T79" fmla="*/ 0 h 31"/>
                <a:gd name="T80" fmla="*/ 60 w 60"/>
                <a:gd name="T81" fmla="*/ 31 h 3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0" h="31">
                  <a:moveTo>
                    <a:pt x="60" y="0"/>
                  </a:moveTo>
                  <a:lnTo>
                    <a:pt x="49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9" y="2"/>
                  </a:lnTo>
                  <a:lnTo>
                    <a:pt x="5" y="3"/>
                  </a:lnTo>
                  <a:lnTo>
                    <a:pt x="2" y="5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2" y="18"/>
                  </a:lnTo>
                  <a:lnTo>
                    <a:pt x="5" y="22"/>
                  </a:lnTo>
                  <a:lnTo>
                    <a:pt x="9" y="24"/>
                  </a:lnTo>
                  <a:lnTo>
                    <a:pt x="12" y="27"/>
                  </a:lnTo>
                  <a:lnTo>
                    <a:pt x="18" y="29"/>
                  </a:lnTo>
                  <a:lnTo>
                    <a:pt x="22" y="31"/>
                  </a:lnTo>
                  <a:lnTo>
                    <a:pt x="27" y="31"/>
                  </a:lnTo>
                  <a:lnTo>
                    <a:pt x="32" y="30"/>
                  </a:lnTo>
                  <a:lnTo>
                    <a:pt x="37" y="28"/>
                  </a:lnTo>
                  <a:lnTo>
                    <a:pt x="43" y="24"/>
                  </a:lnTo>
                  <a:lnTo>
                    <a:pt x="48" y="18"/>
                  </a:lnTo>
                  <a:lnTo>
                    <a:pt x="57" y="10"/>
                  </a:lnTo>
                  <a:lnTo>
                    <a:pt x="60" y="6"/>
                  </a:lnTo>
                  <a:lnTo>
                    <a:pt x="6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8" name="Freeform 237"/>
            <p:cNvSpPr>
              <a:spLocks/>
            </p:cNvSpPr>
            <p:nvPr/>
          </p:nvSpPr>
          <p:spPr bwMode="auto">
            <a:xfrm>
              <a:off x="1730" y="1713"/>
              <a:ext cx="26" cy="20"/>
            </a:xfrm>
            <a:custGeom>
              <a:avLst/>
              <a:gdLst>
                <a:gd name="T0" fmla="*/ 0 w 80"/>
                <a:gd name="T1" fmla="*/ 0 h 62"/>
                <a:gd name="T2" fmla="*/ 0 w 80"/>
                <a:gd name="T3" fmla="*/ 0 h 62"/>
                <a:gd name="T4" fmla="*/ 0 w 80"/>
                <a:gd name="T5" fmla="*/ 0 h 62"/>
                <a:gd name="T6" fmla="*/ 0 w 80"/>
                <a:gd name="T7" fmla="*/ 0 h 62"/>
                <a:gd name="T8" fmla="*/ 0 w 80"/>
                <a:gd name="T9" fmla="*/ 0 h 62"/>
                <a:gd name="T10" fmla="*/ 0 w 80"/>
                <a:gd name="T11" fmla="*/ 0 h 62"/>
                <a:gd name="T12" fmla="*/ 0 w 80"/>
                <a:gd name="T13" fmla="*/ 0 h 62"/>
                <a:gd name="T14" fmla="*/ 0 w 80"/>
                <a:gd name="T15" fmla="*/ 0 h 62"/>
                <a:gd name="T16" fmla="*/ 0 w 80"/>
                <a:gd name="T17" fmla="*/ 0 h 62"/>
                <a:gd name="T18" fmla="*/ 0 w 80"/>
                <a:gd name="T19" fmla="*/ 0 h 62"/>
                <a:gd name="T20" fmla="*/ 0 w 80"/>
                <a:gd name="T21" fmla="*/ 0 h 62"/>
                <a:gd name="T22" fmla="*/ 0 w 80"/>
                <a:gd name="T23" fmla="*/ 0 h 62"/>
                <a:gd name="T24" fmla="*/ 0 w 80"/>
                <a:gd name="T25" fmla="*/ 0 h 62"/>
                <a:gd name="T26" fmla="*/ 0 w 80"/>
                <a:gd name="T27" fmla="*/ 0 h 62"/>
                <a:gd name="T28" fmla="*/ 0 w 80"/>
                <a:gd name="T29" fmla="*/ 0 h 62"/>
                <a:gd name="T30" fmla="*/ 0 w 80"/>
                <a:gd name="T31" fmla="*/ 0 h 62"/>
                <a:gd name="T32" fmla="*/ 0 w 80"/>
                <a:gd name="T33" fmla="*/ 0 h 62"/>
                <a:gd name="T34" fmla="*/ 0 w 80"/>
                <a:gd name="T35" fmla="*/ 0 h 62"/>
                <a:gd name="T36" fmla="*/ 0 w 80"/>
                <a:gd name="T37" fmla="*/ 0 h 62"/>
                <a:gd name="T38" fmla="*/ 0 w 80"/>
                <a:gd name="T39" fmla="*/ 0 h 62"/>
                <a:gd name="T40" fmla="*/ 0 w 80"/>
                <a:gd name="T41" fmla="*/ 0 h 62"/>
                <a:gd name="T42" fmla="*/ 0 w 80"/>
                <a:gd name="T43" fmla="*/ 0 h 62"/>
                <a:gd name="T44" fmla="*/ 0 w 80"/>
                <a:gd name="T45" fmla="*/ 0 h 62"/>
                <a:gd name="T46" fmla="*/ 0 w 80"/>
                <a:gd name="T47" fmla="*/ 0 h 62"/>
                <a:gd name="T48" fmla="*/ 0 w 80"/>
                <a:gd name="T49" fmla="*/ 0 h 62"/>
                <a:gd name="T50" fmla="*/ 0 w 80"/>
                <a:gd name="T51" fmla="*/ 0 h 62"/>
                <a:gd name="T52" fmla="*/ 0 w 80"/>
                <a:gd name="T53" fmla="*/ 0 h 62"/>
                <a:gd name="T54" fmla="*/ 0 w 80"/>
                <a:gd name="T55" fmla="*/ 0 h 62"/>
                <a:gd name="T56" fmla="*/ 0 w 80"/>
                <a:gd name="T57" fmla="*/ 0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0"/>
                <a:gd name="T88" fmla="*/ 0 h 62"/>
                <a:gd name="T89" fmla="*/ 80 w 80"/>
                <a:gd name="T90" fmla="*/ 62 h 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0" h="62">
                  <a:moveTo>
                    <a:pt x="0" y="43"/>
                  </a:moveTo>
                  <a:lnTo>
                    <a:pt x="1" y="46"/>
                  </a:lnTo>
                  <a:lnTo>
                    <a:pt x="1" y="49"/>
                  </a:lnTo>
                  <a:lnTo>
                    <a:pt x="3" y="51"/>
                  </a:lnTo>
                  <a:lnTo>
                    <a:pt x="4" y="53"/>
                  </a:lnTo>
                  <a:lnTo>
                    <a:pt x="10" y="57"/>
                  </a:lnTo>
                  <a:lnTo>
                    <a:pt x="15" y="59"/>
                  </a:lnTo>
                  <a:lnTo>
                    <a:pt x="28" y="62"/>
                  </a:lnTo>
                  <a:lnTo>
                    <a:pt x="40" y="62"/>
                  </a:lnTo>
                  <a:lnTo>
                    <a:pt x="45" y="62"/>
                  </a:lnTo>
                  <a:lnTo>
                    <a:pt x="49" y="59"/>
                  </a:lnTo>
                  <a:lnTo>
                    <a:pt x="54" y="57"/>
                  </a:lnTo>
                  <a:lnTo>
                    <a:pt x="58" y="54"/>
                  </a:lnTo>
                  <a:lnTo>
                    <a:pt x="65" y="47"/>
                  </a:lnTo>
                  <a:lnTo>
                    <a:pt x="70" y="38"/>
                  </a:lnTo>
                  <a:lnTo>
                    <a:pt x="74" y="28"/>
                  </a:lnTo>
                  <a:lnTo>
                    <a:pt x="78" y="18"/>
                  </a:lnTo>
                  <a:lnTo>
                    <a:pt x="79" y="8"/>
                  </a:lnTo>
                  <a:lnTo>
                    <a:pt x="80" y="0"/>
                  </a:lnTo>
                  <a:lnTo>
                    <a:pt x="71" y="0"/>
                  </a:lnTo>
                  <a:lnTo>
                    <a:pt x="59" y="3"/>
                  </a:lnTo>
                  <a:lnTo>
                    <a:pt x="46" y="8"/>
                  </a:lnTo>
                  <a:lnTo>
                    <a:pt x="33" y="13"/>
                  </a:lnTo>
                  <a:lnTo>
                    <a:pt x="21" y="19"/>
                  </a:lnTo>
                  <a:lnTo>
                    <a:pt x="10" y="26"/>
                  </a:lnTo>
                  <a:lnTo>
                    <a:pt x="6" y="30"/>
                  </a:lnTo>
                  <a:lnTo>
                    <a:pt x="3" y="34"/>
                  </a:lnTo>
                  <a:lnTo>
                    <a:pt x="1" y="39"/>
                  </a:lnTo>
                  <a:lnTo>
                    <a:pt x="0" y="4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9" name="Freeform 238"/>
            <p:cNvSpPr>
              <a:spLocks/>
            </p:cNvSpPr>
            <p:nvPr/>
          </p:nvSpPr>
          <p:spPr bwMode="auto">
            <a:xfrm>
              <a:off x="1583" y="1674"/>
              <a:ext cx="33" cy="16"/>
            </a:xfrm>
            <a:custGeom>
              <a:avLst/>
              <a:gdLst>
                <a:gd name="T0" fmla="*/ 0 w 106"/>
                <a:gd name="T1" fmla="*/ 0 h 49"/>
                <a:gd name="T2" fmla="*/ 0 w 106"/>
                <a:gd name="T3" fmla="*/ 0 h 49"/>
                <a:gd name="T4" fmla="*/ 0 w 106"/>
                <a:gd name="T5" fmla="*/ 0 h 49"/>
                <a:gd name="T6" fmla="*/ 0 w 106"/>
                <a:gd name="T7" fmla="*/ 0 h 49"/>
                <a:gd name="T8" fmla="*/ 0 w 106"/>
                <a:gd name="T9" fmla="*/ 0 h 49"/>
                <a:gd name="T10" fmla="*/ 0 w 106"/>
                <a:gd name="T11" fmla="*/ 0 h 49"/>
                <a:gd name="T12" fmla="*/ 0 w 106"/>
                <a:gd name="T13" fmla="*/ 0 h 49"/>
                <a:gd name="T14" fmla="*/ 0 w 106"/>
                <a:gd name="T15" fmla="*/ 0 h 49"/>
                <a:gd name="T16" fmla="*/ 0 w 106"/>
                <a:gd name="T17" fmla="*/ 0 h 49"/>
                <a:gd name="T18" fmla="*/ 0 w 106"/>
                <a:gd name="T19" fmla="*/ 0 h 49"/>
                <a:gd name="T20" fmla="*/ 0 w 106"/>
                <a:gd name="T21" fmla="*/ 0 h 49"/>
                <a:gd name="T22" fmla="*/ 0 w 106"/>
                <a:gd name="T23" fmla="*/ 0 h 49"/>
                <a:gd name="T24" fmla="*/ 0 w 106"/>
                <a:gd name="T25" fmla="*/ 0 h 49"/>
                <a:gd name="T26" fmla="*/ 0 w 106"/>
                <a:gd name="T27" fmla="*/ 0 h 49"/>
                <a:gd name="T28" fmla="*/ 0 w 106"/>
                <a:gd name="T29" fmla="*/ 0 h 49"/>
                <a:gd name="T30" fmla="*/ 0 w 106"/>
                <a:gd name="T31" fmla="*/ 0 h 49"/>
                <a:gd name="T32" fmla="*/ 0 w 106"/>
                <a:gd name="T33" fmla="*/ 0 h 49"/>
                <a:gd name="T34" fmla="*/ 0 w 106"/>
                <a:gd name="T35" fmla="*/ 0 h 49"/>
                <a:gd name="T36" fmla="*/ 0 w 106"/>
                <a:gd name="T37" fmla="*/ 0 h 49"/>
                <a:gd name="T38" fmla="*/ 0 w 106"/>
                <a:gd name="T39" fmla="*/ 0 h 49"/>
                <a:gd name="T40" fmla="*/ 0 w 106"/>
                <a:gd name="T41" fmla="*/ 0 h 49"/>
                <a:gd name="T42" fmla="*/ 0 w 106"/>
                <a:gd name="T43" fmla="*/ 0 h 49"/>
                <a:gd name="T44" fmla="*/ 0 w 106"/>
                <a:gd name="T45" fmla="*/ 0 h 49"/>
                <a:gd name="T46" fmla="*/ 0 w 106"/>
                <a:gd name="T47" fmla="*/ 0 h 49"/>
                <a:gd name="T48" fmla="*/ 0 w 106"/>
                <a:gd name="T49" fmla="*/ 0 h 49"/>
                <a:gd name="T50" fmla="*/ 0 w 106"/>
                <a:gd name="T51" fmla="*/ 0 h 49"/>
                <a:gd name="T52" fmla="*/ 0 w 106"/>
                <a:gd name="T53" fmla="*/ 0 h 49"/>
                <a:gd name="T54" fmla="*/ 0 w 106"/>
                <a:gd name="T55" fmla="*/ 0 h 49"/>
                <a:gd name="T56" fmla="*/ 0 w 106"/>
                <a:gd name="T57" fmla="*/ 0 h 49"/>
                <a:gd name="T58" fmla="*/ 0 w 106"/>
                <a:gd name="T59" fmla="*/ 0 h 49"/>
                <a:gd name="T60" fmla="*/ 0 w 106"/>
                <a:gd name="T61" fmla="*/ 0 h 4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6"/>
                <a:gd name="T94" fmla="*/ 0 h 49"/>
                <a:gd name="T95" fmla="*/ 106 w 106"/>
                <a:gd name="T96" fmla="*/ 49 h 4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6" h="49">
                  <a:moveTo>
                    <a:pt x="80" y="13"/>
                  </a:moveTo>
                  <a:lnTo>
                    <a:pt x="72" y="12"/>
                  </a:lnTo>
                  <a:lnTo>
                    <a:pt x="66" y="11"/>
                  </a:lnTo>
                  <a:lnTo>
                    <a:pt x="59" y="8"/>
                  </a:lnTo>
                  <a:lnTo>
                    <a:pt x="53" y="6"/>
                  </a:lnTo>
                  <a:lnTo>
                    <a:pt x="47" y="4"/>
                  </a:lnTo>
                  <a:lnTo>
                    <a:pt x="41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9" y="11"/>
                  </a:lnTo>
                  <a:lnTo>
                    <a:pt x="17" y="21"/>
                  </a:lnTo>
                  <a:lnTo>
                    <a:pt x="26" y="29"/>
                  </a:lnTo>
                  <a:lnTo>
                    <a:pt x="34" y="36"/>
                  </a:lnTo>
                  <a:lnTo>
                    <a:pt x="42" y="42"/>
                  </a:lnTo>
                  <a:lnTo>
                    <a:pt x="52" y="46"/>
                  </a:lnTo>
                  <a:lnTo>
                    <a:pt x="61" y="48"/>
                  </a:lnTo>
                  <a:lnTo>
                    <a:pt x="72" y="49"/>
                  </a:lnTo>
                  <a:lnTo>
                    <a:pt x="79" y="48"/>
                  </a:lnTo>
                  <a:lnTo>
                    <a:pt x="87" y="45"/>
                  </a:lnTo>
                  <a:lnTo>
                    <a:pt x="97" y="39"/>
                  </a:lnTo>
                  <a:lnTo>
                    <a:pt x="106" y="31"/>
                  </a:lnTo>
                  <a:lnTo>
                    <a:pt x="101" y="30"/>
                  </a:lnTo>
                  <a:lnTo>
                    <a:pt x="98" y="28"/>
                  </a:lnTo>
                  <a:lnTo>
                    <a:pt x="93" y="25"/>
                  </a:lnTo>
                  <a:lnTo>
                    <a:pt x="90" y="22"/>
                  </a:lnTo>
                  <a:lnTo>
                    <a:pt x="88" y="19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0" name="Freeform 239"/>
            <p:cNvSpPr>
              <a:spLocks/>
            </p:cNvSpPr>
            <p:nvPr/>
          </p:nvSpPr>
          <p:spPr bwMode="auto">
            <a:xfrm>
              <a:off x="1599" y="1713"/>
              <a:ext cx="15" cy="7"/>
            </a:xfrm>
            <a:custGeom>
              <a:avLst/>
              <a:gdLst>
                <a:gd name="T0" fmla="*/ 0 w 47"/>
                <a:gd name="T1" fmla="*/ 0 h 22"/>
                <a:gd name="T2" fmla="*/ 0 w 47"/>
                <a:gd name="T3" fmla="*/ 0 h 22"/>
                <a:gd name="T4" fmla="*/ 0 w 47"/>
                <a:gd name="T5" fmla="*/ 0 h 22"/>
                <a:gd name="T6" fmla="*/ 0 w 47"/>
                <a:gd name="T7" fmla="*/ 0 h 22"/>
                <a:gd name="T8" fmla="*/ 0 w 47"/>
                <a:gd name="T9" fmla="*/ 0 h 22"/>
                <a:gd name="T10" fmla="*/ 0 w 47"/>
                <a:gd name="T11" fmla="*/ 0 h 22"/>
                <a:gd name="T12" fmla="*/ 0 w 47"/>
                <a:gd name="T13" fmla="*/ 0 h 22"/>
                <a:gd name="T14" fmla="*/ 0 w 47"/>
                <a:gd name="T15" fmla="*/ 0 h 22"/>
                <a:gd name="T16" fmla="*/ 0 w 47"/>
                <a:gd name="T17" fmla="*/ 0 h 22"/>
                <a:gd name="T18" fmla="*/ 0 w 47"/>
                <a:gd name="T19" fmla="*/ 0 h 22"/>
                <a:gd name="T20" fmla="*/ 0 w 47"/>
                <a:gd name="T21" fmla="*/ 0 h 22"/>
                <a:gd name="T22" fmla="*/ 0 w 47"/>
                <a:gd name="T23" fmla="*/ 0 h 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22"/>
                <a:gd name="T38" fmla="*/ 47 w 47"/>
                <a:gd name="T39" fmla="*/ 22 h 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22">
                  <a:moveTo>
                    <a:pt x="0" y="19"/>
                  </a:moveTo>
                  <a:lnTo>
                    <a:pt x="5" y="21"/>
                  </a:lnTo>
                  <a:lnTo>
                    <a:pt x="12" y="22"/>
                  </a:lnTo>
                  <a:lnTo>
                    <a:pt x="18" y="22"/>
                  </a:lnTo>
                  <a:lnTo>
                    <a:pt x="26" y="21"/>
                  </a:lnTo>
                  <a:lnTo>
                    <a:pt x="33" y="19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4" y="9"/>
                  </a:lnTo>
                  <a:lnTo>
                    <a:pt x="45" y="5"/>
                  </a:lnTo>
                  <a:lnTo>
                    <a:pt x="47" y="0"/>
                  </a:lnTo>
                  <a:lnTo>
                    <a:pt x="0" y="1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1" name="Freeform 240"/>
            <p:cNvSpPr>
              <a:spLocks/>
            </p:cNvSpPr>
            <p:nvPr/>
          </p:nvSpPr>
          <p:spPr bwMode="auto">
            <a:xfrm>
              <a:off x="1608" y="1742"/>
              <a:ext cx="17" cy="11"/>
            </a:xfrm>
            <a:custGeom>
              <a:avLst/>
              <a:gdLst>
                <a:gd name="T0" fmla="*/ 0 w 53"/>
                <a:gd name="T1" fmla="*/ 0 h 32"/>
                <a:gd name="T2" fmla="*/ 0 w 53"/>
                <a:gd name="T3" fmla="*/ 0 h 32"/>
                <a:gd name="T4" fmla="*/ 0 w 53"/>
                <a:gd name="T5" fmla="*/ 0 h 32"/>
                <a:gd name="T6" fmla="*/ 0 w 53"/>
                <a:gd name="T7" fmla="*/ 0 h 32"/>
                <a:gd name="T8" fmla="*/ 0 w 53"/>
                <a:gd name="T9" fmla="*/ 0 h 32"/>
                <a:gd name="T10" fmla="*/ 0 w 53"/>
                <a:gd name="T11" fmla="*/ 0 h 32"/>
                <a:gd name="T12" fmla="*/ 0 w 53"/>
                <a:gd name="T13" fmla="*/ 0 h 32"/>
                <a:gd name="T14" fmla="*/ 0 w 53"/>
                <a:gd name="T15" fmla="*/ 0 h 32"/>
                <a:gd name="T16" fmla="*/ 0 w 53"/>
                <a:gd name="T17" fmla="*/ 0 h 32"/>
                <a:gd name="T18" fmla="*/ 0 w 53"/>
                <a:gd name="T19" fmla="*/ 0 h 32"/>
                <a:gd name="T20" fmla="*/ 0 w 53"/>
                <a:gd name="T21" fmla="*/ 0 h 32"/>
                <a:gd name="T22" fmla="*/ 0 w 53"/>
                <a:gd name="T23" fmla="*/ 0 h 32"/>
                <a:gd name="T24" fmla="*/ 0 w 53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32"/>
                <a:gd name="T41" fmla="*/ 53 w 53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32">
                  <a:moveTo>
                    <a:pt x="53" y="0"/>
                  </a:moveTo>
                  <a:lnTo>
                    <a:pt x="37" y="9"/>
                  </a:lnTo>
                  <a:lnTo>
                    <a:pt x="23" y="18"/>
                  </a:lnTo>
                  <a:lnTo>
                    <a:pt x="11" y="26"/>
                  </a:lnTo>
                  <a:lnTo>
                    <a:pt x="0" y="32"/>
                  </a:lnTo>
                  <a:lnTo>
                    <a:pt x="13" y="32"/>
                  </a:lnTo>
                  <a:lnTo>
                    <a:pt x="26" y="32"/>
                  </a:lnTo>
                  <a:lnTo>
                    <a:pt x="39" y="32"/>
                  </a:lnTo>
                  <a:lnTo>
                    <a:pt x="53" y="32"/>
                  </a:lnTo>
                  <a:lnTo>
                    <a:pt x="53" y="24"/>
                  </a:lnTo>
                  <a:lnTo>
                    <a:pt x="53" y="16"/>
                  </a:lnTo>
                  <a:lnTo>
                    <a:pt x="53" y="9"/>
                  </a:lnTo>
                  <a:lnTo>
                    <a:pt x="5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2" name="Freeform 241"/>
            <p:cNvSpPr>
              <a:spLocks/>
            </p:cNvSpPr>
            <p:nvPr/>
          </p:nvSpPr>
          <p:spPr bwMode="auto">
            <a:xfrm>
              <a:off x="1450" y="1438"/>
              <a:ext cx="14" cy="12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w 46"/>
                <a:gd name="T15" fmla="*/ 0 h 34"/>
                <a:gd name="T16" fmla="*/ 0 w 46"/>
                <a:gd name="T17" fmla="*/ 0 h 34"/>
                <a:gd name="T18" fmla="*/ 0 w 46"/>
                <a:gd name="T19" fmla="*/ 0 h 34"/>
                <a:gd name="T20" fmla="*/ 0 w 46"/>
                <a:gd name="T21" fmla="*/ 0 h 34"/>
                <a:gd name="T22" fmla="*/ 0 w 46"/>
                <a:gd name="T23" fmla="*/ 0 h 34"/>
                <a:gd name="T24" fmla="*/ 0 w 46"/>
                <a:gd name="T25" fmla="*/ 0 h 34"/>
                <a:gd name="T26" fmla="*/ 0 w 46"/>
                <a:gd name="T27" fmla="*/ 0 h 34"/>
                <a:gd name="T28" fmla="*/ 0 w 46"/>
                <a:gd name="T29" fmla="*/ 0 h 34"/>
                <a:gd name="T30" fmla="*/ 0 w 46"/>
                <a:gd name="T31" fmla="*/ 0 h 34"/>
                <a:gd name="T32" fmla="*/ 0 w 46"/>
                <a:gd name="T33" fmla="*/ 0 h 34"/>
                <a:gd name="T34" fmla="*/ 0 w 46"/>
                <a:gd name="T35" fmla="*/ 0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4"/>
                <a:gd name="T56" fmla="*/ 46 w 46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4">
                  <a:moveTo>
                    <a:pt x="27" y="3"/>
                  </a:moveTo>
                  <a:lnTo>
                    <a:pt x="0" y="16"/>
                  </a:lnTo>
                  <a:lnTo>
                    <a:pt x="0" y="34"/>
                  </a:lnTo>
                  <a:lnTo>
                    <a:pt x="27" y="34"/>
                  </a:lnTo>
                  <a:lnTo>
                    <a:pt x="31" y="32"/>
                  </a:lnTo>
                  <a:lnTo>
                    <a:pt x="35" y="28"/>
                  </a:lnTo>
                  <a:lnTo>
                    <a:pt x="39" y="25"/>
                  </a:lnTo>
                  <a:lnTo>
                    <a:pt x="42" y="21"/>
                  </a:lnTo>
                  <a:lnTo>
                    <a:pt x="44" y="17"/>
                  </a:lnTo>
                  <a:lnTo>
                    <a:pt x="45" y="13"/>
                  </a:lnTo>
                  <a:lnTo>
                    <a:pt x="46" y="8"/>
                  </a:lnTo>
                  <a:lnTo>
                    <a:pt x="46" y="3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2" y="2"/>
                  </a:lnTo>
                  <a:lnTo>
                    <a:pt x="27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3" name="Freeform 242"/>
            <p:cNvSpPr>
              <a:spLocks/>
            </p:cNvSpPr>
            <p:nvPr/>
          </p:nvSpPr>
          <p:spPr bwMode="auto">
            <a:xfrm>
              <a:off x="1305" y="1224"/>
              <a:ext cx="16" cy="8"/>
            </a:xfrm>
            <a:custGeom>
              <a:avLst/>
              <a:gdLst>
                <a:gd name="T0" fmla="*/ 0 w 48"/>
                <a:gd name="T1" fmla="*/ 0 h 25"/>
                <a:gd name="T2" fmla="*/ 0 w 48"/>
                <a:gd name="T3" fmla="*/ 0 h 25"/>
                <a:gd name="T4" fmla="*/ 0 w 48"/>
                <a:gd name="T5" fmla="*/ 0 h 25"/>
                <a:gd name="T6" fmla="*/ 0 w 48"/>
                <a:gd name="T7" fmla="*/ 0 h 25"/>
                <a:gd name="T8" fmla="*/ 0 w 48"/>
                <a:gd name="T9" fmla="*/ 0 h 25"/>
                <a:gd name="T10" fmla="*/ 0 w 48"/>
                <a:gd name="T11" fmla="*/ 0 h 25"/>
                <a:gd name="T12" fmla="*/ 0 w 48"/>
                <a:gd name="T13" fmla="*/ 0 h 25"/>
                <a:gd name="T14" fmla="*/ 0 w 48"/>
                <a:gd name="T15" fmla="*/ 0 h 25"/>
                <a:gd name="T16" fmla="*/ 0 w 48"/>
                <a:gd name="T17" fmla="*/ 0 h 25"/>
                <a:gd name="T18" fmla="*/ 0 w 48"/>
                <a:gd name="T19" fmla="*/ 0 h 25"/>
                <a:gd name="T20" fmla="*/ 0 w 48"/>
                <a:gd name="T21" fmla="*/ 0 h 25"/>
                <a:gd name="T22" fmla="*/ 0 w 48"/>
                <a:gd name="T23" fmla="*/ 0 h 25"/>
                <a:gd name="T24" fmla="*/ 0 w 48"/>
                <a:gd name="T25" fmla="*/ 0 h 25"/>
                <a:gd name="T26" fmla="*/ 0 w 48"/>
                <a:gd name="T27" fmla="*/ 0 h 25"/>
                <a:gd name="T28" fmla="*/ 0 w 48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8"/>
                <a:gd name="T46" fmla="*/ 0 h 25"/>
                <a:gd name="T47" fmla="*/ 48 w 48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8" h="25">
                  <a:moveTo>
                    <a:pt x="0" y="25"/>
                  </a:moveTo>
                  <a:lnTo>
                    <a:pt x="14" y="25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2"/>
                  </a:lnTo>
                  <a:lnTo>
                    <a:pt x="37" y="18"/>
                  </a:lnTo>
                  <a:lnTo>
                    <a:pt x="40" y="15"/>
                  </a:lnTo>
                  <a:lnTo>
                    <a:pt x="45" y="7"/>
                  </a:lnTo>
                  <a:lnTo>
                    <a:pt x="48" y="0"/>
                  </a:lnTo>
                  <a:lnTo>
                    <a:pt x="40" y="1"/>
                  </a:lnTo>
                  <a:lnTo>
                    <a:pt x="33" y="2"/>
                  </a:lnTo>
                  <a:lnTo>
                    <a:pt x="28" y="5"/>
                  </a:lnTo>
                  <a:lnTo>
                    <a:pt x="21" y="8"/>
                  </a:lnTo>
                  <a:lnTo>
                    <a:pt x="11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4" name="Freeform 243"/>
            <p:cNvSpPr>
              <a:spLocks/>
            </p:cNvSpPr>
            <p:nvPr/>
          </p:nvSpPr>
          <p:spPr bwMode="auto">
            <a:xfrm>
              <a:off x="1343" y="1188"/>
              <a:ext cx="8" cy="11"/>
            </a:xfrm>
            <a:custGeom>
              <a:avLst/>
              <a:gdLst>
                <a:gd name="T0" fmla="*/ 0 w 30"/>
                <a:gd name="T1" fmla="*/ 0 h 37"/>
                <a:gd name="T2" fmla="*/ 0 w 30"/>
                <a:gd name="T3" fmla="*/ 0 h 37"/>
                <a:gd name="T4" fmla="*/ 0 w 30"/>
                <a:gd name="T5" fmla="*/ 0 h 37"/>
                <a:gd name="T6" fmla="*/ 0 w 30"/>
                <a:gd name="T7" fmla="*/ 0 h 37"/>
                <a:gd name="T8" fmla="*/ 0 w 30"/>
                <a:gd name="T9" fmla="*/ 0 h 37"/>
                <a:gd name="T10" fmla="*/ 0 w 30"/>
                <a:gd name="T11" fmla="*/ 0 h 37"/>
                <a:gd name="T12" fmla="*/ 0 w 30"/>
                <a:gd name="T13" fmla="*/ 0 h 37"/>
                <a:gd name="T14" fmla="*/ 0 w 30"/>
                <a:gd name="T15" fmla="*/ 0 h 37"/>
                <a:gd name="T16" fmla="*/ 0 w 30"/>
                <a:gd name="T17" fmla="*/ 0 h 37"/>
                <a:gd name="T18" fmla="*/ 0 w 30"/>
                <a:gd name="T19" fmla="*/ 0 h 37"/>
                <a:gd name="T20" fmla="*/ 0 w 30"/>
                <a:gd name="T21" fmla="*/ 0 h 37"/>
                <a:gd name="T22" fmla="*/ 0 w 30"/>
                <a:gd name="T23" fmla="*/ 0 h 37"/>
                <a:gd name="T24" fmla="*/ 0 w 30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37"/>
                <a:gd name="T41" fmla="*/ 30 w 30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37">
                  <a:moveTo>
                    <a:pt x="0" y="0"/>
                  </a:moveTo>
                  <a:lnTo>
                    <a:pt x="0" y="37"/>
                  </a:lnTo>
                  <a:lnTo>
                    <a:pt x="11" y="36"/>
                  </a:lnTo>
                  <a:lnTo>
                    <a:pt x="20" y="34"/>
                  </a:lnTo>
                  <a:lnTo>
                    <a:pt x="22" y="33"/>
                  </a:lnTo>
                  <a:lnTo>
                    <a:pt x="26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0" y="23"/>
                  </a:lnTo>
                  <a:lnTo>
                    <a:pt x="30" y="16"/>
                  </a:lnTo>
                  <a:lnTo>
                    <a:pt x="29" y="9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5" name="Freeform 244"/>
            <p:cNvSpPr>
              <a:spLocks/>
            </p:cNvSpPr>
            <p:nvPr/>
          </p:nvSpPr>
          <p:spPr bwMode="auto">
            <a:xfrm>
              <a:off x="1334" y="1208"/>
              <a:ext cx="36" cy="16"/>
            </a:xfrm>
            <a:custGeom>
              <a:avLst/>
              <a:gdLst>
                <a:gd name="T0" fmla="*/ 0 w 113"/>
                <a:gd name="T1" fmla="*/ 0 h 46"/>
                <a:gd name="T2" fmla="*/ 0 w 113"/>
                <a:gd name="T3" fmla="*/ 0 h 46"/>
                <a:gd name="T4" fmla="*/ 0 w 113"/>
                <a:gd name="T5" fmla="*/ 0 h 46"/>
                <a:gd name="T6" fmla="*/ 0 w 113"/>
                <a:gd name="T7" fmla="*/ 0 h 46"/>
                <a:gd name="T8" fmla="*/ 0 w 113"/>
                <a:gd name="T9" fmla="*/ 0 h 46"/>
                <a:gd name="T10" fmla="*/ 0 w 113"/>
                <a:gd name="T11" fmla="*/ 0 h 46"/>
                <a:gd name="T12" fmla="*/ 0 w 113"/>
                <a:gd name="T13" fmla="*/ 0 h 46"/>
                <a:gd name="T14" fmla="*/ 0 w 113"/>
                <a:gd name="T15" fmla="*/ 0 h 46"/>
                <a:gd name="T16" fmla="*/ 0 w 113"/>
                <a:gd name="T17" fmla="*/ 0 h 46"/>
                <a:gd name="T18" fmla="*/ 0 w 113"/>
                <a:gd name="T19" fmla="*/ 0 h 46"/>
                <a:gd name="T20" fmla="*/ 0 w 113"/>
                <a:gd name="T21" fmla="*/ 0 h 46"/>
                <a:gd name="T22" fmla="*/ 0 w 113"/>
                <a:gd name="T23" fmla="*/ 0 h 46"/>
                <a:gd name="T24" fmla="*/ 0 w 113"/>
                <a:gd name="T25" fmla="*/ 0 h 46"/>
                <a:gd name="T26" fmla="*/ 0 w 113"/>
                <a:gd name="T27" fmla="*/ 0 h 46"/>
                <a:gd name="T28" fmla="*/ 0 w 113"/>
                <a:gd name="T29" fmla="*/ 0 h 46"/>
                <a:gd name="T30" fmla="*/ 0 w 113"/>
                <a:gd name="T31" fmla="*/ 0 h 46"/>
                <a:gd name="T32" fmla="*/ 0 w 113"/>
                <a:gd name="T33" fmla="*/ 0 h 46"/>
                <a:gd name="T34" fmla="*/ 0 w 113"/>
                <a:gd name="T35" fmla="*/ 0 h 46"/>
                <a:gd name="T36" fmla="*/ 0 w 113"/>
                <a:gd name="T37" fmla="*/ 0 h 46"/>
                <a:gd name="T38" fmla="*/ 0 w 113"/>
                <a:gd name="T39" fmla="*/ 0 h 46"/>
                <a:gd name="T40" fmla="*/ 0 w 113"/>
                <a:gd name="T41" fmla="*/ 0 h 46"/>
                <a:gd name="T42" fmla="*/ 0 w 113"/>
                <a:gd name="T43" fmla="*/ 0 h 46"/>
                <a:gd name="T44" fmla="*/ 0 w 113"/>
                <a:gd name="T45" fmla="*/ 0 h 46"/>
                <a:gd name="T46" fmla="*/ 0 w 113"/>
                <a:gd name="T47" fmla="*/ 0 h 46"/>
                <a:gd name="T48" fmla="*/ 0 w 113"/>
                <a:gd name="T49" fmla="*/ 0 h 46"/>
                <a:gd name="T50" fmla="*/ 0 w 113"/>
                <a:gd name="T51" fmla="*/ 0 h 46"/>
                <a:gd name="T52" fmla="*/ 0 w 113"/>
                <a:gd name="T53" fmla="*/ 0 h 46"/>
                <a:gd name="T54" fmla="*/ 0 w 113"/>
                <a:gd name="T55" fmla="*/ 0 h 46"/>
                <a:gd name="T56" fmla="*/ 0 w 113"/>
                <a:gd name="T57" fmla="*/ 0 h 46"/>
                <a:gd name="T58" fmla="*/ 0 w 113"/>
                <a:gd name="T59" fmla="*/ 0 h 46"/>
                <a:gd name="T60" fmla="*/ 0 w 113"/>
                <a:gd name="T61" fmla="*/ 0 h 4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13"/>
                <a:gd name="T94" fmla="*/ 0 h 46"/>
                <a:gd name="T95" fmla="*/ 113 w 113"/>
                <a:gd name="T96" fmla="*/ 46 h 4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13" h="46">
                  <a:moveTo>
                    <a:pt x="33" y="3"/>
                  </a:moveTo>
                  <a:lnTo>
                    <a:pt x="22" y="3"/>
                  </a:lnTo>
                  <a:lnTo>
                    <a:pt x="12" y="5"/>
                  </a:lnTo>
                  <a:lnTo>
                    <a:pt x="7" y="7"/>
                  </a:lnTo>
                  <a:lnTo>
                    <a:pt x="3" y="11"/>
                  </a:lnTo>
                  <a:lnTo>
                    <a:pt x="1" y="15"/>
                  </a:lnTo>
                  <a:lnTo>
                    <a:pt x="0" y="21"/>
                  </a:lnTo>
                  <a:lnTo>
                    <a:pt x="6" y="27"/>
                  </a:lnTo>
                  <a:lnTo>
                    <a:pt x="10" y="33"/>
                  </a:lnTo>
                  <a:lnTo>
                    <a:pt x="16" y="37"/>
                  </a:lnTo>
                  <a:lnTo>
                    <a:pt x="20" y="41"/>
                  </a:lnTo>
                  <a:lnTo>
                    <a:pt x="25" y="43"/>
                  </a:lnTo>
                  <a:lnTo>
                    <a:pt x="30" y="45"/>
                  </a:lnTo>
                  <a:lnTo>
                    <a:pt x="35" y="46"/>
                  </a:lnTo>
                  <a:lnTo>
                    <a:pt x="40" y="46"/>
                  </a:lnTo>
                  <a:lnTo>
                    <a:pt x="56" y="46"/>
                  </a:lnTo>
                  <a:lnTo>
                    <a:pt x="70" y="43"/>
                  </a:lnTo>
                  <a:lnTo>
                    <a:pt x="76" y="41"/>
                  </a:lnTo>
                  <a:lnTo>
                    <a:pt x="81" y="38"/>
                  </a:lnTo>
                  <a:lnTo>
                    <a:pt x="87" y="36"/>
                  </a:lnTo>
                  <a:lnTo>
                    <a:pt x="91" y="33"/>
                  </a:lnTo>
                  <a:lnTo>
                    <a:pt x="99" y="27"/>
                  </a:lnTo>
                  <a:lnTo>
                    <a:pt x="106" y="20"/>
                  </a:lnTo>
                  <a:lnTo>
                    <a:pt x="110" y="12"/>
                  </a:lnTo>
                  <a:lnTo>
                    <a:pt x="113" y="3"/>
                  </a:lnTo>
                  <a:lnTo>
                    <a:pt x="99" y="1"/>
                  </a:lnTo>
                  <a:lnTo>
                    <a:pt x="87" y="0"/>
                  </a:lnTo>
                  <a:lnTo>
                    <a:pt x="76" y="0"/>
                  </a:lnTo>
                  <a:lnTo>
                    <a:pt x="66" y="1"/>
                  </a:lnTo>
                  <a:lnTo>
                    <a:pt x="48" y="2"/>
                  </a:lnTo>
                  <a:lnTo>
                    <a:pt x="33" y="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6" name="Freeform 245"/>
            <p:cNvSpPr>
              <a:spLocks/>
            </p:cNvSpPr>
            <p:nvPr/>
          </p:nvSpPr>
          <p:spPr bwMode="auto">
            <a:xfrm>
              <a:off x="1365" y="1201"/>
              <a:ext cx="49" cy="28"/>
            </a:xfrm>
            <a:custGeom>
              <a:avLst/>
              <a:gdLst>
                <a:gd name="T0" fmla="*/ 0 w 153"/>
                <a:gd name="T1" fmla="*/ 0 h 82"/>
                <a:gd name="T2" fmla="*/ 0 w 153"/>
                <a:gd name="T3" fmla="*/ 0 h 82"/>
                <a:gd name="T4" fmla="*/ 0 w 153"/>
                <a:gd name="T5" fmla="*/ 0 h 82"/>
                <a:gd name="T6" fmla="*/ 0 w 153"/>
                <a:gd name="T7" fmla="*/ 0 h 82"/>
                <a:gd name="T8" fmla="*/ 0 w 153"/>
                <a:gd name="T9" fmla="*/ 0 h 82"/>
                <a:gd name="T10" fmla="*/ 0 w 153"/>
                <a:gd name="T11" fmla="*/ 0 h 82"/>
                <a:gd name="T12" fmla="*/ 0 w 153"/>
                <a:gd name="T13" fmla="*/ 0 h 82"/>
                <a:gd name="T14" fmla="*/ 0 w 153"/>
                <a:gd name="T15" fmla="*/ 0 h 82"/>
                <a:gd name="T16" fmla="*/ 0 w 153"/>
                <a:gd name="T17" fmla="*/ 0 h 82"/>
                <a:gd name="T18" fmla="*/ 0 w 153"/>
                <a:gd name="T19" fmla="*/ 0 h 82"/>
                <a:gd name="T20" fmla="*/ 0 w 153"/>
                <a:gd name="T21" fmla="*/ 0 h 82"/>
                <a:gd name="T22" fmla="*/ 0 w 153"/>
                <a:gd name="T23" fmla="*/ 0 h 82"/>
                <a:gd name="T24" fmla="*/ 0 w 153"/>
                <a:gd name="T25" fmla="*/ 0 h 82"/>
                <a:gd name="T26" fmla="*/ 0 w 153"/>
                <a:gd name="T27" fmla="*/ 0 h 82"/>
                <a:gd name="T28" fmla="*/ 0 w 153"/>
                <a:gd name="T29" fmla="*/ 0 h 82"/>
                <a:gd name="T30" fmla="*/ 0 w 153"/>
                <a:gd name="T31" fmla="*/ 0 h 82"/>
                <a:gd name="T32" fmla="*/ 0 w 153"/>
                <a:gd name="T33" fmla="*/ 0 h 82"/>
                <a:gd name="T34" fmla="*/ 0 w 153"/>
                <a:gd name="T35" fmla="*/ 0 h 82"/>
                <a:gd name="T36" fmla="*/ 0 w 153"/>
                <a:gd name="T37" fmla="*/ 0 h 82"/>
                <a:gd name="T38" fmla="*/ 0 w 153"/>
                <a:gd name="T39" fmla="*/ 0 h 82"/>
                <a:gd name="T40" fmla="*/ 0 w 153"/>
                <a:gd name="T41" fmla="*/ 0 h 82"/>
                <a:gd name="T42" fmla="*/ 0 w 153"/>
                <a:gd name="T43" fmla="*/ 0 h 82"/>
                <a:gd name="T44" fmla="*/ 0 w 153"/>
                <a:gd name="T45" fmla="*/ 0 h 82"/>
                <a:gd name="T46" fmla="*/ 0 w 153"/>
                <a:gd name="T47" fmla="*/ 0 h 82"/>
                <a:gd name="T48" fmla="*/ 0 w 153"/>
                <a:gd name="T49" fmla="*/ 0 h 82"/>
                <a:gd name="T50" fmla="*/ 0 w 153"/>
                <a:gd name="T51" fmla="*/ 0 h 82"/>
                <a:gd name="T52" fmla="*/ 0 w 153"/>
                <a:gd name="T53" fmla="*/ 0 h 82"/>
                <a:gd name="T54" fmla="*/ 0 w 153"/>
                <a:gd name="T55" fmla="*/ 0 h 82"/>
                <a:gd name="T56" fmla="*/ 0 w 153"/>
                <a:gd name="T57" fmla="*/ 0 h 82"/>
                <a:gd name="T58" fmla="*/ 0 w 153"/>
                <a:gd name="T59" fmla="*/ 0 h 82"/>
                <a:gd name="T60" fmla="*/ 0 w 153"/>
                <a:gd name="T61" fmla="*/ 0 h 82"/>
                <a:gd name="T62" fmla="*/ 0 w 153"/>
                <a:gd name="T63" fmla="*/ 0 h 82"/>
                <a:gd name="T64" fmla="*/ 0 w 153"/>
                <a:gd name="T65" fmla="*/ 0 h 82"/>
                <a:gd name="T66" fmla="*/ 0 w 153"/>
                <a:gd name="T67" fmla="*/ 0 h 82"/>
                <a:gd name="T68" fmla="*/ 0 w 153"/>
                <a:gd name="T69" fmla="*/ 0 h 82"/>
                <a:gd name="T70" fmla="*/ 0 w 153"/>
                <a:gd name="T71" fmla="*/ 0 h 82"/>
                <a:gd name="T72" fmla="*/ 0 w 153"/>
                <a:gd name="T73" fmla="*/ 0 h 82"/>
                <a:gd name="T74" fmla="*/ 0 w 153"/>
                <a:gd name="T75" fmla="*/ 0 h 82"/>
                <a:gd name="T76" fmla="*/ 0 w 153"/>
                <a:gd name="T77" fmla="*/ 0 h 82"/>
                <a:gd name="T78" fmla="*/ 0 w 153"/>
                <a:gd name="T79" fmla="*/ 0 h 82"/>
                <a:gd name="T80" fmla="*/ 0 w 153"/>
                <a:gd name="T81" fmla="*/ 0 h 82"/>
                <a:gd name="T82" fmla="*/ 0 w 153"/>
                <a:gd name="T83" fmla="*/ 0 h 82"/>
                <a:gd name="T84" fmla="*/ 0 w 153"/>
                <a:gd name="T85" fmla="*/ 0 h 82"/>
                <a:gd name="T86" fmla="*/ 0 w 153"/>
                <a:gd name="T87" fmla="*/ 0 h 82"/>
                <a:gd name="T88" fmla="*/ 0 w 153"/>
                <a:gd name="T89" fmla="*/ 0 h 82"/>
                <a:gd name="T90" fmla="*/ 0 w 153"/>
                <a:gd name="T91" fmla="*/ 0 h 82"/>
                <a:gd name="T92" fmla="*/ 0 w 153"/>
                <a:gd name="T93" fmla="*/ 0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53"/>
                <a:gd name="T142" fmla="*/ 0 h 82"/>
                <a:gd name="T143" fmla="*/ 153 w 153"/>
                <a:gd name="T144" fmla="*/ 82 h 8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53" h="82">
                  <a:moveTo>
                    <a:pt x="0" y="79"/>
                  </a:moveTo>
                  <a:lnTo>
                    <a:pt x="2" y="81"/>
                  </a:lnTo>
                  <a:lnTo>
                    <a:pt x="6" y="82"/>
                  </a:lnTo>
                  <a:lnTo>
                    <a:pt x="10" y="82"/>
                  </a:lnTo>
                  <a:lnTo>
                    <a:pt x="14" y="82"/>
                  </a:lnTo>
                  <a:lnTo>
                    <a:pt x="23" y="80"/>
                  </a:lnTo>
                  <a:lnTo>
                    <a:pt x="33" y="79"/>
                  </a:lnTo>
                  <a:lnTo>
                    <a:pt x="40" y="79"/>
                  </a:lnTo>
                  <a:lnTo>
                    <a:pt x="47" y="78"/>
                  </a:lnTo>
                  <a:lnTo>
                    <a:pt x="56" y="76"/>
                  </a:lnTo>
                  <a:lnTo>
                    <a:pt x="65" y="74"/>
                  </a:lnTo>
                  <a:lnTo>
                    <a:pt x="83" y="68"/>
                  </a:lnTo>
                  <a:lnTo>
                    <a:pt x="103" y="59"/>
                  </a:lnTo>
                  <a:lnTo>
                    <a:pt x="112" y="54"/>
                  </a:lnTo>
                  <a:lnTo>
                    <a:pt x="121" y="49"/>
                  </a:lnTo>
                  <a:lnTo>
                    <a:pt x="129" y="43"/>
                  </a:lnTo>
                  <a:lnTo>
                    <a:pt x="136" y="38"/>
                  </a:lnTo>
                  <a:lnTo>
                    <a:pt x="142" y="32"/>
                  </a:lnTo>
                  <a:lnTo>
                    <a:pt x="147" y="25"/>
                  </a:lnTo>
                  <a:lnTo>
                    <a:pt x="150" y="19"/>
                  </a:lnTo>
                  <a:lnTo>
                    <a:pt x="153" y="12"/>
                  </a:lnTo>
                  <a:lnTo>
                    <a:pt x="134" y="8"/>
                  </a:lnTo>
                  <a:lnTo>
                    <a:pt x="115" y="3"/>
                  </a:lnTo>
                  <a:lnTo>
                    <a:pt x="96" y="1"/>
                  </a:lnTo>
                  <a:lnTo>
                    <a:pt x="77" y="0"/>
                  </a:lnTo>
                  <a:lnTo>
                    <a:pt x="68" y="1"/>
                  </a:lnTo>
                  <a:lnTo>
                    <a:pt x="60" y="1"/>
                  </a:lnTo>
                  <a:lnTo>
                    <a:pt x="52" y="2"/>
                  </a:lnTo>
                  <a:lnTo>
                    <a:pt x="45" y="4"/>
                  </a:lnTo>
                  <a:lnTo>
                    <a:pt x="38" y="7"/>
                  </a:lnTo>
                  <a:lnTo>
                    <a:pt x="34" y="10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32" y="23"/>
                  </a:lnTo>
                  <a:lnTo>
                    <a:pt x="36" y="29"/>
                  </a:lnTo>
                  <a:lnTo>
                    <a:pt x="38" y="32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0" y="41"/>
                  </a:lnTo>
                  <a:lnTo>
                    <a:pt x="33" y="46"/>
                  </a:lnTo>
                  <a:lnTo>
                    <a:pt x="29" y="52"/>
                  </a:lnTo>
                  <a:lnTo>
                    <a:pt x="23" y="57"/>
                  </a:lnTo>
                  <a:lnTo>
                    <a:pt x="18" y="64"/>
                  </a:lnTo>
                  <a:lnTo>
                    <a:pt x="13" y="69"/>
                  </a:lnTo>
                  <a:lnTo>
                    <a:pt x="7" y="75"/>
                  </a:lnTo>
                  <a:lnTo>
                    <a:pt x="0" y="7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7" name="Freeform 246"/>
            <p:cNvSpPr>
              <a:spLocks/>
            </p:cNvSpPr>
            <p:nvPr/>
          </p:nvSpPr>
          <p:spPr bwMode="auto">
            <a:xfrm>
              <a:off x="1414" y="1217"/>
              <a:ext cx="29" cy="17"/>
            </a:xfrm>
            <a:custGeom>
              <a:avLst/>
              <a:gdLst>
                <a:gd name="T0" fmla="*/ 0 w 86"/>
                <a:gd name="T1" fmla="*/ 0 h 50"/>
                <a:gd name="T2" fmla="*/ 0 w 86"/>
                <a:gd name="T3" fmla="*/ 0 h 50"/>
                <a:gd name="T4" fmla="*/ 0 w 86"/>
                <a:gd name="T5" fmla="*/ 0 h 50"/>
                <a:gd name="T6" fmla="*/ 0 w 86"/>
                <a:gd name="T7" fmla="*/ 0 h 50"/>
                <a:gd name="T8" fmla="*/ 0 w 86"/>
                <a:gd name="T9" fmla="*/ 0 h 50"/>
                <a:gd name="T10" fmla="*/ 0 w 86"/>
                <a:gd name="T11" fmla="*/ 0 h 50"/>
                <a:gd name="T12" fmla="*/ 0 w 86"/>
                <a:gd name="T13" fmla="*/ 0 h 50"/>
                <a:gd name="T14" fmla="*/ 0 w 86"/>
                <a:gd name="T15" fmla="*/ 0 h 50"/>
                <a:gd name="T16" fmla="*/ 0 w 86"/>
                <a:gd name="T17" fmla="*/ 0 h 50"/>
                <a:gd name="T18" fmla="*/ 0 w 86"/>
                <a:gd name="T19" fmla="*/ 0 h 50"/>
                <a:gd name="T20" fmla="*/ 0 w 86"/>
                <a:gd name="T21" fmla="*/ 0 h 50"/>
                <a:gd name="T22" fmla="*/ 0 w 86"/>
                <a:gd name="T23" fmla="*/ 0 h 50"/>
                <a:gd name="T24" fmla="*/ 0 w 86"/>
                <a:gd name="T25" fmla="*/ 0 h 50"/>
                <a:gd name="T26" fmla="*/ 0 w 86"/>
                <a:gd name="T27" fmla="*/ 0 h 50"/>
                <a:gd name="T28" fmla="*/ 0 w 86"/>
                <a:gd name="T29" fmla="*/ 0 h 50"/>
                <a:gd name="T30" fmla="*/ 0 w 86"/>
                <a:gd name="T31" fmla="*/ 0 h 50"/>
                <a:gd name="T32" fmla="*/ 0 w 86"/>
                <a:gd name="T33" fmla="*/ 0 h 50"/>
                <a:gd name="T34" fmla="*/ 0 w 86"/>
                <a:gd name="T35" fmla="*/ 0 h 50"/>
                <a:gd name="T36" fmla="*/ 0 w 86"/>
                <a:gd name="T37" fmla="*/ 0 h 50"/>
                <a:gd name="T38" fmla="*/ 0 w 86"/>
                <a:gd name="T39" fmla="*/ 0 h 50"/>
                <a:gd name="T40" fmla="*/ 0 w 86"/>
                <a:gd name="T41" fmla="*/ 0 h 50"/>
                <a:gd name="T42" fmla="*/ 0 w 86"/>
                <a:gd name="T43" fmla="*/ 0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6"/>
                <a:gd name="T67" fmla="*/ 0 h 50"/>
                <a:gd name="T68" fmla="*/ 86 w 86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6" h="50">
                  <a:moveTo>
                    <a:pt x="0" y="37"/>
                  </a:moveTo>
                  <a:lnTo>
                    <a:pt x="5" y="41"/>
                  </a:lnTo>
                  <a:lnTo>
                    <a:pt x="11" y="44"/>
                  </a:lnTo>
                  <a:lnTo>
                    <a:pt x="16" y="47"/>
                  </a:lnTo>
                  <a:lnTo>
                    <a:pt x="23" y="48"/>
                  </a:lnTo>
                  <a:lnTo>
                    <a:pt x="35" y="49"/>
                  </a:lnTo>
                  <a:lnTo>
                    <a:pt x="46" y="50"/>
                  </a:lnTo>
                  <a:lnTo>
                    <a:pt x="58" y="49"/>
                  </a:lnTo>
                  <a:lnTo>
                    <a:pt x="67" y="48"/>
                  </a:lnTo>
                  <a:lnTo>
                    <a:pt x="73" y="47"/>
                  </a:lnTo>
                  <a:lnTo>
                    <a:pt x="79" y="44"/>
                  </a:lnTo>
                  <a:lnTo>
                    <a:pt x="82" y="41"/>
                  </a:lnTo>
                  <a:lnTo>
                    <a:pt x="84" y="37"/>
                  </a:lnTo>
                  <a:lnTo>
                    <a:pt x="85" y="32"/>
                  </a:lnTo>
                  <a:lnTo>
                    <a:pt x="86" y="25"/>
                  </a:lnTo>
                  <a:lnTo>
                    <a:pt x="85" y="17"/>
                  </a:lnTo>
                  <a:lnTo>
                    <a:pt x="84" y="10"/>
                  </a:lnTo>
                  <a:lnTo>
                    <a:pt x="83" y="7"/>
                  </a:lnTo>
                  <a:lnTo>
                    <a:pt x="81" y="5"/>
                  </a:lnTo>
                  <a:lnTo>
                    <a:pt x="77" y="2"/>
                  </a:lnTo>
                  <a:lnTo>
                    <a:pt x="73" y="0"/>
                  </a:lnTo>
                  <a:lnTo>
                    <a:pt x="0" y="3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8" name="Freeform 247"/>
            <p:cNvSpPr>
              <a:spLocks/>
            </p:cNvSpPr>
            <p:nvPr/>
          </p:nvSpPr>
          <p:spPr bwMode="auto">
            <a:xfrm>
              <a:off x="1379" y="1163"/>
              <a:ext cx="55" cy="25"/>
            </a:xfrm>
            <a:custGeom>
              <a:avLst/>
              <a:gdLst>
                <a:gd name="T0" fmla="*/ 0 w 172"/>
                <a:gd name="T1" fmla="*/ 0 h 74"/>
                <a:gd name="T2" fmla="*/ 0 w 172"/>
                <a:gd name="T3" fmla="*/ 0 h 74"/>
                <a:gd name="T4" fmla="*/ 0 w 172"/>
                <a:gd name="T5" fmla="*/ 0 h 74"/>
                <a:gd name="T6" fmla="*/ 0 w 172"/>
                <a:gd name="T7" fmla="*/ 0 h 74"/>
                <a:gd name="T8" fmla="*/ 0 w 172"/>
                <a:gd name="T9" fmla="*/ 0 h 74"/>
                <a:gd name="T10" fmla="*/ 0 w 172"/>
                <a:gd name="T11" fmla="*/ 0 h 74"/>
                <a:gd name="T12" fmla="*/ 0 w 172"/>
                <a:gd name="T13" fmla="*/ 0 h 74"/>
                <a:gd name="T14" fmla="*/ 0 w 172"/>
                <a:gd name="T15" fmla="*/ 0 h 74"/>
                <a:gd name="T16" fmla="*/ 0 w 172"/>
                <a:gd name="T17" fmla="*/ 0 h 74"/>
                <a:gd name="T18" fmla="*/ 0 w 172"/>
                <a:gd name="T19" fmla="*/ 0 h 74"/>
                <a:gd name="T20" fmla="*/ 0 w 172"/>
                <a:gd name="T21" fmla="*/ 0 h 74"/>
                <a:gd name="T22" fmla="*/ 0 w 172"/>
                <a:gd name="T23" fmla="*/ 0 h 74"/>
                <a:gd name="T24" fmla="*/ 0 w 172"/>
                <a:gd name="T25" fmla="*/ 0 h 74"/>
                <a:gd name="T26" fmla="*/ 0 w 172"/>
                <a:gd name="T27" fmla="*/ 0 h 74"/>
                <a:gd name="T28" fmla="*/ 0 w 172"/>
                <a:gd name="T29" fmla="*/ 0 h 74"/>
                <a:gd name="T30" fmla="*/ 0 w 172"/>
                <a:gd name="T31" fmla="*/ 0 h 74"/>
                <a:gd name="T32" fmla="*/ 0 w 172"/>
                <a:gd name="T33" fmla="*/ 0 h 74"/>
                <a:gd name="T34" fmla="*/ 0 w 172"/>
                <a:gd name="T35" fmla="*/ 0 h 74"/>
                <a:gd name="T36" fmla="*/ 0 w 172"/>
                <a:gd name="T37" fmla="*/ 0 h 74"/>
                <a:gd name="T38" fmla="*/ 0 w 172"/>
                <a:gd name="T39" fmla="*/ 0 h 74"/>
                <a:gd name="T40" fmla="*/ 0 w 172"/>
                <a:gd name="T41" fmla="*/ 0 h 74"/>
                <a:gd name="T42" fmla="*/ 0 w 172"/>
                <a:gd name="T43" fmla="*/ 0 h 74"/>
                <a:gd name="T44" fmla="*/ 0 w 172"/>
                <a:gd name="T45" fmla="*/ 0 h 74"/>
                <a:gd name="T46" fmla="*/ 0 w 172"/>
                <a:gd name="T47" fmla="*/ 0 h 74"/>
                <a:gd name="T48" fmla="*/ 0 w 172"/>
                <a:gd name="T49" fmla="*/ 0 h 74"/>
                <a:gd name="T50" fmla="*/ 0 w 172"/>
                <a:gd name="T51" fmla="*/ 0 h 74"/>
                <a:gd name="T52" fmla="*/ 0 w 172"/>
                <a:gd name="T53" fmla="*/ 0 h 74"/>
                <a:gd name="T54" fmla="*/ 0 w 172"/>
                <a:gd name="T55" fmla="*/ 0 h 74"/>
                <a:gd name="T56" fmla="*/ 0 w 172"/>
                <a:gd name="T57" fmla="*/ 0 h 74"/>
                <a:gd name="T58" fmla="*/ 0 w 172"/>
                <a:gd name="T59" fmla="*/ 0 h 74"/>
                <a:gd name="T60" fmla="*/ 0 w 172"/>
                <a:gd name="T61" fmla="*/ 0 h 74"/>
                <a:gd name="T62" fmla="*/ 0 w 172"/>
                <a:gd name="T63" fmla="*/ 0 h 74"/>
                <a:gd name="T64" fmla="*/ 0 w 172"/>
                <a:gd name="T65" fmla="*/ 0 h 74"/>
                <a:gd name="T66" fmla="*/ 0 w 172"/>
                <a:gd name="T67" fmla="*/ 0 h 74"/>
                <a:gd name="T68" fmla="*/ 0 w 172"/>
                <a:gd name="T69" fmla="*/ 0 h 74"/>
                <a:gd name="T70" fmla="*/ 0 w 172"/>
                <a:gd name="T71" fmla="*/ 0 h 74"/>
                <a:gd name="T72" fmla="*/ 0 w 172"/>
                <a:gd name="T73" fmla="*/ 0 h 74"/>
                <a:gd name="T74" fmla="*/ 0 w 172"/>
                <a:gd name="T75" fmla="*/ 0 h 74"/>
                <a:gd name="T76" fmla="*/ 0 w 172"/>
                <a:gd name="T77" fmla="*/ 0 h 74"/>
                <a:gd name="T78" fmla="*/ 0 w 172"/>
                <a:gd name="T79" fmla="*/ 0 h 74"/>
                <a:gd name="T80" fmla="*/ 0 w 172"/>
                <a:gd name="T81" fmla="*/ 0 h 74"/>
                <a:gd name="T82" fmla="*/ 0 w 172"/>
                <a:gd name="T83" fmla="*/ 0 h 74"/>
                <a:gd name="T84" fmla="*/ 0 w 172"/>
                <a:gd name="T85" fmla="*/ 0 h 74"/>
                <a:gd name="T86" fmla="*/ 0 w 172"/>
                <a:gd name="T87" fmla="*/ 0 h 74"/>
                <a:gd name="T88" fmla="*/ 0 w 172"/>
                <a:gd name="T89" fmla="*/ 0 h 74"/>
                <a:gd name="T90" fmla="*/ 0 w 172"/>
                <a:gd name="T91" fmla="*/ 0 h 74"/>
                <a:gd name="T92" fmla="*/ 0 w 172"/>
                <a:gd name="T93" fmla="*/ 0 h 74"/>
                <a:gd name="T94" fmla="*/ 0 w 172"/>
                <a:gd name="T95" fmla="*/ 0 h 74"/>
                <a:gd name="T96" fmla="*/ 0 w 172"/>
                <a:gd name="T97" fmla="*/ 0 h 74"/>
                <a:gd name="T98" fmla="*/ 0 w 172"/>
                <a:gd name="T99" fmla="*/ 0 h 74"/>
                <a:gd name="T100" fmla="*/ 0 w 172"/>
                <a:gd name="T101" fmla="*/ 0 h 74"/>
                <a:gd name="T102" fmla="*/ 0 w 172"/>
                <a:gd name="T103" fmla="*/ 0 h 7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72"/>
                <a:gd name="T157" fmla="*/ 0 h 74"/>
                <a:gd name="T158" fmla="*/ 172 w 172"/>
                <a:gd name="T159" fmla="*/ 74 h 7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72" h="74">
                  <a:moveTo>
                    <a:pt x="119" y="61"/>
                  </a:moveTo>
                  <a:lnTo>
                    <a:pt x="109" y="61"/>
                  </a:lnTo>
                  <a:lnTo>
                    <a:pt x="99" y="61"/>
                  </a:lnTo>
                  <a:lnTo>
                    <a:pt x="90" y="61"/>
                  </a:lnTo>
                  <a:lnTo>
                    <a:pt x="80" y="61"/>
                  </a:lnTo>
                  <a:lnTo>
                    <a:pt x="60" y="74"/>
                  </a:lnTo>
                  <a:lnTo>
                    <a:pt x="33" y="74"/>
                  </a:lnTo>
                  <a:lnTo>
                    <a:pt x="36" y="61"/>
                  </a:lnTo>
                  <a:lnTo>
                    <a:pt x="39" y="49"/>
                  </a:lnTo>
                  <a:lnTo>
                    <a:pt x="30" y="49"/>
                  </a:lnTo>
                  <a:lnTo>
                    <a:pt x="23" y="48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5" y="42"/>
                  </a:lnTo>
                  <a:lnTo>
                    <a:pt x="2" y="39"/>
                  </a:lnTo>
                  <a:lnTo>
                    <a:pt x="1" y="35"/>
                  </a:lnTo>
                  <a:lnTo>
                    <a:pt x="0" y="31"/>
                  </a:lnTo>
                  <a:lnTo>
                    <a:pt x="1" y="26"/>
                  </a:lnTo>
                  <a:lnTo>
                    <a:pt x="2" y="21"/>
                  </a:lnTo>
                  <a:lnTo>
                    <a:pt x="5" y="17"/>
                  </a:lnTo>
                  <a:lnTo>
                    <a:pt x="8" y="14"/>
                  </a:lnTo>
                  <a:lnTo>
                    <a:pt x="13" y="10"/>
                  </a:lnTo>
                  <a:lnTo>
                    <a:pt x="18" y="7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42" y="1"/>
                  </a:lnTo>
                  <a:lnTo>
                    <a:pt x="56" y="0"/>
                  </a:lnTo>
                  <a:lnTo>
                    <a:pt x="69" y="0"/>
                  </a:lnTo>
                  <a:lnTo>
                    <a:pt x="80" y="0"/>
                  </a:lnTo>
                  <a:lnTo>
                    <a:pt x="94" y="1"/>
                  </a:lnTo>
                  <a:lnTo>
                    <a:pt x="106" y="4"/>
                  </a:lnTo>
                  <a:lnTo>
                    <a:pt x="117" y="7"/>
                  </a:lnTo>
                  <a:lnTo>
                    <a:pt x="128" y="13"/>
                  </a:lnTo>
                  <a:lnTo>
                    <a:pt x="139" y="17"/>
                  </a:lnTo>
                  <a:lnTo>
                    <a:pt x="150" y="21"/>
                  </a:lnTo>
                  <a:lnTo>
                    <a:pt x="161" y="24"/>
                  </a:lnTo>
                  <a:lnTo>
                    <a:pt x="172" y="25"/>
                  </a:lnTo>
                  <a:lnTo>
                    <a:pt x="172" y="43"/>
                  </a:lnTo>
                  <a:lnTo>
                    <a:pt x="169" y="48"/>
                  </a:lnTo>
                  <a:lnTo>
                    <a:pt x="165" y="53"/>
                  </a:lnTo>
                  <a:lnTo>
                    <a:pt x="161" y="57"/>
                  </a:lnTo>
                  <a:lnTo>
                    <a:pt x="158" y="60"/>
                  </a:lnTo>
                  <a:lnTo>
                    <a:pt x="153" y="62"/>
                  </a:lnTo>
                  <a:lnTo>
                    <a:pt x="149" y="63"/>
                  </a:lnTo>
                  <a:lnTo>
                    <a:pt x="146" y="65"/>
                  </a:lnTo>
                  <a:lnTo>
                    <a:pt x="141" y="65"/>
                  </a:lnTo>
                  <a:lnTo>
                    <a:pt x="131" y="65"/>
                  </a:lnTo>
                  <a:lnTo>
                    <a:pt x="121" y="63"/>
                  </a:lnTo>
                  <a:lnTo>
                    <a:pt x="112" y="59"/>
                  </a:lnTo>
                  <a:lnTo>
                    <a:pt x="99" y="55"/>
                  </a:lnTo>
                  <a:lnTo>
                    <a:pt x="106" y="55"/>
                  </a:lnTo>
                  <a:lnTo>
                    <a:pt x="119" y="6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09" name="Freeform 248"/>
            <p:cNvSpPr>
              <a:spLocks/>
            </p:cNvSpPr>
            <p:nvPr/>
          </p:nvSpPr>
          <p:spPr bwMode="auto">
            <a:xfrm>
              <a:off x="1450" y="1171"/>
              <a:ext cx="38" cy="17"/>
            </a:xfrm>
            <a:custGeom>
              <a:avLst/>
              <a:gdLst>
                <a:gd name="T0" fmla="*/ 0 w 120"/>
                <a:gd name="T1" fmla="*/ 0 h 49"/>
                <a:gd name="T2" fmla="*/ 0 w 120"/>
                <a:gd name="T3" fmla="*/ 0 h 49"/>
                <a:gd name="T4" fmla="*/ 0 w 120"/>
                <a:gd name="T5" fmla="*/ 0 h 49"/>
                <a:gd name="T6" fmla="*/ 0 w 120"/>
                <a:gd name="T7" fmla="*/ 0 h 49"/>
                <a:gd name="T8" fmla="*/ 0 w 120"/>
                <a:gd name="T9" fmla="*/ 0 h 49"/>
                <a:gd name="T10" fmla="*/ 0 w 120"/>
                <a:gd name="T11" fmla="*/ 0 h 49"/>
                <a:gd name="T12" fmla="*/ 0 w 120"/>
                <a:gd name="T13" fmla="*/ 0 h 49"/>
                <a:gd name="T14" fmla="*/ 0 w 120"/>
                <a:gd name="T15" fmla="*/ 0 h 49"/>
                <a:gd name="T16" fmla="*/ 0 w 120"/>
                <a:gd name="T17" fmla="*/ 0 h 49"/>
                <a:gd name="T18" fmla="*/ 0 w 120"/>
                <a:gd name="T19" fmla="*/ 0 h 49"/>
                <a:gd name="T20" fmla="*/ 0 w 120"/>
                <a:gd name="T21" fmla="*/ 0 h 49"/>
                <a:gd name="T22" fmla="*/ 0 w 120"/>
                <a:gd name="T23" fmla="*/ 0 h 49"/>
                <a:gd name="T24" fmla="*/ 0 w 120"/>
                <a:gd name="T25" fmla="*/ 0 h 49"/>
                <a:gd name="T26" fmla="*/ 0 w 120"/>
                <a:gd name="T27" fmla="*/ 0 h 49"/>
                <a:gd name="T28" fmla="*/ 0 w 120"/>
                <a:gd name="T29" fmla="*/ 0 h 49"/>
                <a:gd name="T30" fmla="*/ 0 w 120"/>
                <a:gd name="T31" fmla="*/ 0 h 49"/>
                <a:gd name="T32" fmla="*/ 0 w 120"/>
                <a:gd name="T33" fmla="*/ 0 h 49"/>
                <a:gd name="T34" fmla="*/ 0 w 120"/>
                <a:gd name="T35" fmla="*/ 0 h 49"/>
                <a:gd name="T36" fmla="*/ 0 w 120"/>
                <a:gd name="T37" fmla="*/ 0 h 49"/>
                <a:gd name="T38" fmla="*/ 0 w 120"/>
                <a:gd name="T39" fmla="*/ 0 h 49"/>
                <a:gd name="T40" fmla="*/ 0 w 120"/>
                <a:gd name="T41" fmla="*/ 0 h 49"/>
                <a:gd name="T42" fmla="*/ 0 w 120"/>
                <a:gd name="T43" fmla="*/ 0 h 49"/>
                <a:gd name="T44" fmla="*/ 0 w 120"/>
                <a:gd name="T45" fmla="*/ 0 h 49"/>
                <a:gd name="T46" fmla="*/ 0 w 120"/>
                <a:gd name="T47" fmla="*/ 0 h 49"/>
                <a:gd name="T48" fmla="*/ 0 w 120"/>
                <a:gd name="T49" fmla="*/ 0 h 49"/>
                <a:gd name="T50" fmla="*/ 0 w 120"/>
                <a:gd name="T51" fmla="*/ 0 h 4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49"/>
                <a:gd name="T80" fmla="*/ 120 w 120"/>
                <a:gd name="T81" fmla="*/ 49 h 4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49">
                  <a:moveTo>
                    <a:pt x="27" y="49"/>
                  </a:moveTo>
                  <a:lnTo>
                    <a:pt x="47" y="49"/>
                  </a:lnTo>
                  <a:lnTo>
                    <a:pt x="64" y="48"/>
                  </a:lnTo>
                  <a:lnTo>
                    <a:pt x="78" y="46"/>
                  </a:lnTo>
                  <a:lnTo>
                    <a:pt x="90" y="43"/>
                  </a:lnTo>
                  <a:lnTo>
                    <a:pt x="96" y="39"/>
                  </a:lnTo>
                  <a:lnTo>
                    <a:pt x="100" y="37"/>
                  </a:lnTo>
                  <a:lnTo>
                    <a:pt x="104" y="34"/>
                  </a:lnTo>
                  <a:lnTo>
                    <a:pt x="108" y="31"/>
                  </a:lnTo>
                  <a:lnTo>
                    <a:pt x="114" y="22"/>
                  </a:lnTo>
                  <a:lnTo>
                    <a:pt x="120" y="12"/>
                  </a:lnTo>
                  <a:lnTo>
                    <a:pt x="102" y="6"/>
                  </a:lnTo>
                  <a:lnTo>
                    <a:pt x="84" y="3"/>
                  </a:lnTo>
                  <a:lnTo>
                    <a:pt x="66" y="1"/>
                  </a:lnTo>
                  <a:lnTo>
                    <a:pt x="50" y="0"/>
                  </a:lnTo>
                  <a:lnTo>
                    <a:pt x="34" y="1"/>
                  </a:lnTo>
                  <a:lnTo>
                    <a:pt x="20" y="2"/>
                  </a:lnTo>
                  <a:lnTo>
                    <a:pt x="9" y="4"/>
                  </a:lnTo>
                  <a:lnTo>
                    <a:pt x="0" y="6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6" y="38"/>
                  </a:lnTo>
                  <a:lnTo>
                    <a:pt x="9" y="41"/>
                  </a:lnTo>
                  <a:lnTo>
                    <a:pt x="13" y="45"/>
                  </a:lnTo>
                  <a:lnTo>
                    <a:pt x="20" y="48"/>
                  </a:lnTo>
                  <a:lnTo>
                    <a:pt x="27" y="4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0" name="Freeform 249"/>
            <p:cNvSpPr>
              <a:spLocks/>
            </p:cNvSpPr>
            <p:nvPr/>
          </p:nvSpPr>
          <p:spPr bwMode="auto">
            <a:xfrm>
              <a:off x="1441" y="1194"/>
              <a:ext cx="26" cy="19"/>
            </a:xfrm>
            <a:custGeom>
              <a:avLst/>
              <a:gdLst>
                <a:gd name="T0" fmla="*/ 0 w 85"/>
                <a:gd name="T1" fmla="*/ 0 h 61"/>
                <a:gd name="T2" fmla="*/ 0 w 85"/>
                <a:gd name="T3" fmla="*/ 0 h 61"/>
                <a:gd name="T4" fmla="*/ 0 w 85"/>
                <a:gd name="T5" fmla="*/ 0 h 61"/>
                <a:gd name="T6" fmla="*/ 0 w 85"/>
                <a:gd name="T7" fmla="*/ 0 h 61"/>
                <a:gd name="T8" fmla="*/ 0 w 85"/>
                <a:gd name="T9" fmla="*/ 0 h 61"/>
                <a:gd name="T10" fmla="*/ 0 w 85"/>
                <a:gd name="T11" fmla="*/ 0 h 61"/>
                <a:gd name="T12" fmla="*/ 0 w 85"/>
                <a:gd name="T13" fmla="*/ 0 h 61"/>
                <a:gd name="T14" fmla="*/ 0 w 85"/>
                <a:gd name="T15" fmla="*/ 0 h 61"/>
                <a:gd name="T16" fmla="*/ 0 w 85"/>
                <a:gd name="T17" fmla="*/ 0 h 61"/>
                <a:gd name="T18" fmla="*/ 0 w 85"/>
                <a:gd name="T19" fmla="*/ 0 h 61"/>
                <a:gd name="T20" fmla="*/ 0 w 85"/>
                <a:gd name="T21" fmla="*/ 0 h 61"/>
                <a:gd name="T22" fmla="*/ 0 w 85"/>
                <a:gd name="T23" fmla="*/ 0 h 61"/>
                <a:gd name="T24" fmla="*/ 0 w 85"/>
                <a:gd name="T25" fmla="*/ 0 h 61"/>
                <a:gd name="T26" fmla="*/ 0 w 85"/>
                <a:gd name="T27" fmla="*/ 0 h 61"/>
                <a:gd name="T28" fmla="*/ 0 w 85"/>
                <a:gd name="T29" fmla="*/ 0 h 61"/>
                <a:gd name="T30" fmla="*/ 0 w 85"/>
                <a:gd name="T31" fmla="*/ 0 h 61"/>
                <a:gd name="T32" fmla="*/ 0 w 85"/>
                <a:gd name="T33" fmla="*/ 0 h 61"/>
                <a:gd name="T34" fmla="*/ 0 w 85"/>
                <a:gd name="T35" fmla="*/ 0 h 61"/>
                <a:gd name="T36" fmla="*/ 0 w 85"/>
                <a:gd name="T37" fmla="*/ 0 h 61"/>
                <a:gd name="T38" fmla="*/ 0 w 85"/>
                <a:gd name="T39" fmla="*/ 0 h 61"/>
                <a:gd name="T40" fmla="*/ 0 w 85"/>
                <a:gd name="T41" fmla="*/ 0 h 61"/>
                <a:gd name="T42" fmla="*/ 0 w 85"/>
                <a:gd name="T43" fmla="*/ 0 h 61"/>
                <a:gd name="T44" fmla="*/ 0 w 85"/>
                <a:gd name="T45" fmla="*/ 0 h 61"/>
                <a:gd name="T46" fmla="*/ 0 w 85"/>
                <a:gd name="T47" fmla="*/ 0 h 61"/>
                <a:gd name="T48" fmla="*/ 0 w 85"/>
                <a:gd name="T49" fmla="*/ 0 h 61"/>
                <a:gd name="T50" fmla="*/ 0 w 85"/>
                <a:gd name="T51" fmla="*/ 0 h 61"/>
                <a:gd name="T52" fmla="*/ 0 w 85"/>
                <a:gd name="T53" fmla="*/ 0 h 61"/>
                <a:gd name="T54" fmla="*/ 0 w 85"/>
                <a:gd name="T55" fmla="*/ 0 h 6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5"/>
                <a:gd name="T85" fmla="*/ 0 h 61"/>
                <a:gd name="T86" fmla="*/ 85 w 85"/>
                <a:gd name="T87" fmla="*/ 61 h 6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5" h="61">
                  <a:moveTo>
                    <a:pt x="33" y="0"/>
                  </a:moveTo>
                  <a:lnTo>
                    <a:pt x="22" y="5"/>
                  </a:lnTo>
                  <a:lnTo>
                    <a:pt x="11" y="12"/>
                  </a:lnTo>
                  <a:lnTo>
                    <a:pt x="6" y="17"/>
                  </a:lnTo>
                  <a:lnTo>
                    <a:pt x="3" y="21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4"/>
                  </a:lnTo>
                  <a:lnTo>
                    <a:pt x="1" y="37"/>
                  </a:lnTo>
                  <a:lnTo>
                    <a:pt x="2" y="40"/>
                  </a:lnTo>
                  <a:lnTo>
                    <a:pt x="5" y="43"/>
                  </a:lnTo>
                  <a:lnTo>
                    <a:pt x="11" y="48"/>
                  </a:lnTo>
                  <a:lnTo>
                    <a:pt x="18" y="53"/>
                  </a:lnTo>
                  <a:lnTo>
                    <a:pt x="27" y="56"/>
                  </a:lnTo>
                  <a:lnTo>
                    <a:pt x="36" y="59"/>
                  </a:lnTo>
                  <a:lnTo>
                    <a:pt x="45" y="61"/>
                  </a:lnTo>
                  <a:lnTo>
                    <a:pt x="53" y="61"/>
                  </a:lnTo>
                  <a:lnTo>
                    <a:pt x="56" y="61"/>
                  </a:lnTo>
                  <a:lnTo>
                    <a:pt x="59" y="60"/>
                  </a:lnTo>
                  <a:lnTo>
                    <a:pt x="62" y="59"/>
                  </a:lnTo>
                  <a:lnTo>
                    <a:pt x="66" y="57"/>
                  </a:lnTo>
                  <a:lnTo>
                    <a:pt x="72" y="52"/>
                  </a:lnTo>
                  <a:lnTo>
                    <a:pt x="77" y="47"/>
                  </a:lnTo>
                  <a:lnTo>
                    <a:pt x="80" y="40"/>
                  </a:lnTo>
                  <a:lnTo>
                    <a:pt x="83" y="33"/>
                  </a:lnTo>
                  <a:lnTo>
                    <a:pt x="85" y="25"/>
                  </a:lnTo>
                  <a:lnTo>
                    <a:pt x="85" y="18"/>
                  </a:lnTo>
                  <a:lnTo>
                    <a:pt x="3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1" name="Freeform 250"/>
            <p:cNvSpPr>
              <a:spLocks/>
            </p:cNvSpPr>
            <p:nvPr/>
          </p:nvSpPr>
          <p:spPr bwMode="auto">
            <a:xfrm>
              <a:off x="1254" y="1188"/>
              <a:ext cx="31" cy="6"/>
            </a:xfrm>
            <a:custGeom>
              <a:avLst/>
              <a:gdLst>
                <a:gd name="T0" fmla="*/ 0 w 100"/>
                <a:gd name="T1" fmla="*/ 0 h 19"/>
                <a:gd name="T2" fmla="*/ 0 w 100"/>
                <a:gd name="T3" fmla="*/ 0 h 19"/>
                <a:gd name="T4" fmla="*/ 0 w 100"/>
                <a:gd name="T5" fmla="*/ 0 h 19"/>
                <a:gd name="T6" fmla="*/ 0 w 100"/>
                <a:gd name="T7" fmla="*/ 0 h 19"/>
                <a:gd name="T8" fmla="*/ 0 w 100"/>
                <a:gd name="T9" fmla="*/ 0 h 19"/>
                <a:gd name="T10" fmla="*/ 0 w 100"/>
                <a:gd name="T11" fmla="*/ 0 h 19"/>
                <a:gd name="T12" fmla="*/ 0 w 100"/>
                <a:gd name="T13" fmla="*/ 0 h 19"/>
                <a:gd name="T14" fmla="*/ 0 w 100"/>
                <a:gd name="T15" fmla="*/ 0 h 19"/>
                <a:gd name="T16" fmla="*/ 0 w 100"/>
                <a:gd name="T17" fmla="*/ 0 h 19"/>
                <a:gd name="T18" fmla="*/ 0 w 100"/>
                <a:gd name="T19" fmla="*/ 0 h 19"/>
                <a:gd name="T20" fmla="*/ 0 w 100"/>
                <a:gd name="T21" fmla="*/ 0 h 19"/>
                <a:gd name="T22" fmla="*/ 0 w 100"/>
                <a:gd name="T23" fmla="*/ 0 h 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19"/>
                <a:gd name="T38" fmla="*/ 100 w 100"/>
                <a:gd name="T39" fmla="*/ 19 h 1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19">
                  <a:moveTo>
                    <a:pt x="0" y="6"/>
                  </a:moveTo>
                  <a:lnTo>
                    <a:pt x="7" y="11"/>
                  </a:lnTo>
                  <a:lnTo>
                    <a:pt x="13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100" y="6"/>
                  </a:lnTo>
                  <a:lnTo>
                    <a:pt x="73" y="2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4" y="1"/>
                  </a:lnTo>
                  <a:lnTo>
                    <a:pt x="12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2" name="Freeform 251"/>
            <p:cNvSpPr>
              <a:spLocks/>
            </p:cNvSpPr>
            <p:nvPr/>
          </p:nvSpPr>
          <p:spPr bwMode="auto">
            <a:xfrm>
              <a:off x="1272" y="1168"/>
              <a:ext cx="53" cy="15"/>
            </a:xfrm>
            <a:custGeom>
              <a:avLst/>
              <a:gdLst>
                <a:gd name="T0" fmla="*/ 0 w 166"/>
                <a:gd name="T1" fmla="*/ 0 h 45"/>
                <a:gd name="T2" fmla="*/ 0 w 166"/>
                <a:gd name="T3" fmla="*/ 0 h 45"/>
                <a:gd name="T4" fmla="*/ 0 w 166"/>
                <a:gd name="T5" fmla="*/ 0 h 45"/>
                <a:gd name="T6" fmla="*/ 0 w 166"/>
                <a:gd name="T7" fmla="*/ 0 h 45"/>
                <a:gd name="T8" fmla="*/ 0 w 166"/>
                <a:gd name="T9" fmla="*/ 0 h 45"/>
                <a:gd name="T10" fmla="*/ 0 w 166"/>
                <a:gd name="T11" fmla="*/ 0 h 45"/>
                <a:gd name="T12" fmla="*/ 0 w 166"/>
                <a:gd name="T13" fmla="*/ 0 h 45"/>
                <a:gd name="T14" fmla="*/ 0 w 166"/>
                <a:gd name="T15" fmla="*/ 0 h 45"/>
                <a:gd name="T16" fmla="*/ 0 w 166"/>
                <a:gd name="T17" fmla="*/ 0 h 45"/>
                <a:gd name="T18" fmla="*/ 0 w 166"/>
                <a:gd name="T19" fmla="*/ 0 h 45"/>
                <a:gd name="T20" fmla="*/ 0 w 166"/>
                <a:gd name="T21" fmla="*/ 0 h 45"/>
                <a:gd name="T22" fmla="*/ 0 w 166"/>
                <a:gd name="T23" fmla="*/ 0 h 45"/>
                <a:gd name="T24" fmla="*/ 0 w 166"/>
                <a:gd name="T25" fmla="*/ 0 h 45"/>
                <a:gd name="T26" fmla="*/ 0 w 166"/>
                <a:gd name="T27" fmla="*/ 0 h 45"/>
                <a:gd name="T28" fmla="*/ 0 w 166"/>
                <a:gd name="T29" fmla="*/ 0 h 45"/>
                <a:gd name="T30" fmla="*/ 0 w 166"/>
                <a:gd name="T31" fmla="*/ 0 h 45"/>
                <a:gd name="T32" fmla="*/ 0 w 166"/>
                <a:gd name="T33" fmla="*/ 0 h 45"/>
                <a:gd name="T34" fmla="*/ 0 w 166"/>
                <a:gd name="T35" fmla="*/ 0 h 45"/>
                <a:gd name="T36" fmla="*/ 0 w 166"/>
                <a:gd name="T37" fmla="*/ 0 h 45"/>
                <a:gd name="T38" fmla="*/ 0 w 166"/>
                <a:gd name="T39" fmla="*/ 0 h 45"/>
                <a:gd name="T40" fmla="*/ 0 w 166"/>
                <a:gd name="T41" fmla="*/ 0 h 45"/>
                <a:gd name="T42" fmla="*/ 0 w 166"/>
                <a:gd name="T43" fmla="*/ 0 h 45"/>
                <a:gd name="T44" fmla="*/ 0 w 166"/>
                <a:gd name="T45" fmla="*/ 0 h 45"/>
                <a:gd name="T46" fmla="*/ 0 w 166"/>
                <a:gd name="T47" fmla="*/ 0 h 45"/>
                <a:gd name="T48" fmla="*/ 0 w 166"/>
                <a:gd name="T49" fmla="*/ 0 h 45"/>
                <a:gd name="T50" fmla="*/ 0 w 166"/>
                <a:gd name="T51" fmla="*/ 0 h 4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66"/>
                <a:gd name="T79" fmla="*/ 0 h 45"/>
                <a:gd name="T80" fmla="*/ 166 w 166"/>
                <a:gd name="T81" fmla="*/ 45 h 4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66" h="45">
                  <a:moveTo>
                    <a:pt x="0" y="27"/>
                  </a:moveTo>
                  <a:lnTo>
                    <a:pt x="0" y="29"/>
                  </a:lnTo>
                  <a:lnTo>
                    <a:pt x="3" y="31"/>
                  </a:lnTo>
                  <a:lnTo>
                    <a:pt x="8" y="33"/>
                  </a:lnTo>
                  <a:lnTo>
                    <a:pt x="13" y="35"/>
                  </a:lnTo>
                  <a:lnTo>
                    <a:pt x="27" y="38"/>
                  </a:lnTo>
                  <a:lnTo>
                    <a:pt x="44" y="41"/>
                  </a:lnTo>
                  <a:lnTo>
                    <a:pt x="75" y="44"/>
                  </a:lnTo>
                  <a:lnTo>
                    <a:pt x="92" y="45"/>
                  </a:lnTo>
                  <a:lnTo>
                    <a:pt x="166" y="27"/>
                  </a:lnTo>
                  <a:lnTo>
                    <a:pt x="157" y="25"/>
                  </a:lnTo>
                  <a:lnTo>
                    <a:pt x="137" y="19"/>
                  </a:lnTo>
                  <a:lnTo>
                    <a:pt x="110" y="11"/>
                  </a:lnTo>
                  <a:lnTo>
                    <a:pt x="80" y="4"/>
                  </a:lnTo>
                  <a:lnTo>
                    <a:pt x="65" y="2"/>
                  </a:lnTo>
                  <a:lnTo>
                    <a:pt x="50" y="1"/>
                  </a:lnTo>
                  <a:lnTo>
                    <a:pt x="36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7" y="10"/>
                  </a:lnTo>
                  <a:lnTo>
                    <a:pt x="3" y="13"/>
                  </a:lnTo>
                  <a:lnTo>
                    <a:pt x="1" y="17"/>
                  </a:lnTo>
                  <a:lnTo>
                    <a:pt x="0" y="22"/>
                  </a:lnTo>
                  <a:lnTo>
                    <a:pt x="0" y="27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3" name="Freeform 252"/>
            <p:cNvSpPr>
              <a:spLocks/>
            </p:cNvSpPr>
            <p:nvPr/>
          </p:nvSpPr>
          <p:spPr bwMode="auto">
            <a:xfrm>
              <a:off x="1488" y="1422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w 33"/>
                <a:gd name="T19" fmla="*/ 0 h 25"/>
                <a:gd name="T20" fmla="*/ 0 w 33"/>
                <a:gd name="T21" fmla="*/ 0 h 25"/>
                <a:gd name="T22" fmla="*/ 0 w 33"/>
                <a:gd name="T23" fmla="*/ 0 h 25"/>
                <a:gd name="T24" fmla="*/ 0 w 33"/>
                <a:gd name="T25" fmla="*/ 0 h 25"/>
                <a:gd name="T26" fmla="*/ 0 w 33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25"/>
                <a:gd name="T44" fmla="*/ 33 w 33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25">
                  <a:moveTo>
                    <a:pt x="0" y="0"/>
                  </a:moveTo>
                  <a:lnTo>
                    <a:pt x="0" y="9"/>
                  </a:lnTo>
                  <a:lnTo>
                    <a:pt x="3" y="15"/>
                  </a:lnTo>
                  <a:lnTo>
                    <a:pt x="6" y="20"/>
                  </a:lnTo>
                  <a:lnTo>
                    <a:pt x="11" y="22"/>
                  </a:lnTo>
                  <a:lnTo>
                    <a:pt x="16" y="24"/>
                  </a:lnTo>
                  <a:lnTo>
                    <a:pt x="22" y="25"/>
                  </a:lnTo>
                  <a:lnTo>
                    <a:pt x="27" y="25"/>
                  </a:lnTo>
                  <a:lnTo>
                    <a:pt x="33" y="25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4" name="Freeform 253"/>
            <p:cNvSpPr>
              <a:spLocks/>
            </p:cNvSpPr>
            <p:nvPr/>
          </p:nvSpPr>
          <p:spPr bwMode="auto">
            <a:xfrm>
              <a:off x="1605" y="1729"/>
              <a:ext cx="16" cy="20"/>
            </a:xfrm>
            <a:custGeom>
              <a:avLst/>
              <a:gdLst>
                <a:gd name="T0" fmla="*/ 0 w 48"/>
                <a:gd name="T1" fmla="*/ 0 h 62"/>
                <a:gd name="T2" fmla="*/ 0 w 48"/>
                <a:gd name="T3" fmla="*/ 0 h 62"/>
                <a:gd name="T4" fmla="*/ 0 w 48"/>
                <a:gd name="T5" fmla="*/ 0 h 62"/>
                <a:gd name="T6" fmla="*/ 0 w 48"/>
                <a:gd name="T7" fmla="*/ 0 h 62"/>
                <a:gd name="T8" fmla="*/ 0 w 48"/>
                <a:gd name="T9" fmla="*/ 0 h 62"/>
                <a:gd name="T10" fmla="*/ 0 w 48"/>
                <a:gd name="T11" fmla="*/ 0 h 62"/>
                <a:gd name="T12" fmla="*/ 0 w 48"/>
                <a:gd name="T13" fmla="*/ 0 h 62"/>
                <a:gd name="T14" fmla="*/ 0 w 48"/>
                <a:gd name="T15" fmla="*/ 0 h 62"/>
                <a:gd name="T16" fmla="*/ 0 w 48"/>
                <a:gd name="T17" fmla="*/ 0 h 62"/>
                <a:gd name="T18" fmla="*/ 0 w 48"/>
                <a:gd name="T19" fmla="*/ 0 h 62"/>
                <a:gd name="T20" fmla="*/ 0 w 48"/>
                <a:gd name="T21" fmla="*/ 0 h 62"/>
                <a:gd name="T22" fmla="*/ 0 w 48"/>
                <a:gd name="T23" fmla="*/ 0 h 62"/>
                <a:gd name="T24" fmla="*/ 0 w 48"/>
                <a:gd name="T25" fmla="*/ 0 h 62"/>
                <a:gd name="T26" fmla="*/ 0 w 48"/>
                <a:gd name="T27" fmla="*/ 0 h 62"/>
                <a:gd name="T28" fmla="*/ 0 w 48"/>
                <a:gd name="T29" fmla="*/ 0 h 62"/>
                <a:gd name="T30" fmla="*/ 0 w 48"/>
                <a:gd name="T31" fmla="*/ 0 h 62"/>
                <a:gd name="T32" fmla="*/ 0 w 48"/>
                <a:gd name="T33" fmla="*/ 0 h 62"/>
                <a:gd name="T34" fmla="*/ 0 w 48"/>
                <a:gd name="T35" fmla="*/ 0 h 62"/>
                <a:gd name="T36" fmla="*/ 0 w 48"/>
                <a:gd name="T37" fmla="*/ 0 h 62"/>
                <a:gd name="T38" fmla="*/ 0 w 48"/>
                <a:gd name="T39" fmla="*/ 0 h 62"/>
                <a:gd name="T40" fmla="*/ 0 w 48"/>
                <a:gd name="T41" fmla="*/ 0 h 6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8"/>
                <a:gd name="T64" fmla="*/ 0 h 62"/>
                <a:gd name="T65" fmla="*/ 48 w 48"/>
                <a:gd name="T66" fmla="*/ 62 h 6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8" h="62">
                  <a:moveTo>
                    <a:pt x="0" y="62"/>
                  </a:moveTo>
                  <a:lnTo>
                    <a:pt x="12" y="56"/>
                  </a:lnTo>
                  <a:lnTo>
                    <a:pt x="22" y="50"/>
                  </a:lnTo>
                  <a:lnTo>
                    <a:pt x="30" y="43"/>
                  </a:lnTo>
                  <a:lnTo>
                    <a:pt x="37" y="36"/>
                  </a:lnTo>
                  <a:lnTo>
                    <a:pt x="41" y="28"/>
                  </a:lnTo>
                  <a:lnTo>
                    <a:pt x="44" y="19"/>
                  </a:lnTo>
                  <a:lnTo>
                    <a:pt x="47" y="9"/>
                  </a:lnTo>
                  <a:lnTo>
                    <a:pt x="48" y="0"/>
                  </a:lnTo>
                  <a:lnTo>
                    <a:pt x="40" y="3"/>
                  </a:lnTo>
                  <a:lnTo>
                    <a:pt x="32" y="6"/>
                  </a:lnTo>
                  <a:lnTo>
                    <a:pt x="23" y="10"/>
                  </a:lnTo>
                  <a:lnTo>
                    <a:pt x="17" y="15"/>
                  </a:lnTo>
                  <a:lnTo>
                    <a:pt x="10" y="21"/>
                  </a:lnTo>
                  <a:lnTo>
                    <a:pt x="6" y="27"/>
                  </a:lnTo>
                  <a:lnTo>
                    <a:pt x="4" y="31"/>
                  </a:lnTo>
                  <a:lnTo>
                    <a:pt x="3" y="35"/>
                  </a:lnTo>
                  <a:lnTo>
                    <a:pt x="1" y="39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6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5" name="Freeform 254"/>
            <p:cNvSpPr>
              <a:spLocks/>
            </p:cNvSpPr>
            <p:nvPr/>
          </p:nvSpPr>
          <p:spPr bwMode="auto">
            <a:xfrm>
              <a:off x="1554" y="1729"/>
              <a:ext cx="36" cy="20"/>
            </a:xfrm>
            <a:custGeom>
              <a:avLst/>
              <a:gdLst>
                <a:gd name="T0" fmla="*/ 0 w 113"/>
                <a:gd name="T1" fmla="*/ 0 h 62"/>
                <a:gd name="T2" fmla="*/ 0 w 113"/>
                <a:gd name="T3" fmla="*/ 0 h 62"/>
                <a:gd name="T4" fmla="*/ 0 w 113"/>
                <a:gd name="T5" fmla="*/ 0 h 62"/>
                <a:gd name="T6" fmla="*/ 0 w 113"/>
                <a:gd name="T7" fmla="*/ 0 h 62"/>
                <a:gd name="T8" fmla="*/ 0 w 113"/>
                <a:gd name="T9" fmla="*/ 0 h 62"/>
                <a:gd name="T10" fmla="*/ 0 w 113"/>
                <a:gd name="T11" fmla="*/ 0 h 62"/>
                <a:gd name="T12" fmla="*/ 0 w 113"/>
                <a:gd name="T13" fmla="*/ 0 h 62"/>
                <a:gd name="T14" fmla="*/ 0 w 113"/>
                <a:gd name="T15" fmla="*/ 0 h 62"/>
                <a:gd name="T16" fmla="*/ 0 w 113"/>
                <a:gd name="T17" fmla="*/ 0 h 62"/>
                <a:gd name="T18" fmla="*/ 0 w 113"/>
                <a:gd name="T19" fmla="*/ 0 h 62"/>
                <a:gd name="T20" fmla="*/ 0 w 113"/>
                <a:gd name="T21" fmla="*/ 0 h 62"/>
                <a:gd name="T22" fmla="*/ 0 w 113"/>
                <a:gd name="T23" fmla="*/ 0 h 62"/>
                <a:gd name="T24" fmla="*/ 0 w 113"/>
                <a:gd name="T25" fmla="*/ 0 h 62"/>
                <a:gd name="T26" fmla="*/ 0 w 113"/>
                <a:gd name="T27" fmla="*/ 0 h 62"/>
                <a:gd name="T28" fmla="*/ 0 w 113"/>
                <a:gd name="T29" fmla="*/ 0 h 62"/>
                <a:gd name="T30" fmla="*/ 0 w 113"/>
                <a:gd name="T31" fmla="*/ 0 h 62"/>
                <a:gd name="T32" fmla="*/ 0 w 113"/>
                <a:gd name="T33" fmla="*/ 0 h 62"/>
                <a:gd name="T34" fmla="*/ 0 w 113"/>
                <a:gd name="T35" fmla="*/ 0 h 62"/>
                <a:gd name="T36" fmla="*/ 0 w 113"/>
                <a:gd name="T37" fmla="*/ 0 h 62"/>
                <a:gd name="T38" fmla="*/ 0 w 113"/>
                <a:gd name="T39" fmla="*/ 0 h 62"/>
                <a:gd name="T40" fmla="*/ 0 w 113"/>
                <a:gd name="T41" fmla="*/ 0 h 62"/>
                <a:gd name="T42" fmla="*/ 0 w 113"/>
                <a:gd name="T43" fmla="*/ 0 h 62"/>
                <a:gd name="T44" fmla="*/ 0 w 113"/>
                <a:gd name="T45" fmla="*/ 0 h 62"/>
                <a:gd name="T46" fmla="*/ 0 w 113"/>
                <a:gd name="T47" fmla="*/ 0 h 62"/>
                <a:gd name="T48" fmla="*/ 0 w 113"/>
                <a:gd name="T49" fmla="*/ 0 h 62"/>
                <a:gd name="T50" fmla="*/ 0 w 113"/>
                <a:gd name="T51" fmla="*/ 0 h 62"/>
                <a:gd name="T52" fmla="*/ 0 w 113"/>
                <a:gd name="T53" fmla="*/ 0 h 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3"/>
                <a:gd name="T82" fmla="*/ 0 h 62"/>
                <a:gd name="T83" fmla="*/ 113 w 113"/>
                <a:gd name="T84" fmla="*/ 62 h 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3" h="62">
                  <a:moveTo>
                    <a:pt x="47" y="0"/>
                  </a:moveTo>
                  <a:lnTo>
                    <a:pt x="36" y="7"/>
                  </a:lnTo>
                  <a:lnTo>
                    <a:pt x="23" y="17"/>
                  </a:lnTo>
                  <a:lnTo>
                    <a:pt x="11" y="27"/>
                  </a:lnTo>
                  <a:lnTo>
                    <a:pt x="0" y="37"/>
                  </a:lnTo>
                  <a:lnTo>
                    <a:pt x="22" y="46"/>
                  </a:lnTo>
                  <a:lnTo>
                    <a:pt x="41" y="54"/>
                  </a:lnTo>
                  <a:lnTo>
                    <a:pt x="51" y="57"/>
                  </a:lnTo>
                  <a:lnTo>
                    <a:pt x="62" y="59"/>
                  </a:lnTo>
                  <a:lnTo>
                    <a:pt x="73" y="61"/>
                  </a:lnTo>
                  <a:lnTo>
                    <a:pt x="87" y="62"/>
                  </a:lnTo>
                  <a:lnTo>
                    <a:pt x="97" y="61"/>
                  </a:lnTo>
                  <a:lnTo>
                    <a:pt x="106" y="58"/>
                  </a:lnTo>
                  <a:lnTo>
                    <a:pt x="109" y="56"/>
                  </a:lnTo>
                  <a:lnTo>
                    <a:pt x="111" y="54"/>
                  </a:lnTo>
                  <a:lnTo>
                    <a:pt x="113" y="52"/>
                  </a:lnTo>
                  <a:lnTo>
                    <a:pt x="113" y="49"/>
                  </a:lnTo>
                  <a:lnTo>
                    <a:pt x="91" y="41"/>
                  </a:lnTo>
                  <a:lnTo>
                    <a:pt x="70" y="32"/>
                  </a:lnTo>
                  <a:lnTo>
                    <a:pt x="65" y="29"/>
                  </a:lnTo>
                  <a:lnTo>
                    <a:pt x="61" y="26"/>
                  </a:lnTo>
                  <a:lnTo>
                    <a:pt x="57" y="23"/>
                  </a:lnTo>
                  <a:lnTo>
                    <a:pt x="54" y="20"/>
                  </a:lnTo>
                  <a:lnTo>
                    <a:pt x="51" y="16"/>
                  </a:lnTo>
                  <a:lnTo>
                    <a:pt x="48" y="10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6" name="Freeform 255"/>
            <p:cNvSpPr>
              <a:spLocks/>
            </p:cNvSpPr>
            <p:nvPr/>
          </p:nvSpPr>
          <p:spPr bwMode="auto">
            <a:xfrm>
              <a:off x="1748" y="1188"/>
              <a:ext cx="29" cy="15"/>
            </a:xfrm>
            <a:custGeom>
              <a:avLst/>
              <a:gdLst>
                <a:gd name="T0" fmla="*/ 0 w 93"/>
                <a:gd name="T1" fmla="*/ 0 h 50"/>
                <a:gd name="T2" fmla="*/ 0 w 93"/>
                <a:gd name="T3" fmla="*/ 0 h 50"/>
                <a:gd name="T4" fmla="*/ 0 w 93"/>
                <a:gd name="T5" fmla="*/ 0 h 50"/>
                <a:gd name="T6" fmla="*/ 0 w 93"/>
                <a:gd name="T7" fmla="*/ 0 h 50"/>
                <a:gd name="T8" fmla="*/ 0 w 93"/>
                <a:gd name="T9" fmla="*/ 0 h 50"/>
                <a:gd name="T10" fmla="*/ 0 w 93"/>
                <a:gd name="T11" fmla="*/ 0 h 50"/>
                <a:gd name="T12" fmla="*/ 0 w 93"/>
                <a:gd name="T13" fmla="*/ 0 h 50"/>
                <a:gd name="T14" fmla="*/ 0 w 93"/>
                <a:gd name="T15" fmla="*/ 0 h 50"/>
                <a:gd name="T16" fmla="*/ 0 w 93"/>
                <a:gd name="T17" fmla="*/ 0 h 50"/>
                <a:gd name="T18" fmla="*/ 0 w 93"/>
                <a:gd name="T19" fmla="*/ 0 h 50"/>
                <a:gd name="T20" fmla="*/ 0 w 93"/>
                <a:gd name="T21" fmla="*/ 0 h 50"/>
                <a:gd name="T22" fmla="*/ 0 w 93"/>
                <a:gd name="T23" fmla="*/ 0 h 50"/>
                <a:gd name="T24" fmla="*/ 0 w 93"/>
                <a:gd name="T25" fmla="*/ 0 h 50"/>
                <a:gd name="T26" fmla="*/ 0 w 93"/>
                <a:gd name="T27" fmla="*/ 0 h 50"/>
                <a:gd name="T28" fmla="*/ 0 w 93"/>
                <a:gd name="T29" fmla="*/ 0 h 50"/>
                <a:gd name="T30" fmla="*/ 0 w 93"/>
                <a:gd name="T31" fmla="*/ 0 h 50"/>
                <a:gd name="T32" fmla="*/ 0 w 93"/>
                <a:gd name="T33" fmla="*/ 0 h 50"/>
                <a:gd name="T34" fmla="*/ 0 w 93"/>
                <a:gd name="T35" fmla="*/ 0 h 50"/>
                <a:gd name="T36" fmla="*/ 0 w 93"/>
                <a:gd name="T37" fmla="*/ 0 h 50"/>
                <a:gd name="T38" fmla="*/ 0 w 93"/>
                <a:gd name="T39" fmla="*/ 0 h 50"/>
                <a:gd name="T40" fmla="*/ 0 w 93"/>
                <a:gd name="T41" fmla="*/ 0 h 50"/>
                <a:gd name="T42" fmla="*/ 0 w 93"/>
                <a:gd name="T43" fmla="*/ 0 h 50"/>
                <a:gd name="T44" fmla="*/ 0 w 93"/>
                <a:gd name="T45" fmla="*/ 0 h 50"/>
                <a:gd name="T46" fmla="*/ 0 w 93"/>
                <a:gd name="T47" fmla="*/ 0 h 50"/>
                <a:gd name="T48" fmla="*/ 0 w 93"/>
                <a:gd name="T49" fmla="*/ 0 h 50"/>
                <a:gd name="T50" fmla="*/ 0 w 93"/>
                <a:gd name="T51" fmla="*/ 0 h 50"/>
                <a:gd name="T52" fmla="*/ 0 w 93"/>
                <a:gd name="T53" fmla="*/ 0 h 50"/>
                <a:gd name="T54" fmla="*/ 0 w 93"/>
                <a:gd name="T55" fmla="*/ 0 h 50"/>
                <a:gd name="T56" fmla="*/ 0 w 93"/>
                <a:gd name="T57" fmla="*/ 0 h 50"/>
                <a:gd name="T58" fmla="*/ 0 w 93"/>
                <a:gd name="T59" fmla="*/ 0 h 50"/>
                <a:gd name="T60" fmla="*/ 0 w 93"/>
                <a:gd name="T61" fmla="*/ 0 h 5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3"/>
                <a:gd name="T94" fmla="*/ 0 h 50"/>
                <a:gd name="T95" fmla="*/ 93 w 93"/>
                <a:gd name="T96" fmla="*/ 50 h 5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3" h="50">
                  <a:moveTo>
                    <a:pt x="0" y="0"/>
                  </a:moveTo>
                  <a:lnTo>
                    <a:pt x="15" y="0"/>
                  </a:lnTo>
                  <a:lnTo>
                    <a:pt x="30" y="1"/>
                  </a:lnTo>
                  <a:lnTo>
                    <a:pt x="45" y="2"/>
                  </a:lnTo>
                  <a:lnTo>
                    <a:pt x="59" y="5"/>
                  </a:lnTo>
                  <a:lnTo>
                    <a:pt x="64" y="7"/>
                  </a:lnTo>
                  <a:lnTo>
                    <a:pt x="71" y="9"/>
                  </a:lnTo>
                  <a:lnTo>
                    <a:pt x="75" y="12"/>
                  </a:lnTo>
                  <a:lnTo>
                    <a:pt x="81" y="16"/>
                  </a:lnTo>
                  <a:lnTo>
                    <a:pt x="85" y="20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37"/>
                  </a:lnTo>
                  <a:lnTo>
                    <a:pt x="79" y="37"/>
                  </a:lnTo>
                  <a:lnTo>
                    <a:pt x="68" y="39"/>
                  </a:lnTo>
                  <a:lnTo>
                    <a:pt x="60" y="41"/>
                  </a:lnTo>
                  <a:lnTo>
                    <a:pt x="52" y="43"/>
                  </a:lnTo>
                  <a:lnTo>
                    <a:pt x="42" y="47"/>
                  </a:lnTo>
                  <a:lnTo>
                    <a:pt x="33" y="50"/>
                  </a:lnTo>
                  <a:lnTo>
                    <a:pt x="30" y="50"/>
                  </a:lnTo>
                  <a:lnTo>
                    <a:pt x="28" y="48"/>
                  </a:lnTo>
                  <a:lnTo>
                    <a:pt x="26" y="47"/>
                  </a:lnTo>
                  <a:lnTo>
                    <a:pt x="25" y="45"/>
                  </a:lnTo>
                  <a:lnTo>
                    <a:pt x="23" y="41"/>
                  </a:lnTo>
                  <a:lnTo>
                    <a:pt x="22" y="36"/>
                  </a:lnTo>
                  <a:lnTo>
                    <a:pt x="22" y="31"/>
                  </a:lnTo>
                  <a:lnTo>
                    <a:pt x="23" y="26"/>
                  </a:lnTo>
                  <a:lnTo>
                    <a:pt x="24" y="22"/>
                  </a:lnTo>
                  <a:lnTo>
                    <a:pt x="26" y="19"/>
                  </a:lnTo>
                  <a:lnTo>
                    <a:pt x="0" y="1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7" name="Freeform 256"/>
            <p:cNvSpPr>
              <a:spLocks/>
            </p:cNvSpPr>
            <p:nvPr/>
          </p:nvSpPr>
          <p:spPr bwMode="auto">
            <a:xfrm>
              <a:off x="1436" y="1246"/>
              <a:ext cx="331" cy="198"/>
            </a:xfrm>
            <a:custGeom>
              <a:avLst/>
              <a:gdLst>
                <a:gd name="T0" fmla="*/ 0 w 1029"/>
                <a:gd name="T1" fmla="*/ 0 h 604"/>
                <a:gd name="T2" fmla="*/ 0 w 1029"/>
                <a:gd name="T3" fmla="*/ 0 h 604"/>
                <a:gd name="T4" fmla="*/ 0 w 1029"/>
                <a:gd name="T5" fmla="*/ 0 h 604"/>
                <a:gd name="T6" fmla="*/ 0 w 1029"/>
                <a:gd name="T7" fmla="*/ 0 h 604"/>
                <a:gd name="T8" fmla="*/ 0 w 1029"/>
                <a:gd name="T9" fmla="*/ 0 h 604"/>
                <a:gd name="T10" fmla="*/ 0 w 1029"/>
                <a:gd name="T11" fmla="*/ 0 h 604"/>
                <a:gd name="T12" fmla="*/ 0 w 1029"/>
                <a:gd name="T13" fmla="*/ 0 h 604"/>
                <a:gd name="T14" fmla="*/ 0 w 1029"/>
                <a:gd name="T15" fmla="*/ 0 h 604"/>
                <a:gd name="T16" fmla="*/ 0 w 1029"/>
                <a:gd name="T17" fmla="*/ 0 h 604"/>
                <a:gd name="T18" fmla="*/ 0 w 1029"/>
                <a:gd name="T19" fmla="*/ 0 h 604"/>
                <a:gd name="T20" fmla="*/ 0 w 1029"/>
                <a:gd name="T21" fmla="*/ 0 h 604"/>
                <a:gd name="T22" fmla="*/ 0 w 1029"/>
                <a:gd name="T23" fmla="*/ 0 h 604"/>
                <a:gd name="T24" fmla="*/ 0 w 1029"/>
                <a:gd name="T25" fmla="*/ 0 h 604"/>
                <a:gd name="T26" fmla="*/ 0 w 1029"/>
                <a:gd name="T27" fmla="*/ 0 h 604"/>
                <a:gd name="T28" fmla="*/ 0 w 1029"/>
                <a:gd name="T29" fmla="*/ 0 h 604"/>
                <a:gd name="T30" fmla="*/ 0 w 1029"/>
                <a:gd name="T31" fmla="*/ 0 h 604"/>
                <a:gd name="T32" fmla="*/ 0 w 1029"/>
                <a:gd name="T33" fmla="*/ 0 h 604"/>
                <a:gd name="T34" fmla="*/ 0 w 1029"/>
                <a:gd name="T35" fmla="*/ 0 h 604"/>
                <a:gd name="T36" fmla="*/ 0 w 1029"/>
                <a:gd name="T37" fmla="*/ 0 h 604"/>
                <a:gd name="T38" fmla="*/ 0 w 1029"/>
                <a:gd name="T39" fmla="*/ 0 h 604"/>
                <a:gd name="T40" fmla="*/ 0 w 1029"/>
                <a:gd name="T41" fmla="*/ 0 h 604"/>
                <a:gd name="T42" fmla="*/ 0 w 1029"/>
                <a:gd name="T43" fmla="*/ 0 h 604"/>
                <a:gd name="T44" fmla="*/ 0 w 1029"/>
                <a:gd name="T45" fmla="*/ 0 h 604"/>
                <a:gd name="T46" fmla="*/ 0 w 1029"/>
                <a:gd name="T47" fmla="*/ 0 h 604"/>
                <a:gd name="T48" fmla="*/ 0 w 1029"/>
                <a:gd name="T49" fmla="*/ 0 h 604"/>
                <a:gd name="T50" fmla="*/ 0 w 1029"/>
                <a:gd name="T51" fmla="*/ 0 h 604"/>
                <a:gd name="T52" fmla="*/ 0 w 1029"/>
                <a:gd name="T53" fmla="*/ 0 h 604"/>
                <a:gd name="T54" fmla="*/ 0 w 1029"/>
                <a:gd name="T55" fmla="*/ 0 h 604"/>
                <a:gd name="T56" fmla="*/ 0 w 1029"/>
                <a:gd name="T57" fmla="*/ 0 h 604"/>
                <a:gd name="T58" fmla="*/ 0 w 1029"/>
                <a:gd name="T59" fmla="*/ 0 h 604"/>
                <a:gd name="T60" fmla="*/ 0 w 1029"/>
                <a:gd name="T61" fmla="*/ 0 h 604"/>
                <a:gd name="T62" fmla="*/ 0 w 1029"/>
                <a:gd name="T63" fmla="*/ 0 h 604"/>
                <a:gd name="T64" fmla="*/ 0 w 1029"/>
                <a:gd name="T65" fmla="*/ 0 h 604"/>
                <a:gd name="T66" fmla="*/ 0 w 1029"/>
                <a:gd name="T67" fmla="*/ 0 h 604"/>
                <a:gd name="T68" fmla="*/ 0 w 1029"/>
                <a:gd name="T69" fmla="*/ 0 h 604"/>
                <a:gd name="T70" fmla="*/ 0 w 1029"/>
                <a:gd name="T71" fmla="*/ 0 h 604"/>
                <a:gd name="T72" fmla="*/ 0 w 1029"/>
                <a:gd name="T73" fmla="*/ 0 h 604"/>
                <a:gd name="T74" fmla="*/ 0 w 1029"/>
                <a:gd name="T75" fmla="*/ 0 h 604"/>
                <a:gd name="T76" fmla="*/ 0 w 1029"/>
                <a:gd name="T77" fmla="*/ 0 h 604"/>
                <a:gd name="T78" fmla="*/ 0 w 1029"/>
                <a:gd name="T79" fmla="*/ 0 h 604"/>
                <a:gd name="T80" fmla="*/ 0 w 1029"/>
                <a:gd name="T81" fmla="*/ 0 h 604"/>
                <a:gd name="T82" fmla="*/ 0 w 1029"/>
                <a:gd name="T83" fmla="*/ 0 h 604"/>
                <a:gd name="T84" fmla="*/ 0 w 1029"/>
                <a:gd name="T85" fmla="*/ 0 h 604"/>
                <a:gd name="T86" fmla="*/ 0 w 1029"/>
                <a:gd name="T87" fmla="*/ 0 h 604"/>
                <a:gd name="T88" fmla="*/ 0 w 1029"/>
                <a:gd name="T89" fmla="*/ 0 h 604"/>
                <a:gd name="T90" fmla="*/ 0 w 1029"/>
                <a:gd name="T91" fmla="*/ 0 h 604"/>
                <a:gd name="T92" fmla="*/ 0 w 1029"/>
                <a:gd name="T93" fmla="*/ 0 h 604"/>
                <a:gd name="T94" fmla="*/ 0 w 1029"/>
                <a:gd name="T95" fmla="*/ 0 h 604"/>
                <a:gd name="T96" fmla="*/ 0 w 1029"/>
                <a:gd name="T97" fmla="*/ 0 h 604"/>
                <a:gd name="T98" fmla="*/ 0 w 1029"/>
                <a:gd name="T99" fmla="*/ 0 h 604"/>
                <a:gd name="T100" fmla="*/ 0 w 1029"/>
                <a:gd name="T101" fmla="*/ 0 h 604"/>
                <a:gd name="T102" fmla="*/ 0 w 1029"/>
                <a:gd name="T103" fmla="*/ 0 h 604"/>
                <a:gd name="T104" fmla="*/ 0 w 1029"/>
                <a:gd name="T105" fmla="*/ 0 h 604"/>
                <a:gd name="T106" fmla="*/ 0 w 1029"/>
                <a:gd name="T107" fmla="*/ 0 h 604"/>
                <a:gd name="T108" fmla="*/ 0 w 1029"/>
                <a:gd name="T109" fmla="*/ 0 h 604"/>
                <a:gd name="T110" fmla="*/ 0 w 1029"/>
                <a:gd name="T111" fmla="*/ 0 h 604"/>
                <a:gd name="T112" fmla="*/ 0 w 1029"/>
                <a:gd name="T113" fmla="*/ 0 h 604"/>
                <a:gd name="T114" fmla="*/ 0 w 1029"/>
                <a:gd name="T115" fmla="*/ 0 h 604"/>
                <a:gd name="T116" fmla="*/ 0 w 1029"/>
                <a:gd name="T117" fmla="*/ 0 h 604"/>
                <a:gd name="T118" fmla="*/ 0 w 1029"/>
                <a:gd name="T119" fmla="*/ 0 h 604"/>
                <a:gd name="T120" fmla="*/ 0 w 1029"/>
                <a:gd name="T121" fmla="*/ 0 h 604"/>
                <a:gd name="T122" fmla="*/ 0 w 1029"/>
                <a:gd name="T123" fmla="*/ 0 h 604"/>
                <a:gd name="T124" fmla="*/ 0 w 1029"/>
                <a:gd name="T125" fmla="*/ 0 h 6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29"/>
                <a:gd name="T190" fmla="*/ 0 h 604"/>
                <a:gd name="T191" fmla="*/ 1029 w 1029"/>
                <a:gd name="T192" fmla="*/ 604 h 6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29" h="604">
                  <a:moveTo>
                    <a:pt x="73" y="129"/>
                  </a:moveTo>
                  <a:lnTo>
                    <a:pt x="34" y="129"/>
                  </a:lnTo>
                  <a:lnTo>
                    <a:pt x="28" y="128"/>
                  </a:lnTo>
                  <a:lnTo>
                    <a:pt x="24" y="125"/>
                  </a:lnTo>
                  <a:lnTo>
                    <a:pt x="22" y="121"/>
                  </a:lnTo>
                  <a:lnTo>
                    <a:pt x="20" y="117"/>
                  </a:lnTo>
                  <a:lnTo>
                    <a:pt x="20" y="112"/>
                  </a:lnTo>
                  <a:lnTo>
                    <a:pt x="22" y="107"/>
                  </a:lnTo>
                  <a:lnTo>
                    <a:pt x="24" y="102"/>
                  </a:lnTo>
                  <a:lnTo>
                    <a:pt x="26" y="97"/>
                  </a:lnTo>
                  <a:lnTo>
                    <a:pt x="34" y="87"/>
                  </a:lnTo>
                  <a:lnTo>
                    <a:pt x="42" y="77"/>
                  </a:lnTo>
                  <a:lnTo>
                    <a:pt x="54" y="69"/>
                  </a:lnTo>
                  <a:lnTo>
                    <a:pt x="67" y="60"/>
                  </a:lnTo>
                  <a:lnTo>
                    <a:pt x="81" y="52"/>
                  </a:lnTo>
                  <a:lnTo>
                    <a:pt x="96" y="45"/>
                  </a:lnTo>
                  <a:lnTo>
                    <a:pt x="128" y="30"/>
                  </a:lnTo>
                  <a:lnTo>
                    <a:pt x="160" y="18"/>
                  </a:lnTo>
                  <a:lnTo>
                    <a:pt x="190" y="8"/>
                  </a:lnTo>
                  <a:lnTo>
                    <a:pt x="213" y="0"/>
                  </a:lnTo>
                  <a:lnTo>
                    <a:pt x="266" y="0"/>
                  </a:lnTo>
                  <a:lnTo>
                    <a:pt x="264" y="7"/>
                  </a:lnTo>
                  <a:lnTo>
                    <a:pt x="260" y="14"/>
                  </a:lnTo>
                  <a:lnTo>
                    <a:pt x="255" y="19"/>
                  </a:lnTo>
                  <a:lnTo>
                    <a:pt x="250" y="24"/>
                  </a:lnTo>
                  <a:lnTo>
                    <a:pt x="236" y="32"/>
                  </a:lnTo>
                  <a:lnTo>
                    <a:pt x="220" y="40"/>
                  </a:lnTo>
                  <a:lnTo>
                    <a:pt x="205" y="47"/>
                  </a:lnTo>
                  <a:lnTo>
                    <a:pt x="192" y="55"/>
                  </a:lnTo>
                  <a:lnTo>
                    <a:pt x="187" y="60"/>
                  </a:lnTo>
                  <a:lnTo>
                    <a:pt x="183" y="66"/>
                  </a:lnTo>
                  <a:lnTo>
                    <a:pt x="181" y="72"/>
                  </a:lnTo>
                  <a:lnTo>
                    <a:pt x="180" y="80"/>
                  </a:lnTo>
                  <a:lnTo>
                    <a:pt x="180" y="95"/>
                  </a:lnTo>
                  <a:lnTo>
                    <a:pt x="180" y="105"/>
                  </a:lnTo>
                  <a:lnTo>
                    <a:pt x="198" y="104"/>
                  </a:lnTo>
                  <a:lnTo>
                    <a:pt x="216" y="101"/>
                  </a:lnTo>
                  <a:lnTo>
                    <a:pt x="233" y="97"/>
                  </a:lnTo>
                  <a:lnTo>
                    <a:pt x="252" y="93"/>
                  </a:lnTo>
                  <a:lnTo>
                    <a:pt x="252" y="82"/>
                  </a:lnTo>
                  <a:lnTo>
                    <a:pt x="252" y="67"/>
                  </a:lnTo>
                  <a:lnTo>
                    <a:pt x="274" y="60"/>
                  </a:lnTo>
                  <a:lnTo>
                    <a:pt x="295" y="51"/>
                  </a:lnTo>
                  <a:lnTo>
                    <a:pt x="316" y="42"/>
                  </a:lnTo>
                  <a:lnTo>
                    <a:pt x="336" y="32"/>
                  </a:lnTo>
                  <a:lnTo>
                    <a:pt x="355" y="24"/>
                  </a:lnTo>
                  <a:lnTo>
                    <a:pt x="376" y="18"/>
                  </a:lnTo>
                  <a:lnTo>
                    <a:pt x="386" y="15"/>
                  </a:lnTo>
                  <a:lnTo>
                    <a:pt x="397" y="14"/>
                  </a:lnTo>
                  <a:lnTo>
                    <a:pt x="408" y="12"/>
                  </a:lnTo>
                  <a:lnTo>
                    <a:pt x="419" y="12"/>
                  </a:lnTo>
                  <a:lnTo>
                    <a:pt x="422" y="12"/>
                  </a:lnTo>
                  <a:lnTo>
                    <a:pt x="426" y="14"/>
                  </a:lnTo>
                  <a:lnTo>
                    <a:pt x="429" y="15"/>
                  </a:lnTo>
                  <a:lnTo>
                    <a:pt x="432" y="18"/>
                  </a:lnTo>
                  <a:lnTo>
                    <a:pt x="438" y="23"/>
                  </a:lnTo>
                  <a:lnTo>
                    <a:pt x="443" y="30"/>
                  </a:lnTo>
                  <a:lnTo>
                    <a:pt x="450" y="44"/>
                  </a:lnTo>
                  <a:lnTo>
                    <a:pt x="452" y="49"/>
                  </a:lnTo>
                  <a:lnTo>
                    <a:pt x="443" y="57"/>
                  </a:lnTo>
                  <a:lnTo>
                    <a:pt x="437" y="64"/>
                  </a:lnTo>
                  <a:lnTo>
                    <a:pt x="434" y="68"/>
                  </a:lnTo>
                  <a:lnTo>
                    <a:pt x="433" y="71"/>
                  </a:lnTo>
                  <a:lnTo>
                    <a:pt x="432" y="75"/>
                  </a:lnTo>
                  <a:lnTo>
                    <a:pt x="432" y="80"/>
                  </a:lnTo>
                  <a:lnTo>
                    <a:pt x="467" y="80"/>
                  </a:lnTo>
                  <a:lnTo>
                    <a:pt x="504" y="80"/>
                  </a:lnTo>
                  <a:lnTo>
                    <a:pt x="536" y="80"/>
                  </a:lnTo>
                  <a:lnTo>
                    <a:pt x="565" y="80"/>
                  </a:lnTo>
                  <a:lnTo>
                    <a:pt x="581" y="80"/>
                  </a:lnTo>
                  <a:lnTo>
                    <a:pt x="601" y="83"/>
                  </a:lnTo>
                  <a:lnTo>
                    <a:pt x="621" y="85"/>
                  </a:lnTo>
                  <a:lnTo>
                    <a:pt x="637" y="86"/>
                  </a:lnTo>
                  <a:lnTo>
                    <a:pt x="648" y="86"/>
                  </a:lnTo>
                  <a:lnTo>
                    <a:pt x="658" y="87"/>
                  </a:lnTo>
                  <a:lnTo>
                    <a:pt x="667" y="88"/>
                  </a:lnTo>
                  <a:lnTo>
                    <a:pt x="675" y="89"/>
                  </a:lnTo>
                  <a:lnTo>
                    <a:pt x="690" y="94"/>
                  </a:lnTo>
                  <a:lnTo>
                    <a:pt x="702" y="99"/>
                  </a:lnTo>
                  <a:lnTo>
                    <a:pt x="715" y="103"/>
                  </a:lnTo>
                  <a:lnTo>
                    <a:pt x="728" y="107"/>
                  </a:lnTo>
                  <a:lnTo>
                    <a:pt x="734" y="109"/>
                  </a:lnTo>
                  <a:lnTo>
                    <a:pt x="742" y="110"/>
                  </a:lnTo>
                  <a:lnTo>
                    <a:pt x="749" y="111"/>
                  </a:lnTo>
                  <a:lnTo>
                    <a:pt x="757" y="111"/>
                  </a:lnTo>
                  <a:lnTo>
                    <a:pt x="753" y="115"/>
                  </a:lnTo>
                  <a:lnTo>
                    <a:pt x="751" y="119"/>
                  </a:lnTo>
                  <a:lnTo>
                    <a:pt x="748" y="122"/>
                  </a:lnTo>
                  <a:lnTo>
                    <a:pt x="747" y="125"/>
                  </a:lnTo>
                  <a:lnTo>
                    <a:pt x="747" y="130"/>
                  </a:lnTo>
                  <a:lnTo>
                    <a:pt x="749" y="134"/>
                  </a:lnTo>
                  <a:lnTo>
                    <a:pt x="752" y="138"/>
                  </a:lnTo>
                  <a:lnTo>
                    <a:pt x="754" y="142"/>
                  </a:lnTo>
                  <a:lnTo>
                    <a:pt x="754" y="145"/>
                  </a:lnTo>
                  <a:lnTo>
                    <a:pt x="754" y="147"/>
                  </a:lnTo>
                  <a:lnTo>
                    <a:pt x="753" y="151"/>
                  </a:lnTo>
                  <a:lnTo>
                    <a:pt x="751" y="154"/>
                  </a:lnTo>
                  <a:lnTo>
                    <a:pt x="711" y="184"/>
                  </a:lnTo>
                  <a:lnTo>
                    <a:pt x="728" y="179"/>
                  </a:lnTo>
                  <a:lnTo>
                    <a:pt x="746" y="172"/>
                  </a:lnTo>
                  <a:lnTo>
                    <a:pt x="764" y="166"/>
                  </a:lnTo>
                  <a:lnTo>
                    <a:pt x="777" y="160"/>
                  </a:lnTo>
                  <a:lnTo>
                    <a:pt x="798" y="160"/>
                  </a:lnTo>
                  <a:lnTo>
                    <a:pt x="797" y="164"/>
                  </a:lnTo>
                  <a:lnTo>
                    <a:pt x="799" y="168"/>
                  </a:lnTo>
                  <a:lnTo>
                    <a:pt x="802" y="172"/>
                  </a:lnTo>
                  <a:lnTo>
                    <a:pt x="807" y="174"/>
                  </a:lnTo>
                  <a:lnTo>
                    <a:pt x="820" y="179"/>
                  </a:lnTo>
                  <a:lnTo>
                    <a:pt x="834" y="183"/>
                  </a:lnTo>
                  <a:lnTo>
                    <a:pt x="848" y="186"/>
                  </a:lnTo>
                  <a:lnTo>
                    <a:pt x="860" y="189"/>
                  </a:lnTo>
                  <a:lnTo>
                    <a:pt x="866" y="191"/>
                  </a:lnTo>
                  <a:lnTo>
                    <a:pt x="869" y="192"/>
                  </a:lnTo>
                  <a:lnTo>
                    <a:pt x="870" y="194"/>
                  </a:lnTo>
                  <a:lnTo>
                    <a:pt x="870" y="196"/>
                  </a:lnTo>
                  <a:lnTo>
                    <a:pt x="864" y="234"/>
                  </a:lnTo>
                  <a:lnTo>
                    <a:pt x="863" y="236"/>
                  </a:lnTo>
                  <a:lnTo>
                    <a:pt x="860" y="238"/>
                  </a:lnTo>
                  <a:lnTo>
                    <a:pt x="856" y="239"/>
                  </a:lnTo>
                  <a:lnTo>
                    <a:pt x="852" y="240"/>
                  </a:lnTo>
                  <a:lnTo>
                    <a:pt x="838" y="242"/>
                  </a:lnTo>
                  <a:lnTo>
                    <a:pt x="824" y="243"/>
                  </a:lnTo>
                  <a:lnTo>
                    <a:pt x="809" y="244"/>
                  </a:lnTo>
                  <a:lnTo>
                    <a:pt x="797" y="246"/>
                  </a:lnTo>
                  <a:lnTo>
                    <a:pt x="791" y="247"/>
                  </a:lnTo>
                  <a:lnTo>
                    <a:pt x="788" y="248"/>
                  </a:lnTo>
                  <a:lnTo>
                    <a:pt x="785" y="250"/>
                  </a:lnTo>
                  <a:lnTo>
                    <a:pt x="784" y="252"/>
                  </a:lnTo>
                  <a:lnTo>
                    <a:pt x="799" y="262"/>
                  </a:lnTo>
                  <a:lnTo>
                    <a:pt x="813" y="269"/>
                  </a:lnTo>
                  <a:lnTo>
                    <a:pt x="827" y="275"/>
                  </a:lnTo>
                  <a:lnTo>
                    <a:pt x="843" y="280"/>
                  </a:lnTo>
                  <a:lnTo>
                    <a:pt x="859" y="284"/>
                  </a:lnTo>
                  <a:lnTo>
                    <a:pt x="877" y="287"/>
                  </a:lnTo>
                  <a:lnTo>
                    <a:pt x="896" y="289"/>
                  </a:lnTo>
                  <a:lnTo>
                    <a:pt x="916" y="289"/>
                  </a:lnTo>
                  <a:lnTo>
                    <a:pt x="915" y="298"/>
                  </a:lnTo>
                  <a:lnTo>
                    <a:pt x="913" y="307"/>
                  </a:lnTo>
                  <a:lnTo>
                    <a:pt x="909" y="317"/>
                  </a:lnTo>
                  <a:lnTo>
                    <a:pt x="903" y="327"/>
                  </a:lnTo>
                  <a:lnTo>
                    <a:pt x="914" y="330"/>
                  </a:lnTo>
                  <a:lnTo>
                    <a:pt x="925" y="333"/>
                  </a:lnTo>
                  <a:lnTo>
                    <a:pt x="937" y="333"/>
                  </a:lnTo>
                  <a:lnTo>
                    <a:pt x="948" y="333"/>
                  </a:lnTo>
                  <a:lnTo>
                    <a:pt x="959" y="332"/>
                  </a:lnTo>
                  <a:lnTo>
                    <a:pt x="969" y="331"/>
                  </a:lnTo>
                  <a:lnTo>
                    <a:pt x="977" y="329"/>
                  </a:lnTo>
                  <a:lnTo>
                    <a:pt x="983" y="327"/>
                  </a:lnTo>
                  <a:lnTo>
                    <a:pt x="987" y="333"/>
                  </a:lnTo>
                  <a:lnTo>
                    <a:pt x="991" y="337"/>
                  </a:lnTo>
                  <a:lnTo>
                    <a:pt x="995" y="341"/>
                  </a:lnTo>
                  <a:lnTo>
                    <a:pt x="1002" y="343"/>
                  </a:lnTo>
                  <a:lnTo>
                    <a:pt x="1015" y="347"/>
                  </a:lnTo>
                  <a:lnTo>
                    <a:pt x="1029" y="351"/>
                  </a:lnTo>
                  <a:lnTo>
                    <a:pt x="1012" y="360"/>
                  </a:lnTo>
                  <a:lnTo>
                    <a:pt x="997" y="371"/>
                  </a:lnTo>
                  <a:lnTo>
                    <a:pt x="983" y="382"/>
                  </a:lnTo>
                  <a:lnTo>
                    <a:pt x="971" y="391"/>
                  </a:lnTo>
                  <a:lnTo>
                    <a:pt x="959" y="400"/>
                  </a:lnTo>
                  <a:lnTo>
                    <a:pt x="947" y="406"/>
                  </a:lnTo>
                  <a:lnTo>
                    <a:pt x="939" y="409"/>
                  </a:lnTo>
                  <a:lnTo>
                    <a:pt x="933" y="411"/>
                  </a:lnTo>
                  <a:lnTo>
                    <a:pt x="925" y="412"/>
                  </a:lnTo>
                  <a:lnTo>
                    <a:pt x="916" y="412"/>
                  </a:lnTo>
                  <a:lnTo>
                    <a:pt x="911" y="413"/>
                  </a:lnTo>
                  <a:lnTo>
                    <a:pt x="907" y="414"/>
                  </a:lnTo>
                  <a:lnTo>
                    <a:pt x="902" y="415"/>
                  </a:lnTo>
                  <a:lnTo>
                    <a:pt x="899" y="417"/>
                  </a:lnTo>
                  <a:lnTo>
                    <a:pt x="893" y="422"/>
                  </a:lnTo>
                  <a:lnTo>
                    <a:pt x="889" y="428"/>
                  </a:lnTo>
                  <a:lnTo>
                    <a:pt x="885" y="434"/>
                  </a:lnTo>
                  <a:lnTo>
                    <a:pt x="881" y="439"/>
                  </a:lnTo>
                  <a:lnTo>
                    <a:pt x="879" y="441"/>
                  </a:lnTo>
                  <a:lnTo>
                    <a:pt x="877" y="442"/>
                  </a:lnTo>
                  <a:lnTo>
                    <a:pt x="874" y="443"/>
                  </a:lnTo>
                  <a:lnTo>
                    <a:pt x="870" y="444"/>
                  </a:lnTo>
                  <a:lnTo>
                    <a:pt x="865" y="442"/>
                  </a:lnTo>
                  <a:lnTo>
                    <a:pt x="857" y="439"/>
                  </a:lnTo>
                  <a:lnTo>
                    <a:pt x="849" y="435"/>
                  </a:lnTo>
                  <a:lnTo>
                    <a:pt x="842" y="429"/>
                  </a:lnTo>
                  <a:lnTo>
                    <a:pt x="835" y="422"/>
                  </a:lnTo>
                  <a:lnTo>
                    <a:pt x="830" y="414"/>
                  </a:lnTo>
                  <a:lnTo>
                    <a:pt x="827" y="411"/>
                  </a:lnTo>
                  <a:lnTo>
                    <a:pt x="825" y="407"/>
                  </a:lnTo>
                  <a:lnTo>
                    <a:pt x="824" y="404"/>
                  </a:lnTo>
                  <a:lnTo>
                    <a:pt x="824" y="400"/>
                  </a:lnTo>
                  <a:lnTo>
                    <a:pt x="840" y="400"/>
                  </a:lnTo>
                  <a:lnTo>
                    <a:pt x="851" y="400"/>
                  </a:lnTo>
                  <a:lnTo>
                    <a:pt x="851" y="393"/>
                  </a:lnTo>
                  <a:lnTo>
                    <a:pt x="851" y="382"/>
                  </a:lnTo>
                  <a:lnTo>
                    <a:pt x="837" y="382"/>
                  </a:lnTo>
                  <a:lnTo>
                    <a:pt x="827" y="382"/>
                  </a:lnTo>
                  <a:lnTo>
                    <a:pt x="816" y="382"/>
                  </a:lnTo>
                  <a:lnTo>
                    <a:pt x="804" y="382"/>
                  </a:lnTo>
                  <a:lnTo>
                    <a:pt x="798" y="381"/>
                  </a:lnTo>
                  <a:lnTo>
                    <a:pt x="792" y="379"/>
                  </a:lnTo>
                  <a:lnTo>
                    <a:pt x="788" y="376"/>
                  </a:lnTo>
                  <a:lnTo>
                    <a:pt x="784" y="373"/>
                  </a:lnTo>
                  <a:lnTo>
                    <a:pt x="780" y="369"/>
                  </a:lnTo>
                  <a:lnTo>
                    <a:pt x="776" y="366"/>
                  </a:lnTo>
                  <a:lnTo>
                    <a:pt x="770" y="364"/>
                  </a:lnTo>
                  <a:lnTo>
                    <a:pt x="764" y="363"/>
                  </a:lnTo>
                  <a:lnTo>
                    <a:pt x="759" y="364"/>
                  </a:lnTo>
                  <a:lnTo>
                    <a:pt x="755" y="366"/>
                  </a:lnTo>
                  <a:lnTo>
                    <a:pt x="752" y="369"/>
                  </a:lnTo>
                  <a:lnTo>
                    <a:pt x="749" y="374"/>
                  </a:lnTo>
                  <a:lnTo>
                    <a:pt x="747" y="379"/>
                  </a:lnTo>
                  <a:lnTo>
                    <a:pt x="745" y="384"/>
                  </a:lnTo>
                  <a:lnTo>
                    <a:pt x="744" y="389"/>
                  </a:lnTo>
                  <a:lnTo>
                    <a:pt x="744" y="394"/>
                  </a:lnTo>
                  <a:lnTo>
                    <a:pt x="711" y="394"/>
                  </a:lnTo>
                  <a:lnTo>
                    <a:pt x="711" y="412"/>
                  </a:lnTo>
                  <a:lnTo>
                    <a:pt x="715" y="414"/>
                  </a:lnTo>
                  <a:lnTo>
                    <a:pt x="720" y="418"/>
                  </a:lnTo>
                  <a:lnTo>
                    <a:pt x="726" y="423"/>
                  </a:lnTo>
                  <a:lnTo>
                    <a:pt x="733" y="430"/>
                  </a:lnTo>
                  <a:lnTo>
                    <a:pt x="747" y="445"/>
                  </a:lnTo>
                  <a:lnTo>
                    <a:pt x="762" y="462"/>
                  </a:lnTo>
                  <a:lnTo>
                    <a:pt x="775" y="478"/>
                  </a:lnTo>
                  <a:lnTo>
                    <a:pt x="787" y="494"/>
                  </a:lnTo>
                  <a:lnTo>
                    <a:pt x="795" y="505"/>
                  </a:lnTo>
                  <a:lnTo>
                    <a:pt x="798" y="511"/>
                  </a:lnTo>
                  <a:lnTo>
                    <a:pt x="797" y="517"/>
                  </a:lnTo>
                  <a:lnTo>
                    <a:pt x="795" y="523"/>
                  </a:lnTo>
                  <a:lnTo>
                    <a:pt x="795" y="527"/>
                  </a:lnTo>
                  <a:lnTo>
                    <a:pt x="795" y="530"/>
                  </a:lnTo>
                  <a:lnTo>
                    <a:pt x="796" y="533"/>
                  </a:lnTo>
                  <a:lnTo>
                    <a:pt x="798" y="535"/>
                  </a:lnTo>
                  <a:lnTo>
                    <a:pt x="788" y="539"/>
                  </a:lnTo>
                  <a:lnTo>
                    <a:pt x="779" y="543"/>
                  </a:lnTo>
                  <a:lnTo>
                    <a:pt x="771" y="547"/>
                  </a:lnTo>
                  <a:lnTo>
                    <a:pt x="765" y="551"/>
                  </a:lnTo>
                  <a:lnTo>
                    <a:pt x="758" y="554"/>
                  </a:lnTo>
                  <a:lnTo>
                    <a:pt x="752" y="558"/>
                  </a:lnTo>
                  <a:lnTo>
                    <a:pt x="745" y="560"/>
                  </a:lnTo>
                  <a:lnTo>
                    <a:pt x="737" y="560"/>
                  </a:lnTo>
                  <a:lnTo>
                    <a:pt x="723" y="559"/>
                  </a:lnTo>
                  <a:lnTo>
                    <a:pt x="708" y="556"/>
                  </a:lnTo>
                  <a:lnTo>
                    <a:pt x="695" y="552"/>
                  </a:lnTo>
                  <a:lnTo>
                    <a:pt x="681" y="546"/>
                  </a:lnTo>
                  <a:lnTo>
                    <a:pt x="669" y="540"/>
                  </a:lnTo>
                  <a:lnTo>
                    <a:pt x="659" y="531"/>
                  </a:lnTo>
                  <a:lnTo>
                    <a:pt x="651" y="524"/>
                  </a:lnTo>
                  <a:lnTo>
                    <a:pt x="644" y="517"/>
                  </a:lnTo>
                  <a:lnTo>
                    <a:pt x="618" y="517"/>
                  </a:lnTo>
                  <a:lnTo>
                    <a:pt x="621" y="525"/>
                  </a:lnTo>
                  <a:lnTo>
                    <a:pt x="624" y="531"/>
                  </a:lnTo>
                  <a:lnTo>
                    <a:pt x="629" y="538"/>
                  </a:lnTo>
                  <a:lnTo>
                    <a:pt x="634" y="543"/>
                  </a:lnTo>
                  <a:lnTo>
                    <a:pt x="645" y="552"/>
                  </a:lnTo>
                  <a:lnTo>
                    <a:pt x="657" y="560"/>
                  </a:lnTo>
                  <a:lnTo>
                    <a:pt x="668" y="567"/>
                  </a:lnTo>
                  <a:lnTo>
                    <a:pt x="678" y="575"/>
                  </a:lnTo>
                  <a:lnTo>
                    <a:pt x="683" y="580"/>
                  </a:lnTo>
                  <a:lnTo>
                    <a:pt x="687" y="585"/>
                  </a:lnTo>
                  <a:lnTo>
                    <a:pt x="689" y="590"/>
                  </a:lnTo>
                  <a:lnTo>
                    <a:pt x="691" y="598"/>
                  </a:lnTo>
                  <a:lnTo>
                    <a:pt x="678" y="601"/>
                  </a:lnTo>
                  <a:lnTo>
                    <a:pt x="665" y="604"/>
                  </a:lnTo>
                  <a:lnTo>
                    <a:pt x="644" y="603"/>
                  </a:lnTo>
                  <a:lnTo>
                    <a:pt x="618" y="599"/>
                  </a:lnTo>
                  <a:lnTo>
                    <a:pt x="589" y="592"/>
                  </a:lnTo>
                  <a:lnTo>
                    <a:pt x="558" y="584"/>
                  </a:lnTo>
                  <a:lnTo>
                    <a:pt x="544" y="580"/>
                  </a:lnTo>
                  <a:lnTo>
                    <a:pt x="531" y="575"/>
                  </a:lnTo>
                  <a:lnTo>
                    <a:pt x="518" y="570"/>
                  </a:lnTo>
                  <a:lnTo>
                    <a:pt x="507" y="565"/>
                  </a:lnTo>
                  <a:lnTo>
                    <a:pt x="497" y="559"/>
                  </a:lnTo>
                  <a:lnTo>
                    <a:pt x="488" y="554"/>
                  </a:lnTo>
                  <a:lnTo>
                    <a:pt x="483" y="548"/>
                  </a:lnTo>
                  <a:lnTo>
                    <a:pt x="478" y="542"/>
                  </a:lnTo>
                  <a:lnTo>
                    <a:pt x="475" y="532"/>
                  </a:lnTo>
                  <a:lnTo>
                    <a:pt x="471" y="523"/>
                  </a:lnTo>
                  <a:lnTo>
                    <a:pt x="464" y="513"/>
                  </a:lnTo>
                  <a:lnTo>
                    <a:pt x="457" y="504"/>
                  </a:lnTo>
                  <a:lnTo>
                    <a:pt x="451" y="496"/>
                  </a:lnTo>
                  <a:lnTo>
                    <a:pt x="444" y="489"/>
                  </a:lnTo>
                  <a:lnTo>
                    <a:pt x="438" y="484"/>
                  </a:lnTo>
                  <a:lnTo>
                    <a:pt x="432" y="480"/>
                  </a:lnTo>
                  <a:lnTo>
                    <a:pt x="410" y="473"/>
                  </a:lnTo>
                  <a:lnTo>
                    <a:pt x="388" y="468"/>
                  </a:lnTo>
                  <a:lnTo>
                    <a:pt x="384" y="467"/>
                  </a:lnTo>
                  <a:lnTo>
                    <a:pt x="379" y="465"/>
                  </a:lnTo>
                  <a:lnTo>
                    <a:pt x="375" y="463"/>
                  </a:lnTo>
                  <a:lnTo>
                    <a:pt x="372" y="460"/>
                  </a:lnTo>
                  <a:lnTo>
                    <a:pt x="370" y="457"/>
                  </a:lnTo>
                  <a:lnTo>
                    <a:pt x="367" y="453"/>
                  </a:lnTo>
                  <a:lnTo>
                    <a:pt x="366" y="449"/>
                  </a:lnTo>
                  <a:lnTo>
                    <a:pt x="365" y="444"/>
                  </a:lnTo>
                  <a:lnTo>
                    <a:pt x="366" y="441"/>
                  </a:lnTo>
                  <a:lnTo>
                    <a:pt x="368" y="439"/>
                  </a:lnTo>
                  <a:lnTo>
                    <a:pt x="373" y="437"/>
                  </a:lnTo>
                  <a:lnTo>
                    <a:pt x="378" y="436"/>
                  </a:lnTo>
                  <a:lnTo>
                    <a:pt x="392" y="433"/>
                  </a:lnTo>
                  <a:lnTo>
                    <a:pt x="406" y="430"/>
                  </a:lnTo>
                  <a:lnTo>
                    <a:pt x="435" y="427"/>
                  </a:lnTo>
                  <a:lnTo>
                    <a:pt x="452" y="424"/>
                  </a:lnTo>
                  <a:lnTo>
                    <a:pt x="452" y="416"/>
                  </a:lnTo>
                  <a:lnTo>
                    <a:pt x="454" y="409"/>
                  </a:lnTo>
                  <a:lnTo>
                    <a:pt x="456" y="404"/>
                  </a:lnTo>
                  <a:lnTo>
                    <a:pt x="459" y="399"/>
                  </a:lnTo>
                  <a:lnTo>
                    <a:pt x="461" y="394"/>
                  </a:lnTo>
                  <a:lnTo>
                    <a:pt x="463" y="390"/>
                  </a:lnTo>
                  <a:lnTo>
                    <a:pt x="465" y="386"/>
                  </a:lnTo>
                  <a:lnTo>
                    <a:pt x="465" y="382"/>
                  </a:lnTo>
                  <a:lnTo>
                    <a:pt x="479" y="382"/>
                  </a:lnTo>
                  <a:lnTo>
                    <a:pt x="490" y="380"/>
                  </a:lnTo>
                  <a:lnTo>
                    <a:pt x="500" y="378"/>
                  </a:lnTo>
                  <a:lnTo>
                    <a:pt x="508" y="375"/>
                  </a:lnTo>
                  <a:lnTo>
                    <a:pt x="521" y="368"/>
                  </a:lnTo>
                  <a:lnTo>
                    <a:pt x="532" y="363"/>
                  </a:lnTo>
                  <a:lnTo>
                    <a:pt x="572" y="363"/>
                  </a:lnTo>
                  <a:lnTo>
                    <a:pt x="573" y="369"/>
                  </a:lnTo>
                  <a:lnTo>
                    <a:pt x="575" y="376"/>
                  </a:lnTo>
                  <a:lnTo>
                    <a:pt x="577" y="380"/>
                  </a:lnTo>
                  <a:lnTo>
                    <a:pt x="580" y="384"/>
                  </a:lnTo>
                  <a:lnTo>
                    <a:pt x="583" y="387"/>
                  </a:lnTo>
                  <a:lnTo>
                    <a:pt x="587" y="389"/>
                  </a:lnTo>
                  <a:lnTo>
                    <a:pt x="590" y="391"/>
                  </a:lnTo>
                  <a:lnTo>
                    <a:pt x="595" y="393"/>
                  </a:lnTo>
                  <a:lnTo>
                    <a:pt x="603" y="394"/>
                  </a:lnTo>
                  <a:lnTo>
                    <a:pt x="614" y="395"/>
                  </a:lnTo>
                  <a:lnTo>
                    <a:pt x="625" y="394"/>
                  </a:lnTo>
                  <a:lnTo>
                    <a:pt x="637" y="394"/>
                  </a:lnTo>
                  <a:lnTo>
                    <a:pt x="650" y="394"/>
                  </a:lnTo>
                  <a:lnTo>
                    <a:pt x="659" y="393"/>
                  </a:lnTo>
                  <a:lnTo>
                    <a:pt x="668" y="392"/>
                  </a:lnTo>
                  <a:lnTo>
                    <a:pt x="675" y="390"/>
                  </a:lnTo>
                  <a:lnTo>
                    <a:pt x="687" y="387"/>
                  </a:lnTo>
                  <a:lnTo>
                    <a:pt x="698" y="382"/>
                  </a:lnTo>
                  <a:lnTo>
                    <a:pt x="698" y="373"/>
                  </a:lnTo>
                  <a:lnTo>
                    <a:pt x="698" y="363"/>
                  </a:lnTo>
                  <a:lnTo>
                    <a:pt x="605" y="351"/>
                  </a:lnTo>
                  <a:lnTo>
                    <a:pt x="596" y="351"/>
                  </a:lnTo>
                  <a:lnTo>
                    <a:pt x="588" y="353"/>
                  </a:lnTo>
                  <a:lnTo>
                    <a:pt x="581" y="355"/>
                  </a:lnTo>
                  <a:lnTo>
                    <a:pt x="576" y="357"/>
                  </a:lnTo>
                  <a:lnTo>
                    <a:pt x="572" y="359"/>
                  </a:lnTo>
                  <a:lnTo>
                    <a:pt x="567" y="361"/>
                  </a:lnTo>
                  <a:lnTo>
                    <a:pt x="563" y="362"/>
                  </a:lnTo>
                  <a:lnTo>
                    <a:pt x="558" y="363"/>
                  </a:lnTo>
                  <a:lnTo>
                    <a:pt x="550" y="362"/>
                  </a:lnTo>
                  <a:lnTo>
                    <a:pt x="542" y="361"/>
                  </a:lnTo>
                  <a:lnTo>
                    <a:pt x="540" y="360"/>
                  </a:lnTo>
                  <a:lnTo>
                    <a:pt x="536" y="360"/>
                  </a:lnTo>
                  <a:lnTo>
                    <a:pt x="534" y="361"/>
                  </a:lnTo>
                  <a:lnTo>
                    <a:pt x="532" y="363"/>
                  </a:lnTo>
                  <a:lnTo>
                    <a:pt x="533" y="358"/>
                  </a:lnTo>
                  <a:lnTo>
                    <a:pt x="535" y="354"/>
                  </a:lnTo>
                  <a:lnTo>
                    <a:pt x="539" y="350"/>
                  </a:lnTo>
                  <a:lnTo>
                    <a:pt x="542" y="347"/>
                  </a:lnTo>
                  <a:lnTo>
                    <a:pt x="550" y="339"/>
                  </a:lnTo>
                  <a:lnTo>
                    <a:pt x="557" y="332"/>
                  </a:lnTo>
                  <a:lnTo>
                    <a:pt x="565" y="324"/>
                  </a:lnTo>
                  <a:lnTo>
                    <a:pt x="572" y="316"/>
                  </a:lnTo>
                  <a:lnTo>
                    <a:pt x="574" y="311"/>
                  </a:lnTo>
                  <a:lnTo>
                    <a:pt x="576" y="306"/>
                  </a:lnTo>
                  <a:lnTo>
                    <a:pt x="577" y="301"/>
                  </a:lnTo>
                  <a:lnTo>
                    <a:pt x="578" y="295"/>
                  </a:lnTo>
                  <a:lnTo>
                    <a:pt x="577" y="290"/>
                  </a:lnTo>
                  <a:lnTo>
                    <a:pt x="576" y="283"/>
                  </a:lnTo>
                  <a:lnTo>
                    <a:pt x="575" y="280"/>
                  </a:lnTo>
                  <a:lnTo>
                    <a:pt x="575" y="277"/>
                  </a:lnTo>
                  <a:lnTo>
                    <a:pt x="576" y="274"/>
                  </a:lnTo>
                  <a:lnTo>
                    <a:pt x="578" y="271"/>
                  </a:lnTo>
                  <a:lnTo>
                    <a:pt x="568" y="271"/>
                  </a:lnTo>
                  <a:lnTo>
                    <a:pt x="558" y="269"/>
                  </a:lnTo>
                  <a:lnTo>
                    <a:pt x="550" y="267"/>
                  </a:lnTo>
                  <a:lnTo>
                    <a:pt x="541" y="263"/>
                  </a:lnTo>
                  <a:lnTo>
                    <a:pt x="533" y="258"/>
                  </a:lnTo>
                  <a:lnTo>
                    <a:pt x="524" y="254"/>
                  </a:lnTo>
                  <a:lnTo>
                    <a:pt x="518" y="248"/>
                  </a:lnTo>
                  <a:lnTo>
                    <a:pt x="511" y="243"/>
                  </a:lnTo>
                  <a:lnTo>
                    <a:pt x="499" y="231"/>
                  </a:lnTo>
                  <a:lnTo>
                    <a:pt x="489" y="219"/>
                  </a:lnTo>
                  <a:lnTo>
                    <a:pt x="483" y="208"/>
                  </a:lnTo>
                  <a:lnTo>
                    <a:pt x="478" y="196"/>
                  </a:lnTo>
                  <a:lnTo>
                    <a:pt x="473" y="198"/>
                  </a:lnTo>
                  <a:lnTo>
                    <a:pt x="467" y="198"/>
                  </a:lnTo>
                  <a:lnTo>
                    <a:pt x="463" y="198"/>
                  </a:lnTo>
                  <a:lnTo>
                    <a:pt x="459" y="196"/>
                  </a:lnTo>
                  <a:lnTo>
                    <a:pt x="452" y="190"/>
                  </a:lnTo>
                  <a:lnTo>
                    <a:pt x="446" y="183"/>
                  </a:lnTo>
                  <a:lnTo>
                    <a:pt x="441" y="175"/>
                  </a:lnTo>
                  <a:lnTo>
                    <a:pt x="434" y="168"/>
                  </a:lnTo>
                  <a:lnTo>
                    <a:pt x="431" y="165"/>
                  </a:lnTo>
                  <a:lnTo>
                    <a:pt x="428" y="162"/>
                  </a:lnTo>
                  <a:lnTo>
                    <a:pt x="423" y="161"/>
                  </a:lnTo>
                  <a:lnTo>
                    <a:pt x="419" y="160"/>
                  </a:lnTo>
                  <a:lnTo>
                    <a:pt x="415" y="161"/>
                  </a:lnTo>
                  <a:lnTo>
                    <a:pt x="411" y="162"/>
                  </a:lnTo>
                  <a:lnTo>
                    <a:pt x="408" y="163"/>
                  </a:lnTo>
                  <a:lnTo>
                    <a:pt x="404" y="165"/>
                  </a:lnTo>
                  <a:lnTo>
                    <a:pt x="397" y="170"/>
                  </a:lnTo>
                  <a:lnTo>
                    <a:pt x="392" y="177"/>
                  </a:lnTo>
                  <a:lnTo>
                    <a:pt x="386" y="184"/>
                  </a:lnTo>
                  <a:lnTo>
                    <a:pt x="382" y="191"/>
                  </a:lnTo>
                  <a:lnTo>
                    <a:pt x="379" y="197"/>
                  </a:lnTo>
                  <a:lnTo>
                    <a:pt x="378" y="203"/>
                  </a:lnTo>
                  <a:lnTo>
                    <a:pt x="339" y="203"/>
                  </a:lnTo>
                  <a:lnTo>
                    <a:pt x="317" y="194"/>
                  </a:lnTo>
                  <a:lnTo>
                    <a:pt x="295" y="188"/>
                  </a:lnTo>
                  <a:lnTo>
                    <a:pt x="273" y="182"/>
                  </a:lnTo>
                  <a:lnTo>
                    <a:pt x="252" y="178"/>
                  </a:lnTo>
                  <a:lnTo>
                    <a:pt x="230" y="176"/>
                  </a:lnTo>
                  <a:lnTo>
                    <a:pt x="207" y="174"/>
                  </a:lnTo>
                  <a:lnTo>
                    <a:pt x="184" y="173"/>
                  </a:lnTo>
                  <a:lnTo>
                    <a:pt x="160" y="172"/>
                  </a:lnTo>
                  <a:lnTo>
                    <a:pt x="148" y="173"/>
                  </a:lnTo>
                  <a:lnTo>
                    <a:pt x="138" y="176"/>
                  </a:lnTo>
                  <a:lnTo>
                    <a:pt x="129" y="180"/>
                  </a:lnTo>
                  <a:lnTo>
                    <a:pt x="121" y="184"/>
                  </a:lnTo>
                  <a:lnTo>
                    <a:pt x="114" y="189"/>
                  </a:lnTo>
                  <a:lnTo>
                    <a:pt x="107" y="193"/>
                  </a:lnTo>
                  <a:lnTo>
                    <a:pt x="101" y="195"/>
                  </a:lnTo>
                  <a:lnTo>
                    <a:pt x="93" y="196"/>
                  </a:lnTo>
                  <a:lnTo>
                    <a:pt x="88" y="196"/>
                  </a:lnTo>
                  <a:lnTo>
                    <a:pt x="84" y="194"/>
                  </a:lnTo>
                  <a:lnTo>
                    <a:pt x="81" y="190"/>
                  </a:lnTo>
                  <a:lnTo>
                    <a:pt x="79" y="187"/>
                  </a:lnTo>
                  <a:lnTo>
                    <a:pt x="74" y="179"/>
                  </a:lnTo>
                  <a:lnTo>
                    <a:pt x="73" y="172"/>
                  </a:lnTo>
                  <a:lnTo>
                    <a:pt x="50" y="177"/>
                  </a:lnTo>
                  <a:lnTo>
                    <a:pt x="29" y="181"/>
                  </a:lnTo>
                  <a:lnTo>
                    <a:pt x="25" y="181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13" y="178"/>
                  </a:lnTo>
                  <a:lnTo>
                    <a:pt x="8" y="176"/>
                  </a:lnTo>
                  <a:lnTo>
                    <a:pt x="6" y="174"/>
                  </a:lnTo>
                  <a:lnTo>
                    <a:pt x="3" y="170"/>
                  </a:lnTo>
                  <a:lnTo>
                    <a:pt x="0" y="166"/>
                  </a:lnTo>
                  <a:lnTo>
                    <a:pt x="4" y="162"/>
                  </a:lnTo>
                  <a:lnTo>
                    <a:pt x="9" y="158"/>
                  </a:lnTo>
                  <a:lnTo>
                    <a:pt x="14" y="155"/>
                  </a:lnTo>
                  <a:lnTo>
                    <a:pt x="20" y="152"/>
                  </a:lnTo>
                  <a:lnTo>
                    <a:pt x="32" y="149"/>
                  </a:lnTo>
                  <a:lnTo>
                    <a:pt x="46" y="146"/>
                  </a:lnTo>
                  <a:lnTo>
                    <a:pt x="59" y="145"/>
                  </a:lnTo>
                  <a:lnTo>
                    <a:pt x="70" y="147"/>
                  </a:lnTo>
                  <a:lnTo>
                    <a:pt x="75" y="149"/>
                  </a:lnTo>
                  <a:lnTo>
                    <a:pt x="80" y="150"/>
                  </a:lnTo>
                  <a:lnTo>
                    <a:pt x="83" y="152"/>
                  </a:lnTo>
                  <a:lnTo>
                    <a:pt x="86" y="154"/>
                  </a:lnTo>
                  <a:lnTo>
                    <a:pt x="86" y="139"/>
                  </a:lnTo>
                  <a:lnTo>
                    <a:pt x="86" y="129"/>
                  </a:lnTo>
                  <a:lnTo>
                    <a:pt x="73" y="12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8" name="Freeform 257"/>
            <p:cNvSpPr>
              <a:spLocks/>
            </p:cNvSpPr>
            <p:nvPr/>
          </p:nvSpPr>
          <p:spPr bwMode="auto">
            <a:xfrm>
              <a:off x="1528" y="1110"/>
              <a:ext cx="409" cy="105"/>
            </a:xfrm>
            <a:custGeom>
              <a:avLst/>
              <a:gdLst>
                <a:gd name="T0" fmla="*/ 0 w 1268"/>
                <a:gd name="T1" fmla="*/ 0 h 321"/>
                <a:gd name="T2" fmla="*/ 0 w 1268"/>
                <a:gd name="T3" fmla="*/ 0 h 321"/>
                <a:gd name="T4" fmla="*/ 0 w 1268"/>
                <a:gd name="T5" fmla="*/ 0 h 321"/>
                <a:gd name="T6" fmla="*/ 0 w 1268"/>
                <a:gd name="T7" fmla="*/ 0 h 321"/>
                <a:gd name="T8" fmla="*/ 0 w 1268"/>
                <a:gd name="T9" fmla="*/ 0 h 321"/>
                <a:gd name="T10" fmla="*/ 0 w 1268"/>
                <a:gd name="T11" fmla="*/ 0 h 321"/>
                <a:gd name="T12" fmla="*/ 0 w 1268"/>
                <a:gd name="T13" fmla="*/ 0 h 321"/>
                <a:gd name="T14" fmla="*/ 0 w 1268"/>
                <a:gd name="T15" fmla="*/ 0 h 321"/>
                <a:gd name="T16" fmla="*/ 0 w 1268"/>
                <a:gd name="T17" fmla="*/ 0 h 321"/>
                <a:gd name="T18" fmla="*/ 0 w 1268"/>
                <a:gd name="T19" fmla="*/ 0 h 321"/>
                <a:gd name="T20" fmla="*/ 0 w 1268"/>
                <a:gd name="T21" fmla="*/ 0 h 321"/>
                <a:gd name="T22" fmla="*/ 0 w 1268"/>
                <a:gd name="T23" fmla="*/ 0 h 321"/>
                <a:gd name="T24" fmla="*/ 0 w 1268"/>
                <a:gd name="T25" fmla="*/ 0 h 321"/>
                <a:gd name="T26" fmla="*/ 0 w 1268"/>
                <a:gd name="T27" fmla="*/ 0 h 321"/>
                <a:gd name="T28" fmla="*/ 0 w 1268"/>
                <a:gd name="T29" fmla="*/ 0 h 321"/>
                <a:gd name="T30" fmla="*/ 0 w 1268"/>
                <a:gd name="T31" fmla="*/ 0 h 321"/>
                <a:gd name="T32" fmla="*/ 0 w 1268"/>
                <a:gd name="T33" fmla="*/ 0 h 321"/>
                <a:gd name="T34" fmla="*/ 0 w 1268"/>
                <a:gd name="T35" fmla="*/ 0 h 321"/>
                <a:gd name="T36" fmla="*/ 0 w 1268"/>
                <a:gd name="T37" fmla="*/ 0 h 321"/>
                <a:gd name="T38" fmla="*/ 0 w 1268"/>
                <a:gd name="T39" fmla="*/ 0 h 321"/>
                <a:gd name="T40" fmla="*/ 0 w 1268"/>
                <a:gd name="T41" fmla="*/ 0 h 321"/>
                <a:gd name="T42" fmla="*/ 0 w 1268"/>
                <a:gd name="T43" fmla="*/ 0 h 321"/>
                <a:gd name="T44" fmla="*/ 0 w 1268"/>
                <a:gd name="T45" fmla="*/ 0 h 321"/>
                <a:gd name="T46" fmla="*/ 0 w 1268"/>
                <a:gd name="T47" fmla="*/ 0 h 321"/>
                <a:gd name="T48" fmla="*/ 0 w 1268"/>
                <a:gd name="T49" fmla="*/ 0 h 321"/>
                <a:gd name="T50" fmla="*/ 0 w 1268"/>
                <a:gd name="T51" fmla="*/ 0 h 321"/>
                <a:gd name="T52" fmla="*/ 0 w 1268"/>
                <a:gd name="T53" fmla="*/ 0 h 321"/>
                <a:gd name="T54" fmla="*/ 0 w 1268"/>
                <a:gd name="T55" fmla="*/ 0 h 321"/>
                <a:gd name="T56" fmla="*/ 0 w 1268"/>
                <a:gd name="T57" fmla="*/ 0 h 321"/>
                <a:gd name="T58" fmla="*/ 0 w 1268"/>
                <a:gd name="T59" fmla="*/ 0 h 321"/>
                <a:gd name="T60" fmla="*/ 0 w 1268"/>
                <a:gd name="T61" fmla="*/ 0 h 321"/>
                <a:gd name="T62" fmla="*/ 0 w 1268"/>
                <a:gd name="T63" fmla="*/ 0 h 321"/>
                <a:gd name="T64" fmla="*/ 0 w 1268"/>
                <a:gd name="T65" fmla="*/ 0 h 321"/>
                <a:gd name="T66" fmla="*/ 0 w 1268"/>
                <a:gd name="T67" fmla="*/ 0 h 321"/>
                <a:gd name="T68" fmla="*/ 0 w 1268"/>
                <a:gd name="T69" fmla="*/ 0 h 321"/>
                <a:gd name="T70" fmla="*/ 0 w 1268"/>
                <a:gd name="T71" fmla="*/ 0 h 321"/>
                <a:gd name="T72" fmla="*/ 0 w 1268"/>
                <a:gd name="T73" fmla="*/ 0 h 321"/>
                <a:gd name="T74" fmla="*/ 0 w 1268"/>
                <a:gd name="T75" fmla="*/ 0 h 321"/>
                <a:gd name="T76" fmla="*/ 0 w 1268"/>
                <a:gd name="T77" fmla="*/ 0 h 321"/>
                <a:gd name="T78" fmla="*/ 0 w 1268"/>
                <a:gd name="T79" fmla="*/ 0 h 321"/>
                <a:gd name="T80" fmla="*/ 0 w 1268"/>
                <a:gd name="T81" fmla="*/ 0 h 321"/>
                <a:gd name="T82" fmla="*/ 0 w 1268"/>
                <a:gd name="T83" fmla="*/ 0 h 321"/>
                <a:gd name="T84" fmla="*/ 0 w 1268"/>
                <a:gd name="T85" fmla="*/ 0 h 321"/>
                <a:gd name="T86" fmla="*/ 0 w 1268"/>
                <a:gd name="T87" fmla="*/ 0 h 321"/>
                <a:gd name="T88" fmla="*/ 0 w 1268"/>
                <a:gd name="T89" fmla="*/ 0 h 321"/>
                <a:gd name="T90" fmla="*/ 0 w 1268"/>
                <a:gd name="T91" fmla="*/ 0 h 321"/>
                <a:gd name="T92" fmla="*/ 0 w 1268"/>
                <a:gd name="T93" fmla="*/ 0 h 321"/>
                <a:gd name="T94" fmla="*/ 0 w 1268"/>
                <a:gd name="T95" fmla="*/ 0 h 321"/>
                <a:gd name="T96" fmla="*/ 0 w 1268"/>
                <a:gd name="T97" fmla="*/ 0 h 321"/>
                <a:gd name="T98" fmla="*/ 0 w 1268"/>
                <a:gd name="T99" fmla="*/ 0 h 321"/>
                <a:gd name="T100" fmla="*/ 0 w 1268"/>
                <a:gd name="T101" fmla="*/ 0 h 321"/>
                <a:gd name="T102" fmla="*/ 0 w 1268"/>
                <a:gd name="T103" fmla="*/ 0 h 321"/>
                <a:gd name="T104" fmla="*/ 0 w 1268"/>
                <a:gd name="T105" fmla="*/ 0 h 321"/>
                <a:gd name="T106" fmla="*/ 0 w 1268"/>
                <a:gd name="T107" fmla="*/ 0 h 321"/>
                <a:gd name="T108" fmla="*/ 0 w 1268"/>
                <a:gd name="T109" fmla="*/ 0 h 321"/>
                <a:gd name="T110" fmla="*/ 0 w 1268"/>
                <a:gd name="T111" fmla="*/ 0 h 321"/>
                <a:gd name="T112" fmla="*/ 0 w 1268"/>
                <a:gd name="T113" fmla="*/ 0 h 321"/>
                <a:gd name="T114" fmla="*/ 0 w 1268"/>
                <a:gd name="T115" fmla="*/ 0 h 321"/>
                <a:gd name="T116" fmla="*/ 0 w 1268"/>
                <a:gd name="T117" fmla="*/ 0 h 321"/>
                <a:gd name="T118" fmla="*/ 0 w 1268"/>
                <a:gd name="T119" fmla="*/ 0 h 321"/>
                <a:gd name="T120" fmla="*/ 0 w 1268"/>
                <a:gd name="T121" fmla="*/ 0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68"/>
                <a:gd name="T184" fmla="*/ 0 h 321"/>
                <a:gd name="T185" fmla="*/ 1268 w 1268"/>
                <a:gd name="T186" fmla="*/ 321 h 3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68" h="321">
                  <a:moveTo>
                    <a:pt x="764" y="26"/>
                  </a:moveTo>
                  <a:lnTo>
                    <a:pt x="770" y="30"/>
                  </a:lnTo>
                  <a:lnTo>
                    <a:pt x="778" y="34"/>
                  </a:lnTo>
                  <a:lnTo>
                    <a:pt x="787" y="37"/>
                  </a:lnTo>
                  <a:lnTo>
                    <a:pt x="797" y="38"/>
                  </a:lnTo>
                  <a:lnTo>
                    <a:pt x="797" y="35"/>
                  </a:lnTo>
                  <a:lnTo>
                    <a:pt x="799" y="31"/>
                  </a:lnTo>
                  <a:lnTo>
                    <a:pt x="803" y="26"/>
                  </a:lnTo>
                  <a:lnTo>
                    <a:pt x="807" y="20"/>
                  </a:lnTo>
                  <a:lnTo>
                    <a:pt x="813" y="16"/>
                  </a:lnTo>
                  <a:lnTo>
                    <a:pt x="819" y="11"/>
                  </a:lnTo>
                  <a:lnTo>
                    <a:pt x="828" y="9"/>
                  </a:lnTo>
                  <a:lnTo>
                    <a:pt x="837" y="8"/>
                  </a:lnTo>
                  <a:lnTo>
                    <a:pt x="841" y="8"/>
                  </a:lnTo>
                  <a:lnTo>
                    <a:pt x="846" y="10"/>
                  </a:lnTo>
                  <a:lnTo>
                    <a:pt x="850" y="13"/>
                  </a:lnTo>
                  <a:lnTo>
                    <a:pt x="853" y="17"/>
                  </a:lnTo>
                  <a:lnTo>
                    <a:pt x="858" y="20"/>
                  </a:lnTo>
                  <a:lnTo>
                    <a:pt x="861" y="23"/>
                  </a:lnTo>
                  <a:lnTo>
                    <a:pt x="865" y="25"/>
                  </a:lnTo>
                  <a:lnTo>
                    <a:pt x="870" y="26"/>
                  </a:lnTo>
                  <a:lnTo>
                    <a:pt x="888" y="25"/>
                  </a:lnTo>
                  <a:lnTo>
                    <a:pt x="906" y="22"/>
                  </a:lnTo>
                  <a:lnTo>
                    <a:pt x="921" y="18"/>
                  </a:lnTo>
                  <a:lnTo>
                    <a:pt x="938" y="14"/>
                  </a:lnTo>
                  <a:lnTo>
                    <a:pt x="953" y="9"/>
                  </a:lnTo>
                  <a:lnTo>
                    <a:pt x="970" y="4"/>
                  </a:lnTo>
                  <a:lnTo>
                    <a:pt x="988" y="2"/>
                  </a:lnTo>
                  <a:lnTo>
                    <a:pt x="1009" y="0"/>
                  </a:lnTo>
                  <a:lnTo>
                    <a:pt x="1020" y="1"/>
                  </a:lnTo>
                  <a:lnTo>
                    <a:pt x="1032" y="3"/>
                  </a:lnTo>
                  <a:lnTo>
                    <a:pt x="1045" y="7"/>
                  </a:lnTo>
                  <a:lnTo>
                    <a:pt x="1059" y="11"/>
                  </a:lnTo>
                  <a:lnTo>
                    <a:pt x="1072" y="14"/>
                  </a:lnTo>
                  <a:lnTo>
                    <a:pt x="1084" y="17"/>
                  </a:lnTo>
                  <a:lnTo>
                    <a:pt x="1094" y="19"/>
                  </a:lnTo>
                  <a:lnTo>
                    <a:pt x="1103" y="20"/>
                  </a:lnTo>
                  <a:lnTo>
                    <a:pt x="1115" y="20"/>
                  </a:lnTo>
                  <a:lnTo>
                    <a:pt x="1123" y="20"/>
                  </a:lnTo>
                  <a:lnTo>
                    <a:pt x="1133" y="20"/>
                  </a:lnTo>
                  <a:lnTo>
                    <a:pt x="1149" y="20"/>
                  </a:lnTo>
                  <a:lnTo>
                    <a:pt x="1180" y="21"/>
                  </a:lnTo>
                  <a:lnTo>
                    <a:pt x="1209" y="23"/>
                  </a:lnTo>
                  <a:lnTo>
                    <a:pt x="1236" y="27"/>
                  </a:lnTo>
                  <a:lnTo>
                    <a:pt x="1268" y="32"/>
                  </a:lnTo>
                  <a:lnTo>
                    <a:pt x="1266" y="36"/>
                  </a:lnTo>
                  <a:lnTo>
                    <a:pt x="1263" y="39"/>
                  </a:lnTo>
                  <a:lnTo>
                    <a:pt x="1258" y="42"/>
                  </a:lnTo>
                  <a:lnTo>
                    <a:pt x="1253" y="45"/>
                  </a:lnTo>
                  <a:lnTo>
                    <a:pt x="1242" y="50"/>
                  </a:lnTo>
                  <a:lnTo>
                    <a:pt x="1229" y="54"/>
                  </a:lnTo>
                  <a:lnTo>
                    <a:pt x="1213" y="57"/>
                  </a:lnTo>
                  <a:lnTo>
                    <a:pt x="1198" y="59"/>
                  </a:lnTo>
                  <a:lnTo>
                    <a:pt x="1180" y="62"/>
                  </a:lnTo>
                  <a:lnTo>
                    <a:pt x="1163" y="64"/>
                  </a:lnTo>
                  <a:lnTo>
                    <a:pt x="1128" y="66"/>
                  </a:lnTo>
                  <a:lnTo>
                    <a:pt x="1094" y="69"/>
                  </a:lnTo>
                  <a:lnTo>
                    <a:pt x="1078" y="71"/>
                  </a:lnTo>
                  <a:lnTo>
                    <a:pt x="1065" y="74"/>
                  </a:lnTo>
                  <a:lnTo>
                    <a:pt x="1053" y="77"/>
                  </a:lnTo>
                  <a:lnTo>
                    <a:pt x="1043" y="81"/>
                  </a:lnTo>
                  <a:lnTo>
                    <a:pt x="1039" y="84"/>
                  </a:lnTo>
                  <a:lnTo>
                    <a:pt x="1034" y="87"/>
                  </a:lnTo>
                  <a:lnTo>
                    <a:pt x="1031" y="91"/>
                  </a:lnTo>
                  <a:lnTo>
                    <a:pt x="1029" y="96"/>
                  </a:lnTo>
                  <a:lnTo>
                    <a:pt x="1026" y="99"/>
                  </a:lnTo>
                  <a:lnTo>
                    <a:pt x="1021" y="102"/>
                  </a:lnTo>
                  <a:lnTo>
                    <a:pt x="1016" y="105"/>
                  </a:lnTo>
                  <a:lnTo>
                    <a:pt x="1009" y="105"/>
                  </a:lnTo>
                  <a:lnTo>
                    <a:pt x="999" y="104"/>
                  </a:lnTo>
                  <a:lnTo>
                    <a:pt x="991" y="102"/>
                  </a:lnTo>
                  <a:lnTo>
                    <a:pt x="983" y="98"/>
                  </a:lnTo>
                  <a:lnTo>
                    <a:pt x="976" y="93"/>
                  </a:lnTo>
                  <a:lnTo>
                    <a:pt x="943" y="93"/>
                  </a:lnTo>
                  <a:lnTo>
                    <a:pt x="942" y="102"/>
                  </a:lnTo>
                  <a:lnTo>
                    <a:pt x="939" y="110"/>
                  </a:lnTo>
                  <a:lnTo>
                    <a:pt x="937" y="113"/>
                  </a:lnTo>
                  <a:lnTo>
                    <a:pt x="935" y="115"/>
                  </a:lnTo>
                  <a:lnTo>
                    <a:pt x="932" y="118"/>
                  </a:lnTo>
                  <a:lnTo>
                    <a:pt x="930" y="118"/>
                  </a:lnTo>
                  <a:lnTo>
                    <a:pt x="902" y="119"/>
                  </a:lnTo>
                  <a:lnTo>
                    <a:pt x="862" y="120"/>
                  </a:lnTo>
                  <a:lnTo>
                    <a:pt x="818" y="124"/>
                  </a:lnTo>
                  <a:lnTo>
                    <a:pt x="771" y="129"/>
                  </a:lnTo>
                  <a:lnTo>
                    <a:pt x="747" y="133"/>
                  </a:lnTo>
                  <a:lnTo>
                    <a:pt x="725" y="137"/>
                  </a:lnTo>
                  <a:lnTo>
                    <a:pt x="703" y="143"/>
                  </a:lnTo>
                  <a:lnTo>
                    <a:pt x="683" y="149"/>
                  </a:lnTo>
                  <a:lnTo>
                    <a:pt x="674" y="153"/>
                  </a:lnTo>
                  <a:lnTo>
                    <a:pt x="666" y="156"/>
                  </a:lnTo>
                  <a:lnTo>
                    <a:pt x="658" y="160"/>
                  </a:lnTo>
                  <a:lnTo>
                    <a:pt x="651" y="165"/>
                  </a:lnTo>
                  <a:lnTo>
                    <a:pt x="645" y="169"/>
                  </a:lnTo>
                  <a:lnTo>
                    <a:pt x="639" y="175"/>
                  </a:lnTo>
                  <a:lnTo>
                    <a:pt x="635" y="181"/>
                  </a:lnTo>
                  <a:lnTo>
                    <a:pt x="630" y="186"/>
                  </a:lnTo>
                  <a:lnTo>
                    <a:pt x="604" y="186"/>
                  </a:lnTo>
                  <a:lnTo>
                    <a:pt x="604" y="177"/>
                  </a:lnTo>
                  <a:lnTo>
                    <a:pt x="604" y="167"/>
                  </a:lnTo>
                  <a:lnTo>
                    <a:pt x="591" y="167"/>
                  </a:lnTo>
                  <a:lnTo>
                    <a:pt x="579" y="167"/>
                  </a:lnTo>
                  <a:lnTo>
                    <a:pt x="562" y="167"/>
                  </a:lnTo>
                  <a:lnTo>
                    <a:pt x="538" y="167"/>
                  </a:lnTo>
                  <a:lnTo>
                    <a:pt x="556" y="175"/>
                  </a:lnTo>
                  <a:lnTo>
                    <a:pt x="570" y="181"/>
                  </a:lnTo>
                  <a:lnTo>
                    <a:pt x="577" y="185"/>
                  </a:lnTo>
                  <a:lnTo>
                    <a:pt x="583" y="190"/>
                  </a:lnTo>
                  <a:lnTo>
                    <a:pt x="591" y="196"/>
                  </a:lnTo>
                  <a:lnTo>
                    <a:pt x="597" y="204"/>
                  </a:lnTo>
                  <a:lnTo>
                    <a:pt x="590" y="207"/>
                  </a:lnTo>
                  <a:lnTo>
                    <a:pt x="581" y="212"/>
                  </a:lnTo>
                  <a:lnTo>
                    <a:pt x="571" y="218"/>
                  </a:lnTo>
                  <a:lnTo>
                    <a:pt x="562" y="225"/>
                  </a:lnTo>
                  <a:lnTo>
                    <a:pt x="552" y="232"/>
                  </a:lnTo>
                  <a:lnTo>
                    <a:pt x="545" y="237"/>
                  </a:lnTo>
                  <a:lnTo>
                    <a:pt x="537" y="240"/>
                  </a:lnTo>
                  <a:lnTo>
                    <a:pt x="532" y="241"/>
                  </a:lnTo>
                  <a:lnTo>
                    <a:pt x="517" y="241"/>
                  </a:lnTo>
                  <a:lnTo>
                    <a:pt x="502" y="238"/>
                  </a:lnTo>
                  <a:lnTo>
                    <a:pt x="483" y="236"/>
                  </a:lnTo>
                  <a:lnTo>
                    <a:pt x="458" y="235"/>
                  </a:lnTo>
                  <a:lnTo>
                    <a:pt x="442" y="236"/>
                  </a:lnTo>
                  <a:lnTo>
                    <a:pt x="427" y="237"/>
                  </a:lnTo>
                  <a:lnTo>
                    <a:pt x="415" y="240"/>
                  </a:lnTo>
                  <a:lnTo>
                    <a:pt x="404" y="242"/>
                  </a:lnTo>
                  <a:lnTo>
                    <a:pt x="384" y="248"/>
                  </a:lnTo>
                  <a:lnTo>
                    <a:pt x="365" y="254"/>
                  </a:lnTo>
                  <a:lnTo>
                    <a:pt x="382" y="257"/>
                  </a:lnTo>
                  <a:lnTo>
                    <a:pt x="394" y="258"/>
                  </a:lnTo>
                  <a:lnTo>
                    <a:pt x="405" y="257"/>
                  </a:lnTo>
                  <a:lnTo>
                    <a:pt x="418" y="254"/>
                  </a:lnTo>
                  <a:lnTo>
                    <a:pt x="418" y="272"/>
                  </a:lnTo>
                  <a:lnTo>
                    <a:pt x="413" y="277"/>
                  </a:lnTo>
                  <a:lnTo>
                    <a:pt x="404" y="285"/>
                  </a:lnTo>
                  <a:lnTo>
                    <a:pt x="392" y="293"/>
                  </a:lnTo>
                  <a:lnTo>
                    <a:pt x="379" y="301"/>
                  </a:lnTo>
                  <a:lnTo>
                    <a:pt x="356" y="315"/>
                  </a:lnTo>
                  <a:lnTo>
                    <a:pt x="345" y="321"/>
                  </a:lnTo>
                  <a:lnTo>
                    <a:pt x="339" y="321"/>
                  </a:lnTo>
                  <a:lnTo>
                    <a:pt x="333" y="320"/>
                  </a:lnTo>
                  <a:lnTo>
                    <a:pt x="327" y="318"/>
                  </a:lnTo>
                  <a:lnTo>
                    <a:pt x="322" y="315"/>
                  </a:lnTo>
                  <a:lnTo>
                    <a:pt x="312" y="310"/>
                  </a:lnTo>
                  <a:lnTo>
                    <a:pt x="301" y="303"/>
                  </a:lnTo>
                  <a:lnTo>
                    <a:pt x="290" y="296"/>
                  </a:lnTo>
                  <a:lnTo>
                    <a:pt x="279" y="290"/>
                  </a:lnTo>
                  <a:lnTo>
                    <a:pt x="272" y="288"/>
                  </a:lnTo>
                  <a:lnTo>
                    <a:pt x="266" y="286"/>
                  </a:lnTo>
                  <a:lnTo>
                    <a:pt x="259" y="285"/>
                  </a:lnTo>
                  <a:lnTo>
                    <a:pt x="253" y="285"/>
                  </a:lnTo>
                  <a:lnTo>
                    <a:pt x="215" y="283"/>
                  </a:lnTo>
                  <a:lnTo>
                    <a:pt x="182" y="281"/>
                  </a:lnTo>
                  <a:lnTo>
                    <a:pt x="152" y="279"/>
                  </a:lnTo>
                  <a:lnTo>
                    <a:pt x="123" y="277"/>
                  </a:lnTo>
                  <a:lnTo>
                    <a:pt x="96" y="276"/>
                  </a:lnTo>
                  <a:lnTo>
                    <a:pt x="66" y="276"/>
                  </a:lnTo>
                  <a:lnTo>
                    <a:pt x="51" y="277"/>
                  </a:lnTo>
                  <a:lnTo>
                    <a:pt x="35" y="279"/>
                  </a:lnTo>
                  <a:lnTo>
                    <a:pt x="18" y="281"/>
                  </a:lnTo>
                  <a:lnTo>
                    <a:pt x="0" y="285"/>
                  </a:lnTo>
                  <a:lnTo>
                    <a:pt x="0" y="281"/>
                  </a:lnTo>
                  <a:lnTo>
                    <a:pt x="1" y="277"/>
                  </a:lnTo>
                  <a:lnTo>
                    <a:pt x="2" y="274"/>
                  </a:lnTo>
                  <a:lnTo>
                    <a:pt x="5" y="271"/>
                  </a:lnTo>
                  <a:lnTo>
                    <a:pt x="10" y="266"/>
                  </a:lnTo>
                  <a:lnTo>
                    <a:pt x="17" y="261"/>
                  </a:lnTo>
                  <a:lnTo>
                    <a:pt x="25" y="257"/>
                  </a:lnTo>
                  <a:lnTo>
                    <a:pt x="35" y="253"/>
                  </a:lnTo>
                  <a:lnTo>
                    <a:pt x="45" y="249"/>
                  </a:lnTo>
                  <a:lnTo>
                    <a:pt x="56" y="246"/>
                  </a:lnTo>
                  <a:lnTo>
                    <a:pt x="79" y="241"/>
                  </a:lnTo>
                  <a:lnTo>
                    <a:pt x="101" y="238"/>
                  </a:lnTo>
                  <a:lnTo>
                    <a:pt x="120" y="236"/>
                  </a:lnTo>
                  <a:lnTo>
                    <a:pt x="133" y="235"/>
                  </a:lnTo>
                  <a:lnTo>
                    <a:pt x="143" y="235"/>
                  </a:lnTo>
                  <a:lnTo>
                    <a:pt x="159" y="235"/>
                  </a:lnTo>
                  <a:lnTo>
                    <a:pt x="162" y="235"/>
                  </a:lnTo>
                  <a:lnTo>
                    <a:pt x="164" y="233"/>
                  </a:lnTo>
                  <a:lnTo>
                    <a:pt x="167" y="230"/>
                  </a:lnTo>
                  <a:lnTo>
                    <a:pt x="170" y="225"/>
                  </a:lnTo>
                  <a:lnTo>
                    <a:pt x="174" y="222"/>
                  </a:lnTo>
                  <a:lnTo>
                    <a:pt x="177" y="219"/>
                  </a:lnTo>
                  <a:lnTo>
                    <a:pt x="181" y="217"/>
                  </a:lnTo>
                  <a:lnTo>
                    <a:pt x="186" y="216"/>
                  </a:lnTo>
                  <a:lnTo>
                    <a:pt x="190" y="217"/>
                  </a:lnTo>
                  <a:lnTo>
                    <a:pt x="196" y="218"/>
                  </a:lnTo>
                  <a:lnTo>
                    <a:pt x="200" y="219"/>
                  </a:lnTo>
                  <a:lnTo>
                    <a:pt x="203" y="221"/>
                  </a:lnTo>
                  <a:lnTo>
                    <a:pt x="211" y="226"/>
                  </a:lnTo>
                  <a:lnTo>
                    <a:pt x="219" y="232"/>
                  </a:lnTo>
                  <a:lnTo>
                    <a:pt x="226" y="238"/>
                  </a:lnTo>
                  <a:lnTo>
                    <a:pt x="234" y="243"/>
                  </a:lnTo>
                  <a:lnTo>
                    <a:pt x="238" y="245"/>
                  </a:lnTo>
                  <a:lnTo>
                    <a:pt x="243" y="246"/>
                  </a:lnTo>
                  <a:lnTo>
                    <a:pt x="247" y="247"/>
                  </a:lnTo>
                  <a:lnTo>
                    <a:pt x="253" y="247"/>
                  </a:lnTo>
                  <a:lnTo>
                    <a:pt x="253" y="204"/>
                  </a:lnTo>
                  <a:lnTo>
                    <a:pt x="232" y="206"/>
                  </a:lnTo>
                  <a:lnTo>
                    <a:pt x="212" y="207"/>
                  </a:lnTo>
                  <a:lnTo>
                    <a:pt x="208" y="207"/>
                  </a:lnTo>
                  <a:lnTo>
                    <a:pt x="204" y="207"/>
                  </a:lnTo>
                  <a:lnTo>
                    <a:pt x="201" y="206"/>
                  </a:lnTo>
                  <a:lnTo>
                    <a:pt x="198" y="204"/>
                  </a:lnTo>
                  <a:lnTo>
                    <a:pt x="196" y="202"/>
                  </a:lnTo>
                  <a:lnTo>
                    <a:pt x="193" y="200"/>
                  </a:lnTo>
                  <a:lnTo>
                    <a:pt x="192" y="196"/>
                  </a:lnTo>
                  <a:lnTo>
                    <a:pt x="192" y="192"/>
                  </a:lnTo>
                  <a:lnTo>
                    <a:pt x="193" y="188"/>
                  </a:lnTo>
                  <a:lnTo>
                    <a:pt x="194" y="184"/>
                  </a:lnTo>
                  <a:lnTo>
                    <a:pt x="197" y="181"/>
                  </a:lnTo>
                  <a:lnTo>
                    <a:pt x="199" y="179"/>
                  </a:lnTo>
                  <a:lnTo>
                    <a:pt x="205" y="176"/>
                  </a:lnTo>
                  <a:lnTo>
                    <a:pt x="214" y="174"/>
                  </a:lnTo>
                  <a:lnTo>
                    <a:pt x="232" y="172"/>
                  </a:lnTo>
                  <a:lnTo>
                    <a:pt x="246" y="174"/>
                  </a:lnTo>
                  <a:lnTo>
                    <a:pt x="265" y="176"/>
                  </a:lnTo>
                  <a:lnTo>
                    <a:pt x="290" y="180"/>
                  </a:lnTo>
                  <a:lnTo>
                    <a:pt x="315" y="184"/>
                  </a:lnTo>
                  <a:lnTo>
                    <a:pt x="338" y="186"/>
                  </a:lnTo>
                  <a:lnTo>
                    <a:pt x="365" y="186"/>
                  </a:lnTo>
                  <a:lnTo>
                    <a:pt x="386" y="184"/>
                  </a:lnTo>
                  <a:lnTo>
                    <a:pt x="394" y="183"/>
                  </a:lnTo>
                  <a:lnTo>
                    <a:pt x="403" y="181"/>
                  </a:lnTo>
                  <a:lnTo>
                    <a:pt x="411" y="178"/>
                  </a:lnTo>
                  <a:lnTo>
                    <a:pt x="418" y="174"/>
                  </a:lnTo>
                  <a:lnTo>
                    <a:pt x="379" y="172"/>
                  </a:lnTo>
                  <a:lnTo>
                    <a:pt x="344" y="172"/>
                  </a:lnTo>
                  <a:lnTo>
                    <a:pt x="336" y="172"/>
                  </a:lnTo>
                  <a:lnTo>
                    <a:pt x="328" y="171"/>
                  </a:lnTo>
                  <a:lnTo>
                    <a:pt x="322" y="169"/>
                  </a:lnTo>
                  <a:lnTo>
                    <a:pt x="315" y="167"/>
                  </a:lnTo>
                  <a:lnTo>
                    <a:pt x="310" y="164"/>
                  </a:lnTo>
                  <a:lnTo>
                    <a:pt x="305" y="160"/>
                  </a:lnTo>
                  <a:lnTo>
                    <a:pt x="302" y="155"/>
                  </a:lnTo>
                  <a:lnTo>
                    <a:pt x="299" y="149"/>
                  </a:lnTo>
                  <a:lnTo>
                    <a:pt x="309" y="145"/>
                  </a:lnTo>
                  <a:lnTo>
                    <a:pt x="320" y="142"/>
                  </a:lnTo>
                  <a:lnTo>
                    <a:pt x="331" y="140"/>
                  </a:lnTo>
                  <a:lnTo>
                    <a:pt x="345" y="138"/>
                  </a:lnTo>
                  <a:lnTo>
                    <a:pt x="378" y="137"/>
                  </a:lnTo>
                  <a:lnTo>
                    <a:pt x="425" y="137"/>
                  </a:lnTo>
                  <a:lnTo>
                    <a:pt x="426" y="141"/>
                  </a:lnTo>
                  <a:lnTo>
                    <a:pt x="429" y="146"/>
                  </a:lnTo>
                  <a:lnTo>
                    <a:pt x="434" y="150"/>
                  </a:lnTo>
                  <a:lnTo>
                    <a:pt x="438" y="155"/>
                  </a:lnTo>
                  <a:lnTo>
                    <a:pt x="484" y="155"/>
                  </a:lnTo>
                  <a:lnTo>
                    <a:pt x="483" y="146"/>
                  </a:lnTo>
                  <a:lnTo>
                    <a:pt x="481" y="137"/>
                  </a:lnTo>
                  <a:lnTo>
                    <a:pt x="479" y="130"/>
                  </a:lnTo>
                  <a:lnTo>
                    <a:pt x="478" y="124"/>
                  </a:lnTo>
                  <a:lnTo>
                    <a:pt x="645" y="124"/>
                  </a:lnTo>
                  <a:lnTo>
                    <a:pt x="648" y="109"/>
                  </a:lnTo>
                  <a:lnTo>
                    <a:pt x="651" y="101"/>
                  </a:lnTo>
                  <a:lnTo>
                    <a:pt x="657" y="95"/>
                  </a:lnTo>
                  <a:lnTo>
                    <a:pt x="664" y="87"/>
                  </a:lnTo>
                  <a:lnTo>
                    <a:pt x="653" y="91"/>
                  </a:lnTo>
                  <a:lnTo>
                    <a:pt x="638" y="99"/>
                  </a:lnTo>
                  <a:lnTo>
                    <a:pt x="622" y="108"/>
                  </a:lnTo>
                  <a:lnTo>
                    <a:pt x="611" y="111"/>
                  </a:lnTo>
                  <a:lnTo>
                    <a:pt x="589" y="110"/>
                  </a:lnTo>
                  <a:lnTo>
                    <a:pt x="556" y="108"/>
                  </a:lnTo>
                  <a:lnTo>
                    <a:pt x="522" y="106"/>
                  </a:lnTo>
                  <a:lnTo>
                    <a:pt x="491" y="105"/>
                  </a:lnTo>
                  <a:lnTo>
                    <a:pt x="476" y="107"/>
                  </a:lnTo>
                  <a:lnTo>
                    <a:pt x="449" y="111"/>
                  </a:lnTo>
                  <a:lnTo>
                    <a:pt x="414" y="115"/>
                  </a:lnTo>
                  <a:lnTo>
                    <a:pt x="376" y="119"/>
                  </a:lnTo>
                  <a:lnTo>
                    <a:pt x="355" y="120"/>
                  </a:lnTo>
                  <a:lnTo>
                    <a:pt x="333" y="119"/>
                  </a:lnTo>
                  <a:lnTo>
                    <a:pt x="312" y="116"/>
                  </a:lnTo>
                  <a:lnTo>
                    <a:pt x="291" y="113"/>
                  </a:lnTo>
                  <a:lnTo>
                    <a:pt x="281" y="111"/>
                  </a:lnTo>
                  <a:lnTo>
                    <a:pt x="271" y="108"/>
                  </a:lnTo>
                  <a:lnTo>
                    <a:pt x="261" y="105"/>
                  </a:lnTo>
                  <a:lnTo>
                    <a:pt x="253" y="101"/>
                  </a:lnTo>
                  <a:lnTo>
                    <a:pt x="244" y="97"/>
                  </a:lnTo>
                  <a:lnTo>
                    <a:pt x="235" y="92"/>
                  </a:lnTo>
                  <a:lnTo>
                    <a:pt x="226" y="87"/>
                  </a:lnTo>
                  <a:lnTo>
                    <a:pt x="219" y="81"/>
                  </a:lnTo>
                  <a:lnTo>
                    <a:pt x="219" y="80"/>
                  </a:lnTo>
                  <a:lnTo>
                    <a:pt x="221" y="79"/>
                  </a:lnTo>
                  <a:lnTo>
                    <a:pt x="223" y="78"/>
                  </a:lnTo>
                  <a:lnTo>
                    <a:pt x="227" y="76"/>
                  </a:lnTo>
                  <a:lnTo>
                    <a:pt x="238" y="74"/>
                  </a:lnTo>
                  <a:lnTo>
                    <a:pt x="253" y="71"/>
                  </a:lnTo>
                  <a:lnTo>
                    <a:pt x="290" y="66"/>
                  </a:lnTo>
                  <a:lnTo>
                    <a:pt x="334" y="60"/>
                  </a:lnTo>
                  <a:lnTo>
                    <a:pt x="378" y="55"/>
                  </a:lnTo>
                  <a:lnTo>
                    <a:pt x="417" y="50"/>
                  </a:lnTo>
                  <a:lnTo>
                    <a:pt x="446" y="47"/>
                  </a:lnTo>
                  <a:lnTo>
                    <a:pt x="458" y="44"/>
                  </a:lnTo>
                  <a:lnTo>
                    <a:pt x="545" y="44"/>
                  </a:lnTo>
                  <a:lnTo>
                    <a:pt x="591" y="32"/>
                  </a:lnTo>
                  <a:lnTo>
                    <a:pt x="605" y="33"/>
                  </a:lnTo>
                  <a:lnTo>
                    <a:pt x="618" y="32"/>
                  </a:lnTo>
                  <a:lnTo>
                    <a:pt x="631" y="31"/>
                  </a:lnTo>
                  <a:lnTo>
                    <a:pt x="642" y="28"/>
                  </a:lnTo>
                  <a:lnTo>
                    <a:pt x="653" y="25"/>
                  </a:lnTo>
                  <a:lnTo>
                    <a:pt x="664" y="22"/>
                  </a:lnTo>
                  <a:lnTo>
                    <a:pt x="674" y="20"/>
                  </a:lnTo>
                  <a:lnTo>
                    <a:pt x="684" y="20"/>
                  </a:lnTo>
                  <a:lnTo>
                    <a:pt x="707" y="21"/>
                  </a:lnTo>
                  <a:lnTo>
                    <a:pt x="723" y="23"/>
                  </a:lnTo>
                  <a:lnTo>
                    <a:pt x="737" y="25"/>
                  </a:lnTo>
                  <a:lnTo>
                    <a:pt x="757" y="26"/>
                  </a:lnTo>
                  <a:lnTo>
                    <a:pt x="764" y="2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19" name="Freeform 258"/>
            <p:cNvSpPr>
              <a:spLocks/>
            </p:cNvSpPr>
            <p:nvPr/>
          </p:nvSpPr>
          <p:spPr bwMode="auto">
            <a:xfrm>
              <a:off x="553" y="1660"/>
              <a:ext cx="51" cy="38"/>
            </a:xfrm>
            <a:custGeom>
              <a:avLst/>
              <a:gdLst>
                <a:gd name="T0" fmla="*/ 0 w 160"/>
                <a:gd name="T1" fmla="*/ 0 h 117"/>
                <a:gd name="T2" fmla="*/ 0 w 160"/>
                <a:gd name="T3" fmla="*/ 0 h 117"/>
                <a:gd name="T4" fmla="*/ 0 w 160"/>
                <a:gd name="T5" fmla="*/ 0 h 117"/>
                <a:gd name="T6" fmla="*/ 0 w 160"/>
                <a:gd name="T7" fmla="*/ 0 h 117"/>
                <a:gd name="T8" fmla="*/ 0 w 160"/>
                <a:gd name="T9" fmla="*/ 0 h 117"/>
                <a:gd name="T10" fmla="*/ 0 w 160"/>
                <a:gd name="T11" fmla="*/ 0 h 117"/>
                <a:gd name="T12" fmla="*/ 0 w 160"/>
                <a:gd name="T13" fmla="*/ 0 h 117"/>
                <a:gd name="T14" fmla="*/ 0 w 160"/>
                <a:gd name="T15" fmla="*/ 0 h 117"/>
                <a:gd name="T16" fmla="*/ 0 w 160"/>
                <a:gd name="T17" fmla="*/ 0 h 117"/>
                <a:gd name="T18" fmla="*/ 0 w 160"/>
                <a:gd name="T19" fmla="*/ 0 h 117"/>
                <a:gd name="T20" fmla="*/ 0 w 160"/>
                <a:gd name="T21" fmla="*/ 0 h 117"/>
                <a:gd name="T22" fmla="*/ 0 w 160"/>
                <a:gd name="T23" fmla="*/ 0 h 117"/>
                <a:gd name="T24" fmla="*/ 0 w 160"/>
                <a:gd name="T25" fmla="*/ 0 h 117"/>
                <a:gd name="T26" fmla="*/ 0 w 160"/>
                <a:gd name="T27" fmla="*/ 0 h 117"/>
                <a:gd name="T28" fmla="*/ 0 w 160"/>
                <a:gd name="T29" fmla="*/ 0 h 117"/>
                <a:gd name="T30" fmla="*/ 0 w 160"/>
                <a:gd name="T31" fmla="*/ 0 h 117"/>
                <a:gd name="T32" fmla="*/ 0 w 160"/>
                <a:gd name="T33" fmla="*/ 0 h 117"/>
                <a:gd name="T34" fmla="*/ 0 w 160"/>
                <a:gd name="T35" fmla="*/ 0 h 117"/>
                <a:gd name="T36" fmla="*/ 0 w 160"/>
                <a:gd name="T37" fmla="*/ 0 h 117"/>
                <a:gd name="T38" fmla="*/ 0 w 160"/>
                <a:gd name="T39" fmla="*/ 0 h 117"/>
                <a:gd name="T40" fmla="*/ 0 w 160"/>
                <a:gd name="T41" fmla="*/ 0 h 117"/>
                <a:gd name="T42" fmla="*/ 0 w 160"/>
                <a:gd name="T43" fmla="*/ 0 h 117"/>
                <a:gd name="T44" fmla="*/ 0 w 160"/>
                <a:gd name="T45" fmla="*/ 0 h 117"/>
                <a:gd name="T46" fmla="*/ 0 w 160"/>
                <a:gd name="T47" fmla="*/ 0 h 117"/>
                <a:gd name="T48" fmla="*/ 0 w 160"/>
                <a:gd name="T49" fmla="*/ 0 h 117"/>
                <a:gd name="T50" fmla="*/ 0 w 160"/>
                <a:gd name="T51" fmla="*/ 0 h 117"/>
                <a:gd name="T52" fmla="*/ 0 w 160"/>
                <a:gd name="T53" fmla="*/ 0 h 117"/>
                <a:gd name="T54" fmla="*/ 0 w 160"/>
                <a:gd name="T55" fmla="*/ 0 h 117"/>
                <a:gd name="T56" fmla="*/ 0 w 160"/>
                <a:gd name="T57" fmla="*/ 0 h 117"/>
                <a:gd name="T58" fmla="*/ 0 w 160"/>
                <a:gd name="T59" fmla="*/ 0 h 117"/>
                <a:gd name="T60" fmla="*/ 0 w 160"/>
                <a:gd name="T61" fmla="*/ 0 h 117"/>
                <a:gd name="T62" fmla="*/ 0 w 160"/>
                <a:gd name="T63" fmla="*/ 0 h 117"/>
                <a:gd name="T64" fmla="*/ 0 w 160"/>
                <a:gd name="T65" fmla="*/ 0 h 117"/>
                <a:gd name="T66" fmla="*/ 0 w 160"/>
                <a:gd name="T67" fmla="*/ 0 h 117"/>
                <a:gd name="T68" fmla="*/ 0 w 160"/>
                <a:gd name="T69" fmla="*/ 0 h 117"/>
                <a:gd name="T70" fmla="*/ 0 w 160"/>
                <a:gd name="T71" fmla="*/ 0 h 117"/>
                <a:gd name="T72" fmla="*/ 0 w 160"/>
                <a:gd name="T73" fmla="*/ 0 h 117"/>
                <a:gd name="T74" fmla="*/ 0 w 160"/>
                <a:gd name="T75" fmla="*/ 0 h 117"/>
                <a:gd name="T76" fmla="*/ 0 w 160"/>
                <a:gd name="T77" fmla="*/ 0 h 117"/>
                <a:gd name="T78" fmla="*/ 0 w 160"/>
                <a:gd name="T79" fmla="*/ 0 h 117"/>
                <a:gd name="T80" fmla="*/ 0 w 160"/>
                <a:gd name="T81" fmla="*/ 0 h 117"/>
                <a:gd name="T82" fmla="*/ 0 w 160"/>
                <a:gd name="T83" fmla="*/ 0 h 1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0"/>
                <a:gd name="T127" fmla="*/ 0 h 117"/>
                <a:gd name="T128" fmla="*/ 160 w 160"/>
                <a:gd name="T129" fmla="*/ 117 h 1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0" h="117">
                  <a:moveTo>
                    <a:pt x="0" y="0"/>
                  </a:moveTo>
                  <a:lnTo>
                    <a:pt x="1" y="10"/>
                  </a:lnTo>
                  <a:lnTo>
                    <a:pt x="4" y="19"/>
                  </a:lnTo>
                  <a:lnTo>
                    <a:pt x="9" y="29"/>
                  </a:lnTo>
                  <a:lnTo>
                    <a:pt x="15" y="39"/>
                  </a:lnTo>
                  <a:lnTo>
                    <a:pt x="22" y="48"/>
                  </a:lnTo>
                  <a:lnTo>
                    <a:pt x="31" y="59"/>
                  </a:lnTo>
                  <a:lnTo>
                    <a:pt x="41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3" y="93"/>
                  </a:lnTo>
                  <a:lnTo>
                    <a:pt x="84" y="99"/>
                  </a:lnTo>
                  <a:lnTo>
                    <a:pt x="95" y="105"/>
                  </a:lnTo>
                  <a:lnTo>
                    <a:pt x="106" y="111"/>
                  </a:lnTo>
                  <a:lnTo>
                    <a:pt x="116" y="114"/>
                  </a:lnTo>
                  <a:lnTo>
                    <a:pt x="124" y="117"/>
                  </a:lnTo>
                  <a:lnTo>
                    <a:pt x="133" y="117"/>
                  </a:lnTo>
                  <a:lnTo>
                    <a:pt x="139" y="116"/>
                  </a:lnTo>
                  <a:lnTo>
                    <a:pt x="146" y="113"/>
                  </a:lnTo>
                  <a:lnTo>
                    <a:pt x="153" y="110"/>
                  </a:lnTo>
                  <a:lnTo>
                    <a:pt x="160" y="104"/>
                  </a:lnTo>
                  <a:lnTo>
                    <a:pt x="150" y="91"/>
                  </a:lnTo>
                  <a:lnTo>
                    <a:pt x="141" y="79"/>
                  </a:lnTo>
                  <a:lnTo>
                    <a:pt x="138" y="73"/>
                  </a:lnTo>
                  <a:lnTo>
                    <a:pt x="135" y="66"/>
                  </a:lnTo>
                  <a:lnTo>
                    <a:pt x="133" y="58"/>
                  </a:lnTo>
                  <a:lnTo>
                    <a:pt x="133" y="49"/>
                  </a:lnTo>
                  <a:lnTo>
                    <a:pt x="127" y="48"/>
                  </a:lnTo>
                  <a:lnTo>
                    <a:pt x="118" y="45"/>
                  </a:lnTo>
                  <a:lnTo>
                    <a:pt x="108" y="40"/>
                  </a:lnTo>
                  <a:lnTo>
                    <a:pt x="97" y="34"/>
                  </a:lnTo>
                  <a:lnTo>
                    <a:pt x="87" y="28"/>
                  </a:lnTo>
                  <a:lnTo>
                    <a:pt x="77" y="21"/>
                  </a:lnTo>
                  <a:lnTo>
                    <a:pt x="74" y="17"/>
                  </a:lnTo>
                  <a:lnTo>
                    <a:pt x="71" y="13"/>
                  </a:lnTo>
                  <a:lnTo>
                    <a:pt x="68" y="10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52" y="6"/>
                  </a:lnTo>
                  <a:lnTo>
                    <a:pt x="43" y="4"/>
                  </a:lnTo>
                  <a:lnTo>
                    <a:pt x="33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0" name="Freeform 259"/>
            <p:cNvSpPr>
              <a:spLocks/>
            </p:cNvSpPr>
            <p:nvPr/>
          </p:nvSpPr>
          <p:spPr bwMode="auto">
            <a:xfrm>
              <a:off x="527" y="1592"/>
              <a:ext cx="26" cy="46"/>
            </a:xfrm>
            <a:custGeom>
              <a:avLst/>
              <a:gdLst>
                <a:gd name="T0" fmla="*/ 0 w 80"/>
                <a:gd name="T1" fmla="*/ 0 h 141"/>
                <a:gd name="T2" fmla="*/ 0 w 80"/>
                <a:gd name="T3" fmla="*/ 0 h 141"/>
                <a:gd name="T4" fmla="*/ 0 w 80"/>
                <a:gd name="T5" fmla="*/ 0 h 141"/>
                <a:gd name="T6" fmla="*/ 0 w 80"/>
                <a:gd name="T7" fmla="*/ 0 h 141"/>
                <a:gd name="T8" fmla="*/ 0 w 80"/>
                <a:gd name="T9" fmla="*/ 0 h 141"/>
                <a:gd name="T10" fmla="*/ 0 w 80"/>
                <a:gd name="T11" fmla="*/ 0 h 141"/>
                <a:gd name="T12" fmla="*/ 0 w 80"/>
                <a:gd name="T13" fmla="*/ 0 h 141"/>
                <a:gd name="T14" fmla="*/ 0 w 80"/>
                <a:gd name="T15" fmla="*/ 0 h 141"/>
                <a:gd name="T16" fmla="*/ 0 w 80"/>
                <a:gd name="T17" fmla="*/ 0 h 141"/>
                <a:gd name="T18" fmla="*/ 0 w 80"/>
                <a:gd name="T19" fmla="*/ 0 h 141"/>
                <a:gd name="T20" fmla="*/ 0 w 80"/>
                <a:gd name="T21" fmla="*/ 0 h 141"/>
                <a:gd name="T22" fmla="*/ 0 w 80"/>
                <a:gd name="T23" fmla="*/ 0 h 141"/>
                <a:gd name="T24" fmla="*/ 0 w 80"/>
                <a:gd name="T25" fmla="*/ 0 h 141"/>
                <a:gd name="T26" fmla="*/ 0 w 80"/>
                <a:gd name="T27" fmla="*/ 0 h 141"/>
                <a:gd name="T28" fmla="*/ 0 w 80"/>
                <a:gd name="T29" fmla="*/ 0 h 141"/>
                <a:gd name="T30" fmla="*/ 0 w 80"/>
                <a:gd name="T31" fmla="*/ 0 h 141"/>
                <a:gd name="T32" fmla="*/ 0 w 80"/>
                <a:gd name="T33" fmla="*/ 0 h 141"/>
                <a:gd name="T34" fmla="*/ 0 w 80"/>
                <a:gd name="T35" fmla="*/ 0 h 141"/>
                <a:gd name="T36" fmla="*/ 0 w 80"/>
                <a:gd name="T37" fmla="*/ 0 h 141"/>
                <a:gd name="T38" fmla="*/ 0 w 80"/>
                <a:gd name="T39" fmla="*/ 0 h 141"/>
                <a:gd name="T40" fmla="*/ 0 w 80"/>
                <a:gd name="T41" fmla="*/ 0 h 141"/>
                <a:gd name="T42" fmla="*/ 0 w 80"/>
                <a:gd name="T43" fmla="*/ 0 h 141"/>
                <a:gd name="T44" fmla="*/ 0 w 80"/>
                <a:gd name="T45" fmla="*/ 0 h 141"/>
                <a:gd name="T46" fmla="*/ 0 w 80"/>
                <a:gd name="T47" fmla="*/ 0 h 141"/>
                <a:gd name="T48" fmla="*/ 0 w 80"/>
                <a:gd name="T49" fmla="*/ 0 h 141"/>
                <a:gd name="T50" fmla="*/ 0 w 80"/>
                <a:gd name="T51" fmla="*/ 0 h 141"/>
                <a:gd name="T52" fmla="*/ 0 w 80"/>
                <a:gd name="T53" fmla="*/ 0 h 141"/>
                <a:gd name="T54" fmla="*/ 0 w 80"/>
                <a:gd name="T55" fmla="*/ 0 h 1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0"/>
                <a:gd name="T85" fmla="*/ 0 h 141"/>
                <a:gd name="T86" fmla="*/ 80 w 80"/>
                <a:gd name="T87" fmla="*/ 141 h 14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0" h="141">
                  <a:moveTo>
                    <a:pt x="40" y="123"/>
                  </a:moveTo>
                  <a:lnTo>
                    <a:pt x="80" y="36"/>
                  </a:lnTo>
                  <a:lnTo>
                    <a:pt x="80" y="18"/>
                  </a:lnTo>
                  <a:lnTo>
                    <a:pt x="68" y="17"/>
                  </a:lnTo>
                  <a:lnTo>
                    <a:pt x="59" y="16"/>
                  </a:lnTo>
                  <a:lnTo>
                    <a:pt x="53" y="14"/>
                  </a:lnTo>
                  <a:lnTo>
                    <a:pt x="47" y="11"/>
                  </a:lnTo>
                  <a:lnTo>
                    <a:pt x="44" y="8"/>
                  </a:lnTo>
                  <a:lnTo>
                    <a:pt x="42" y="5"/>
                  </a:lnTo>
                  <a:lnTo>
                    <a:pt x="41" y="2"/>
                  </a:lnTo>
                  <a:lnTo>
                    <a:pt x="40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40"/>
                  </a:lnTo>
                  <a:lnTo>
                    <a:pt x="0" y="52"/>
                  </a:lnTo>
                  <a:lnTo>
                    <a:pt x="0" y="61"/>
                  </a:lnTo>
                  <a:lnTo>
                    <a:pt x="1" y="69"/>
                  </a:lnTo>
                  <a:lnTo>
                    <a:pt x="3" y="78"/>
                  </a:lnTo>
                  <a:lnTo>
                    <a:pt x="7" y="88"/>
                  </a:lnTo>
                  <a:lnTo>
                    <a:pt x="11" y="99"/>
                  </a:lnTo>
                  <a:lnTo>
                    <a:pt x="20" y="121"/>
                  </a:lnTo>
                  <a:lnTo>
                    <a:pt x="27" y="141"/>
                  </a:lnTo>
                  <a:lnTo>
                    <a:pt x="31" y="135"/>
                  </a:lnTo>
                  <a:lnTo>
                    <a:pt x="33" y="129"/>
                  </a:lnTo>
                  <a:lnTo>
                    <a:pt x="34" y="127"/>
                  </a:lnTo>
                  <a:lnTo>
                    <a:pt x="36" y="125"/>
                  </a:lnTo>
                  <a:lnTo>
                    <a:pt x="38" y="123"/>
                  </a:lnTo>
                  <a:lnTo>
                    <a:pt x="40" y="12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1" name="Freeform 260"/>
            <p:cNvSpPr>
              <a:spLocks/>
            </p:cNvSpPr>
            <p:nvPr/>
          </p:nvSpPr>
          <p:spPr bwMode="auto">
            <a:xfrm>
              <a:off x="1379" y="1383"/>
              <a:ext cx="83" cy="41"/>
            </a:xfrm>
            <a:custGeom>
              <a:avLst/>
              <a:gdLst>
                <a:gd name="T0" fmla="*/ 0 w 259"/>
                <a:gd name="T1" fmla="*/ 0 h 124"/>
                <a:gd name="T2" fmla="*/ 0 w 259"/>
                <a:gd name="T3" fmla="*/ 0 h 124"/>
                <a:gd name="T4" fmla="*/ 0 w 259"/>
                <a:gd name="T5" fmla="*/ 0 h 124"/>
                <a:gd name="T6" fmla="*/ 0 w 259"/>
                <a:gd name="T7" fmla="*/ 0 h 124"/>
                <a:gd name="T8" fmla="*/ 0 w 259"/>
                <a:gd name="T9" fmla="*/ 0 h 124"/>
                <a:gd name="T10" fmla="*/ 0 w 259"/>
                <a:gd name="T11" fmla="*/ 0 h 124"/>
                <a:gd name="T12" fmla="*/ 0 w 259"/>
                <a:gd name="T13" fmla="*/ 0 h 124"/>
                <a:gd name="T14" fmla="*/ 0 w 259"/>
                <a:gd name="T15" fmla="*/ 0 h 124"/>
                <a:gd name="T16" fmla="*/ 0 w 259"/>
                <a:gd name="T17" fmla="*/ 0 h 124"/>
                <a:gd name="T18" fmla="*/ 0 w 259"/>
                <a:gd name="T19" fmla="*/ 0 h 124"/>
                <a:gd name="T20" fmla="*/ 0 w 259"/>
                <a:gd name="T21" fmla="*/ 0 h 124"/>
                <a:gd name="T22" fmla="*/ 0 w 259"/>
                <a:gd name="T23" fmla="*/ 0 h 124"/>
                <a:gd name="T24" fmla="*/ 0 w 259"/>
                <a:gd name="T25" fmla="*/ 0 h 124"/>
                <a:gd name="T26" fmla="*/ 0 w 259"/>
                <a:gd name="T27" fmla="*/ 0 h 124"/>
                <a:gd name="T28" fmla="*/ 0 w 259"/>
                <a:gd name="T29" fmla="*/ 0 h 124"/>
                <a:gd name="T30" fmla="*/ 0 w 259"/>
                <a:gd name="T31" fmla="*/ 0 h 124"/>
                <a:gd name="T32" fmla="*/ 0 w 259"/>
                <a:gd name="T33" fmla="*/ 0 h 124"/>
                <a:gd name="T34" fmla="*/ 0 w 259"/>
                <a:gd name="T35" fmla="*/ 0 h 124"/>
                <a:gd name="T36" fmla="*/ 0 w 259"/>
                <a:gd name="T37" fmla="*/ 0 h 124"/>
                <a:gd name="T38" fmla="*/ 0 w 259"/>
                <a:gd name="T39" fmla="*/ 0 h 124"/>
                <a:gd name="T40" fmla="*/ 0 w 259"/>
                <a:gd name="T41" fmla="*/ 0 h 124"/>
                <a:gd name="T42" fmla="*/ 0 w 259"/>
                <a:gd name="T43" fmla="*/ 0 h 124"/>
                <a:gd name="T44" fmla="*/ 0 w 259"/>
                <a:gd name="T45" fmla="*/ 0 h 124"/>
                <a:gd name="T46" fmla="*/ 0 w 259"/>
                <a:gd name="T47" fmla="*/ 0 h 124"/>
                <a:gd name="T48" fmla="*/ 0 w 259"/>
                <a:gd name="T49" fmla="*/ 0 h 124"/>
                <a:gd name="T50" fmla="*/ 0 w 259"/>
                <a:gd name="T51" fmla="*/ 0 h 124"/>
                <a:gd name="T52" fmla="*/ 0 w 259"/>
                <a:gd name="T53" fmla="*/ 0 h 124"/>
                <a:gd name="T54" fmla="*/ 0 w 259"/>
                <a:gd name="T55" fmla="*/ 0 h 124"/>
                <a:gd name="T56" fmla="*/ 0 w 259"/>
                <a:gd name="T57" fmla="*/ 0 h 124"/>
                <a:gd name="T58" fmla="*/ 0 w 259"/>
                <a:gd name="T59" fmla="*/ 0 h 124"/>
                <a:gd name="T60" fmla="*/ 0 w 259"/>
                <a:gd name="T61" fmla="*/ 0 h 124"/>
                <a:gd name="T62" fmla="*/ 0 w 259"/>
                <a:gd name="T63" fmla="*/ 0 h 124"/>
                <a:gd name="T64" fmla="*/ 0 w 259"/>
                <a:gd name="T65" fmla="*/ 0 h 124"/>
                <a:gd name="T66" fmla="*/ 0 w 259"/>
                <a:gd name="T67" fmla="*/ 0 h 124"/>
                <a:gd name="T68" fmla="*/ 0 w 259"/>
                <a:gd name="T69" fmla="*/ 0 h 124"/>
                <a:gd name="T70" fmla="*/ 0 w 259"/>
                <a:gd name="T71" fmla="*/ 0 h 124"/>
                <a:gd name="T72" fmla="*/ 0 w 259"/>
                <a:gd name="T73" fmla="*/ 0 h 124"/>
                <a:gd name="T74" fmla="*/ 0 w 259"/>
                <a:gd name="T75" fmla="*/ 0 h 124"/>
                <a:gd name="T76" fmla="*/ 0 w 259"/>
                <a:gd name="T77" fmla="*/ 0 h 124"/>
                <a:gd name="T78" fmla="*/ 0 w 259"/>
                <a:gd name="T79" fmla="*/ 0 h 124"/>
                <a:gd name="T80" fmla="*/ 0 w 259"/>
                <a:gd name="T81" fmla="*/ 0 h 124"/>
                <a:gd name="T82" fmla="*/ 0 w 259"/>
                <a:gd name="T83" fmla="*/ 0 h 124"/>
                <a:gd name="T84" fmla="*/ 0 w 259"/>
                <a:gd name="T85" fmla="*/ 0 h 124"/>
                <a:gd name="T86" fmla="*/ 0 w 259"/>
                <a:gd name="T87" fmla="*/ 0 h 124"/>
                <a:gd name="T88" fmla="*/ 0 w 259"/>
                <a:gd name="T89" fmla="*/ 0 h 124"/>
                <a:gd name="T90" fmla="*/ 0 w 259"/>
                <a:gd name="T91" fmla="*/ 0 h 124"/>
                <a:gd name="T92" fmla="*/ 0 w 259"/>
                <a:gd name="T93" fmla="*/ 0 h 124"/>
                <a:gd name="T94" fmla="*/ 0 w 259"/>
                <a:gd name="T95" fmla="*/ 0 h 124"/>
                <a:gd name="T96" fmla="*/ 0 w 259"/>
                <a:gd name="T97" fmla="*/ 0 h 124"/>
                <a:gd name="T98" fmla="*/ 0 w 259"/>
                <a:gd name="T99" fmla="*/ 0 h 124"/>
                <a:gd name="T100" fmla="*/ 0 w 259"/>
                <a:gd name="T101" fmla="*/ 0 h 124"/>
                <a:gd name="T102" fmla="*/ 0 w 259"/>
                <a:gd name="T103" fmla="*/ 0 h 124"/>
                <a:gd name="T104" fmla="*/ 0 w 259"/>
                <a:gd name="T105" fmla="*/ 0 h 124"/>
                <a:gd name="T106" fmla="*/ 0 w 259"/>
                <a:gd name="T107" fmla="*/ 0 h 124"/>
                <a:gd name="T108" fmla="*/ 0 w 259"/>
                <a:gd name="T109" fmla="*/ 0 h 124"/>
                <a:gd name="T110" fmla="*/ 0 w 259"/>
                <a:gd name="T111" fmla="*/ 0 h 124"/>
                <a:gd name="T112" fmla="*/ 0 w 259"/>
                <a:gd name="T113" fmla="*/ 0 h 124"/>
                <a:gd name="T114" fmla="*/ 0 w 259"/>
                <a:gd name="T115" fmla="*/ 0 h 124"/>
                <a:gd name="T116" fmla="*/ 0 w 259"/>
                <a:gd name="T117" fmla="*/ 0 h 124"/>
                <a:gd name="T118" fmla="*/ 0 w 259"/>
                <a:gd name="T119" fmla="*/ 0 h 124"/>
                <a:gd name="T120" fmla="*/ 0 w 259"/>
                <a:gd name="T121" fmla="*/ 0 h 1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59"/>
                <a:gd name="T184" fmla="*/ 0 h 124"/>
                <a:gd name="T185" fmla="*/ 259 w 259"/>
                <a:gd name="T186" fmla="*/ 124 h 1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59" h="124">
                  <a:moveTo>
                    <a:pt x="0" y="93"/>
                  </a:moveTo>
                  <a:lnTo>
                    <a:pt x="0" y="96"/>
                  </a:lnTo>
                  <a:lnTo>
                    <a:pt x="2" y="100"/>
                  </a:lnTo>
                  <a:lnTo>
                    <a:pt x="4" y="103"/>
                  </a:lnTo>
                  <a:lnTo>
                    <a:pt x="6" y="106"/>
                  </a:lnTo>
                  <a:lnTo>
                    <a:pt x="14" y="111"/>
                  </a:lnTo>
                  <a:lnTo>
                    <a:pt x="23" y="115"/>
                  </a:lnTo>
                  <a:lnTo>
                    <a:pt x="31" y="120"/>
                  </a:lnTo>
                  <a:lnTo>
                    <a:pt x="41" y="122"/>
                  </a:lnTo>
                  <a:lnTo>
                    <a:pt x="51" y="124"/>
                  </a:lnTo>
                  <a:lnTo>
                    <a:pt x="60" y="124"/>
                  </a:lnTo>
                  <a:lnTo>
                    <a:pt x="68" y="124"/>
                  </a:lnTo>
                  <a:lnTo>
                    <a:pt x="75" y="123"/>
                  </a:lnTo>
                  <a:lnTo>
                    <a:pt x="81" y="122"/>
                  </a:lnTo>
                  <a:lnTo>
                    <a:pt x="87" y="120"/>
                  </a:lnTo>
                  <a:lnTo>
                    <a:pt x="97" y="114"/>
                  </a:lnTo>
                  <a:lnTo>
                    <a:pt x="106" y="108"/>
                  </a:lnTo>
                  <a:lnTo>
                    <a:pt x="115" y="103"/>
                  </a:lnTo>
                  <a:lnTo>
                    <a:pt x="125" y="98"/>
                  </a:lnTo>
                  <a:lnTo>
                    <a:pt x="130" y="96"/>
                  </a:lnTo>
                  <a:lnTo>
                    <a:pt x="137" y="94"/>
                  </a:lnTo>
                  <a:lnTo>
                    <a:pt x="145" y="93"/>
                  </a:lnTo>
                  <a:lnTo>
                    <a:pt x="152" y="93"/>
                  </a:lnTo>
                  <a:lnTo>
                    <a:pt x="162" y="94"/>
                  </a:lnTo>
                  <a:lnTo>
                    <a:pt x="171" y="96"/>
                  </a:lnTo>
                  <a:lnTo>
                    <a:pt x="180" y="99"/>
                  </a:lnTo>
                  <a:lnTo>
                    <a:pt x="188" y="103"/>
                  </a:lnTo>
                  <a:lnTo>
                    <a:pt x="204" y="111"/>
                  </a:lnTo>
                  <a:lnTo>
                    <a:pt x="219" y="117"/>
                  </a:lnTo>
                  <a:lnTo>
                    <a:pt x="259" y="117"/>
                  </a:lnTo>
                  <a:lnTo>
                    <a:pt x="259" y="99"/>
                  </a:lnTo>
                  <a:lnTo>
                    <a:pt x="252" y="98"/>
                  </a:lnTo>
                  <a:lnTo>
                    <a:pt x="244" y="96"/>
                  </a:lnTo>
                  <a:lnTo>
                    <a:pt x="236" y="94"/>
                  </a:lnTo>
                  <a:lnTo>
                    <a:pt x="226" y="93"/>
                  </a:lnTo>
                  <a:lnTo>
                    <a:pt x="230" y="85"/>
                  </a:lnTo>
                  <a:lnTo>
                    <a:pt x="236" y="79"/>
                  </a:lnTo>
                  <a:lnTo>
                    <a:pt x="240" y="74"/>
                  </a:lnTo>
                  <a:lnTo>
                    <a:pt x="246" y="69"/>
                  </a:lnTo>
                  <a:lnTo>
                    <a:pt x="238" y="61"/>
                  </a:lnTo>
                  <a:lnTo>
                    <a:pt x="230" y="56"/>
                  </a:lnTo>
                  <a:lnTo>
                    <a:pt x="222" y="50"/>
                  </a:lnTo>
                  <a:lnTo>
                    <a:pt x="214" y="46"/>
                  </a:lnTo>
                  <a:lnTo>
                    <a:pt x="197" y="37"/>
                  </a:lnTo>
                  <a:lnTo>
                    <a:pt x="182" y="30"/>
                  </a:lnTo>
                  <a:lnTo>
                    <a:pt x="166" y="23"/>
                  </a:lnTo>
                  <a:lnTo>
                    <a:pt x="153" y="17"/>
                  </a:lnTo>
                  <a:lnTo>
                    <a:pt x="147" y="13"/>
                  </a:lnTo>
                  <a:lnTo>
                    <a:pt x="141" y="10"/>
                  </a:lnTo>
                  <a:lnTo>
                    <a:pt x="137" y="5"/>
                  </a:lnTo>
                  <a:lnTo>
                    <a:pt x="132" y="0"/>
                  </a:lnTo>
                  <a:lnTo>
                    <a:pt x="124" y="3"/>
                  </a:lnTo>
                  <a:lnTo>
                    <a:pt x="114" y="7"/>
                  </a:lnTo>
                  <a:lnTo>
                    <a:pt x="105" y="12"/>
                  </a:lnTo>
                  <a:lnTo>
                    <a:pt x="95" y="17"/>
                  </a:lnTo>
                  <a:lnTo>
                    <a:pt x="75" y="29"/>
                  </a:lnTo>
                  <a:lnTo>
                    <a:pt x="57" y="42"/>
                  </a:lnTo>
                  <a:lnTo>
                    <a:pt x="38" y="56"/>
                  </a:lnTo>
                  <a:lnTo>
                    <a:pt x="23" y="70"/>
                  </a:lnTo>
                  <a:lnTo>
                    <a:pt x="9" y="83"/>
                  </a:lnTo>
                  <a:lnTo>
                    <a:pt x="0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2" name="Freeform 261"/>
            <p:cNvSpPr>
              <a:spLocks/>
            </p:cNvSpPr>
            <p:nvPr/>
          </p:nvSpPr>
          <p:spPr bwMode="auto">
            <a:xfrm>
              <a:off x="1509" y="1389"/>
              <a:ext cx="38" cy="19"/>
            </a:xfrm>
            <a:custGeom>
              <a:avLst/>
              <a:gdLst>
                <a:gd name="T0" fmla="*/ 0 w 119"/>
                <a:gd name="T1" fmla="*/ 0 h 57"/>
                <a:gd name="T2" fmla="*/ 0 w 119"/>
                <a:gd name="T3" fmla="*/ 0 h 57"/>
                <a:gd name="T4" fmla="*/ 0 w 119"/>
                <a:gd name="T5" fmla="*/ 0 h 57"/>
                <a:gd name="T6" fmla="*/ 0 w 119"/>
                <a:gd name="T7" fmla="*/ 0 h 57"/>
                <a:gd name="T8" fmla="*/ 0 w 119"/>
                <a:gd name="T9" fmla="*/ 0 h 57"/>
                <a:gd name="T10" fmla="*/ 0 w 119"/>
                <a:gd name="T11" fmla="*/ 0 h 57"/>
                <a:gd name="T12" fmla="*/ 0 w 119"/>
                <a:gd name="T13" fmla="*/ 0 h 57"/>
                <a:gd name="T14" fmla="*/ 0 w 119"/>
                <a:gd name="T15" fmla="*/ 0 h 57"/>
                <a:gd name="T16" fmla="*/ 0 w 119"/>
                <a:gd name="T17" fmla="*/ 0 h 57"/>
                <a:gd name="T18" fmla="*/ 0 w 119"/>
                <a:gd name="T19" fmla="*/ 0 h 57"/>
                <a:gd name="T20" fmla="*/ 0 w 119"/>
                <a:gd name="T21" fmla="*/ 0 h 57"/>
                <a:gd name="T22" fmla="*/ 0 w 119"/>
                <a:gd name="T23" fmla="*/ 0 h 57"/>
                <a:gd name="T24" fmla="*/ 0 w 119"/>
                <a:gd name="T25" fmla="*/ 0 h 57"/>
                <a:gd name="T26" fmla="*/ 0 w 119"/>
                <a:gd name="T27" fmla="*/ 0 h 57"/>
                <a:gd name="T28" fmla="*/ 0 w 119"/>
                <a:gd name="T29" fmla="*/ 0 h 57"/>
                <a:gd name="T30" fmla="*/ 0 w 119"/>
                <a:gd name="T31" fmla="*/ 0 h 57"/>
                <a:gd name="T32" fmla="*/ 0 w 119"/>
                <a:gd name="T33" fmla="*/ 0 h 57"/>
                <a:gd name="T34" fmla="*/ 0 w 119"/>
                <a:gd name="T35" fmla="*/ 0 h 57"/>
                <a:gd name="T36" fmla="*/ 0 w 119"/>
                <a:gd name="T37" fmla="*/ 0 h 57"/>
                <a:gd name="T38" fmla="*/ 0 w 119"/>
                <a:gd name="T39" fmla="*/ 0 h 57"/>
                <a:gd name="T40" fmla="*/ 0 w 119"/>
                <a:gd name="T41" fmla="*/ 0 h 57"/>
                <a:gd name="T42" fmla="*/ 0 w 119"/>
                <a:gd name="T43" fmla="*/ 0 h 57"/>
                <a:gd name="T44" fmla="*/ 0 w 119"/>
                <a:gd name="T45" fmla="*/ 0 h 57"/>
                <a:gd name="T46" fmla="*/ 0 w 119"/>
                <a:gd name="T47" fmla="*/ 0 h 57"/>
                <a:gd name="T48" fmla="*/ 0 w 119"/>
                <a:gd name="T49" fmla="*/ 0 h 57"/>
                <a:gd name="T50" fmla="*/ 0 w 119"/>
                <a:gd name="T51" fmla="*/ 0 h 57"/>
                <a:gd name="T52" fmla="*/ 0 w 119"/>
                <a:gd name="T53" fmla="*/ 0 h 57"/>
                <a:gd name="T54" fmla="*/ 0 w 119"/>
                <a:gd name="T55" fmla="*/ 0 h 57"/>
                <a:gd name="T56" fmla="*/ 0 w 119"/>
                <a:gd name="T57" fmla="*/ 0 h 57"/>
                <a:gd name="T58" fmla="*/ 0 w 119"/>
                <a:gd name="T59" fmla="*/ 0 h 57"/>
                <a:gd name="T60" fmla="*/ 0 w 119"/>
                <a:gd name="T61" fmla="*/ 0 h 57"/>
                <a:gd name="T62" fmla="*/ 0 w 119"/>
                <a:gd name="T63" fmla="*/ 0 h 57"/>
                <a:gd name="T64" fmla="*/ 0 w 119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9"/>
                <a:gd name="T100" fmla="*/ 0 h 57"/>
                <a:gd name="T101" fmla="*/ 119 w 119"/>
                <a:gd name="T102" fmla="*/ 57 h 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9" h="57">
                  <a:moveTo>
                    <a:pt x="0" y="32"/>
                  </a:moveTo>
                  <a:lnTo>
                    <a:pt x="7" y="35"/>
                  </a:lnTo>
                  <a:lnTo>
                    <a:pt x="14" y="38"/>
                  </a:lnTo>
                  <a:lnTo>
                    <a:pt x="20" y="42"/>
                  </a:lnTo>
                  <a:lnTo>
                    <a:pt x="26" y="47"/>
                  </a:lnTo>
                  <a:lnTo>
                    <a:pt x="32" y="51"/>
                  </a:lnTo>
                  <a:lnTo>
                    <a:pt x="36" y="54"/>
                  </a:lnTo>
                  <a:lnTo>
                    <a:pt x="41" y="56"/>
                  </a:lnTo>
                  <a:lnTo>
                    <a:pt x="47" y="57"/>
                  </a:lnTo>
                  <a:lnTo>
                    <a:pt x="55" y="57"/>
                  </a:lnTo>
                  <a:lnTo>
                    <a:pt x="62" y="56"/>
                  </a:lnTo>
                  <a:lnTo>
                    <a:pt x="70" y="55"/>
                  </a:lnTo>
                  <a:lnTo>
                    <a:pt x="77" y="53"/>
                  </a:lnTo>
                  <a:lnTo>
                    <a:pt x="83" y="50"/>
                  </a:lnTo>
                  <a:lnTo>
                    <a:pt x="89" y="48"/>
                  </a:lnTo>
                  <a:lnTo>
                    <a:pt x="93" y="44"/>
                  </a:lnTo>
                  <a:lnTo>
                    <a:pt x="97" y="40"/>
                  </a:lnTo>
                  <a:lnTo>
                    <a:pt x="106" y="32"/>
                  </a:lnTo>
                  <a:lnTo>
                    <a:pt x="112" y="23"/>
                  </a:lnTo>
                  <a:lnTo>
                    <a:pt x="116" y="13"/>
                  </a:lnTo>
                  <a:lnTo>
                    <a:pt x="119" y="1"/>
                  </a:lnTo>
                  <a:lnTo>
                    <a:pt x="101" y="0"/>
                  </a:lnTo>
                  <a:lnTo>
                    <a:pt x="82" y="0"/>
                  </a:lnTo>
                  <a:lnTo>
                    <a:pt x="63" y="2"/>
                  </a:lnTo>
                  <a:lnTo>
                    <a:pt x="45" y="5"/>
                  </a:lnTo>
                  <a:lnTo>
                    <a:pt x="36" y="7"/>
                  </a:lnTo>
                  <a:lnTo>
                    <a:pt x="28" y="10"/>
                  </a:lnTo>
                  <a:lnTo>
                    <a:pt x="22" y="13"/>
                  </a:lnTo>
                  <a:lnTo>
                    <a:pt x="15" y="16"/>
                  </a:lnTo>
                  <a:lnTo>
                    <a:pt x="10" y="19"/>
                  </a:lnTo>
                  <a:lnTo>
                    <a:pt x="5" y="23"/>
                  </a:lnTo>
                  <a:lnTo>
                    <a:pt x="2" y="27"/>
                  </a:lnTo>
                  <a:lnTo>
                    <a:pt x="0" y="3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3" name="Freeform 262"/>
            <p:cNvSpPr>
              <a:spLocks/>
            </p:cNvSpPr>
            <p:nvPr/>
          </p:nvSpPr>
          <p:spPr bwMode="auto">
            <a:xfrm>
              <a:off x="1554" y="1335"/>
              <a:ext cx="34" cy="17"/>
            </a:xfrm>
            <a:custGeom>
              <a:avLst/>
              <a:gdLst>
                <a:gd name="T0" fmla="*/ 0 w 107"/>
                <a:gd name="T1" fmla="*/ 0 h 52"/>
                <a:gd name="T2" fmla="*/ 0 w 107"/>
                <a:gd name="T3" fmla="*/ 0 h 52"/>
                <a:gd name="T4" fmla="*/ 0 w 107"/>
                <a:gd name="T5" fmla="*/ 0 h 52"/>
                <a:gd name="T6" fmla="*/ 0 w 107"/>
                <a:gd name="T7" fmla="*/ 0 h 52"/>
                <a:gd name="T8" fmla="*/ 0 w 107"/>
                <a:gd name="T9" fmla="*/ 0 h 52"/>
                <a:gd name="T10" fmla="*/ 0 w 107"/>
                <a:gd name="T11" fmla="*/ 0 h 52"/>
                <a:gd name="T12" fmla="*/ 0 w 107"/>
                <a:gd name="T13" fmla="*/ 0 h 52"/>
                <a:gd name="T14" fmla="*/ 0 w 107"/>
                <a:gd name="T15" fmla="*/ 0 h 52"/>
                <a:gd name="T16" fmla="*/ 0 w 107"/>
                <a:gd name="T17" fmla="*/ 0 h 52"/>
                <a:gd name="T18" fmla="*/ 0 w 107"/>
                <a:gd name="T19" fmla="*/ 0 h 52"/>
                <a:gd name="T20" fmla="*/ 0 w 107"/>
                <a:gd name="T21" fmla="*/ 0 h 52"/>
                <a:gd name="T22" fmla="*/ 0 w 107"/>
                <a:gd name="T23" fmla="*/ 0 h 52"/>
                <a:gd name="T24" fmla="*/ 0 w 107"/>
                <a:gd name="T25" fmla="*/ 0 h 52"/>
                <a:gd name="T26" fmla="*/ 0 w 107"/>
                <a:gd name="T27" fmla="*/ 0 h 52"/>
                <a:gd name="T28" fmla="*/ 0 w 107"/>
                <a:gd name="T29" fmla="*/ 0 h 52"/>
                <a:gd name="T30" fmla="*/ 0 w 107"/>
                <a:gd name="T31" fmla="*/ 0 h 52"/>
                <a:gd name="T32" fmla="*/ 0 w 107"/>
                <a:gd name="T33" fmla="*/ 0 h 52"/>
                <a:gd name="T34" fmla="*/ 0 w 107"/>
                <a:gd name="T35" fmla="*/ 0 h 52"/>
                <a:gd name="T36" fmla="*/ 0 w 107"/>
                <a:gd name="T37" fmla="*/ 0 h 52"/>
                <a:gd name="T38" fmla="*/ 0 w 107"/>
                <a:gd name="T39" fmla="*/ 0 h 52"/>
                <a:gd name="T40" fmla="*/ 0 w 107"/>
                <a:gd name="T41" fmla="*/ 0 h 52"/>
                <a:gd name="T42" fmla="*/ 0 w 107"/>
                <a:gd name="T43" fmla="*/ 0 h 52"/>
                <a:gd name="T44" fmla="*/ 0 w 107"/>
                <a:gd name="T45" fmla="*/ 0 h 52"/>
                <a:gd name="T46" fmla="*/ 0 w 107"/>
                <a:gd name="T47" fmla="*/ 0 h 52"/>
                <a:gd name="T48" fmla="*/ 0 w 107"/>
                <a:gd name="T49" fmla="*/ 0 h 52"/>
                <a:gd name="T50" fmla="*/ 0 w 107"/>
                <a:gd name="T51" fmla="*/ 0 h 5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7"/>
                <a:gd name="T79" fmla="*/ 0 h 52"/>
                <a:gd name="T80" fmla="*/ 107 w 107"/>
                <a:gd name="T81" fmla="*/ 52 h 5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7" h="52">
                  <a:moveTo>
                    <a:pt x="0" y="50"/>
                  </a:moveTo>
                  <a:lnTo>
                    <a:pt x="6" y="51"/>
                  </a:lnTo>
                  <a:lnTo>
                    <a:pt x="9" y="52"/>
                  </a:lnTo>
                  <a:lnTo>
                    <a:pt x="13" y="52"/>
                  </a:lnTo>
                  <a:lnTo>
                    <a:pt x="17" y="52"/>
                  </a:lnTo>
                  <a:lnTo>
                    <a:pt x="24" y="50"/>
                  </a:lnTo>
                  <a:lnTo>
                    <a:pt x="34" y="50"/>
                  </a:lnTo>
                  <a:lnTo>
                    <a:pt x="43" y="49"/>
                  </a:lnTo>
                  <a:lnTo>
                    <a:pt x="53" y="48"/>
                  </a:lnTo>
                  <a:lnTo>
                    <a:pt x="62" y="47"/>
                  </a:lnTo>
                  <a:lnTo>
                    <a:pt x="70" y="43"/>
                  </a:lnTo>
                  <a:lnTo>
                    <a:pt x="79" y="40"/>
                  </a:lnTo>
                  <a:lnTo>
                    <a:pt x="88" y="36"/>
                  </a:lnTo>
                  <a:lnTo>
                    <a:pt x="97" y="31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8" y="1"/>
                  </a:lnTo>
                  <a:lnTo>
                    <a:pt x="86" y="3"/>
                  </a:lnTo>
                  <a:lnTo>
                    <a:pt x="72" y="7"/>
                  </a:lnTo>
                  <a:lnTo>
                    <a:pt x="56" y="13"/>
                  </a:lnTo>
                  <a:lnTo>
                    <a:pt x="41" y="20"/>
                  </a:lnTo>
                  <a:lnTo>
                    <a:pt x="25" y="28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3"/>
                  </a:lnTo>
                  <a:lnTo>
                    <a:pt x="0" y="5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4" name="Freeform 263"/>
            <p:cNvSpPr>
              <a:spLocks/>
            </p:cNvSpPr>
            <p:nvPr/>
          </p:nvSpPr>
          <p:spPr bwMode="auto">
            <a:xfrm>
              <a:off x="1381" y="1244"/>
              <a:ext cx="79" cy="32"/>
            </a:xfrm>
            <a:custGeom>
              <a:avLst/>
              <a:gdLst>
                <a:gd name="T0" fmla="*/ 0 w 246"/>
                <a:gd name="T1" fmla="*/ 0 h 99"/>
                <a:gd name="T2" fmla="*/ 0 w 246"/>
                <a:gd name="T3" fmla="*/ 0 h 99"/>
                <a:gd name="T4" fmla="*/ 0 w 246"/>
                <a:gd name="T5" fmla="*/ 0 h 99"/>
                <a:gd name="T6" fmla="*/ 0 w 246"/>
                <a:gd name="T7" fmla="*/ 0 h 99"/>
                <a:gd name="T8" fmla="*/ 0 w 246"/>
                <a:gd name="T9" fmla="*/ 0 h 99"/>
                <a:gd name="T10" fmla="*/ 0 w 246"/>
                <a:gd name="T11" fmla="*/ 0 h 99"/>
                <a:gd name="T12" fmla="*/ 0 w 246"/>
                <a:gd name="T13" fmla="*/ 0 h 99"/>
                <a:gd name="T14" fmla="*/ 0 w 246"/>
                <a:gd name="T15" fmla="*/ 0 h 99"/>
                <a:gd name="T16" fmla="*/ 0 w 246"/>
                <a:gd name="T17" fmla="*/ 0 h 99"/>
                <a:gd name="T18" fmla="*/ 0 w 246"/>
                <a:gd name="T19" fmla="*/ 0 h 99"/>
                <a:gd name="T20" fmla="*/ 0 w 246"/>
                <a:gd name="T21" fmla="*/ 0 h 99"/>
                <a:gd name="T22" fmla="*/ 0 w 246"/>
                <a:gd name="T23" fmla="*/ 0 h 99"/>
                <a:gd name="T24" fmla="*/ 0 w 246"/>
                <a:gd name="T25" fmla="*/ 0 h 99"/>
                <a:gd name="T26" fmla="*/ 0 w 246"/>
                <a:gd name="T27" fmla="*/ 0 h 99"/>
                <a:gd name="T28" fmla="*/ 0 w 246"/>
                <a:gd name="T29" fmla="*/ 0 h 99"/>
                <a:gd name="T30" fmla="*/ 0 w 246"/>
                <a:gd name="T31" fmla="*/ 0 h 99"/>
                <a:gd name="T32" fmla="*/ 0 w 246"/>
                <a:gd name="T33" fmla="*/ 0 h 99"/>
                <a:gd name="T34" fmla="*/ 0 w 246"/>
                <a:gd name="T35" fmla="*/ 0 h 99"/>
                <a:gd name="T36" fmla="*/ 0 w 246"/>
                <a:gd name="T37" fmla="*/ 0 h 99"/>
                <a:gd name="T38" fmla="*/ 0 w 246"/>
                <a:gd name="T39" fmla="*/ 0 h 99"/>
                <a:gd name="T40" fmla="*/ 0 w 246"/>
                <a:gd name="T41" fmla="*/ 0 h 99"/>
                <a:gd name="T42" fmla="*/ 0 w 246"/>
                <a:gd name="T43" fmla="*/ 0 h 99"/>
                <a:gd name="T44" fmla="*/ 0 w 246"/>
                <a:gd name="T45" fmla="*/ 0 h 99"/>
                <a:gd name="T46" fmla="*/ 0 w 246"/>
                <a:gd name="T47" fmla="*/ 0 h 99"/>
                <a:gd name="T48" fmla="*/ 0 w 246"/>
                <a:gd name="T49" fmla="*/ 0 h 99"/>
                <a:gd name="T50" fmla="*/ 0 w 246"/>
                <a:gd name="T51" fmla="*/ 0 h 99"/>
                <a:gd name="T52" fmla="*/ 0 w 246"/>
                <a:gd name="T53" fmla="*/ 0 h 99"/>
                <a:gd name="T54" fmla="*/ 0 w 246"/>
                <a:gd name="T55" fmla="*/ 0 h 99"/>
                <a:gd name="T56" fmla="*/ 0 w 246"/>
                <a:gd name="T57" fmla="*/ 0 h 99"/>
                <a:gd name="T58" fmla="*/ 0 w 246"/>
                <a:gd name="T59" fmla="*/ 0 h 99"/>
                <a:gd name="T60" fmla="*/ 0 w 246"/>
                <a:gd name="T61" fmla="*/ 0 h 99"/>
                <a:gd name="T62" fmla="*/ 0 w 246"/>
                <a:gd name="T63" fmla="*/ 0 h 99"/>
                <a:gd name="T64" fmla="*/ 0 w 246"/>
                <a:gd name="T65" fmla="*/ 0 h 99"/>
                <a:gd name="T66" fmla="*/ 0 w 246"/>
                <a:gd name="T67" fmla="*/ 0 h 99"/>
                <a:gd name="T68" fmla="*/ 0 w 246"/>
                <a:gd name="T69" fmla="*/ 0 h 99"/>
                <a:gd name="T70" fmla="*/ 0 w 246"/>
                <a:gd name="T71" fmla="*/ 0 h 99"/>
                <a:gd name="T72" fmla="*/ 0 w 246"/>
                <a:gd name="T73" fmla="*/ 0 h 99"/>
                <a:gd name="T74" fmla="*/ 0 w 246"/>
                <a:gd name="T75" fmla="*/ 0 h 99"/>
                <a:gd name="T76" fmla="*/ 0 w 246"/>
                <a:gd name="T77" fmla="*/ 0 h 99"/>
                <a:gd name="T78" fmla="*/ 0 w 246"/>
                <a:gd name="T79" fmla="*/ 0 h 99"/>
                <a:gd name="T80" fmla="*/ 0 w 246"/>
                <a:gd name="T81" fmla="*/ 0 h 99"/>
                <a:gd name="T82" fmla="*/ 0 w 246"/>
                <a:gd name="T83" fmla="*/ 0 h 99"/>
                <a:gd name="T84" fmla="*/ 0 w 246"/>
                <a:gd name="T85" fmla="*/ 0 h 99"/>
                <a:gd name="T86" fmla="*/ 0 w 246"/>
                <a:gd name="T87" fmla="*/ 0 h 99"/>
                <a:gd name="T88" fmla="*/ 0 w 246"/>
                <a:gd name="T89" fmla="*/ 0 h 99"/>
                <a:gd name="T90" fmla="*/ 0 w 246"/>
                <a:gd name="T91" fmla="*/ 0 h 99"/>
                <a:gd name="T92" fmla="*/ 0 w 246"/>
                <a:gd name="T93" fmla="*/ 0 h 99"/>
                <a:gd name="T94" fmla="*/ 0 w 246"/>
                <a:gd name="T95" fmla="*/ 0 h 99"/>
                <a:gd name="T96" fmla="*/ 0 w 246"/>
                <a:gd name="T97" fmla="*/ 0 h 99"/>
                <a:gd name="T98" fmla="*/ 0 w 246"/>
                <a:gd name="T99" fmla="*/ 0 h 99"/>
                <a:gd name="T100" fmla="*/ 0 w 246"/>
                <a:gd name="T101" fmla="*/ 0 h 99"/>
                <a:gd name="T102" fmla="*/ 0 w 246"/>
                <a:gd name="T103" fmla="*/ 0 h 99"/>
                <a:gd name="T104" fmla="*/ 0 w 246"/>
                <a:gd name="T105" fmla="*/ 0 h 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46"/>
                <a:gd name="T160" fmla="*/ 0 h 99"/>
                <a:gd name="T161" fmla="*/ 246 w 246"/>
                <a:gd name="T162" fmla="*/ 99 h 9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46" h="99">
                  <a:moveTo>
                    <a:pt x="27" y="99"/>
                  </a:moveTo>
                  <a:lnTo>
                    <a:pt x="22" y="97"/>
                  </a:lnTo>
                  <a:lnTo>
                    <a:pt x="17" y="96"/>
                  </a:lnTo>
                  <a:lnTo>
                    <a:pt x="12" y="93"/>
                  </a:lnTo>
                  <a:lnTo>
                    <a:pt x="9" y="90"/>
                  </a:lnTo>
                  <a:lnTo>
                    <a:pt x="6" y="86"/>
                  </a:lnTo>
                  <a:lnTo>
                    <a:pt x="2" y="82"/>
                  </a:lnTo>
                  <a:lnTo>
                    <a:pt x="1" y="78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1" y="65"/>
                  </a:lnTo>
                  <a:lnTo>
                    <a:pt x="3" y="60"/>
                  </a:lnTo>
                  <a:lnTo>
                    <a:pt x="5" y="56"/>
                  </a:lnTo>
                  <a:lnTo>
                    <a:pt x="10" y="49"/>
                  </a:lnTo>
                  <a:lnTo>
                    <a:pt x="18" y="41"/>
                  </a:lnTo>
                  <a:lnTo>
                    <a:pt x="25" y="34"/>
                  </a:lnTo>
                  <a:lnTo>
                    <a:pt x="35" y="28"/>
                  </a:lnTo>
                  <a:lnTo>
                    <a:pt x="46" y="23"/>
                  </a:lnTo>
                  <a:lnTo>
                    <a:pt x="57" y="18"/>
                  </a:lnTo>
                  <a:lnTo>
                    <a:pt x="69" y="14"/>
                  </a:lnTo>
                  <a:lnTo>
                    <a:pt x="81" y="10"/>
                  </a:lnTo>
                  <a:lnTo>
                    <a:pt x="92" y="7"/>
                  </a:lnTo>
                  <a:lnTo>
                    <a:pt x="104" y="4"/>
                  </a:lnTo>
                  <a:lnTo>
                    <a:pt x="124" y="1"/>
                  </a:lnTo>
                  <a:lnTo>
                    <a:pt x="140" y="0"/>
                  </a:lnTo>
                  <a:lnTo>
                    <a:pt x="168" y="0"/>
                  </a:lnTo>
                  <a:lnTo>
                    <a:pt x="193" y="1"/>
                  </a:lnTo>
                  <a:lnTo>
                    <a:pt x="219" y="2"/>
                  </a:lnTo>
                  <a:lnTo>
                    <a:pt x="246" y="6"/>
                  </a:lnTo>
                  <a:lnTo>
                    <a:pt x="244" y="11"/>
                  </a:lnTo>
                  <a:lnTo>
                    <a:pt x="241" y="15"/>
                  </a:lnTo>
                  <a:lnTo>
                    <a:pt x="236" y="20"/>
                  </a:lnTo>
                  <a:lnTo>
                    <a:pt x="231" y="26"/>
                  </a:lnTo>
                  <a:lnTo>
                    <a:pt x="215" y="36"/>
                  </a:lnTo>
                  <a:lnTo>
                    <a:pt x="199" y="46"/>
                  </a:lnTo>
                  <a:lnTo>
                    <a:pt x="180" y="55"/>
                  </a:lnTo>
                  <a:lnTo>
                    <a:pt x="162" y="61"/>
                  </a:lnTo>
                  <a:lnTo>
                    <a:pt x="152" y="64"/>
                  </a:lnTo>
                  <a:lnTo>
                    <a:pt x="143" y="66"/>
                  </a:lnTo>
                  <a:lnTo>
                    <a:pt x="134" y="67"/>
                  </a:lnTo>
                  <a:lnTo>
                    <a:pt x="126" y="67"/>
                  </a:lnTo>
                  <a:lnTo>
                    <a:pt x="120" y="67"/>
                  </a:lnTo>
                  <a:lnTo>
                    <a:pt x="110" y="67"/>
                  </a:lnTo>
                  <a:lnTo>
                    <a:pt x="100" y="67"/>
                  </a:lnTo>
                  <a:lnTo>
                    <a:pt x="93" y="67"/>
                  </a:lnTo>
                  <a:lnTo>
                    <a:pt x="88" y="69"/>
                  </a:lnTo>
                  <a:lnTo>
                    <a:pt x="80" y="72"/>
                  </a:lnTo>
                  <a:lnTo>
                    <a:pt x="72" y="77"/>
                  </a:lnTo>
                  <a:lnTo>
                    <a:pt x="63" y="83"/>
                  </a:lnTo>
                  <a:lnTo>
                    <a:pt x="53" y="88"/>
                  </a:lnTo>
                  <a:lnTo>
                    <a:pt x="44" y="93"/>
                  </a:lnTo>
                  <a:lnTo>
                    <a:pt x="35" y="96"/>
                  </a:lnTo>
                  <a:lnTo>
                    <a:pt x="27" y="99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5" name="Freeform 264"/>
            <p:cNvSpPr>
              <a:spLocks/>
            </p:cNvSpPr>
            <p:nvPr/>
          </p:nvSpPr>
          <p:spPr bwMode="auto">
            <a:xfrm>
              <a:off x="1294" y="1248"/>
              <a:ext cx="76" cy="40"/>
            </a:xfrm>
            <a:custGeom>
              <a:avLst/>
              <a:gdLst>
                <a:gd name="T0" fmla="*/ 0 w 233"/>
                <a:gd name="T1" fmla="*/ 0 h 123"/>
                <a:gd name="T2" fmla="*/ 0 w 233"/>
                <a:gd name="T3" fmla="*/ 0 h 123"/>
                <a:gd name="T4" fmla="*/ 0 w 233"/>
                <a:gd name="T5" fmla="*/ 0 h 123"/>
                <a:gd name="T6" fmla="*/ 0 w 233"/>
                <a:gd name="T7" fmla="*/ 0 h 123"/>
                <a:gd name="T8" fmla="*/ 0 w 233"/>
                <a:gd name="T9" fmla="*/ 0 h 123"/>
                <a:gd name="T10" fmla="*/ 0 w 233"/>
                <a:gd name="T11" fmla="*/ 0 h 123"/>
                <a:gd name="T12" fmla="*/ 0 w 233"/>
                <a:gd name="T13" fmla="*/ 0 h 123"/>
                <a:gd name="T14" fmla="*/ 0 w 233"/>
                <a:gd name="T15" fmla="*/ 0 h 123"/>
                <a:gd name="T16" fmla="*/ 0 w 233"/>
                <a:gd name="T17" fmla="*/ 0 h 123"/>
                <a:gd name="T18" fmla="*/ 0 w 233"/>
                <a:gd name="T19" fmla="*/ 0 h 123"/>
                <a:gd name="T20" fmla="*/ 0 w 233"/>
                <a:gd name="T21" fmla="*/ 0 h 123"/>
                <a:gd name="T22" fmla="*/ 0 w 233"/>
                <a:gd name="T23" fmla="*/ 0 h 123"/>
                <a:gd name="T24" fmla="*/ 0 w 233"/>
                <a:gd name="T25" fmla="*/ 0 h 123"/>
                <a:gd name="T26" fmla="*/ 0 w 233"/>
                <a:gd name="T27" fmla="*/ 0 h 123"/>
                <a:gd name="T28" fmla="*/ 0 w 233"/>
                <a:gd name="T29" fmla="*/ 0 h 123"/>
                <a:gd name="T30" fmla="*/ 0 w 233"/>
                <a:gd name="T31" fmla="*/ 0 h 123"/>
                <a:gd name="T32" fmla="*/ 0 w 233"/>
                <a:gd name="T33" fmla="*/ 0 h 123"/>
                <a:gd name="T34" fmla="*/ 0 w 233"/>
                <a:gd name="T35" fmla="*/ 0 h 123"/>
                <a:gd name="T36" fmla="*/ 0 w 233"/>
                <a:gd name="T37" fmla="*/ 0 h 123"/>
                <a:gd name="T38" fmla="*/ 0 w 233"/>
                <a:gd name="T39" fmla="*/ 0 h 123"/>
                <a:gd name="T40" fmla="*/ 0 w 233"/>
                <a:gd name="T41" fmla="*/ 0 h 123"/>
                <a:gd name="T42" fmla="*/ 0 w 233"/>
                <a:gd name="T43" fmla="*/ 0 h 123"/>
                <a:gd name="T44" fmla="*/ 0 w 233"/>
                <a:gd name="T45" fmla="*/ 0 h 123"/>
                <a:gd name="T46" fmla="*/ 0 w 233"/>
                <a:gd name="T47" fmla="*/ 0 h 123"/>
                <a:gd name="T48" fmla="*/ 0 w 233"/>
                <a:gd name="T49" fmla="*/ 0 h 123"/>
                <a:gd name="T50" fmla="*/ 0 w 233"/>
                <a:gd name="T51" fmla="*/ 0 h 123"/>
                <a:gd name="T52" fmla="*/ 0 w 233"/>
                <a:gd name="T53" fmla="*/ 0 h 123"/>
                <a:gd name="T54" fmla="*/ 0 w 233"/>
                <a:gd name="T55" fmla="*/ 0 h 123"/>
                <a:gd name="T56" fmla="*/ 0 w 233"/>
                <a:gd name="T57" fmla="*/ 0 h 123"/>
                <a:gd name="T58" fmla="*/ 0 w 233"/>
                <a:gd name="T59" fmla="*/ 0 h 123"/>
                <a:gd name="T60" fmla="*/ 0 w 233"/>
                <a:gd name="T61" fmla="*/ 0 h 123"/>
                <a:gd name="T62" fmla="*/ 0 w 233"/>
                <a:gd name="T63" fmla="*/ 0 h 12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33"/>
                <a:gd name="T97" fmla="*/ 0 h 123"/>
                <a:gd name="T98" fmla="*/ 233 w 233"/>
                <a:gd name="T99" fmla="*/ 123 h 12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33" h="123">
                  <a:moveTo>
                    <a:pt x="47" y="93"/>
                  </a:moveTo>
                  <a:lnTo>
                    <a:pt x="33" y="88"/>
                  </a:lnTo>
                  <a:lnTo>
                    <a:pt x="21" y="83"/>
                  </a:lnTo>
                  <a:lnTo>
                    <a:pt x="10" y="78"/>
                  </a:lnTo>
                  <a:lnTo>
                    <a:pt x="0" y="74"/>
                  </a:lnTo>
                  <a:lnTo>
                    <a:pt x="0" y="55"/>
                  </a:lnTo>
                  <a:lnTo>
                    <a:pt x="10" y="46"/>
                  </a:lnTo>
                  <a:lnTo>
                    <a:pt x="20" y="37"/>
                  </a:lnTo>
                  <a:lnTo>
                    <a:pt x="30" y="37"/>
                  </a:lnTo>
                  <a:lnTo>
                    <a:pt x="40" y="37"/>
                  </a:lnTo>
                  <a:lnTo>
                    <a:pt x="51" y="37"/>
                  </a:lnTo>
                  <a:lnTo>
                    <a:pt x="61" y="37"/>
                  </a:lnTo>
                  <a:lnTo>
                    <a:pt x="66" y="37"/>
                  </a:lnTo>
                  <a:lnTo>
                    <a:pt x="72" y="36"/>
                  </a:lnTo>
                  <a:lnTo>
                    <a:pt x="77" y="35"/>
                  </a:lnTo>
                  <a:lnTo>
                    <a:pt x="83" y="33"/>
                  </a:lnTo>
                  <a:lnTo>
                    <a:pt x="94" y="28"/>
                  </a:lnTo>
                  <a:lnTo>
                    <a:pt x="104" y="23"/>
                  </a:lnTo>
                  <a:lnTo>
                    <a:pt x="114" y="17"/>
                  </a:lnTo>
                  <a:lnTo>
                    <a:pt x="123" y="11"/>
                  </a:lnTo>
                  <a:lnTo>
                    <a:pt x="134" y="5"/>
                  </a:lnTo>
                  <a:lnTo>
                    <a:pt x="146" y="0"/>
                  </a:lnTo>
                  <a:lnTo>
                    <a:pt x="153" y="4"/>
                  </a:lnTo>
                  <a:lnTo>
                    <a:pt x="161" y="8"/>
                  </a:lnTo>
                  <a:lnTo>
                    <a:pt x="171" y="11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90" y="10"/>
                  </a:lnTo>
                  <a:lnTo>
                    <a:pt x="196" y="8"/>
                  </a:lnTo>
                  <a:lnTo>
                    <a:pt x="201" y="6"/>
                  </a:lnTo>
                  <a:lnTo>
                    <a:pt x="210" y="2"/>
                  </a:lnTo>
                  <a:lnTo>
                    <a:pt x="213" y="0"/>
                  </a:lnTo>
                  <a:lnTo>
                    <a:pt x="233" y="0"/>
                  </a:lnTo>
                  <a:lnTo>
                    <a:pt x="232" y="6"/>
                  </a:lnTo>
                  <a:lnTo>
                    <a:pt x="231" y="12"/>
                  </a:lnTo>
                  <a:lnTo>
                    <a:pt x="228" y="18"/>
                  </a:lnTo>
                  <a:lnTo>
                    <a:pt x="224" y="22"/>
                  </a:lnTo>
                  <a:lnTo>
                    <a:pt x="219" y="25"/>
                  </a:lnTo>
                  <a:lnTo>
                    <a:pt x="213" y="28"/>
                  </a:lnTo>
                  <a:lnTo>
                    <a:pt x="207" y="30"/>
                  </a:lnTo>
                  <a:lnTo>
                    <a:pt x="200" y="30"/>
                  </a:lnTo>
                  <a:lnTo>
                    <a:pt x="201" y="43"/>
                  </a:lnTo>
                  <a:lnTo>
                    <a:pt x="204" y="52"/>
                  </a:lnTo>
                  <a:lnTo>
                    <a:pt x="206" y="62"/>
                  </a:lnTo>
                  <a:lnTo>
                    <a:pt x="207" y="74"/>
                  </a:lnTo>
                  <a:lnTo>
                    <a:pt x="185" y="85"/>
                  </a:lnTo>
                  <a:lnTo>
                    <a:pt x="166" y="93"/>
                  </a:lnTo>
                  <a:lnTo>
                    <a:pt x="157" y="96"/>
                  </a:lnTo>
                  <a:lnTo>
                    <a:pt x="149" y="98"/>
                  </a:lnTo>
                  <a:lnTo>
                    <a:pt x="139" y="98"/>
                  </a:lnTo>
                  <a:lnTo>
                    <a:pt x="127" y="99"/>
                  </a:lnTo>
                  <a:lnTo>
                    <a:pt x="116" y="100"/>
                  </a:lnTo>
                  <a:lnTo>
                    <a:pt x="105" y="103"/>
                  </a:lnTo>
                  <a:lnTo>
                    <a:pt x="96" y="106"/>
                  </a:lnTo>
                  <a:lnTo>
                    <a:pt x="88" y="111"/>
                  </a:lnTo>
                  <a:lnTo>
                    <a:pt x="82" y="115"/>
                  </a:lnTo>
                  <a:lnTo>
                    <a:pt x="74" y="119"/>
                  </a:lnTo>
                  <a:lnTo>
                    <a:pt x="67" y="122"/>
                  </a:lnTo>
                  <a:lnTo>
                    <a:pt x="61" y="123"/>
                  </a:lnTo>
                  <a:lnTo>
                    <a:pt x="58" y="122"/>
                  </a:lnTo>
                  <a:lnTo>
                    <a:pt x="55" y="119"/>
                  </a:lnTo>
                  <a:lnTo>
                    <a:pt x="53" y="115"/>
                  </a:lnTo>
                  <a:lnTo>
                    <a:pt x="51" y="110"/>
                  </a:lnTo>
                  <a:lnTo>
                    <a:pt x="48" y="100"/>
                  </a:lnTo>
                  <a:lnTo>
                    <a:pt x="47" y="9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6" name="Freeform 265"/>
            <p:cNvSpPr>
              <a:spLocks/>
            </p:cNvSpPr>
            <p:nvPr/>
          </p:nvSpPr>
          <p:spPr bwMode="auto">
            <a:xfrm>
              <a:off x="983" y="1236"/>
              <a:ext cx="157" cy="56"/>
            </a:xfrm>
            <a:custGeom>
              <a:avLst/>
              <a:gdLst>
                <a:gd name="T0" fmla="*/ 0 w 484"/>
                <a:gd name="T1" fmla="*/ 0 h 172"/>
                <a:gd name="T2" fmla="*/ 0 w 484"/>
                <a:gd name="T3" fmla="*/ 0 h 172"/>
                <a:gd name="T4" fmla="*/ 0 w 484"/>
                <a:gd name="T5" fmla="*/ 0 h 172"/>
                <a:gd name="T6" fmla="*/ 0 w 484"/>
                <a:gd name="T7" fmla="*/ 0 h 172"/>
                <a:gd name="T8" fmla="*/ 0 w 484"/>
                <a:gd name="T9" fmla="*/ 0 h 172"/>
                <a:gd name="T10" fmla="*/ 0 w 484"/>
                <a:gd name="T11" fmla="*/ 0 h 172"/>
                <a:gd name="T12" fmla="*/ 0 w 484"/>
                <a:gd name="T13" fmla="*/ 0 h 172"/>
                <a:gd name="T14" fmla="*/ 0 w 484"/>
                <a:gd name="T15" fmla="*/ 0 h 172"/>
                <a:gd name="T16" fmla="*/ 0 w 484"/>
                <a:gd name="T17" fmla="*/ 0 h 172"/>
                <a:gd name="T18" fmla="*/ 0 w 484"/>
                <a:gd name="T19" fmla="*/ 0 h 172"/>
                <a:gd name="T20" fmla="*/ 0 w 484"/>
                <a:gd name="T21" fmla="*/ 0 h 172"/>
                <a:gd name="T22" fmla="*/ 0 w 484"/>
                <a:gd name="T23" fmla="*/ 0 h 172"/>
                <a:gd name="T24" fmla="*/ 0 w 484"/>
                <a:gd name="T25" fmla="*/ 0 h 172"/>
                <a:gd name="T26" fmla="*/ 0 w 484"/>
                <a:gd name="T27" fmla="*/ 0 h 172"/>
                <a:gd name="T28" fmla="*/ 0 w 484"/>
                <a:gd name="T29" fmla="*/ 0 h 172"/>
                <a:gd name="T30" fmla="*/ 0 w 484"/>
                <a:gd name="T31" fmla="*/ 0 h 172"/>
                <a:gd name="T32" fmla="*/ 0 w 484"/>
                <a:gd name="T33" fmla="*/ 0 h 172"/>
                <a:gd name="T34" fmla="*/ 0 w 484"/>
                <a:gd name="T35" fmla="*/ 0 h 172"/>
                <a:gd name="T36" fmla="*/ 0 w 484"/>
                <a:gd name="T37" fmla="*/ 0 h 172"/>
                <a:gd name="T38" fmla="*/ 0 w 484"/>
                <a:gd name="T39" fmla="*/ 0 h 172"/>
                <a:gd name="T40" fmla="*/ 0 w 484"/>
                <a:gd name="T41" fmla="*/ 0 h 172"/>
                <a:gd name="T42" fmla="*/ 0 w 484"/>
                <a:gd name="T43" fmla="*/ 0 h 172"/>
                <a:gd name="T44" fmla="*/ 0 w 484"/>
                <a:gd name="T45" fmla="*/ 0 h 172"/>
                <a:gd name="T46" fmla="*/ 0 w 484"/>
                <a:gd name="T47" fmla="*/ 0 h 172"/>
                <a:gd name="T48" fmla="*/ 0 w 484"/>
                <a:gd name="T49" fmla="*/ 0 h 172"/>
                <a:gd name="T50" fmla="*/ 0 w 484"/>
                <a:gd name="T51" fmla="*/ 0 h 172"/>
                <a:gd name="T52" fmla="*/ 0 w 484"/>
                <a:gd name="T53" fmla="*/ 0 h 172"/>
                <a:gd name="T54" fmla="*/ 0 w 484"/>
                <a:gd name="T55" fmla="*/ 0 h 172"/>
                <a:gd name="T56" fmla="*/ 0 w 484"/>
                <a:gd name="T57" fmla="*/ 0 h 172"/>
                <a:gd name="T58" fmla="*/ 0 w 484"/>
                <a:gd name="T59" fmla="*/ 0 h 172"/>
                <a:gd name="T60" fmla="*/ 0 w 484"/>
                <a:gd name="T61" fmla="*/ 0 h 172"/>
                <a:gd name="T62" fmla="*/ 0 w 484"/>
                <a:gd name="T63" fmla="*/ 0 h 172"/>
                <a:gd name="T64" fmla="*/ 0 w 484"/>
                <a:gd name="T65" fmla="*/ 0 h 172"/>
                <a:gd name="T66" fmla="*/ 0 w 484"/>
                <a:gd name="T67" fmla="*/ 0 h 172"/>
                <a:gd name="T68" fmla="*/ 0 w 484"/>
                <a:gd name="T69" fmla="*/ 0 h 172"/>
                <a:gd name="T70" fmla="*/ 0 w 484"/>
                <a:gd name="T71" fmla="*/ 0 h 172"/>
                <a:gd name="T72" fmla="*/ 0 w 484"/>
                <a:gd name="T73" fmla="*/ 0 h 172"/>
                <a:gd name="T74" fmla="*/ 0 w 484"/>
                <a:gd name="T75" fmla="*/ 0 h 172"/>
                <a:gd name="T76" fmla="*/ 0 w 484"/>
                <a:gd name="T77" fmla="*/ 0 h 17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84"/>
                <a:gd name="T118" fmla="*/ 0 h 172"/>
                <a:gd name="T119" fmla="*/ 484 w 484"/>
                <a:gd name="T120" fmla="*/ 172 h 172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84" h="172">
                  <a:moveTo>
                    <a:pt x="0" y="142"/>
                  </a:moveTo>
                  <a:lnTo>
                    <a:pt x="0" y="147"/>
                  </a:lnTo>
                  <a:lnTo>
                    <a:pt x="1" y="152"/>
                  </a:lnTo>
                  <a:lnTo>
                    <a:pt x="3" y="156"/>
                  </a:lnTo>
                  <a:lnTo>
                    <a:pt x="6" y="159"/>
                  </a:lnTo>
                  <a:lnTo>
                    <a:pt x="9" y="162"/>
                  </a:lnTo>
                  <a:lnTo>
                    <a:pt x="13" y="165"/>
                  </a:lnTo>
                  <a:lnTo>
                    <a:pt x="17" y="167"/>
                  </a:lnTo>
                  <a:lnTo>
                    <a:pt x="21" y="168"/>
                  </a:lnTo>
                  <a:lnTo>
                    <a:pt x="31" y="170"/>
                  </a:lnTo>
                  <a:lnTo>
                    <a:pt x="41" y="172"/>
                  </a:lnTo>
                  <a:lnTo>
                    <a:pt x="51" y="172"/>
                  </a:lnTo>
                  <a:lnTo>
                    <a:pt x="59" y="172"/>
                  </a:lnTo>
                  <a:lnTo>
                    <a:pt x="73" y="172"/>
                  </a:lnTo>
                  <a:lnTo>
                    <a:pt x="86" y="170"/>
                  </a:lnTo>
                  <a:lnTo>
                    <a:pt x="99" y="167"/>
                  </a:lnTo>
                  <a:lnTo>
                    <a:pt x="113" y="164"/>
                  </a:lnTo>
                  <a:lnTo>
                    <a:pt x="139" y="156"/>
                  </a:lnTo>
                  <a:lnTo>
                    <a:pt x="164" y="146"/>
                  </a:lnTo>
                  <a:lnTo>
                    <a:pt x="189" y="135"/>
                  </a:lnTo>
                  <a:lnTo>
                    <a:pt x="215" y="124"/>
                  </a:lnTo>
                  <a:lnTo>
                    <a:pt x="240" y="113"/>
                  </a:lnTo>
                  <a:lnTo>
                    <a:pt x="265" y="104"/>
                  </a:lnTo>
                  <a:lnTo>
                    <a:pt x="287" y="100"/>
                  </a:lnTo>
                  <a:lnTo>
                    <a:pt x="316" y="94"/>
                  </a:lnTo>
                  <a:lnTo>
                    <a:pt x="350" y="87"/>
                  </a:lnTo>
                  <a:lnTo>
                    <a:pt x="385" y="80"/>
                  </a:lnTo>
                  <a:lnTo>
                    <a:pt x="401" y="75"/>
                  </a:lnTo>
                  <a:lnTo>
                    <a:pt x="418" y="70"/>
                  </a:lnTo>
                  <a:lnTo>
                    <a:pt x="434" y="64"/>
                  </a:lnTo>
                  <a:lnTo>
                    <a:pt x="449" y="58"/>
                  </a:lnTo>
                  <a:lnTo>
                    <a:pt x="461" y="52"/>
                  </a:lnTo>
                  <a:lnTo>
                    <a:pt x="471" y="46"/>
                  </a:lnTo>
                  <a:lnTo>
                    <a:pt x="475" y="42"/>
                  </a:lnTo>
                  <a:lnTo>
                    <a:pt x="479" y="39"/>
                  </a:lnTo>
                  <a:lnTo>
                    <a:pt x="482" y="35"/>
                  </a:lnTo>
                  <a:lnTo>
                    <a:pt x="484" y="31"/>
                  </a:lnTo>
                  <a:lnTo>
                    <a:pt x="449" y="26"/>
                  </a:lnTo>
                  <a:lnTo>
                    <a:pt x="417" y="21"/>
                  </a:lnTo>
                  <a:lnTo>
                    <a:pt x="387" y="16"/>
                  </a:lnTo>
                  <a:lnTo>
                    <a:pt x="359" y="10"/>
                  </a:lnTo>
                  <a:lnTo>
                    <a:pt x="331" y="6"/>
                  </a:lnTo>
                  <a:lnTo>
                    <a:pt x="303" y="3"/>
                  </a:lnTo>
                  <a:lnTo>
                    <a:pt x="272" y="0"/>
                  </a:lnTo>
                  <a:lnTo>
                    <a:pt x="239" y="0"/>
                  </a:lnTo>
                  <a:lnTo>
                    <a:pt x="225" y="0"/>
                  </a:lnTo>
                  <a:lnTo>
                    <a:pt x="213" y="2"/>
                  </a:lnTo>
                  <a:lnTo>
                    <a:pt x="203" y="4"/>
                  </a:lnTo>
                  <a:lnTo>
                    <a:pt x="195" y="6"/>
                  </a:lnTo>
                  <a:lnTo>
                    <a:pt x="186" y="8"/>
                  </a:lnTo>
                  <a:lnTo>
                    <a:pt x="180" y="7"/>
                  </a:lnTo>
                  <a:lnTo>
                    <a:pt x="176" y="6"/>
                  </a:lnTo>
                  <a:lnTo>
                    <a:pt x="173" y="5"/>
                  </a:lnTo>
                  <a:lnTo>
                    <a:pt x="169" y="3"/>
                  </a:lnTo>
                  <a:lnTo>
                    <a:pt x="165" y="0"/>
                  </a:lnTo>
                  <a:lnTo>
                    <a:pt x="165" y="8"/>
                  </a:lnTo>
                  <a:lnTo>
                    <a:pt x="163" y="17"/>
                  </a:lnTo>
                  <a:lnTo>
                    <a:pt x="161" y="24"/>
                  </a:lnTo>
                  <a:lnTo>
                    <a:pt x="159" y="31"/>
                  </a:lnTo>
                  <a:lnTo>
                    <a:pt x="154" y="36"/>
                  </a:lnTo>
                  <a:lnTo>
                    <a:pt x="150" y="42"/>
                  </a:lnTo>
                  <a:lnTo>
                    <a:pt x="144" y="46"/>
                  </a:lnTo>
                  <a:lnTo>
                    <a:pt x="139" y="50"/>
                  </a:lnTo>
                  <a:lnTo>
                    <a:pt x="127" y="58"/>
                  </a:lnTo>
                  <a:lnTo>
                    <a:pt x="113" y="63"/>
                  </a:lnTo>
                  <a:lnTo>
                    <a:pt x="97" y="69"/>
                  </a:lnTo>
                  <a:lnTo>
                    <a:pt x="82" y="73"/>
                  </a:lnTo>
                  <a:lnTo>
                    <a:pt x="66" y="78"/>
                  </a:lnTo>
                  <a:lnTo>
                    <a:pt x="52" y="82"/>
                  </a:lnTo>
                  <a:lnTo>
                    <a:pt x="38" y="88"/>
                  </a:lnTo>
                  <a:lnTo>
                    <a:pt x="25" y="94"/>
                  </a:lnTo>
                  <a:lnTo>
                    <a:pt x="19" y="98"/>
                  </a:lnTo>
                  <a:lnTo>
                    <a:pt x="15" y="103"/>
                  </a:lnTo>
                  <a:lnTo>
                    <a:pt x="10" y="107"/>
                  </a:lnTo>
                  <a:lnTo>
                    <a:pt x="6" y="113"/>
                  </a:lnTo>
                  <a:lnTo>
                    <a:pt x="3" y="119"/>
                  </a:lnTo>
                  <a:lnTo>
                    <a:pt x="1" y="126"/>
                  </a:lnTo>
                  <a:lnTo>
                    <a:pt x="0" y="134"/>
                  </a:lnTo>
                  <a:lnTo>
                    <a:pt x="0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7" name="Freeform 266"/>
            <p:cNvSpPr>
              <a:spLocks/>
            </p:cNvSpPr>
            <p:nvPr/>
          </p:nvSpPr>
          <p:spPr bwMode="auto">
            <a:xfrm>
              <a:off x="1043" y="1255"/>
              <a:ext cx="221" cy="79"/>
            </a:xfrm>
            <a:custGeom>
              <a:avLst/>
              <a:gdLst>
                <a:gd name="T0" fmla="*/ 0 w 684"/>
                <a:gd name="T1" fmla="*/ 0 h 240"/>
                <a:gd name="T2" fmla="*/ 0 w 684"/>
                <a:gd name="T3" fmla="*/ 0 h 240"/>
                <a:gd name="T4" fmla="*/ 0 w 684"/>
                <a:gd name="T5" fmla="*/ 0 h 240"/>
                <a:gd name="T6" fmla="*/ 0 w 684"/>
                <a:gd name="T7" fmla="*/ 0 h 240"/>
                <a:gd name="T8" fmla="*/ 0 w 684"/>
                <a:gd name="T9" fmla="*/ 0 h 240"/>
                <a:gd name="T10" fmla="*/ 0 w 684"/>
                <a:gd name="T11" fmla="*/ 0 h 240"/>
                <a:gd name="T12" fmla="*/ 0 w 684"/>
                <a:gd name="T13" fmla="*/ 0 h 240"/>
                <a:gd name="T14" fmla="*/ 0 w 684"/>
                <a:gd name="T15" fmla="*/ 0 h 240"/>
                <a:gd name="T16" fmla="*/ 0 w 684"/>
                <a:gd name="T17" fmla="*/ 0 h 240"/>
                <a:gd name="T18" fmla="*/ 0 w 684"/>
                <a:gd name="T19" fmla="*/ 0 h 240"/>
                <a:gd name="T20" fmla="*/ 0 w 684"/>
                <a:gd name="T21" fmla="*/ 0 h 240"/>
                <a:gd name="T22" fmla="*/ 0 w 684"/>
                <a:gd name="T23" fmla="*/ 0 h 240"/>
                <a:gd name="T24" fmla="*/ 0 w 684"/>
                <a:gd name="T25" fmla="*/ 0 h 240"/>
                <a:gd name="T26" fmla="*/ 0 w 684"/>
                <a:gd name="T27" fmla="*/ 0 h 240"/>
                <a:gd name="T28" fmla="*/ 0 w 684"/>
                <a:gd name="T29" fmla="*/ 0 h 240"/>
                <a:gd name="T30" fmla="*/ 0 w 684"/>
                <a:gd name="T31" fmla="*/ 0 h 240"/>
                <a:gd name="T32" fmla="*/ 0 w 684"/>
                <a:gd name="T33" fmla="*/ 0 h 240"/>
                <a:gd name="T34" fmla="*/ 0 w 684"/>
                <a:gd name="T35" fmla="*/ 0 h 240"/>
                <a:gd name="T36" fmla="*/ 0 w 684"/>
                <a:gd name="T37" fmla="*/ 0 h 240"/>
                <a:gd name="T38" fmla="*/ 0 w 684"/>
                <a:gd name="T39" fmla="*/ 0 h 240"/>
                <a:gd name="T40" fmla="*/ 0 w 684"/>
                <a:gd name="T41" fmla="*/ 0 h 240"/>
                <a:gd name="T42" fmla="*/ 0 w 684"/>
                <a:gd name="T43" fmla="*/ 0 h 240"/>
                <a:gd name="T44" fmla="*/ 0 w 684"/>
                <a:gd name="T45" fmla="*/ 0 h 240"/>
                <a:gd name="T46" fmla="*/ 0 w 684"/>
                <a:gd name="T47" fmla="*/ 0 h 240"/>
                <a:gd name="T48" fmla="*/ 0 w 684"/>
                <a:gd name="T49" fmla="*/ 0 h 240"/>
                <a:gd name="T50" fmla="*/ 0 w 684"/>
                <a:gd name="T51" fmla="*/ 0 h 240"/>
                <a:gd name="T52" fmla="*/ 0 w 684"/>
                <a:gd name="T53" fmla="*/ 0 h 240"/>
                <a:gd name="T54" fmla="*/ 0 w 684"/>
                <a:gd name="T55" fmla="*/ 0 h 240"/>
                <a:gd name="T56" fmla="*/ 0 w 684"/>
                <a:gd name="T57" fmla="*/ 0 h 240"/>
                <a:gd name="T58" fmla="*/ 0 w 684"/>
                <a:gd name="T59" fmla="*/ 0 h 240"/>
                <a:gd name="T60" fmla="*/ 0 w 684"/>
                <a:gd name="T61" fmla="*/ 0 h 240"/>
                <a:gd name="T62" fmla="*/ 0 w 684"/>
                <a:gd name="T63" fmla="*/ 0 h 240"/>
                <a:gd name="T64" fmla="*/ 0 w 684"/>
                <a:gd name="T65" fmla="*/ 0 h 240"/>
                <a:gd name="T66" fmla="*/ 0 w 684"/>
                <a:gd name="T67" fmla="*/ 0 h 240"/>
                <a:gd name="T68" fmla="*/ 0 w 684"/>
                <a:gd name="T69" fmla="*/ 0 h 240"/>
                <a:gd name="T70" fmla="*/ 0 w 684"/>
                <a:gd name="T71" fmla="*/ 0 h 240"/>
                <a:gd name="T72" fmla="*/ 0 w 684"/>
                <a:gd name="T73" fmla="*/ 0 h 240"/>
                <a:gd name="T74" fmla="*/ 0 w 684"/>
                <a:gd name="T75" fmla="*/ 0 h 240"/>
                <a:gd name="T76" fmla="*/ 0 w 684"/>
                <a:gd name="T77" fmla="*/ 0 h 240"/>
                <a:gd name="T78" fmla="*/ 0 w 684"/>
                <a:gd name="T79" fmla="*/ 0 h 240"/>
                <a:gd name="T80" fmla="*/ 0 w 684"/>
                <a:gd name="T81" fmla="*/ 0 h 240"/>
                <a:gd name="T82" fmla="*/ 0 w 684"/>
                <a:gd name="T83" fmla="*/ 0 h 240"/>
                <a:gd name="T84" fmla="*/ 0 w 684"/>
                <a:gd name="T85" fmla="*/ 0 h 240"/>
                <a:gd name="T86" fmla="*/ 0 w 684"/>
                <a:gd name="T87" fmla="*/ 0 h 240"/>
                <a:gd name="T88" fmla="*/ 0 w 684"/>
                <a:gd name="T89" fmla="*/ 0 h 240"/>
                <a:gd name="T90" fmla="*/ 0 w 684"/>
                <a:gd name="T91" fmla="*/ 0 h 240"/>
                <a:gd name="T92" fmla="*/ 0 w 684"/>
                <a:gd name="T93" fmla="*/ 0 h 240"/>
                <a:gd name="T94" fmla="*/ 0 w 684"/>
                <a:gd name="T95" fmla="*/ 0 h 240"/>
                <a:gd name="T96" fmla="*/ 0 w 684"/>
                <a:gd name="T97" fmla="*/ 0 h 240"/>
                <a:gd name="T98" fmla="*/ 0 w 684"/>
                <a:gd name="T99" fmla="*/ 0 h 240"/>
                <a:gd name="T100" fmla="*/ 0 w 684"/>
                <a:gd name="T101" fmla="*/ 0 h 240"/>
                <a:gd name="T102" fmla="*/ 0 w 684"/>
                <a:gd name="T103" fmla="*/ 0 h 240"/>
                <a:gd name="T104" fmla="*/ 0 w 684"/>
                <a:gd name="T105" fmla="*/ 0 h 240"/>
                <a:gd name="T106" fmla="*/ 0 w 684"/>
                <a:gd name="T107" fmla="*/ 0 h 240"/>
                <a:gd name="T108" fmla="*/ 0 w 684"/>
                <a:gd name="T109" fmla="*/ 0 h 240"/>
                <a:gd name="T110" fmla="*/ 0 w 684"/>
                <a:gd name="T111" fmla="*/ 0 h 240"/>
                <a:gd name="T112" fmla="*/ 0 w 684"/>
                <a:gd name="T113" fmla="*/ 0 h 240"/>
                <a:gd name="T114" fmla="*/ 0 w 684"/>
                <a:gd name="T115" fmla="*/ 0 h 240"/>
                <a:gd name="T116" fmla="*/ 0 w 684"/>
                <a:gd name="T117" fmla="*/ 0 h 24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4"/>
                <a:gd name="T178" fmla="*/ 0 h 240"/>
                <a:gd name="T179" fmla="*/ 684 w 684"/>
                <a:gd name="T180" fmla="*/ 240 h 24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4" h="240">
                  <a:moveTo>
                    <a:pt x="60" y="75"/>
                  </a:moveTo>
                  <a:lnTo>
                    <a:pt x="320" y="0"/>
                  </a:lnTo>
                  <a:lnTo>
                    <a:pt x="317" y="5"/>
                  </a:lnTo>
                  <a:lnTo>
                    <a:pt x="314" y="13"/>
                  </a:lnTo>
                  <a:lnTo>
                    <a:pt x="310" y="20"/>
                  </a:lnTo>
                  <a:lnTo>
                    <a:pt x="304" y="27"/>
                  </a:lnTo>
                  <a:lnTo>
                    <a:pt x="300" y="33"/>
                  </a:lnTo>
                  <a:lnTo>
                    <a:pt x="297" y="39"/>
                  </a:lnTo>
                  <a:lnTo>
                    <a:pt x="297" y="41"/>
                  </a:lnTo>
                  <a:lnTo>
                    <a:pt x="297" y="42"/>
                  </a:lnTo>
                  <a:lnTo>
                    <a:pt x="298" y="43"/>
                  </a:lnTo>
                  <a:lnTo>
                    <a:pt x="299" y="43"/>
                  </a:lnTo>
                  <a:lnTo>
                    <a:pt x="315" y="43"/>
                  </a:lnTo>
                  <a:lnTo>
                    <a:pt x="327" y="41"/>
                  </a:lnTo>
                  <a:lnTo>
                    <a:pt x="337" y="39"/>
                  </a:lnTo>
                  <a:lnTo>
                    <a:pt x="346" y="36"/>
                  </a:lnTo>
                  <a:lnTo>
                    <a:pt x="359" y="28"/>
                  </a:lnTo>
                  <a:lnTo>
                    <a:pt x="372" y="19"/>
                  </a:lnTo>
                  <a:lnTo>
                    <a:pt x="376" y="26"/>
                  </a:lnTo>
                  <a:lnTo>
                    <a:pt x="378" y="32"/>
                  </a:lnTo>
                  <a:lnTo>
                    <a:pt x="379" y="38"/>
                  </a:lnTo>
                  <a:lnTo>
                    <a:pt x="378" y="44"/>
                  </a:lnTo>
                  <a:lnTo>
                    <a:pt x="378" y="49"/>
                  </a:lnTo>
                  <a:lnTo>
                    <a:pt x="377" y="55"/>
                  </a:lnTo>
                  <a:lnTo>
                    <a:pt x="378" y="61"/>
                  </a:lnTo>
                  <a:lnTo>
                    <a:pt x="379" y="69"/>
                  </a:lnTo>
                  <a:lnTo>
                    <a:pt x="405" y="69"/>
                  </a:lnTo>
                  <a:lnTo>
                    <a:pt x="512" y="19"/>
                  </a:lnTo>
                  <a:lnTo>
                    <a:pt x="511" y="36"/>
                  </a:lnTo>
                  <a:lnTo>
                    <a:pt x="511" y="51"/>
                  </a:lnTo>
                  <a:lnTo>
                    <a:pt x="511" y="58"/>
                  </a:lnTo>
                  <a:lnTo>
                    <a:pt x="512" y="65"/>
                  </a:lnTo>
                  <a:lnTo>
                    <a:pt x="514" y="70"/>
                  </a:lnTo>
                  <a:lnTo>
                    <a:pt x="518" y="75"/>
                  </a:lnTo>
                  <a:lnTo>
                    <a:pt x="531" y="68"/>
                  </a:lnTo>
                  <a:lnTo>
                    <a:pt x="541" y="63"/>
                  </a:lnTo>
                  <a:lnTo>
                    <a:pt x="549" y="57"/>
                  </a:lnTo>
                  <a:lnTo>
                    <a:pt x="553" y="51"/>
                  </a:lnTo>
                  <a:lnTo>
                    <a:pt x="557" y="45"/>
                  </a:lnTo>
                  <a:lnTo>
                    <a:pt x="558" y="38"/>
                  </a:lnTo>
                  <a:lnTo>
                    <a:pt x="558" y="30"/>
                  </a:lnTo>
                  <a:lnTo>
                    <a:pt x="558" y="19"/>
                  </a:lnTo>
                  <a:lnTo>
                    <a:pt x="559" y="15"/>
                  </a:lnTo>
                  <a:lnTo>
                    <a:pt x="560" y="11"/>
                  </a:lnTo>
                  <a:lnTo>
                    <a:pt x="563" y="8"/>
                  </a:lnTo>
                  <a:lnTo>
                    <a:pt x="566" y="5"/>
                  </a:lnTo>
                  <a:lnTo>
                    <a:pt x="572" y="1"/>
                  </a:lnTo>
                  <a:lnTo>
                    <a:pt x="579" y="0"/>
                  </a:lnTo>
                  <a:lnTo>
                    <a:pt x="600" y="1"/>
                  </a:lnTo>
                  <a:lnTo>
                    <a:pt x="616" y="2"/>
                  </a:lnTo>
                  <a:lnTo>
                    <a:pt x="624" y="3"/>
                  </a:lnTo>
                  <a:lnTo>
                    <a:pt x="630" y="3"/>
                  </a:lnTo>
                  <a:lnTo>
                    <a:pt x="637" y="2"/>
                  </a:lnTo>
                  <a:lnTo>
                    <a:pt x="645" y="0"/>
                  </a:lnTo>
                  <a:lnTo>
                    <a:pt x="650" y="15"/>
                  </a:lnTo>
                  <a:lnTo>
                    <a:pt x="653" y="28"/>
                  </a:lnTo>
                  <a:lnTo>
                    <a:pt x="657" y="39"/>
                  </a:lnTo>
                  <a:lnTo>
                    <a:pt x="658" y="50"/>
                  </a:lnTo>
                  <a:lnTo>
                    <a:pt x="657" y="59"/>
                  </a:lnTo>
                  <a:lnTo>
                    <a:pt x="653" y="70"/>
                  </a:lnTo>
                  <a:lnTo>
                    <a:pt x="649" y="81"/>
                  </a:lnTo>
                  <a:lnTo>
                    <a:pt x="643" y="91"/>
                  </a:lnTo>
                  <a:lnTo>
                    <a:pt x="637" y="101"/>
                  </a:lnTo>
                  <a:lnTo>
                    <a:pt x="630" y="110"/>
                  </a:lnTo>
                  <a:lnTo>
                    <a:pt x="624" y="119"/>
                  </a:lnTo>
                  <a:lnTo>
                    <a:pt x="618" y="124"/>
                  </a:lnTo>
                  <a:lnTo>
                    <a:pt x="628" y="130"/>
                  </a:lnTo>
                  <a:lnTo>
                    <a:pt x="638" y="134"/>
                  </a:lnTo>
                  <a:lnTo>
                    <a:pt x="648" y="137"/>
                  </a:lnTo>
                  <a:lnTo>
                    <a:pt x="657" y="139"/>
                  </a:lnTo>
                  <a:lnTo>
                    <a:pt x="664" y="142"/>
                  </a:lnTo>
                  <a:lnTo>
                    <a:pt x="672" y="145"/>
                  </a:lnTo>
                  <a:lnTo>
                    <a:pt x="679" y="149"/>
                  </a:lnTo>
                  <a:lnTo>
                    <a:pt x="684" y="154"/>
                  </a:lnTo>
                  <a:lnTo>
                    <a:pt x="684" y="180"/>
                  </a:lnTo>
                  <a:lnTo>
                    <a:pt x="665" y="183"/>
                  </a:lnTo>
                  <a:lnTo>
                    <a:pt x="650" y="185"/>
                  </a:lnTo>
                  <a:lnTo>
                    <a:pt x="639" y="185"/>
                  </a:lnTo>
                  <a:lnTo>
                    <a:pt x="629" y="184"/>
                  </a:lnTo>
                  <a:lnTo>
                    <a:pt x="619" y="183"/>
                  </a:lnTo>
                  <a:lnTo>
                    <a:pt x="608" y="181"/>
                  </a:lnTo>
                  <a:lnTo>
                    <a:pt x="595" y="180"/>
                  </a:lnTo>
                  <a:lnTo>
                    <a:pt x="579" y="180"/>
                  </a:lnTo>
                  <a:lnTo>
                    <a:pt x="574" y="180"/>
                  </a:lnTo>
                  <a:lnTo>
                    <a:pt x="571" y="181"/>
                  </a:lnTo>
                  <a:lnTo>
                    <a:pt x="568" y="182"/>
                  </a:lnTo>
                  <a:lnTo>
                    <a:pt x="564" y="184"/>
                  </a:lnTo>
                  <a:lnTo>
                    <a:pt x="557" y="189"/>
                  </a:lnTo>
                  <a:lnTo>
                    <a:pt x="550" y="195"/>
                  </a:lnTo>
                  <a:lnTo>
                    <a:pt x="542" y="200"/>
                  </a:lnTo>
                  <a:lnTo>
                    <a:pt x="534" y="205"/>
                  </a:lnTo>
                  <a:lnTo>
                    <a:pt x="528" y="207"/>
                  </a:lnTo>
                  <a:lnTo>
                    <a:pt x="524" y="209"/>
                  </a:lnTo>
                  <a:lnTo>
                    <a:pt x="518" y="210"/>
                  </a:lnTo>
                  <a:lnTo>
                    <a:pt x="512" y="210"/>
                  </a:lnTo>
                  <a:lnTo>
                    <a:pt x="493" y="209"/>
                  </a:lnTo>
                  <a:lnTo>
                    <a:pt x="478" y="208"/>
                  </a:lnTo>
                  <a:lnTo>
                    <a:pt x="463" y="206"/>
                  </a:lnTo>
                  <a:lnTo>
                    <a:pt x="452" y="204"/>
                  </a:lnTo>
                  <a:lnTo>
                    <a:pt x="441" y="202"/>
                  </a:lnTo>
                  <a:lnTo>
                    <a:pt x="432" y="200"/>
                  </a:lnTo>
                  <a:lnTo>
                    <a:pt x="422" y="198"/>
                  </a:lnTo>
                  <a:lnTo>
                    <a:pt x="412" y="198"/>
                  </a:lnTo>
                  <a:lnTo>
                    <a:pt x="389" y="202"/>
                  </a:lnTo>
                  <a:lnTo>
                    <a:pt x="337" y="211"/>
                  </a:lnTo>
                  <a:lnTo>
                    <a:pt x="283" y="221"/>
                  </a:lnTo>
                  <a:lnTo>
                    <a:pt x="253" y="228"/>
                  </a:lnTo>
                  <a:lnTo>
                    <a:pt x="231" y="230"/>
                  </a:lnTo>
                  <a:lnTo>
                    <a:pt x="209" y="232"/>
                  </a:lnTo>
                  <a:lnTo>
                    <a:pt x="189" y="235"/>
                  </a:lnTo>
                  <a:lnTo>
                    <a:pt x="169" y="238"/>
                  </a:lnTo>
                  <a:lnTo>
                    <a:pt x="150" y="240"/>
                  </a:lnTo>
                  <a:lnTo>
                    <a:pt x="132" y="239"/>
                  </a:lnTo>
                  <a:lnTo>
                    <a:pt x="124" y="238"/>
                  </a:lnTo>
                  <a:lnTo>
                    <a:pt x="115" y="236"/>
                  </a:lnTo>
                  <a:lnTo>
                    <a:pt x="108" y="233"/>
                  </a:lnTo>
                  <a:lnTo>
                    <a:pt x="100" y="228"/>
                  </a:lnTo>
                  <a:lnTo>
                    <a:pt x="100" y="210"/>
                  </a:lnTo>
                  <a:lnTo>
                    <a:pt x="84" y="209"/>
                  </a:lnTo>
                  <a:lnTo>
                    <a:pt x="67" y="208"/>
                  </a:lnTo>
                  <a:lnTo>
                    <a:pt x="53" y="205"/>
                  </a:lnTo>
                  <a:lnTo>
                    <a:pt x="41" y="201"/>
                  </a:lnTo>
                  <a:lnTo>
                    <a:pt x="29" y="196"/>
                  </a:lnTo>
                  <a:lnTo>
                    <a:pt x="18" y="189"/>
                  </a:lnTo>
                  <a:lnTo>
                    <a:pt x="9" y="182"/>
                  </a:lnTo>
                  <a:lnTo>
                    <a:pt x="0" y="173"/>
                  </a:lnTo>
                  <a:lnTo>
                    <a:pt x="28" y="167"/>
                  </a:lnTo>
                  <a:lnTo>
                    <a:pt x="53" y="161"/>
                  </a:lnTo>
                  <a:lnTo>
                    <a:pt x="64" y="159"/>
                  </a:lnTo>
                  <a:lnTo>
                    <a:pt x="76" y="156"/>
                  </a:lnTo>
                  <a:lnTo>
                    <a:pt x="88" y="155"/>
                  </a:lnTo>
                  <a:lnTo>
                    <a:pt x="100" y="154"/>
                  </a:lnTo>
                  <a:lnTo>
                    <a:pt x="121" y="155"/>
                  </a:lnTo>
                  <a:lnTo>
                    <a:pt x="140" y="157"/>
                  </a:lnTo>
                  <a:lnTo>
                    <a:pt x="156" y="160"/>
                  </a:lnTo>
                  <a:lnTo>
                    <a:pt x="171" y="162"/>
                  </a:lnTo>
                  <a:lnTo>
                    <a:pt x="186" y="164"/>
                  </a:lnTo>
                  <a:lnTo>
                    <a:pt x="201" y="165"/>
                  </a:lnTo>
                  <a:lnTo>
                    <a:pt x="209" y="164"/>
                  </a:lnTo>
                  <a:lnTo>
                    <a:pt x="216" y="164"/>
                  </a:lnTo>
                  <a:lnTo>
                    <a:pt x="224" y="162"/>
                  </a:lnTo>
                  <a:lnTo>
                    <a:pt x="233" y="160"/>
                  </a:lnTo>
                  <a:lnTo>
                    <a:pt x="126" y="142"/>
                  </a:lnTo>
                  <a:lnTo>
                    <a:pt x="26" y="136"/>
                  </a:lnTo>
                  <a:lnTo>
                    <a:pt x="34" y="133"/>
                  </a:lnTo>
                  <a:lnTo>
                    <a:pt x="42" y="130"/>
                  </a:lnTo>
                  <a:lnTo>
                    <a:pt x="52" y="128"/>
                  </a:lnTo>
                  <a:lnTo>
                    <a:pt x="62" y="125"/>
                  </a:lnTo>
                  <a:lnTo>
                    <a:pt x="85" y="122"/>
                  </a:lnTo>
                  <a:lnTo>
                    <a:pt x="109" y="117"/>
                  </a:lnTo>
                  <a:lnTo>
                    <a:pt x="133" y="114"/>
                  </a:lnTo>
                  <a:lnTo>
                    <a:pt x="155" y="110"/>
                  </a:lnTo>
                  <a:lnTo>
                    <a:pt x="165" y="108"/>
                  </a:lnTo>
                  <a:lnTo>
                    <a:pt x="174" y="105"/>
                  </a:lnTo>
                  <a:lnTo>
                    <a:pt x="180" y="102"/>
                  </a:lnTo>
                  <a:lnTo>
                    <a:pt x="187" y="99"/>
                  </a:lnTo>
                  <a:lnTo>
                    <a:pt x="180" y="96"/>
                  </a:lnTo>
                  <a:lnTo>
                    <a:pt x="172" y="94"/>
                  </a:lnTo>
                  <a:lnTo>
                    <a:pt x="166" y="93"/>
                  </a:lnTo>
                  <a:lnTo>
                    <a:pt x="158" y="93"/>
                  </a:lnTo>
                  <a:lnTo>
                    <a:pt x="142" y="95"/>
                  </a:lnTo>
                  <a:lnTo>
                    <a:pt x="125" y="98"/>
                  </a:lnTo>
                  <a:lnTo>
                    <a:pt x="107" y="102"/>
                  </a:lnTo>
                  <a:lnTo>
                    <a:pt x="89" y="107"/>
                  </a:lnTo>
                  <a:lnTo>
                    <a:pt x="71" y="110"/>
                  </a:lnTo>
                  <a:lnTo>
                    <a:pt x="54" y="111"/>
                  </a:lnTo>
                  <a:lnTo>
                    <a:pt x="52" y="110"/>
                  </a:lnTo>
                  <a:lnTo>
                    <a:pt x="52" y="106"/>
                  </a:lnTo>
                  <a:lnTo>
                    <a:pt x="53" y="102"/>
                  </a:lnTo>
                  <a:lnTo>
                    <a:pt x="54" y="96"/>
                  </a:lnTo>
                  <a:lnTo>
                    <a:pt x="55" y="90"/>
                  </a:lnTo>
                  <a:lnTo>
                    <a:pt x="55" y="86"/>
                  </a:lnTo>
                  <a:lnTo>
                    <a:pt x="55" y="82"/>
                  </a:lnTo>
                  <a:lnTo>
                    <a:pt x="54" y="81"/>
                  </a:lnTo>
                  <a:lnTo>
                    <a:pt x="55" y="81"/>
                  </a:lnTo>
                  <a:lnTo>
                    <a:pt x="57" y="80"/>
                  </a:lnTo>
                  <a:lnTo>
                    <a:pt x="59" y="78"/>
                  </a:lnTo>
                  <a:lnTo>
                    <a:pt x="60" y="75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8" name="Freeform 267"/>
            <p:cNvSpPr>
              <a:spLocks/>
            </p:cNvSpPr>
            <p:nvPr/>
          </p:nvSpPr>
          <p:spPr bwMode="auto">
            <a:xfrm>
              <a:off x="1645" y="1643"/>
              <a:ext cx="108" cy="93"/>
            </a:xfrm>
            <a:custGeom>
              <a:avLst/>
              <a:gdLst>
                <a:gd name="T0" fmla="*/ 0 w 332"/>
                <a:gd name="T1" fmla="*/ 0 h 287"/>
                <a:gd name="T2" fmla="*/ 0 w 332"/>
                <a:gd name="T3" fmla="*/ 0 h 287"/>
                <a:gd name="T4" fmla="*/ 0 w 332"/>
                <a:gd name="T5" fmla="*/ 0 h 287"/>
                <a:gd name="T6" fmla="*/ 0 w 332"/>
                <a:gd name="T7" fmla="*/ 0 h 287"/>
                <a:gd name="T8" fmla="*/ 0 w 332"/>
                <a:gd name="T9" fmla="*/ 0 h 287"/>
                <a:gd name="T10" fmla="*/ 0 w 332"/>
                <a:gd name="T11" fmla="*/ 0 h 287"/>
                <a:gd name="T12" fmla="*/ 0 w 332"/>
                <a:gd name="T13" fmla="*/ 0 h 287"/>
                <a:gd name="T14" fmla="*/ 0 w 332"/>
                <a:gd name="T15" fmla="*/ 0 h 287"/>
                <a:gd name="T16" fmla="*/ 0 w 332"/>
                <a:gd name="T17" fmla="*/ 0 h 287"/>
                <a:gd name="T18" fmla="*/ 0 w 332"/>
                <a:gd name="T19" fmla="*/ 0 h 287"/>
                <a:gd name="T20" fmla="*/ 0 w 332"/>
                <a:gd name="T21" fmla="*/ 0 h 287"/>
                <a:gd name="T22" fmla="*/ 0 w 332"/>
                <a:gd name="T23" fmla="*/ 0 h 287"/>
                <a:gd name="T24" fmla="*/ 0 w 332"/>
                <a:gd name="T25" fmla="*/ 0 h 287"/>
                <a:gd name="T26" fmla="*/ 0 w 332"/>
                <a:gd name="T27" fmla="*/ 0 h 287"/>
                <a:gd name="T28" fmla="*/ 0 w 332"/>
                <a:gd name="T29" fmla="*/ 0 h 287"/>
                <a:gd name="T30" fmla="*/ 0 w 332"/>
                <a:gd name="T31" fmla="*/ 0 h 287"/>
                <a:gd name="T32" fmla="*/ 0 w 332"/>
                <a:gd name="T33" fmla="*/ 0 h 287"/>
                <a:gd name="T34" fmla="*/ 0 w 332"/>
                <a:gd name="T35" fmla="*/ 0 h 287"/>
                <a:gd name="T36" fmla="*/ 0 w 332"/>
                <a:gd name="T37" fmla="*/ 0 h 287"/>
                <a:gd name="T38" fmla="*/ 0 w 332"/>
                <a:gd name="T39" fmla="*/ 0 h 287"/>
                <a:gd name="T40" fmla="*/ 0 w 332"/>
                <a:gd name="T41" fmla="*/ 0 h 287"/>
                <a:gd name="T42" fmla="*/ 0 w 332"/>
                <a:gd name="T43" fmla="*/ 0 h 287"/>
                <a:gd name="T44" fmla="*/ 0 w 332"/>
                <a:gd name="T45" fmla="*/ 0 h 287"/>
                <a:gd name="T46" fmla="*/ 0 w 332"/>
                <a:gd name="T47" fmla="*/ 0 h 287"/>
                <a:gd name="T48" fmla="*/ 0 w 332"/>
                <a:gd name="T49" fmla="*/ 0 h 287"/>
                <a:gd name="T50" fmla="*/ 0 w 332"/>
                <a:gd name="T51" fmla="*/ 0 h 287"/>
                <a:gd name="T52" fmla="*/ 0 w 332"/>
                <a:gd name="T53" fmla="*/ 0 h 287"/>
                <a:gd name="T54" fmla="*/ 0 w 332"/>
                <a:gd name="T55" fmla="*/ 0 h 287"/>
                <a:gd name="T56" fmla="*/ 0 w 332"/>
                <a:gd name="T57" fmla="*/ 0 h 287"/>
                <a:gd name="T58" fmla="*/ 0 w 332"/>
                <a:gd name="T59" fmla="*/ 0 h 287"/>
                <a:gd name="T60" fmla="*/ 0 w 332"/>
                <a:gd name="T61" fmla="*/ 0 h 287"/>
                <a:gd name="T62" fmla="*/ 0 w 332"/>
                <a:gd name="T63" fmla="*/ 0 h 287"/>
                <a:gd name="T64" fmla="*/ 0 w 332"/>
                <a:gd name="T65" fmla="*/ 0 h 287"/>
                <a:gd name="T66" fmla="*/ 0 w 332"/>
                <a:gd name="T67" fmla="*/ 0 h 287"/>
                <a:gd name="T68" fmla="*/ 0 w 332"/>
                <a:gd name="T69" fmla="*/ 0 h 287"/>
                <a:gd name="T70" fmla="*/ 0 w 332"/>
                <a:gd name="T71" fmla="*/ 0 h 287"/>
                <a:gd name="T72" fmla="*/ 0 w 332"/>
                <a:gd name="T73" fmla="*/ 0 h 287"/>
                <a:gd name="T74" fmla="*/ 0 w 332"/>
                <a:gd name="T75" fmla="*/ 0 h 287"/>
                <a:gd name="T76" fmla="*/ 0 w 332"/>
                <a:gd name="T77" fmla="*/ 0 h 287"/>
                <a:gd name="T78" fmla="*/ 0 w 332"/>
                <a:gd name="T79" fmla="*/ 0 h 287"/>
                <a:gd name="T80" fmla="*/ 0 w 332"/>
                <a:gd name="T81" fmla="*/ 0 h 287"/>
                <a:gd name="T82" fmla="*/ 0 w 332"/>
                <a:gd name="T83" fmla="*/ 0 h 287"/>
                <a:gd name="T84" fmla="*/ 0 w 332"/>
                <a:gd name="T85" fmla="*/ 0 h 287"/>
                <a:gd name="T86" fmla="*/ 0 w 332"/>
                <a:gd name="T87" fmla="*/ 0 h 287"/>
                <a:gd name="T88" fmla="*/ 0 w 332"/>
                <a:gd name="T89" fmla="*/ 0 h 287"/>
                <a:gd name="T90" fmla="*/ 0 w 332"/>
                <a:gd name="T91" fmla="*/ 0 h 287"/>
                <a:gd name="T92" fmla="*/ 0 w 332"/>
                <a:gd name="T93" fmla="*/ 0 h 287"/>
                <a:gd name="T94" fmla="*/ 0 w 332"/>
                <a:gd name="T95" fmla="*/ 0 h 287"/>
                <a:gd name="T96" fmla="*/ 0 w 332"/>
                <a:gd name="T97" fmla="*/ 0 h 287"/>
                <a:gd name="T98" fmla="*/ 0 w 332"/>
                <a:gd name="T99" fmla="*/ 0 h 287"/>
                <a:gd name="T100" fmla="*/ 0 w 332"/>
                <a:gd name="T101" fmla="*/ 0 h 287"/>
                <a:gd name="T102" fmla="*/ 0 w 332"/>
                <a:gd name="T103" fmla="*/ 0 h 287"/>
                <a:gd name="T104" fmla="*/ 0 w 332"/>
                <a:gd name="T105" fmla="*/ 0 h 287"/>
                <a:gd name="T106" fmla="*/ 0 w 332"/>
                <a:gd name="T107" fmla="*/ 0 h 2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32"/>
                <a:gd name="T163" fmla="*/ 0 h 287"/>
                <a:gd name="T164" fmla="*/ 332 w 332"/>
                <a:gd name="T165" fmla="*/ 287 h 2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32" h="287">
                  <a:moveTo>
                    <a:pt x="173" y="40"/>
                  </a:moveTo>
                  <a:lnTo>
                    <a:pt x="180" y="38"/>
                  </a:lnTo>
                  <a:lnTo>
                    <a:pt x="190" y="32"/>
                  </a:lnTo>
                  <a:lnTo>
                    <a:pt x="202" y="24"/>
                  </a:lnTo>
                  <a:lnTo>
                    <a:pt x="215" y="15"/>
                  </a:lnTo>
                  <a:lnTo>
                    <a:pt x="226" y="7"/>
                  </a:lnTo>
                  <a:lnTo>
                    <a:pt x="237" y="2"/>
                  </a:lnTo>
                  <a:lnTo>
                    <a:pt x="240" y="1"/>
                  </a:lnTo>
                  <a:lnTo>
                    <a:pt x="243" y="0"/>
                  </a:lnTo>
                  <a:lnTo>
                    <a:pt x="246" y="1"/>
                  </a:lnTo>
                  <a:lnTo>
                    <a:pt x="246" y="4"/>
                  </a:lnTo>
                  <a:lnTo>
                    <a:pt x="245" y="12"/>
                  </a:lnTo>
                  <a:lnTo>
                    <a:pt x="240" y="22"/>
                  </a:lnTo>
                  <a:lnTo>
                    <a:pt x="234" y="33"/>
                  </a:lnTo>
                  <a:lnTo>
                    <a:pt x="226" y="44"/>
                  </a:lnTo>
                  <a:lnTo>
                    <a:pt x="217" y="55"/>
                  </a:lnTo>
                  <a:lnTo>
                    <a:pt x="207" y="64"/>
                  </a:lnTo>
                  <a:lnTo>
                    <a:pt x="202" y="67"/>
                  </a:lnTo>
                  <a:lnTo>
                    <a:pt x="196" y="69"/>
                  </a:lnTo>
                  <a:lnTo>
                    <a:pt x="191" y="71"/>
                  </a:lnTo>
                  <a:lnTo>
                    <a:pt x="186" y="71"/>
                  </a:lnTo>
                  <a:lnTo>
                    <a:pt x="191" y="73"/>
                  </a:lnTo>
                  <a:lnTo>
                    <a:pt x="196" y="74"/>
                  </a:lnTo>
                  <a:lnTo>
                    <a:pt x="201" y="74"/>
                  </a:lnTo>
                  <a:lnTo>
                    <a:pt x="206" y="74"/>
                  </a:lnTo>
                  <a:lnTo>
                    <a:pt x="216" y="72"/>
                  </a:lnTo>
                  <a:lnTo>
                    <a:pt x="226" y="71"/>
                  </a:lnTo>
                  <a:lnTo>
                    <a:pt x="224" y="77"/>
                  </a:lnTo>
                  <a:lnTo>
                    <a:pt x="219" y="84"/>
                  </a:lnTo>
                  <a:lnTo>
                    <a:pt x="217" y="88"/>
                  </a:lnTo>
                  <a:lnTo>
                    <a:pt x="215" y="93"/>
                  </a:lnTo>
                  <a:lnTo>
                    <a:pt x="214" y="97"/>
                  </a:lnTo>
                  <a:lnTo>
                    <a:pt x="213" y="102"/>
                  </a:lnTo>
                  <a:lnTo>
                    <a:pt x="217" y="105"/>
                  </a:lnTo>
                  <a:lnTo>
                    <a:pt x="230" y="109"/>
                  </a:lnTo>
                  <a:lnTo>
                    <a:pt x="249" y="113"/>
                  </a:lnTo>
                  <a:lnTo>
                    <a:pt x="269" y="117"/>
                  </a:lnTo>
                  <a:lnTo>
                    <a:pt x="308" y="124"/>
                  </a:lnTo>
                  <a:lnTo>
                    <a:pt x="326" y="127"/>
                  </a:lnTo>
                  <a:lnTo>
                    <a:pt x="322" y="131"/>
                  </a:lnTo>
                  <a:lnTo>
                    <a:pt x="319" y="136"/>
                  </a:lnTo>
                  <a:lnTo>
                    <a:pt x="315" y="140"/>
                  </a:lnTo>
                  <a:lnTo>
                    <a:pt x="310" y="144"/>
                  </a:lnTo>
                  <a:lnTo>
                    <a:pt x="303" y="149"/>
                  </a:lnTo>
                  <a:lnTo>
                    <a:pt x="299" y="151"/>
                  </a:lnTo>
                  <a:lnTo>
                    <a:pt x="299" y="154"/>
                  </a:lnTo>
                  <a:lnTo>
                    <a:pt x="301" y="157"/>
                  </a:lnTo>
                  <a:lnTo>
                    <a:pt x="302" y="160"/>
                  </a:lnTo>
                  <a:lnTo>
                    <a:pt x="304" y="164"/>
                  </a:lnTo>
                  <a:lnTo>
                    <a:pt x="308" y="168"/>
                  </a:lnTo>
                  <a:lnTo>
                    <a:pt x="314" y="173"/>
                  </a:lnTo>
                  <a:lnTo>
                    <a:pt x="319" y="176"/>
                  </a:lnTo>
                  <a:lnTo>
                    <a:pt x="325" y="180"/>
                  </a:lnTo>
                  <a:lnTo>
                    <a:pt x="329" y="184"/>
                  </a:lnTo>
                  <a:lnTo>
                    <a:pt x="332" y="188"/>
                  </a:lnTo>
                  <a:lnTo>
                    <a:pt x="290" y="211"/>
                  </a:lnTo>
                  <a:lnTo>
                    <a:pt x="257" y="231"/>
                  </a:lnTo>
                  <a:lnTo>
                    <a:pt x="241" y="241"/>
                  </a:lnTo>
                  <a:lnTo>
                    <a:pt x="225" y="253"/>
                  </a:lnTo>
                  <a:lnTo>
                    <a:pt x="207" y="268"/>
                  </a:lnTo>
                  <a:lnTo>
                    <a:pt x="186" y="287"/>
                  </a:lnTo>
                  <a:lnTo>
                    <a:pt x="173" y="244"/>
                  </a:lnTo>
                  <a:lnTo>
                    <a:pt x="178" y="244"/>
                  </a:lnTo>
                  <a:lnTo>
                    <a:pt x="182" y="243"/>
                  </a:lnTo>
                  <a:lnTo>
                    <a:pt x="185" y="242"/>
                  </a:lnTo>
                  <a:lnTo>
                    <a:pt x="189" y="240"/>
                  </a:lnTo>
                  <a:lnTo>
                    <a:pt x="194" y="236"/>
                  </a:lnTo>
                  <a:lnTo>
                    <a:pt x="200" y="232"/>
                  </a:lnTo>
                  <a:lnTo>
                    <a:pt x="174" y="232"/>
                  </a:lnTo>
                  <a:lnTo>
                    <a:pt x="149" y="232"/>
                  </a:lnTo>
                  <a:lnTo>
                    <a:pt x="125" y="232"/>
                  </a:lnTo>
                  <a:lnTo>
                    <a:pt x="101" y="232"/>
                  </a:lnTo>
                  <a:lnTo>
                    <a:pt x="79" y="232"/>
                  </a:lnTo>
                  <a:lnTo>
                    <a:pt x="58" y="232"/>
                  </a:lnTo>
                  <a:lnTo>
                    <a:pt x="41" y="232"/>
                  </a:lnTo>
                  <a:lnTo>
                    <a:pt x="27" y="232"/>
                  </a:lnTo>
                  <a:lnTo>
                    <a:pt x="19" y="231"/>
                  </a:lnTo>
                  <a:lnTo>
                    <a:pt x="11" y="227"/>
                  </a:lnTo>
                  <a:lnTo>
                    <a:pt x="6" y="225"/>
                  </a:lnTo>
                  <a:lnTo>
                    <a:pt x="3" y="222"/>
                  </a:lnTo>
                  <a:lnTo>
                    <a:pt x="1" y="218"/>
                  </a:lnTo>
                  <a:lnTo>
                    <a:pt x="0" y="213"/>
                  </a:lnTo>
                  <a:lnTo>
                    <a:pt x="1" y="209"/>
                  </a:lnTo>
                  <a:lnTo>
                    <a:pt x="4" y="205"/>
                  </a:lnTo>
                  <a:lnTo>
                    <a:pt x="7" y="201"/>
                  </a:lnTo>
                  <a:lnTo>
                    <a:pt x="13" y="197"/>
                  </a:lnTo>
                  <a:lnTo>
                    <a:pt x="26" y="188"/>
                  </a:lnTo>
                  <a:lnTo>
                    <a:pt x="41" y="179"/>
                  </a:lnTo>
                  <a:lnTo>
                    <a:pt x="58" y="170"/>
                  </a:lnTo>
                  <a:lnTo>
                    <a:pt x="73" y="162"/>
                  </a:lnTo>
                  <a:lnTo>
                    <a:pt x="80" y="156"/>
                  </a:lnTo>
                  <a:lnTo>
                    <a:pt x="85" y="152"/>
                  </a:lnTo>
                  <a:lnTo>
                    <a:pt x="90" y="149"/>
                  </a:lnTo>
                  <a:lnTo>
                    <a:pt x="93" y="145"/>
                  </a:lnTo>
                  <a:lnTo>
                    <a:pt x="100" y="138"/>
                  </a:lnTo>
                  <a:lnTo>
                    <a:pt x="106" y="130"/>
                  </a:lnTo>
                  <a:lnTo>
                    <a:pt x="112" y="122"/>
                  </a:lnTo>
                  <a:lnTo>
                    <a:pt x="116" y="114"/>
                  </a:lnTo>
                  <a:lnTo>
                    <a:pt x="124" y="96"/>
                  </a:lnTo>
                  <a:lnTo>
                    <a:pt x="130" y="79"/>
                  </a:lnTo>
                  <a:lnTo>
                    <a:pt x="134" y="71"/>
                  </a:lnTo>
                  <a:lnTo>
                    <a:pt x="138" y="64"/>
                  </a:lnTo>
                  <a:lnTo>
                    <a:pt x="141" y="58"/>
                  </a:lnTo>
                  <a:lnTo>
                    <a:pt x="147" y="52"/>
                  </a:lnTo>
                  <a:lnTo>
                    <a:pt x="151" y="47"/>
                  </a:lnTo>
                  <a:lnTo>
                    <a:pt x="158" y="43"/>
                  </a:lnTo>
                  <a:lnTo>
                    <a:pt x="164" y="41"/>
                  </a:lnTo>
                  <a:lnTo>
                    <a:pt x="173" y="4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29" name="Freeform 268"/>
            <p:cNvSpPr>
              <a:spLocks/>
            </p:cNvSpPr>
            <p:nvPr/>
          </p:nvSpPr>
          <p:spPr bwMode="auto">
            <a:xfrm>
              <a:off x="1102" y="1190"/>
              <a:ext cx="111" cy="27"/>
            </a:xfrm>
            <a:custGeom>
              <a:avLst/>
              <a:gdLst>
                <a:gd name="T0" fmla="*/ 0 w 345"/>
                <a:gd name="T1" fmla="*/ 0 h 86"/>
                <a:gd name="T2" fmla="*/ 0 w 345"/>
                <a:gd name="T3" fmla="*/ 0 h 86"/>
                <a:gd name="T4" fmla="*/ 0 w 345"/>
                <a:gd name="T5" fmla="*/ 0 h 86"/>
                <a:gd name="T6" fmla="*/ 0 w 345"/>
                <a:gd name="T7" fmla="*/ 0 h 86"/>
                <a:gd name="T8" fmla="*/ 0 w 345"/>
                <a:gd name="T9" fmla="*/ 0 h 86"/>
                <a:gd name="T10" fmla="*/ 0 w 345"/>
                <a:gd name="T11" fmla="*/ 0 h 86"/>
                <a:gd name="T12" fmla="*/ 0 w 345"/>
                <a:gd name="T13" fmla="*/ 0 h 86"/>
                <a:gd name="T14" fmla="*/ 0 w 345"/>
                <a:gd name="T15" fmla="*/ 0 h 86"/>
                <a:gd name="T16" fmla="*/ 0 w 345"/>
                <a:gd name="T17" fmla="*/ 0 h 86"/>
                <a:gd name="T18" fmla="*/ 0 w 345"/>
                <a:gd name="T19" fmla="*/ 0 h 86"/>
                <a:gd name="T20" fmla="*/ 0 w 345"/>
                <a:gd name="T21" fmla="*/ 0 h 86"/>
                <a:gd name="T22" fmla="*/ 0 w 345"/>
                <a:gd name="T23" fmla="*/ 0 h 86"/>
                <a:gd name="T24" fmla="*/ 0 w 345"/>
                <a:gd name="T25" fmla="*/ 0 h 86"/>
                <a:gd name="T26" fmla="*/ 0 w 345"/>
                <a:gd name="T27" fmla="*/ 0 h 86"/>
                <a:gd name="T28" fmla="*/ 0 w 345"/>
                <a:gd name="T29" fmla="*/ 0 h 86"/>
                <a:gd name="T30" fmla="*/ 0 w 345"/>
                <a:gd name="T31" fmla="*/ 0 h 86"/>
                <a:gd name="T32" fmla="*/ 0 w 345"/>
                <a:gd name="T33" fmla="*/ 0 h 86"/>
                <a:gd name="T34" fmla="*/ 0 w 345"/>
                <a:gd name="T35" fmla="*/ 0 h 86"/>
                <a:gd name="T36" fmla="*/ 0 w 345"/>
                <a:gd name="T37" fmla="*/ 0 h 86"/>
                <a:gd name="T38" fmla="*/ 0 w 345"/>
                <a:gd name="T39" fmla="*/ 0 h 86"/>
                <a:gd name="T40" fmla="*/ 0 w 345"/>
                <a:gd name="T41" fmla="*/ 0 h 86"/>
                <a:gd name="T42" fmla="*/ 0 w 345"/>
                <a:gd name="T43" fmla="*/ 0 h 86"/>
                <a:gd name="T44" fmla="*/ 0 w 345"/>
                <a:gd name="T45" fmla="*/ 0 h 86"/>
                <a:gd name="T46" fmla="*/ 0 w 345"/>
                <a:gd name="T47" fmla="*/ 0 h 86"/>
                <a:gd name="T48" fmla="*/ 0 w 345"/>
                <a:gd name="T49" fmla="*/ 0 h 86"/>
                <a:gd name="T50" fmla="*/ 0 w 345"/>
                <a:gd name="T51" fmla="*/ 0 h 86"/>
                <a:gd name="T52" fmla="*/ 0 w 345"/>
                <a:gd name="T53" fmla="*/ 0 h 86"/>
                <a:gd name="T54" fmla="*/ 0 w 345"/>
                <a:gd name="T55" fmla="*/ 0 h 86"/>
                <a:gd name="T56" fmla="*/ 0 w 345"/>
                <a:gd name="T57" fmla="*/ 0 h 86"/>
                <a:gd name="T58" fmla="*/ 0 w 345"/>
                <a:gd name="T59" fmla="*/ 0 h 86"/>
                <a:gd name="T60" fmla="*/ 0 w 345"/>
                <a:gd name="T61" fmla="*/ 0 h 86"/>
                <a:gd name="T62" fmla="*/ 0 w 345"/>
                <a:gd name="T63" fmla="*/ 0 h 86"/>
                <a:gd name="T64" fmla="*/ 0 w 345"/>
                <a:gd name="T65" fmla="*/ 0 h 86"/>
                <a:gd name="T66" fmla="*/ 0 w 345"/>
                <a:gd name="T67" fmla="*/ 0 h 86"/>
                <a:gd name="T68" fmla="*/ 0 w 345"/>
                <a:gd name="T69" fmla="*/ 0 h 86"/>
                <a:gd name="T70" fmla="*/ 0 w 345"/>
                <a:gd name="T71" fmla="*/ 0 h 86"/>
                <a:gd name="T72" fmla="*/ 0 w 345"/>
                <a:gd name="T73" fmla="*/ 0 h 86"/>
                <a:gd name="T74" fmla="*/ 0 w 345"/>
                <a:gd name="T75" fmla="*/ 0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45"/>
                <a:gd name="T115" fmla="*/ 0 h 86"/>
                <a:gd name="T116" fmla="*/ 345 w 345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45" h="86">
                  <a:moveTo>
                    <a:pt x="106" y="86"/>
                  </a:moveTo>
                  <a:lnTo>
                    <a:pt x="119" y="81"/>
                  </a:lnTo>
                  <a:lnTo>
                    <a:pt x="133" y="76"/>
                  </a:lnTo>
                  <a:lnTo>
                    <a:pt x="148" y="72"/>
                  </a:lnTo>
                  <a:lnTo>
                    <a:pt x="164" y="69"/>
                  </a:lnTo>
                  <a:lnTo>
                    <a:pt x="197" y="63"/>
                  </a:lnTo>
                  <a:lnTo>
                    <a:pt x="231" y="57"/>
                  </a:lnTo>
                  <a:lnTo>
                    <a:pt x="247" y="53"/>
                  </a:lnTo>
                  <a:lnTo>
                    <a:pt x="264" y="50"/>
                  </a:lnTo>
                  <a:lnTo>
                    <a:pt x="279" y="46"/>
                  </a:lnTo>
                  <a:lnTo>
                    <a:pt x="294" y="40"/>
                  </a:lnTo>
                  <a:lnTo>
                    <a:pt x="309" y="35"/>
                  </a:lnTo>
                  <a:lnTo>
                    <a:pt x="322" y="28"/>
                  </a:lnTo>
                  <a:lnTo>
                    <a:pt x="334" y="21"/>
                  </a:lnTo>
                  <a:lnTo>
                    <a:pt x="345" y="13"/>
                  </a:lnTo>
                  <a:lnTo>
                    <a:pt x="335" y="12"/>
                  </a:lnTo>
                  <a:lnTo>
                    <a:pt x="326" y="11"/>
                  </a:lnTo>
                  <a:lnTo>
                    <a:pt x="317" y="9"/>
                  </a:lnTo>
                  <a:lnTo>
                    <a:pt x="309" y="6"/>
                  </a:lnTo>
                  <a:lnTo>
                    <a:pt x="300" y="4"/>
                  </a:lnTo>
                  <a:lnTo>
                    <a:pt x="291" y="2"/>
                  </a:lnTo>
                  <a:lnTo>
                    <a:pt x="281" y="1"/>
                  </a:lnTo>
                  <a:lnTo>
                    <a:pt x="272" y="0"/>
                  </a:lnTo>
                  <a:lnTo>
                    <a:pt x="259" y="1"/>
                  </a:lnTo>
                  <a:lnTo>
                    <a:pt x="245" y="3"/>
                  </a:lnTo>
                  <a:lnTo>
                    <a:pt x="227" y="5"/>
                  </a:lnTo>
                  <a:lnTo>
                    <a:pt x="209" y="9"/>
                  </a:lnTo>
                  <a:lnTo>
                    <a:pt x="168" y="18"/>
                  </a:lnTo>
                  <a:lnTo>
                    <a:pt x="126" y="29"/>
                  </a:lnTo>
                  <a:lnTo>
                    <a:pt x="104" y="36"/>
                  </a:lnTo>
                  <a:lnTo>
                    <a:pt x="85" y="42"/>
                  </a:lnTo>
                  <a:lnTo>
                    <a:pt x="66" y="50"/>
                  </a:lnTo>
                  <a:lnTo>
                    <a:pt x="47" y="58"/>
                  </a:lnTo>
                  <a:lnTo>
                    <a:pt x="32" y="65"/>
                  </a:lnTo>
                  <a:lnTo>
                    <a:pt x="19" y="72"/>
                  </a:lnTo>
                  <a:lnTo>
                    <a:pt x="8" y="79"/>
                  </a:lnTo>
                  <a:lnTo>
                    <a:pt x="0" y="86"/>
                  </a:lnTo>
                  <a:lnTo>
                    <a:pt x="106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0" name="Freeform 269"/>
            <p:cNvSpPr>
              <a:spLocks/>
            </p:cNvSpPr>
            <p:nvPr/>
          </p:nvSpPr>
          <p:spPr bwMode="auto">
            <a:xfrm>
              <a:off x="1158" y="1199"/>
              <a:ext cx="149" cy="43"/>
            </a:xfrm>
            <a:custGeom>
              <a:avLst/>
              <a:gdLst>
                <a:gd name="T0" fmla="*/ 0 w 464"/>
                <a:gd name="T1" fmla="*/ 0 h 130"/>
                <a:gd name="T2" fmla="*/ 0 w 464"/>
                <a:gd name="T3" fmla="*/ 0 h 130"/>
                <a:gd name="T4" fmla="*/ 0 w 464"/>
                <a:gd name="T5" fmla="*/ 0 h 130"/>
                <a:gd name="T6" fmla="*/ 0 w 464"/>
                <a:gd name="T7" fmla="*/ 0 h 130"/>
                <a:gd name="T8" fmla="*/ 0 w 464"/>
                <a:gd name="T9" fmla="*/ 0 h 130"/>
                <a:gd name="T10" fmla="*/ 0 w 464"/>
                <a:gd name="T11" fmla="*/ 0 h 130"/>
                <a:gd name="T12" fmla="*/ 0 w 464"/>
                <a:gd name="T13" fmla="*/ 0 h 130"/>
                <a:gd name="T14" fmla="*/ 0 w 464"/>
                <a:gd name="T15" fmla="*/ 0 h 130"/>
                <a:gd name="T16" fmla="*/ 0 w 464"/>
                <a:gd name="T17" fmla="*/ 0 h 130"/>
                <a:gd name="T18" fmla="*/ 0 w 464"/>
                <a:gd name="T19" fmla="*/ 0 h 130"/>
                <a:gd name="T20" fmla="*/ 0 w 464"/>
                <a:gd name="T21" fmla="*/ 0 h 130"/>
                <a:gd name="T22" fmla="*/ 0 w 464"/>
                <a:gd name="T23" fmla="*/ 0 h 130"/>
                <a:gd name="T24" fmla="*/ 0 w 464"/>
                <a:gd name="T25" fmla="*/ 0 h 130"/>
                <a:gd name="T26" fmla="*/ 0 w 464"/>
                <a:gd name="T27" fmla="*/ 0 h 130"/>
                <a:gd name="T28" fmla="*/ 0 w 464"/>
                <a:gd name="T29" fmla="*/ 0 h 130"/>
                <a:gd name="T30" fmla="*/ 0 w 464"/>
                <a:gd name="T31" fmla="*/ 0 h 130"/>
                <a:gd name="T32" fmla="*/ 0 w 464"/>
                <a:gd name="T33" fmla="*/ 0 h 130"/>
                <a:gd name="T34" fmla="*/ 0 w 464"/>
                <a:gd name="T35" fmla="*/ 0 h 130"/>
                <a:gd name="T36" fmla="*/ 0 w 464"/>
                <a:gd name="T37" fmla="*/ 0 h 130"/>
                <a:gd name="T38" fmla="*/ 0 w 464"/>
                <a:gd name="T39" fmla="*/ 0 h 130"/>
                <a:gd name="T40" fmla="*/ 0 w 464"/>
                <a:gd name="T41" fmla="*/ 0 h 130"/>
                <a:gd name="T42" fmla="*/ 0 w 464"/>
                <a:gd name="T43" fmla="*/ 0 h 130"/>
                <a:gd name="T44" fmla="*/ 0 w 464"/>
                <a:gd name="T45" fmla="*/ 0 h 130"/>
                <a:gd name="T46" fmla="*/ 0 w 464"/>
                <a:gd name="T47" fmla="*/ 0 h 130"/>
                <a:gd name="T48" fmla="*/ 0 w 464"/>
                <a:gd name="T49" fmla="*/ 0 h 130"/>
                <a:gd name="T50" fmla="*/ 0 w 464"/>
                <a:gd name="T51" fmla="*/ 0 h 130"/>
                <a:gd name="T52" fmla="*/ 0 w 464"/>
                <a:gd name="T53" fmla="*/ 0 h 130"/>
                <a:gd name="T54" fmla="*/ 0 w 464"/>
                <a:gd name="T55" fmla="*/ 0 h 130"/>
                <a:gd name="T56" fmla="*/ 0 w 464"/>
                <a:gd name="T57" fmla="*/ 0 h 130"/>
                <a:gd name="T58" fmla="*/ 0 w 464"/>
                <a:gd name="T59" fmla="*/ 0 h 130"/>
                <a:gd name="T60" fmla="*/ 0 w 464"/>
                <a:gd name="T61" fmla="*/ 0 h 130"/>
                <a:gd name="T62" fmla="*/ 0 w 464"/>
                <a:gd name="T63" fmla="*/ 0 h 130"/>
                <a:gd name="T64" fmla="*/ 0 w 464"/>
                <a:gd name="T65" fmla="*/ 0 h 130"/>
                <a:gd name="T66" fmla="*/ 0 w 464"/>
                <a:gd name="T67" fmla="*/ 0 h 130"/>
                <a:gd name="T68" fmla="*/ 0 w 464"/>
                <a:gd name="T69" fmla="*/ 0 h 130"/>
                <a:gd name="T70" fmla="*/ 0 w 464"/>
                <a:gd name="T71" fmla="*/ 0 h 130"/>
                <a:gd name="T72" fmla="*/ 0 w 464"/>
                <a:gd name="T73" fmla="*/ 0 h 130"/>
                <a:gd name="T74" fmla="*/ 0 w 464"/>
                <a:gd name="T75" fmla="*/ 0 h 130"/>
                <a:gd name="T76" fmla="*/ 0 w 464"/>
                <a:gd name="T77" fmla="*/ 0 h 130"/>
                <a:gd name="T78" fmla="*/ 0 w 464"/>
                <a:gd name="T79" fmla="*/ 0 h 130"/>
                <a:gd name="T80" fmla="*/ 0 w 464"/>
                <a:gd name="T81" fmla="*/ 0 h 130"/>
                <a:gd name="T82" fmla="*/ 0 w 464"/>
                <a:gd name="T83" fmla="*/ 0 h 130"/>
                <a:gd name="T84" fmla="*/ 0 w 464"/>
                <a:gd name="T85" fmla="*/ 0 h 130"/>
                <a:gd name="T86" fmla="*/ 0 w 464"/>
                <a:gd name="T87" fmla="*/ 0 h 130"/>
                <a:gd name="T88" fmla="*/ 0 w 464"/>
                <a:gd name="T89" fmla="*/ 0 h 130"/>
                <a:gd name="T90" fmla="*/ 0 w 464"/>
                <a:gd name="T91" fmla="*/ 0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64"/>
                <a:gd name="T139" fmla="*/ 0 h 130"/>
                <a:gd name="T140" fmla="*/ 464 w 464"/>
                <a:gd name="T141" fmla="*/ 130 h 13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64" h="130">
                  <a:moveTo>
                    <a:pt x="0" y="86"/>
                  </a:moveTo>
                  <a:lnTo>
                    <a:pt x="19" y="86"/>
                  </a:lnTo>
                  <a:lnTo>
                    <a:pt x="48" y="83"/>
                  </a:lnTo>
                  <a:lnTo>
                    <a:pt x="77" y="81"/>
                  </a:lnTo>
                  <a:lnTo>
                    <a:pt x="106" y="80"/>
                  </a:lnTo>
                  <a:lnTo>
                    <a:pt x="103" y="81"/>
                  </a:lnTo>
                  <a:lnTo>
                    <a:pt x="97" y="84"/>
                  </a:lnTo>
                  <a:lnTo>
                    <a:pt x="92" y="89"/>
                  </a:lnTo>
                  <a:lnTo>
                    <a:pt x="86" y="94"/>
                  </a:lnTo>
                  <a:lnTo>
                    <a:pt x="81" y="100"/>
                  </a:lnTo>
                  <a:lnTo>
                    <a:pt x="76" y="106"/>
                  </a:lnTo>
                  <a:lnTo>
                    <a:pt x="73" y="112"/>
                  </a:lnTo>
                  <a:lnTo>
                    <a:pt x="72" y="117"/>
                  </a:lnTo>
                  <a:lnTo>
                    <a:pt x="73" y="119"/>
                  </a:lnTo>
                  <a:lnTo>
                    <a:pt x="75" y="121"/>
                  </a:lnTo>
                  <a:lnTo>
                    <a:pt x="79" y="124"/>
                  </a:lnTo>
                  <a:lnTo>
                    <a:pt x="83" y="126"/>
                  </a:lnTo>
                  <a:lnTo>
                    <a:pt x="92" y="129"/>
                  </a:lnTo>
                  <a:lnTo>
                    <a:pt x="99" y="130"/>
                  </a:lnTo>
                  <a:lnTo>
                    <a:pt x="109" y="129"/>
                  </a:lnTo>
                  <a:lnTo>
                    <a:pt x="119" y="129"/>
                  </a:lnTo>
                  <a:lnTo>
                    <a:pt x="128" y="127"/>
                  </a:lnTo>
                  <a:lnTo>
                    <a:pt x="138" y="125"/>
                  </a:lnTo>
                  <a:lnTo>
                    <a:pt x="157" y="119"/>
                  </a:lnTo>
                  <a:lnTo>
                    <a:pt x="176" y="114"/>
                  </a:lnTo>
                  <a:lnTo>
                    <a:pt x="196" y="108"/>
                  </a:lnTo>
                  <a:lnTo>
                    <a:pt x="216" y="103"/>
                  </a:lnTo>
                  <a:lnTo>
                    <a:pt x="226" y="101"/>
                  </a:lnTo>
                  <a:lnTo>
                    <a:pt x="237" y="100"/>
                  </a:lnTo>
                  <a:lnTo>
                    <a:pt x="248" y="99"/>
                  </a:lnTo>
                  <a:lnTo>
                    <a:pt x="259" y="99"/>
                  </a:lnTo>
                  <a:lnTo>
                    <a:pt x="266" y="99"/>
                  </a:lnTo>
                  <a:lnTo>
                    <a:pt x="285" y="99"/>
                  </a:lnTo>
                  <a:lnTo>
                    <a:pt x="304" y="99"/>
                  </a:lnTo>
                  <a:lnTo>
                    <a:pt x="311" y="99"/>
                  </a:lnTo>
                  <a:lnTo>
                    <a:pt x="333" y="98"/>
                  </a:lnTo>
                  <a:lnTo>
                    <a:pt x="355" y="96"/>
                  </a:lnTo>
                  <a:lnTo>
                    <a:pt x="376" y="93"/>
                  </a:lnTo>
                  <a:lnTo>
                    <a:pt x="396" y="89"/>
                  </a:lnTo>
                  <a:lnTo>
                    <a:pt x="415" y="83"/>
                  </a:lnTo>
                  <a:lnTo>
                    <a:pt x="432" y="76"/>
                  </a:lnTo>
                  <a:lnTo>
                    <a:pt x="449" y="66"/>
                  </a:lnTo>
                  <a:lnTo>
                    <a:pt x="464" y="55"/>
                  </a:lnTo>
                  <a:lnTo>
                    <a:pt x="455" y="51"/>
                  </a:lnTo>
                  <a:lnTo>
                    <a:pt x="446" y="49"/>
                  </a:lnTo>
                  <a:lnTo>
                    <a:pt x="439" y="48"/>
                  </a:lnTo>
                  <a:lnTo>
                    <a:pt x="430" y="48"/>
                  </a:lnTo>
                  <a:lnTo>
                    <a:pt x="413" y="48"/>
                  </a:lnTo>
                  <a:lnTo>
                    <a:pt x="392" y="49"/>
                  </a:lnTo>
                  <a:lnTo>
                    <a:pt x="396" y="46"/>
                  </a:lnTo>
                  <a:lnTo>
                    <a:pt x="401" y="42"/>
                  </a:lnTo>
                  <a:lnTo>
                    <a:pt x="406" y="36"/>
                  </a:lnTo>
                  <a:lnTo>
                    <a:pt x="410" y="29"/>
                  </a:lnTo>
                  <a:lnTo>
                    <a:pt x="413" y="22"/>
                  </a:lnTo>
                  <a:lnTo>
                    <a:pt x="416" y="15"/>
                  </a:lnTo>
                  <a:lnTo>
                    <a:pt x="418" y="7"/>
                  </a:lnTo>
                  <a:lnTo>
                    <a:pt x="418" y="0"/>
                  </a:lnTo>
                  <a:lnTo>
                    <a:pt x="378" y="0"/>
                  </a:lnTo>
                  <a:lnTo>
                    <a:pt x="368" y="8"/>
                  </a:lnTo>
                  <a:lnTo>
                    <a:pt x="360" y="19"/>
                  </a:lnTo>
                  <a:lnTo>
                    <a:pt x="352" y="30"/>
                  </a:lnTo>
                  <a:lnTo>
                    <a:pt x="343" y="41"/>
                  </a:lnTo>
                  <a:lnTo>
                    <a:pt x="334" y="51"/>
                  </a:lnTo>
                  <a:lnTo>
                    <a:pt x="323" y="59"/>
                  </a:lnTo>
                  <a:lnTo>
                    <a:pt x="318" y="63"/>
                  </a:lnTo>
                  <a:lnTo>
                    <a:pt x="312" y="65"/>
                  </a:lnTo>
                  <a:lnTo>
                    <a:pt x="306" y="68"/>
                  </a:lnTo>
                  <a:lnTo>
                    <a:pt x="298" y="68"/>
                  </a:lnTo>
                  <a:lnTo>
                    <a:pt x="287" y="68"/>
                  </a:lnTo>
                  <a:lnTo>
                    <a:pt x="278" y="66"/>
                  </a:lnTo>
                  <a:lnTo>
                    <a:pt x="270" y="65"/>
                  </a:lnTo>
                  <a:lnTo>
                    <a:pt x="262" y="63"/>
                  </a:lnTo>
                  <a:lnTo>
                    <a:pt x="250" y="59"/>
                  </a:lnTo>
                  <a:lnTo>
                    <a:pt x="239" y="54"/>
                  </a:lnTo>
                  <a:lnTo>
                    <a:pt x="222" y="42"/>
                  </a:lnTo>
                  <a:lnTo>
                    <a:pt x="205" y="31"/>
                  </a:lnTo>
                  <a:lnTo>
                    <a:pt x="193" y="29"/>
                  </a:lnTo>
                  <a:lnTo>
                    <a:pt x="180" y="29"/>
                  </a:lnTo>
                  <a:lnTo>
                    <a:pt x="165" y="29"/>
                  </a:lnTo>
                  <a:lnTo>
                    <a:pt x="150" y="31"/>
                  </a:lnTo>
                  <a:lnTo>
                    <a:pt x="133" y="33"/>
                  </a:lnTo>
                  <a:lnTo>
                    <a:pt x="117" y="37"/>
                  </a:lnTo>
                  <a:lnTo>
                    <a:pt x="101" y="40"/>
                  </a:lnTo>
                  <a:lnTo>
                    <a:pt x="85" y="45"/>
                  </a:lnTo>
                  <a:lnTo>
                    <a:pt x="70" y="49"/>
                  </a:lnTo>
                  <a:lnTo>
                    <a:pt x="54" y="54"/>
                  </a:lnTo>
                  <a:lnTo>
                    <a:pt x="41" y="60"/>
                  </a:lnTo>
                  <a:lnTo>
                    <a:pt x="29" y="65"/>
                  </a:lnTo>
                  <a:lnTo>
                    <a:pt x="18" y="71"/>
                  </a:lnTo>
                  <a:lnTo>
                    <a:pt x="9" y="77"/>
                  </a:lnTo>
                  <a:lnTo>
                    <a:pt x="3" y="82"/>
                  </a:lnTo>
                  <a:lnTo>
                    <a:pt x="0" y="8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1" name="Freeform 270"/>
            <p:cNvSpPr>
              <a:spLocks/>
            </p:cNvSpPr>
            <p:nvPr/>
          </p:nvSpPr>
          <p:spPr bwMode="auto">
            <a:xfrm>
              <a:off x="1472" y="1205"/>
              <a:ext cx="153" cy="31"/>
            </a:xfrm>
            <a:custGeom>
              <a:avLst/>
              <a:gdLst>
                <a:gd name="T0" fmla="*/ 0 w 472"/>
                <a:gd name="T1" fmla="*/ 0 h 92"/>
                <a:gd name="T2" fmla="*/ 0 w 472"/>
                <a:gd name="T3" fmla="*/ 0 h 92"/>
                <a:gd name="T4" fmla="*/ 0 w 472"/>
                <a:gd name="T5" fmla="*/ 0 h 92"/>
                <a:gd name="T6" fmla="*/ 0 w 472"/>
                <a:gd name="T7" fmla="*/ 0 h 92"/>
                <a:gd name="T8" fmla="*/ 0 w 472"/>
                <a:gd name="T9" fmla="*/ 0 h 92"/>
                <a:gd name="T10" fmla="*/ 0 w 472"/>
                <a:gd name="T11" fmla="*/ 0 h 92"/>
                <a:gd name="T12" fmla="*/ 0 w 472"/>
                <a:gd name="T13" fmla="*/ 0 h 92"/>
                <a:gd name="T14" fmla="*/ 0 w 472"/>
                <a:gd name="T15" fmla="*/ 0 h 92"/>
                <a:gd name="T16" fmla="*/ 0 w 472"/>
                <a:gd name="T17" fmla="*/ 0 h 92"/>
                <a:gd name="T18" fmla="*/ 0 w 472"/>
                <a:gd name="T19" fmla="*/ 0 h 92"/>
                <a:gd name="T20" fmla="*/ 0 w 472"/>
                <a:gd name="T21" fmla="*/ 0 h 92"/>
                <a:gd name="T22" fmla="*/ 0 w 472"/>
                <a:gd name="T23" fmla="*/ 0 h 92"/>
                <a:gd name="T24" fmla="*/ 0 w 472"/>
                <a:gd name="T25" fmla="*/ 0 h 92"/>
                <a:gd name="T26" fmla="*/ 0 w 472"/>
                <a:gd name="T27" fmla="*/ 0 h 92"/>
                <a:gd name="T28" fmla="*/ 0 w 472"/>
                <a:gd name="T29" fmla="*/ 0 h 92"/>
                <a:gd name="T30" fmla="*/ 0 w 472"/>
                <a:gd name="T31" fmla="*/ 0 h 92"/>
                <a:gd name="T32" fmla="*/ 0 w 472"/>
                <a:gd name="T33" fmla="*/ 0 h 92"/>
                <a:gd name="T34" fmla="*/ 0 w 472"/>
                <a:gd name="T35" fmla="*/ 0 h 92"/>
                <a:gd name="T36" fmla="*/ 0 w 472"/>
                <a:gd name="T37" fmla="*/ 0 h 92"/>
                <a:gd name="T38" fmla="*/ 0 w 472"/>
                <a:gd name="T39" fmla="*/ 0 h 92"/>
                <a:gd name="T40" fmla="*/ 0 w 472"/>
                <a:gd name="T41" fmla="*/ 0 h 92"/>
                <a:gd name="T42" fmla="*/ 0 w 472"/>
                <a:gd name="T43" fmla="*/ 0 h 92"/>
                <a:gd name="T44" fmla="*/ 0 w 472"/>
                <a:gd name="T45" fmla="*/ 0 h 92"/>
                <a:gd name="T46" fmla="*/ 0 w 472"/>
                <a:gd name="T47" fmla="*/ 0 h 92"/>
                <a:gd name="T48" fmla="*/ 0 w 472"/>
                <a:gd name="T49" fmla="*/ 0 h 92"/>
                <a:gd name="T50" fmla="*/ 0 w 472"/>
                <a:gd name="T51" fmla="*/ 0 h 92"/>
                <a:gd name="T52" fmla="*/ 0 w 472"/>
                <a:gd name="T53" fmla="*/ 0 h 92"/>
                <a:gd name="T54" fmla="*/ 0 w 472"/>
                <a:gd name="T55" fmla="*/ 0 h 92"/>
                <a:gd name="T56" fmla="*/ 0 w 472"/>
                <a:gd name="T57" fmla="*/ 0 h 92"/>
                <a:gd name="T58" fmla="*/ 0 w 472"/>
                <a:gd name="T59" fmla="*/ 0 h 92"/>
                <a:gd name="T60" fmla="*/ 0 w 472"/>
                <a:gd name="T61" fmla="*/ 0 h 92"/>
                <a:gd name="T62" fmla="*/ 0 w 472"/>
                <a:gd name="T63" fmla="*/ 0 h 92"/>
                <a:gd name="T64" fmla="*/ 0 w 472"/>
                <a:gd name="T65" fmla="*/ 0 h 92"/>
                <a:gd name="T66" fmla="*/ 0 w 472"/>
                <a:gd name="T67" fmla="*/ 0 h 92"/>
                <a:gd name="T68" fmla="*/ 0 w 472"/>
                <a:gd name="T69" fmla="*/ 0 h 92"/>
                <a:gd name="T70" fmla="*/ 0 w 472"/>
                <a:gd name="T71" fmla="*/ 0 h 92"/>
                <a:gd name="T72" fmla="*/ 0 w 472"/>
                <a:gd name="T73" fmla="*/ 0 h 92"/>
                <a:gd name="T74" fmla="*/ 0 w 472"/>
                <a:gd name="T75" fmla="*/ 0 h 92"/>
                <a:gd name="T76" fmla="*/ 0 w 472"/>
                <a:gd name="T77" fmla="*/ 0 h 92"/>
                <a:gd name="T78" fmla="*/ 0 w 472"/>
                <a:gd name="T79" fmla="*/ 0 h 92"/>
                <a:gd name="T80" fmla="*/ 0 w 472"/>
                <a:gd name="T81" fmla="*/ 0 h 92"/>
                <a:gd name="T82" fmla="*/ 0 w 472"/>
                <a:gd name="T83" fmla="*/ 0 h 92"/>
                <a:gd name="T84" fmla="*/ 0 w 472"/>
                <a:gd name="T85" fmla="*/ 0 h 92"/>
                <a:gd name="T86" fmla="*/ 0 w 472"/>
                <a:gd name="T87" fmla="*/ 0 h 92"/>
                <a:gd name="T88" fmla="*/ 0 w 472"/>
                <a:gd name="T89" fmla="*/ 0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72"/>
                <a:gd name="T136" fmla="*/ 0 h 92"/>
                <a:gd name="T137" fmla="*/ 472 w 472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72" h="92">
                  <a:moveTo>
                    <a:pt x="73" y="0"/>
                  </a:moveTo>
                  <a:lnTo>
                    <a:pt x="63" y="0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5" y="1"/>
                  </a:lnTo>
                  <a:lnTo>
                    <a:pt x="12" y="3"/>
                  </a:lnTo>
                  <a:lnTo>
                    <a:pt x="8" y="5"/>
                  </a:lnTo>
                  <a:lnTo>
                    <a:pt x="7" y="8"/>
                  </a:lnTo>
                  <a:lnTo>
                    <a:pt x="6" y="12"/>
                  </a:lnTo>
                  <a:lnTo>
                    <a:pt x="7" y="16"/>
                  </a:lnTo>
                  <a:lnTo>
                    <a:pt x="7" y="20"/>
                  </a:lnTo>
                  <a:lnTo>
                    <a:pt x="10" y="23"/>
                  </a:lnTo>
                  <a:lnTo>
                    <a:pt x="11" y="26"/>
                  </a:lnTo>
                  <a:lnTo>
                    <a:pt x="15" y="32"/>
                  </a:lnTo>
                  <a:lnTo>
                    <a:pt x="19" y="36"/>
                  </a:lnTo>
                  <a:lnTo>
                    <a:pt x="14" y="41"/>
                  </a:lnTo>
                  <a:lnTo>
                    <a:pt x="7" y="46"/>
                  </a:lnTo>
                  <a:lnTo>
                    <a:pt x="4" y="50"/>
                  </a:lnTo>
                  <a:lnTo>
                    <a:pt x="2" y="53"/>
                  </a:lnTo>
                  <a:lnTo>
                    <a:pt x="1" y="57"/>
                  </a:lnTo>
                  <a:lnTo>
                    <a:pt x="0" y="61"/>
                  </a:lnTo>
                  <a:lnTo>
                    <a:pt x="2" y="64"/>
                  </a:lnTo>
                  <a:lnTo>
                    <a:pt x="6" y="66"/>
                  </a:lnTo>
                  <a:lnTo>
                    <a:pt x="14" y="69"/>
                  </a:lnTo>
                  <a:lnTo>
                    <a:pt x="24" y="71"/>
                  </a:lnTo>
                  <a:lnTo>
                    <a:pt x="48" y="76"/>
                  </a:lnTo>
                  <a:lnTo>
                    <a:pt x="78" y="81"/>
                  </a:lnTo>
                  <a:lnTo>
                    <a:pt x="109" y="85"/>
                  </a:lnTo>
                  <a:lnTo>
                    <a:pt x="140" y="89"/>
                  </a:lnTo>
                  <a:lnTo>
                    <a:pt x="167" y="91"/>
                  </a:lnTo>
                  <a:lnTo>
                    <a:pt x="186" y="92"/>
                  </a:lnTo>
                  <a:lnTo>
                    <a:pt x="365" y="92"/>
                  </a:lnTo>
                  <a:lnTo>
                    <a:pt x="370" y="86"/>
                  </a:lnTo>
                  <a:lnTo>
                    <a:pt x="374" y="81"/>
                  </a:lnTo>
                  <a:lnTo>
                    <a:pt x="380" y="78"/>
                  </a:lnTo>
                  <a:lnTo>
                    <a:pt x="385" y="75"/>
                  </a:lnTo>
                  <a:lnTo>
                    <a:pt x="391" y="74"/>
                  </a:lnTo>
                  <a:lnTo>
                    <a:pt x="397" y="73"/>
                  </a:lnTo>
                  <a:lnTo>
                    <a:pt x="404" y="73"/>
                  </a:lnTo>
                  <a:lnTo>
                    <a:pt x="411" y="73"/>
                  </a:lnTo>
                  <a:lnTo>
                    <a:pt x="426" y="75"/>
                  </a:lnTo>
                  <a:lnTo>
                    <a:pt x="441" y="76"/>
                  </a:lnTo>
                  <a:lnTo>
                    <a:pt x="449" y="77"/>
                  </a:lnTo>
                  <a:lnTo>
                    <a:pt x="456" y="76"/>
                  </a:lnTo>
                  <a:lnTo>
                    <a:pt x="464" y="75"/>
                  </a:lnTo>
                  <a:lnTo>
                    <a:pt x="472" y="73"/>
                  </a:lnTo>
                  <a:lnTo>
                    <a:pt x="472" y="36"/>
                  </a:lnTo>
                  <a:lnTo>
                    <a:pt x="465" y="33"/>
                  </a:lnTo>
                  <a:lnTo>
                    <a:pt x="459" y="30"/>
                  </a:lnTo>
                  <a:lnTo>
                    <a:pt x="453" y="26"/>
                  </a:lnTo>
                  <a:lnTo>
                    <a:pt x="449" y="22"/>
                  </a:lnTo>
                  <a:lnTo>
                    <a:pt x="443" y="18"/>
                  </a:lnTo>
                  <a:lnTo>
                    <a:pt x="438" y="15"/>
                  </a:lnTo>
                  <a:lnTo>
                    <a:pt x="432" y="13"/>
                  </a:lnTo>
                  <a:lnTo>
                    <a:pt x="426" y="12"/>
                  </a:lnTo>
                  <a:lnTo>
                    <a:pt x="416" y="12"/>
                  </a:lnTo>
                  <a:lnTo>
                    <a:pt x="406" y="13"/>
                  </a:lnTo>
                  <a:lnTo>
                    <a:pt x="396" y="15"/>
                  </a:lnTo>
                  <a:lnTo>
                    <a:pt x="386" y="17"/>
                  </a:lnTo>
                  <a:lnTo>
                    <a:pt x="367" y="22"/>
                  </a:lnTo>
                  <a:lnTo>
                    <a:pt x="348" y="27"/>
                  </a:lnTo>
                  <a:lnTo>
                    <a:pt x="328" y="33"/>
                  </a:lnTo>
                  <a:lnTo>
                    <a:pt x="308" y="38"/>
                  </a:lnTo>
                  <a:lnTo>
                    <a:pt x="298" y="39"/>
                  </a:lnTo>
                  <a:lnTo>
                    <a:pt x="287" y="41"/>
                  </a:lnTo>
                  <a:lnTo>
                    <a:pt x="276" y="42"/>
                  </a:lnTo>
                  <a:lnTo>
                    <a:pt x="265" y="42"/>
                  </a:lnTo>
                  <a:lnTo>
                    <a:pt x="236" y="42"/>
                  </a:lnTo>
                  <a:lnTo>
                    <a:pt x="212" y="42"/>
                  </a:lnTo>
                  <a:lnTo>
                    <a:pt x="191" y="42"/>
                  </a:lnTo>
                  <a:lnTo>
                    <a:pt x="173" y="42"/>
                  </a:lnTo>
                  <a:lnTo>
                    <a:pt x="156" y="42"/>
                  </a:lnTo>
                  <a:lnTo>
                    <a:pt x="139" y="42"/>
                  </a:lnTo>
                  <a:lnTo>
                    <a:pt x="120" y="42"/>
                  </a:lnTo>
                  <a:lnTo>
                    <a:pt x="100" y="42"/>
                  </a:lnTo>
                  <a:lnTo>
                    <a:pt x="91" y="41"/>
                  </a:lnTo>
                  <a:lnTo>
                    <a:pt x="83" y="39"/>
                  </a:lnTo>
                  <a:lnTo>
                    <a:pt x="78" y="36"/>
                  </a:lnTo>
                  <a:lnTo>
                    <a:pt x="73" y="32"/>
                  </a:lnTo>
                  <a:lnTo>
                    <a:pt x="70" y="27"/>
                  </a:lnTo>
                  <a:lnTo>
                    <a:pt x="68" y="22"/>
                  </a:lnTo>
                  <a:lnTo>
                    <a:pt x="67" y="17"/>
                  </a:lnTo>
                  <a:lnTo>
                    <a:pt x="67" y="12"/>
                  </a:lnTo>
                  <a:lnTo>
                    <a:pt x="69" y="8"/>
                  </a:lnTo>
                  <a:lnTo>
                    <a:pt x="72" y="4"/>
                  </a:lnTo>
                  <a:lnTo>
                    <a:pt x="74" y="2"/>
                  </a:lnTo>
                  <a:lnTo>
                    <a:pt x="75" y="1"/>
                  </a:lnTo>
                  <a:lnTo>
                    <a:pt x="74" y="0"/>
                  </a:lnTo>
                  <a:lnTo>
                    <a:pt x="7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2" name="Freeform 271"/>
            <p:cNvSpPr>
              <a:spLocks/>
            </p:cNvSpPr>
            <p:nvPr/>
          </p:nvSpPr>
          <p:spPr bwMode="auto">
            <a:xfrm>
              <a:off x="1513" y="1136"/>
              <a:ext cx="106" cy="45"/>
            </a:xfrm>
            <a:custGeom>
              <a:avLst/>
              <a:gdLst>
                <a:gd name="T0" fmla="*/ 0 w 326"/>
                <a:gd name="T1" fmla="*/ 0 h 135"/>
                <a:gd name="T2" fmla="*/ 0 w 326"/>
                <a:gd name="T3" fmla="*/ 0 h 135"/>
                <a:gd name="T4" fmla="*/ 0 w 326"/>
                <a:gd name="T5" fmla="*/ 0 h 135"/>
                <a:gd name="T6" fmla="*/ 0 w 326"/>
                <a:gd name="T7" fmla="*/ 0 h 135"/>
                <a:gd name="T8" fmla="*/ 0 w 326"/>
                <a:gd name="T9" fmla="*/ 0 h 135"/>
                <a:gd name="T10" fmla="*/ 0 w 326"/>
                <a:gd name="T11" fmla="*/ 0 h 135"/>
                <a:gd name="T12" fmla="*/ 0 w 326"/>
                <a:gd name="T13" fmla="*/ 0 h 135"/>
                <a:gd name="T14" fmla="*/ 0 w 326"/>
                <a:gd name="T15" fmla="*/ 0 h 135"/>
                <a:gd name="T16" fmla="*/ 0 w 326"/>
                <a:gd name="T17" fmla="*/ 0 h 135"/>
                <a:gd name="T18" fmla="*/ 0 w 326"/>
                <a:gd name="T19" fmla="*/ 0 h 135"/>
                <a:gd name="T20" fmla="*/ 0 w 326"/>
                <a:gd name="T21" fmla="*/ 0 h 135"/>
                <a:gd name="T22" fmla="*/ 0 w 326"/>
                <a:gd name="T23" fmla="*/ 0 h 135"/>
                <a:gd name="T24" fmla="*/ 0 w 326"/>
                <a:gd name="T25" fmla="*/ 0 h 135"/>
                <a:gd name="T26" fmla="*/ 0 w 326"/>
                <a:gd name="T27" fmla="*/ 0 h 135"/>
                <a:gd name="T28" fmla="*/ 0 w 326"/>
                <a:gd name="T29" fmla="*/ 0 h 135"/>
                <a:gd name="T30" fmla="*/ 0 w 326"/>
                <a:gd name="T31" fmla="*/ 0 h 135"/>
                <a:gd name="T32" fmla="*/ 0 w 326"/>
                <a:gd name="T33" fmla="*/ 0 h 135"/>
                <a:gd name="T34" fmla="*/ 0 w 326"/>
                <a:gd name="T35" fmla="*/ 0 h 135"/>
                <a:gd name="T36" fmla="*/ 0 w 326"/>
                <a:gd name="T37" fmla="*/ 0 h 135"/>
                <a:gd name="T38" fmla="*/ 0 w 326"/>
                <a:gd name="T39" fmla="*/ 0 h 135"/>
                <a:gd name="T40" fmla="*/ 0 w 326"/>
                <a:gd name="T41" fmla="*/ 0 h 135"/>
                <a:gd name="T42" fmla="*/ 0 w 326"/>
                <a:gd name="T43" fmla="*/ 0 h 135"/>
                <a:gd name="T44" fmla="*/ 0 w 326"/>
                <a:gd name="T45" fmla="*/ 0 h 135"/>
                <a:gd name="T46" fmla="*/ 0 w 326"/>
                <a:gd name="T47" fmla="*/ 0 h 135"/>
                <a:gd name="T48" fmla="*/ 0 w 326"/>
                <a:gd name="T49" fmla="*/ 0 h 135"/>
                <a:gd name="T50" fmla="*/ 0 w 326"/>
                <a:gd name="T51" fmla="*/ 0 h 135"/>
                <a:gd name="T52" fmla="*/ 0 w 326"/>
                <a:gd name="T53" fmla="*/ 0 h 135"/>
                <a:gd name="T54" fmla="*/ 0 w 326"/>
                <a:gd name="T55" fmla="*/ 0 h 135"/>
                <a:gd name="T56" fmla="*/ 0 w 326"/>
                <a:gd name="T57" fmla="*/ 0 h 135"/>
                <a:gd name="T58" fmla="*/ 0 w 326"/>
                <a:gd name="T59" fmla="*/ 0 h 135"/>
                <a:gd name="T60" fmla="*/ 0 w 326"/>
                <a:gd name="T61" fmla="*/ 0 h 135"/>
                <a:gd name="T62" fmla="*/ 0 w 326"/>
                <a:gd name="T63" fmla="*/ 0 h 135"/>
                <a:gd name="T64" fmla="*/ 0 w 326"/>
                <a:gd name="T65" fmla="*/ 0 h 135"/>
                <a:gd name="T66" fmla="*/ 0 w 326"/>
                <a:gd name="T67" fmla="*/ 0 h 135"/>
                <a:gd name="T68" fmla="*/ 0 w 326"/>
                <a:gd name="T69" fmla="*/ 0 h 135"/>
                <a:gd name="T70" fmla="*/ 0 w 326"/>
                <a:gd name="T71" fmla="*/ 0 h 1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6"/>
                <a:gd name="T109" fmla="*/ 0 h 135"/>
                <a:gd name="T110" fmla="*/ 326 w 326"/>
                <a:gd name="T111" fmla="*/ 135 h 13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6" h="135">
                  <a:moveTo>
                    <a:pt x="120" y="111"/>
                  </a:moveTo>
                  <a:lnTo>
                    <a:pt x="145" y="107"/>
                  </a:lnTo>
                  <a:lnTo>
                    <a:pt x="172" y="102"/>
                  </a:lnTo>
                  <a:lnTo>
                    <a:pt x="203" y="97"/>
                  </a:lnTo>
                  <a:lnTo>
                    <a:pt x="233" y="90"/>
                  </a:lnTo>
                  <a:lnTo>
                    <a:pt x="262" y="84"/>
                  </a:lnTo>
                  <a:lnTo>
                    <a:pt x="288" y="78"/>
                  </a:lnTo>
                  <a:lnTo>
                    <a:pt x="300" y="74"/>
                  </a:lnTo>
                  <a:lnTo>
                    <a:pt x="310" y="70"/>
                  </a:lnTo>
                  <a:lnTo>
                    <a:pt x="318" y="66"/>
                  </a:lnTo>
                  <a:lnTo>
                    <a:pt x="326" y="62"/>
                  </a:lnTo>
                  <a:lnTo>
                    <a:pt x="322" y="56"/>
                  </a:lnTo>
                  <a:lnTo>
                    <a:pt x="317" y="52"/>
                  </a:lnTo>
                  <a:lnTo>
                    <a:pt x="312" y="48"/>
                  </a:lnTo>
                  <a:lnTo>
                    <a:pt x="306" y="44"/>
                  </a:lnTo>
                  <a:lnTo>
                    <a:pt x="300" y="41"/>
                  </a:lnTo>
                  <a:lnTo>
                    <a:pt x="293" y="39"/>
                  </a:lnTo>
                  <a:lnTo>
                    <a:pt x="286" y="37"/>
                  </a:lnTo>
                  <a:lnTo>
                    <a:pt x="279" y="34"/>
                  </a:lnTo>
                  <a:lnTo>
                    <a:pt x="263" y="32"/>
                  </a:lnTo>
                  <a:lnTo>
                    <a:pt x="247" y="31"/>
                  </a:lnTo>
                  <a:lnTo>
                    <a:pt x="230" y="30"/>
                  </a:lnTo>
                  <a:lnTo>
                    <a:pt x="213" y="30"/>
                  </a:lnTo>
                  <a:lnTo>
                    <a:pt x="209" y="30"/>
                  </a:lnTo>
                  <a:lnTo>
                    <a:pt x="205" y="27"/>
                  </a:lnTo>
                  <a:lnTo>
                    <a:pt x="202" y="24"/>
                  </a:lnTo>
                  <a:lnTo>
                    <a:pt x="200" y="21"/>
                  </a:lnTo>
                  <a:lnTo>
                    <a:pt x="196" y="17"/>
                  </a:lnTo>
                  <a:lnTo>
                    <a:pt x="194" y="13"/>
                  </a:lnTo>
                  <a:lnTo>
                    <a:pt x="191" y="9"/>
                  </a:lnTo>
                  <a:lnTo>
                    <a:pt x="187" y="6"/>
                  </a:lnTo>
                  <a:lnTo>
                    <a:pt x="180" y="5"/>
                  </a:lnTo>
                  <a:lnTo>
                    <a:pt x="172" y="3"/>
                  </a:lnTo>
                  <a:lnTo>
                    <a:pt x="162" y="1"/>
                  </a:lnTo>
                  <a:lnTo>
                    <a:pt x="153" y="0"/>
                  </a:lnTo>
                  <a:lnTo>
                    <a:pt x="135" y="1"/>
                  </a:lnTo>
                  <a:lnTo>
                    <a:pt x="112" y="4"/>
                  </a:lnTo>
                  <a:lnTo>
                    <a:pt x="87" y="8"/>
                  </a:lnTo>
                  <a:lnTo>
                    <a:pt x="61" y="14"/>
                  </a:lnTo>
                  <a:lnTo>
                    <a:pt x="49" y="17"/>
                  </a:lnTo>
                  <a:lnTo>
                    <a:pt x="38" y="21"/>
                  </a:lnTo>
                  <a:lnTo>
                    <a:pt x="27" y="26"/>
                  </a:lnTo>
                  <a:lnTo>
                    <a:pt x="19" y="31"/>
                  </a:lnTo>
                  <a:lnTo>
                    <a:pt x="11" y="37"/>
                  </a:lnTo>
                  <a:lnTo>
                    <a:pt x="5" y="43"/>
                  </a:lnTo>
                  <a:lnTo>
                    <a:pt x="3" y="46"/>
                  </a:lnTo>
                  <a:lnTo>
                    <a:pt x="1" y="49"/>
                  </a:lnTo>
                  <a:lnTo>
                    <a:pt x="1" y="52"/>
                  </a:lnTo>
                  <a:lnTo>
                    <a:pt x="0" y="56"/>
                  </a:lnTo>
                  <a:lnTo>
                    <a:pt x="34" y="74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4" y="87"/>
                  </a:lnTo>
                  <a:lnTo>
                    <a:pt x="41" y="90"/>
                  </a:lnTo>
                  <a:lnTo>
                    <a:pt x="38" y="94"/>
                  </a:lnTo>
                  <a:lnTo>
                    <a:pt x="38" y="99"/>
                  </a:lnTo>
                  <a:lnTo>
                    <a:pt x="41" y="105"/>
                  </a:lnTo>
                  <a:lnTo>
                    <a:pt x="44" y="114"/>
                  </a:lnTo>
                  <a:lnTo>
                    <a:pt x="47" y="123"/>
                  </a:lnTo>
                  <a:lnTo>
                    <a:pt x="48" y="128"/>
                  </a:lnTo>
                  <a:lnTo>
                    <a:pt x="50" y="131"/>
                  </a:lnTo>
                  <a:lnTo>
                    <a:pt x="55" y="134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78" y="133"/>
                  </a:lnTo>
                  <a:lnTo>
                    <a:pt x="86" y="131"/>
                  </a:lnTo>
                  <a:lnTo>
                    <a:pt x="93" y="129"/>
                  </a:lnTo>
                  <a:lnTo>
                    <a:pt x="101" y="127"/>
                  </a:lnTo>
                  <a:lnTo>
                    <a:pt x="109" y="125"/>
                  </a:lnTo>
                  <a:lnTo>
                    <a:pt x="117" y="124"/>
                  </a:lnTo>
                  <a:lnTo>
                    <a:pt x="126" y="123"/>
                  </a:lnTo>
                  <a:lnTo>
                    <a:pt x="120" y="111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3" name="Freeform 272"/>
            <p:cNvSpPr>
              <a:spLocks/>
            </p:cNvSpPr>
            <p:nvPr/>
          </p:nvSpPr>
          <p:spPr bwMode="auto">
            <a:xfrm>
              <a:off x="1584" y="1245"/>
              <a:ext cx="51" cy="18"/>
            </a:xfrm>
            <a:custGeom>
              <a:avLst/>
              <a:gdLst>
                <a:gd name="T0" fmla="*/ 0 w 159"/>
                <a:gd name="T1" fmla="*/ 0 h 56"/>
                <a:gd name="T2" fmla="*/ 0 w 159"/>
                <a:gd name="T3" fmla="*/ 0 h 56"/>
                <a:gd name="T4" fmla="*/ 0 w 159"/>
                <a:gd name="T5" fmla="*/ 0 h 56"/>
                <a:gd name="T6" fmla="*/ 0 w 159"/>
                <a:gd name="T7" fmla="*/ 0 h 56"/>
                <a:gd name="T8" fmla="*/ 0 w 159"/>
                <a:gd name="T9" fmla="*/ 0 h 56"/>
                <a:gd name="T10" fmla="*/ 0 w 159"/>
                <a:gd name="T11" fmla="*/ 0 h 56"/>
                <a:gd name="T12" fmla="*/ 0 w 159"/>
                <a:gd name="T13" fmla="*/ 0 h 56"/>
                <a:gd name="T14" fmla="*/ 0 w 159"/>
                <a:gd name="T15" fmla="*/ 0 h 56"/>
                <a:gd name="T16" fmla="*/ 0 w 159"/>
                <a:gd name="T17" fmla="*/ 0 h 56"/>
                <a:gd name="T18" fmla="*/ 0 w 159"/>
                <a:gd name="T19" fmla="*/ 0 h 56"/>
                <a:gd name="T20" fmla="*/ 0 w 159"/>
                <a:gd name="T21" fmla="*/ 0 h 56"/>
                <a:gd name="T22" fmla="*/ 0 w 159"/>
                <a:gd name="T23" fmla="*/ 0 h 56"/>
                <a:gd name="T24" fmla="*/ 0 w 159"/>
                <a:gd name="T25" fmla="*/ 0 h 56"/>
                <a:gd name="T26" fmla="*/ 0 w 159"/>
                <a:gd name="T27" fmla="*/ 0 h 56"/>
                <a:gd name="T28" fmla="*/ 0 w 159"/>
                <a:gd name="T29" fmla="*/ 0 h 56"/>
                <a:gd name="T30" fmla="*/ 0 w 159"/>
                <a:gd name="T31" fmla="*/ 0 h 56"/>
                <a:gd name="T32" fmla="*/ 0 w 159"/>
                <a:gd name="T33" fmla="*/ 0 h 56"/>
                <a:gd name="T34" fmla="*/ 0 w 159"/>
                <a:gd name="T35" fmla="*/ 0 h 56"/>
                <a:gd name="T36" fmla="*/ 0 w 159"/>
                <a:gd name="T37" fmla="*/ 0 h 56"/>
                <a:gd name="T38" fmla="*/ 0 w 159"/>
                <a:gd name="T39" fmla="*/ 0 h 56"/>
                <a:gd name="T40" fmla="*/ 0 w 159"/>
                <a:gd name="T41" fmla="*/ 0 h 56"/>
                <a:gd name="T42" fmla="*/ 0 w 159"/>
                <a:gd name="T43" fmla="*/ 0 h 56"/>
                <a:gd name="T44" fmla="*/ 0 w 159"/>
                <a:gd name="T45" fmla="*/ 0 h 56"/>
                <a:gd name="T46" fmla="*/ 0 w 159"/>
                <a:gd name="T47" fmla="*/ 0 h 56"/>
                <a:gd name="T48" fmla="*/ 0 w 159"/>
                <a:gd name="T49" fmla="*/ 0 h 56"/>
                <a:gd name="T50" fmla="*/ 0 w 159"/>
                <a:gd name="T51" fmla="*/ 0 h 56"/>
                <a:gd name="T52" fmla="*/ 0 w 159"/>
                <a:gd name="T53" fmla="*/ 0 h 56"/>
                <a:gd name="T54" fmla="*/ 0 w 159"/>
                <a:gd name="T55" fmla="*/ 0 h 56"/>
                <a:gd name="T56" fmla="*/ 0 w 159"/>
                <a:gd name="T57" fmla="*/ 0 h 56"/>
                <a:gd name="T58" fmla="*/ 0 w 159"/>
                <a:gd name="T59" fmla="*/ 0 h 56"/>
                <a:gd name="T60" fmla="*/ 0 w 159"/>
                <a:gd name="T61" fmla="*/ 0 h 56"/>
                <a:gd name="T62" fmla="*/ 0 w 159"/>
                <a:gd name="T63" fmla="*/ 0 h 56"/>
                <a:gd name="T64" fmla="*/ 0 w 159"/>
                <a:gd name="T65" fmla="*/ 0 h 56"/>
                <a:gd name="T66" fmla="*/ 0 w 159"/>
                <a:gd name="T67" fmla="*/ 0 h 56"/>
                <a:gd name="T68" fmla="*/ 0 w 159"/>
                <a:gd name="T69" fmla="*/ 0 h 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9"/>
                <a:gd name="T106" fmla="*/ 0 h 56"/>
                <a:gd name="T107" fmla="*/ 159 w 159"/>
                <a:gd name="T108" fmla="*/ 56 h 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9" h="56">
                  <a:moveTo>
                    <a:pt x="46" y="53"/>
                  </a:moveTo>
                  <a:lnTo>
                    <a:pt x="40" y="52"/>
                  </a:lnTo>
                  <a:lnTo>
                    <a:pt x="34" y="49"/>
                  </a:lnTo>
                  <a:lnTo>
                    <a:pt x="26" y="45"/>
                  </a:lnTo>
                  <a:lnTo>
                    <a:pt x="18" y="38"/>
                  </a:lnTo>
                  <a:lnTo>
                    <a:pt x="10" y="31"/>
                  </a:lnTo>
                  <a:lnTo>
                    <a:pt x="5" y="24"/>
                  </a:lnTo>
                  <a:lnTo>
                    <a:pt x="3" y="21"/>
                  </a:lnTo>
                  <a:lnTo>
                    <a:pt x="1" y="17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1" y="10"/>
                  </a:lnTo>
                  <a:lnTo>
                    <a:pt x="39" y="10"/>
                  </a:lnTo>
                  <a:lnTo>
                    <a:pt x="52" y="10"/>
                  </a:lnTo>
                  <a:lnTo>
                    <a:pt x="59" y="10"/>
                  </a:lnTo>
                  <a:lnTo>
                    <a:pt x="83" y="6"/>
                  </a:lnTo>
                  <a:lnTo>
                    <a:pt x="117" y="0"/>
                  </a:lnTo>
                  <a:lnTo>
                    <a:pt x="125" y="0"/>
                  </a:lnTo>
                  <a:lnTo>
                    <a:pt x="132" y="0"/>
                  </a:lnTo>
                  <a:lnTo>
                    <a:pt x="140" y="0"/>
                  </a:lnTo>
                  <a:lnTo>
                    <a:pt x="147" y="2"/>
                  </a:lnTo>
                  <a:lnTo>
                    <a:pt x="151" y="5"/>
                  </a:lnTo>
                  <a:lnTo>
                    <a:pt x="155" y="9"/>
                  </a:lnTo>
                  <a:lnTo>
                    <a:pt x="158" y="15"/>
                  </a:lnTo>
                  <a:lnTo>
                    <a:pt x="159" y="22"/>
                  </a:lnTo>
                  <a:lnTo>
                    <a:pt x="158" y="30"/>
                  </a:lnTo>
                  <a:lnTo>
                    <a:pt x="155" y="37"/>
                  </a:lnTo>
                  <a:lnTo>
                    <a:pt x="151" y="44"/>
                  </a:lnTo>
                  <a:lnTo>
                    <a:pt x="146" y="48"/>
                  </a:lnTo>
                  <a:lnTo>
                    <a:pt x="139" y="52"/>
                  </a:lnTo>
                  <a:lnTo>
                    <a:pt x="132" y="54"/>
                  </a:lnTo>
                  <a:lnTo>
                    <a:pt x="124" y="55"/>
                  </a:lnTo>
                  <a:lnTo>
                    <a:pt x="115" y="56"/>
                  </a:lnTo>
                  <a:lnTo>
                    <a:pt x="77" y="55"/>
                  </a:lnTo>
                  <a:lnTo>
                    <a:pt x="46" y="5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634" name="Freeform 273"/>
            <p:cNvSpPr>
              <a:spLocks/>
            </p:cNvSpPr>
            <p:nvPr/>
          </p:nvSpPr>
          <p:spPr bwMode="auto">
            <a:xfrm>
              <a:off x="534" y="1280"/>
              <a:ext cx="1205" cy="539"/>
            </a:xfrm>
            <a:custGeom>
              <a:avLst/>
              <a:gdLst>
                <a:gd name="T0" fmla="*/ 0 w 3734"/>
                <a:gd name="T1" fmla="*/ 0 h 1644"/>
                <a:gd name="T2" fmla="*/ 0 w 3734"/>
                <a:gd name="T3" fmla="*/ 0 h 1644"/>
                <a:gd name="T4" fmla="*/ 0 w 3734"/>
                <a:gd name="T5" fmla="*/ 0 h 1644"/>
                <a:gd name="T6" fmla="*/ 0 w 3734"/>
                <a:gd name="T7" fmla="*/ 0 h 1644"/>
                <a:gd name="T8" fmla="*/ 0 w 3734"/>
                <a:gd name="T9" fmla="*/ 0 h 1644"/>
                <a:gd name="T10" fmla="*/ 0 w 3734"/>
                <a:gd name="T11" fmla="*/ 0 h 1644"/>
                <a:gd name="T12" fmla="*/ 0 w 3734"/>
                <a:gd name="T13" fmla="*/ 0 h 1644"/>
                <a:gd name="T14" fmla="*/ 0 w 3734"/>
                <a:gd name="T15" fmla="*/ 0 h 1644"/>
                <a:gd name="T16" fmla="*/ 0 w 3734"/>
                <a:gd name="T17" fmla="*/ 0 h 1644"/>
                <a:gd name="T18" fmla="*/ 0 w 3734"/>
                <a:gd name="T19" fmla="*/ 0 h 1644"/>
                <a:gd name="T20" fmla="*/ 0 w 3734"/>
                <a:gd name="T21" fmla="*/ 0 h 1644"/>
                <a:gd name="T22" fmla="*/ 0 w 3734"/>
                <a:gd name="T23" fmla="*/ 0 h 1644"/>
                <a:gd name="T24" fmla="*/ 0 w 3734"/>
                <a:gd name="T25" fmla="*/ 0 h 1644"/>
                <a:gd name="T26" fmla="*/ 0 w 3734"/>
                <a:gd name="T27" fmla="*/ 0 h 1644"/>
                <a:gd name="T28" fmla="*/ 0 w 3734"/>
                <a:gd name="T29" fmla="*/ 0 h 1644"/>
                <a:gd name="T30" fmla="*/ 0 w 3734"/>
                <a:gd name="T31" fmla="*/ 0 h 1644"/>
                <a:gd name="T32" fmla="*/ 0 w 3734"/>
                <a:gd name="T33" fmla="*/ 0 h 1644"/>
                <a:gd name="T34" fmla="*/ 0 w 3734"/>
                <a:gd name="T35" fmla="*/ 0 h 1644"/>
                <a:gd name="T36" fmla="*/ 0 w 3734"/>
                <a:gd name="T37" fmla="*/ 0 h 1644"/>
                <a:gd name="T38" fmla="*/ 0 w 3734"/>
                <a:gd name="T39" fmla="*/ 0 h 1644"/>
                <a:gd name="T40" fmla="*/ 0 w 3734"/>
                <a:gd name="T41" fmla="*/ 0 h 1644"/>
                <a:gd name="T42" fmla="*/ 0 w 3734"/>
                <a:gd name="T43" fmla="*/ 0 h 1644"/>
                <a:gd name="T44" fmla="*/ 0 w 3734"/>
                <a:gd name="T45" fmla="*/ 0 h 1644"/>
                <a:gd name="T46" fmla="*/ 0 w 3734"/>
                <a:gd name="T47" fmla="*/ 0 h 1644"/>
                <a:gd name="T48" fmla="*/ 0 w 3734"/>
                <a:gd name="T49" fmla="*/ 0 h 1644"/>
                <a:gd name="T50" fmla="*/ 0 w 3734"/>
                <a:gd name="T51" fmla="*/ 0 h 1644"/>
                <a:gd name="T52" fmla="*/ 0 w 3734"/>
                <a:gd name="T53" fmla="*/ 0 h 1644"/>
                <a:gd name="T54" fmla="*/ 0 w 3734"/>
                <a:gd name="T55" fmla="*/ 0 h 1644"/>
                <a:gd name="T56" fmla="*/ 0 w 3734"/>
                <a:gd name="T57" fmla="*/ 0 h 1644"/>
                <a:gd name="T58" fmla="*/ 0 w 3734"/>
                <a:gd name="T59" fmla="*/ 0 h 1644"/>
                <a:gd name="T60" fmla="*/ 0 w 3734"/>
                <a:gd name="T61" fmla="*/ 0 h 1644"/>
                <a:gd name="T62" fmla="*/ 0 w 3734"/>
                <a:gd name="T63" fmla="*/ 0 h 1644"/>
                <a:gd name="T64" fmla="*/ 0 w 3734"/>
                <a:gd name="T65" fmla="*/ 0 h 1644"/>
                <a:gd name="T66" fmla="*/ 0 w 3734"/>
                <a:gd name="T67" fmla="*/ 0 h 1644"/>
                <a:gd name="T68" fmla="*/ 0 w 3734"/>
                <a:gd name="T69" fmla="*/ 0 h 1644"/>
                <a:gd name="T70" fmla="*/ 0 w 3734"/>
                <a:gd name="T71" fmla="*/ 0 h 1644"/>
                <a:gd name="T72" fmla="*/ 0 w 3734"/>
                <a:gd name="T73" fmla="*/ 0 h 1644"/>
                <a:gd name="T74" fmla="*/ 0 w 3734"/>
                <a:gd name="T75" fmla="*/ 0 h 1644"/>
                <a:gd name="T76" fmla="*/ 0 w 3734"/>
                <a:gd name="T77" fmla="*/ 0 h 1644"/>
                <a:gd name="T78" fmla="*/ 0 w 3734"/>
                <a:gd name="T79" fmla="*/ 0 h 1644"/>
                <a:gd name="T80" fmla="*/ 0 w 3734"/>
                <a:gd name="T81" fmla="*/ 0 h 1644"/>
                <a:gd name="T82" fmla="*/ 0 w 3734"/>
                <a:gd name="T83" fmla="*/ 0 h 1644"/>
                <a:gd name="T84" fmla="*/ 0 w 3734"/>
                <a:gd name="T85" fmla="*/ 0 h 1644"/>
                <a:gd name="T86" fmla="*/ 0 w 3734"/>
                <a:gd name="T87" fmla="*/ 0 h 1644"/>
                <a:gd name="T88" fmla="*/ 0 w 3734"/>
                <a:gd name="T89" fmla="*/ 0 h 1644"/>
                <a:gd name="T90" fmla="*/ 0 w 3734"/>
                <a:gd name="T91" fmla="*/ 0 h 1644"/>
                <a:gd name="T92" fmla="*/ 0 w 3734"/>
                <a:gd name="T93" fmla="*/ 0 h 1644"/>
                <a:gd name="T94" fmla="*/ 0 w 3734"/>
                <a:gd name="T95" fmla="*/ 0 h 1644"/>
                <a:gd name="T96" fmla="*/ 0 w 3734"/>
                <a:gd name="T97" fmla="*/ 0 h 1644"/>
                <a:gd name="T98" fmla="*/ 0 w 3734"/>
                <a:gd name="T99" fmla="*/ 0 h 1644"/>
                <a:gd name="T100" fmla="*/ 0 w 3734"/>
                <a:gd name="T101" fmla="*/ 0 h 1644"/>
                <a:gd name="T102" fmla="*/ 0 w 3734"/>
                <a:gd name="T103" fmla="*/ 0 h 1644"/>
                <a:gd name="T104" fmla="*/ 0 w 3734"/>
                <a:gd name="T105" fmla="*/ 0 h 1644"/>
                <a:gd name="T106" fmla="*/ 0 w 3734"/>
                <a:gd name="T107" fmla="*/ 0 h 1644"/>
                <a:gd name="T108" fmla="*/ 0 w 3734"/>
                <a:gd name="T109" fmla="*/ 0 h 1644"/>
                <a:gd name="T110" fmla="*/ 0 w 3734"/>
                <a:gd name="T111" fmla="*/ 0 h 1644"/>
                <a:gd name="T112" fmla="*/ 0 w 3734"/>
                <a:gd name="T113" fmla="*/ 0 h 1644"/>
                <a:gd name="T114" fmla="*/ 0 w 3734"/>
                <a:gd name="T115" fmla="*/ 0 h 1644"/>
                <a:gd name="T116" fmla="*/ 0 w 3734"/>
                <a:gd name="T117" fmla="*/ 0 h 1644"/>
                <a:gd name="T118" fmla="*/ 0 w 3734"/>
                <a:gd name="T119" fmla="*/ 0 h 1644"/>
                <a:gd name="T120" fmla="*/ 0 w 3734"/>
                <a:gd name="T121" fmla="*/ 0 h 1644"/>
                <a:gd name="T122" fmla="*/ 0 w 3734"/>
                <a:gd name="T123" fmla="*/ 0 h 1644"/>
                <a:gd name="T124" fmla="*/ 0 w 3734"/>
                <a:gd name="T125" fmla="*/ 0 h 16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734"/>
                <a:gd name="T190" fmla="*/ 0 h 1644"/>
                <a:gd name="T191" fmla="*/ 3734 w 3734"/>
                <a:gd name="T192" fmla="*/ 1644 h 16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734" h="1644">
                  <a:moveTo>
                    <a:pt x="3010" y="1478"/>
                  </a:moveTo>
                  <a:lnTo>
                    <a:pt x="3010" y="1410"/>
                  </a:lnTo>
                  <a:lnTo>
                    <a:pt x="3013" y="1407"/>
                  </a:lnTo>
                  <a:lnTo>
                    <a:pt x="3016" y="1400"/>
                  </a:lnTo>
                  <a:lnTo>
                    <a:pt x="3021" y="1391"/>
                  </a:lnTo>
                  <a:lnTo>
                    <a:pt x="3025" y="1382"/>
                  </a:lnTo>
                  <a:lnTo>
                    <a:pt x="3029" y="1370"/>
                  </a:lnTo>
                  <a:lnTo>
                    <a:pt x="3033" y="1360"/>
                  </a:lnTo>
                  <a:lnTo>
                    <a:pt x="3036" y="1351"/>
                  </a:lnTo>
                  <a:lnTo>
                    <a:pt x="3036" y="1343"/>
                  </a:lnTo>
                  <a:lnTo>
                    <a:pt x="3032" y="1345"/>
                  </a:lnTo>
                  <a:lnTo>
                    <a:pt x="3026" y="1345"/>
                  </a:lnTo>
                  <a:lnTo>
                    <a:pt x="3021" y="1346"/>
                  </a:lnTo>
                  <a:lnTo>
                    <a:pt x="3014" y="1345"/>
                  </a:lnTo>
                  <a:lnTo>
                    <a:pt x="2997" y="1344"/>
                  </a:lnTo>
                  <a:lnTo>
                    <a:pt x="2977" y="1343"/>
                  </a:lnTo>
                  <a:lnTo>
                    <a:pt x="2967" y="1343"/>
                  </a:lnTo>
                  <a:lnTo>
                    <a:pt x="2958" y="1345"/>
                  </a:lnTo>
                  <a:lnTo>
                    <a:pt x="2950" y="1348"/>
                  </a:lnTo>
                  <a:lnTo>
                    <a:pt x="2943" y="1352"/>
                  </a:lnTo>
                  <a:lnTo>
                    <a:pt x="2936" y="1356"/>
                  </a:lnTo>
                  <a:lnTo>
                    <a:pt x="2931" y="1362"/>
                  </a:lnTo>
                  <a:lnTo>
                    <a:pt x="2925" y="1368"/>
                  </a:lnTo>
                  <a:lnTo>
                    <a:pt x="2920" y="1374"/>
                  </a:lnTo>
                  <a:lnTo>
                    <a:pt x="2909" y="1388"/>
                  </a:lnTo>
                  <a:lnTo>
                    <a:pt x="2899" y="1403"/>
                  </a:lnTo>
                  <a:lnTo>
                    <a:pt x="2889" y="1416"/>
                  </a:lnTo>
                  <a:lnTo>
                    <a:pt x="2877" y="1429"/>
                  </a:lnTo>
                  <a:lnTo>
                    <a:pt x="2867" y="1438"/>
                  </a:lnTo>
                  <a:lnTo>
                    <a:pt x="2857" y="1445"/>
                  </a:lnTo>
                  <a:lnTo>
                    <a:pt x="2847" y="1451"/>
                  </a:lnTo>
                  <a:lnTo>
                    <a:pt x="2836" y="1456"/>
                  </a:lnTo>
                  <a:lnTo>
                    <a:pt x="2826" y="1460"/>
                  </a:lnTo>
                  <a:lnTo>
                    <a:pt x="2815" y="1463"/>
                  </a:lnTo>
                  <a:lnTo>
                    <a:pt x="2803" y="1465"/>
                  </a:lnTo>
                  <a:lnTo>
                    <a:pt x="2792" y="1467"/>
                  </a:lnTo>
                  <a:lnTo>
                    <a:pt x="2767" y="1470"/>
                  </a:lnTo>
                  <a:lnTo>
                    <a:pt x="2741" y="1472"/>
                  </a:lnTo>
                  <a:lnTo>
                    <a:pt x="2711" y="1474"/>
                  </a:lnTo>
                  <a:lnTo>
                    <a:pt x="2678" y="1478"/>
                  </a:lnTo>
                  <a:lnTo>
                    <a:pt x="2591" y="1478"/>
                  </a:lnTo>
                  <a:lnTo>
                    <a:pt x="2580" y="1494"/>
                  </a:lnTo>
                  <a:lnTo>
                    <a:pt x="2569" y="1508"/>
                  </a:lnTo>
                  <a:lnTo>
                    <a:pt x="2556" y="1522"/>
                  </a:lnTo>
                  <a:lnTo>
                    <a:pt x="2543" y="1534"/>
                  </a:lnTo>
                  <a:lnTo>
                    <a:pt x="2530" y="1547"/>
                  </a:lnTo>
                  <a:lnTo>
                    <a:pt x="2514" y="1558"/>
                  </a:lnTo>
                  <a:lnTo>
                    <a:pt x="2500" y="1568"/>
                  </a:lnTo>
                  <a:lnTo>
                    <a:pt x="2485" y="1577"/>
                  </a:lnTo>
                  <a:lnTo>
                    <a:pt x="2492" y="1571"/>
                  </a:lnTo>
                  <a:lnTo>
                    <a:pt x="2498" y="1565"/>
                  </a:lnTo>
                  <a:lnTo>
                    <a:pt x="2502" y="1559"/>
                  </a:lnTo>
                  <a:lnTo>
                    <a:pt x="2504" y="1553"/>
                  </a:lnTo>
                  <a:lnTo>
                    <a:pt x="2478" y="1546"/>
                  </a:lnTo>
                  <a:lnTo>
                    <a:pt x="2445" y="1559"/>
                  </a:lnTo>
                  <a:lnTo>
                    <a:pt x="2408" y="1562"/>
                  </a:lnTo>
                  <a:lnTo>
                    <a:pt x="2364" y="1565"/>
                  </a:lnTo>
                  <a:lnTo>
                    <a:pt x="2353" y="1567"/>
                  </a:lnTo>
                  <a:lnTo>
                    <a:pt x="2343" y="1569"/>
                  </a:lnTo>
                  <a:lnTo>
                    <a:pt x="2334" y="1572"/>
                  </a:lnTo>
                  <a:lnTo>
                    <a:pt x="2328" y="1575"/>
                  </a:lnTo>
                  <a:lnTo>
                    <a:pt x="2321" y="1579"/>
                  </a:lnTo>
                  <a:lnTo>
                    <a:pt x="2316" y="1583"/>
                  </a:lnTo>
                  <a:lnTo>
                    <a:pt x="2315" y="1586"/>
                  </a:lnTo>
                  <a:lnTo>
                    <a:pt x="2313" y="1589"/>
                  </a:lnTo>
                  <a:lnTo>
                    <a:pt x="2312" y="1592"/>
                  </a:lnTo>
                  <a:lnTo>
                    <a:pt x="2312" y="1595"/>
                  </a:lnTo>
                  <a:lnTo>
                    <a:pt x="2312" y="1598"/>
                  </a:lnTo>
                  <a:lnTo>
                    <a:pt x="2313" y="1602"/>
                  </a:lnTo>
                  <a:lnTo>
                    <a:pt x="2316" y="1604"/>
                  </a:lnTo>
                  <a:lnTo>
                    <a:pt x="2318" y="1605"/>
                  </a:lnTo>
                  <a:lnTo>
                    <a:pt x="2324" y="1608"/>
                  </a:lnTo>
                  <a:lnTo>
                    <a:pt x="2332" y="1609"/>
                  </a:lnTo>
                  <a:lnTo>
                    <a:pt x="2351" y="1609"/>
                  </a:lnTo>
                  <a:lnTo>
                    <a:pt x="2372" y="1608"/>
                  </a:lnTo>
                  <a:lnTo>
                    <a:pt x="2388" y="1607"/>
                  </a:lnTo>
                  <a:lnTo>
                    <a:pt x="2405" y="1605"/>
                  </a:lnTo>
                  <a:lnTo>
                    <a:pt x="2421" y="1602"/>
                  </a:lnTo>
                  <a:lnTo>
                    <a:pt x="2438" y="1597"/>
                  </a:lnTo>
                  <a:lnTo>
                    <a:pt x="2425" y="1602"/>
                  </a:lnTo>
                  <a:lnTo>
                    <a:pt x="2414" y="1605"/>
                  </a:lnTo>
                  <a:lnTo>
                    <a:pt x="2402" y="1607"/>
                  </a:lnTo>
                  <a:lnTo>
                    <a:pt x="2391" y="1608"/>
                  </a:lnTo>
                  <a:lnTo>
                    <a:pt x="2319" y="1626"/>
                  </a:lnTo>
                  <a:lnTo>
                    <a:pt x="2313" y="1629"/>
                  </a:lnTo>
                  <a:lnTo>
                    <a:pt x="2307" y="1631"/>
                  </a:lnTo>
                  <a:lnTo>
                    <a:pt x="2300" y="1633"/>
                  </a:lnTo>
                  <a:lnTo>
                    <a:pt x="2294" y="1634"/>
                  </a:lnTo>
                  <a:lnTo>
                    <a:pt x="2296" y="1633"/>
                  </a:lnTo>
                  <a:lnTo>
                    <a:pt x="2299" y="1632"/>
                  </a:lnTo>
                  <a:lnTo>
                    <a:pt x="2290" y="1625"/>
                  </a:lnTo>
                  <a:lnTo>
                    <a:pt x="2283" y="1620"/>
                  </a:lnTo>
                  <a:lnTo>
                    <a:pt x="2273" y="1617"/>
                  </a:lnTo>
                  <a:lnTo>
                    <a:pt x="2263" y="1614"/>
                  </a:lnTo>
                  <a:lnTo>
                    <a:pt x="2253" y="1613"/>
                  </a:lnTo>
                  <a:lnTo>
                    <a:pt x="2243" y="1614"/>
                  </a:lnTo>
                  <a:lnTo>
                    <a:pt x="2233" y="1615"/>
                  </a:lnTo>
                  <a:lnTo>
                    <a:pt x="2224" y="1616"/>
                  </a:lnTo>
                  <a:lnTo>
                    <a:pt x="2207" y="1621"/>
                  </a:lnTo>
                  <a:lnTo>
                    <a:pt x="2193" y="1626"/>
                  </a:lnTo>
                  <a:lnTo>
                    <a:pt x="2183" y="1630"/>
                  </a:lnTo>
                  <a:lnTo>
                    <a:pt x="2179" y="1632"/>
                  </a:lnTo>
                  <a:lnTo>
                    <a:pt x="2172" y="1634"/>
                  </a:lnTo>
                  <a:lnTo>
                    <a:pt x="2162" y="1637"/>
                  </a:lnTo>
                  <a:lnTo>
                    <a:pt x="2150" y="1641"/>
                  </a:lnTo>
                  <a:lnTo>
                    <a:pt x="2137" y="1644"/>
                  </a:lnTo>
                  <a:lnTo>
                    <a:pt x="2147" y="1632"/>
                  </a:lnTo>
                  <a:lnTo>
                    <a:pt x="2156" y="1623"/>
                  </a:lnTo>
                  <a:lnTo>
                    <a:pt x="2167" y="1614"/>
                  </a:lnTo>
                  <a:lnTo>
                    <a:pt x="2177" y="1607"/>
                  </a:lnTo>
                  <a:lnTo>
                    <a:pt x="2187" y="1599"/>
                  </a:lnTo>
                  <a:lnTo>
                    <a:pt x="2196" y="1592"/>
                  </a:lnTo>
                  <a:lnTo>
                    <a:pt x="2200" y="1587"/>
                  </a:lnTo>
                  <a:lnTo>
                    <a:pt x="2205" y="1582"/>
                  </a:lnTo>
                  <a:lnTo>
                    <a:pt x="2209" y="1577"/>
                  </a:lnTo>
                  <a:lnTo>
                    <a:pt x="2212" y="1571"/>
                  </a:lnTo>
                  <a:lnTo>
                    <a:pt x="2219" y="1558"/>
                  </a:lnTo>
                  <a:lnTo>
                    <a:pt x="2222" y="1544"/>
                  </a:lnTo>
                  <a:lnTo>
                    <a:pt x="2224" y="1533"/>
                  </a:lnTo>
                  <a:lnTo>
                    <a:pt x="2228" y="1522"/>
                  </a:lnTo>
                  <a:lnTo>
                    <a:pt x="2230" y="1511"/>
                  </a:lnTo>
                  <a:lnTo>
                    <a:pt x="2234" y="1501"/>
                  </a:lnTo>
                  <a:lnTo>
                    <a:pt x="2238" y="1495"/>
                  </a:lnTo>
                  <a:lnTo>
                    <a:pt x="2242" y="1490"/>
                  </a:lnTo>
                  <a:lnTo>
                    <a:pt x="2246" y="1484"/>
                  </a:lnTo>
                  <a:lnTo>
                    <a:pt x="2252" y="1478"/>
                  </a:lnTo>
                  <a:lnTo>
                    <a:pt x="2265" y="1478"/>
                  </a:lnTo>
                  <a:lnTo>
                    <a:pt x="2266" y="1485"/>
                  </a:lnTo>
                  <a:lnTo>
                    <a:pt x="2267" y="1492"/>
                  </a:lnTo>
                  <a:lnTo>
                    <a:pt x="2271" y="1497"/>
                  </a:lnTo>
                  <a:lnTo>
                    <a:pt x="2273" y="1502"/>
                  </a:lnTo>
                  <a:lnTo>
                    <a:pt x="2279" y="1512"/>
                  </a:lnTo>
                  <a:lnTo>
                    <a:pt x="2286" y="1521"/>
                  </a:lnTo>
                  <a:lnTo>
                    <a:pt x="2298" y="1517"/>
                  </a:lnTo>
                  <a:lnTo>
                    <a:pt x="2310" y="1512"/>
                  </a:lnTo>
                  <a:lnTo>
                    <a:pt x="2324" y="1508"/>
                  </a:lnTo>
                  <a:lnTo>
                    <a:pt x="2345" y="1503"/>
                  </a:lnTo>
                  <a:lnTo>
                    <a:pt x="2345" y="1478"/>
                  </a:lnTo>
                  <a:lnTo>
                    <a:pt x="2331" y="1462"/>
                  </a:lnTo>
                  <a:lnTo>
                    <a:pt x="2317" y="1444"/>
                  </a:lnTo>
                  <a:lnTo>
                    <a:pt x="2309" y="1436"/>
                  </a:lnTo>
                  <a:lnTo>
                    <a:pt x="2300" y="1428"/>
                  </a:lnTo>
                  <a:lnTo>
                    <a:pt x="2296" y="1426"/>
                  </a:lnTo>
                  <a:lnTo>
                    <a:pt x="2290" y="1424"/>
                  </a:lnTo>
                  <a:lnTo>
                    <a:pt x="2285" y="1423"/>
                  </a:lnTo>
                  <a:lnTo>
                    <a:pt x="2279" y="1422"/>
                  </a:lnTo>
                  <a:lnTo>
                    <a:pt x="2249" y="1423"/>
                  </a:lnTo>
                  <a:lnTo>
                    <a:pt x="2215" y="1424"/>
                  </a:lnTo>
                  <a:lnTo>
                    <a:pt x="2199" y="1424"/>
                  </a:lnTo>
                  <a:lnTo>
                    <a:pt x="2185" y="1423"/>
                  </a:lnTo>
                  <a:lnTo>
                    <a:pt x="2178" y="1422"/>
                  </a:lnTo>
                  <a:lnTo>
                    <a:pt x="2173" y="1420"/>
                  </a:lnTo>
                  <a:lnTo>
                    <a:pt x="2168" y="1419"/>
                  </a:lnTo>
                  <a:lnTo>
                    <a:pt x="2166" y="1416"/>
                  </a:lnTo>
                  <a:lnTo>
                    <a:pt x="2163" y="1413"/>
                  </a:lnTo>
                  <a:lnTo>
                    <a:pt x="2161" y="1409"/>
                  </a:lnTo>
                  <a:lnTo>
                    <a:pt x="2159" y="1405"/>
                  </a:lnTo>
                  <a:lnTo>
                    <a:pt x="2159" y="1401"/>
                  </a:lnTo>
                  <a:lnTo>
                    <a:pt x="2159" y="1392"/>
                  </a:lnTo>
                  <a:lnTo>
                    <a:pt x="2160" y="1382"/>
                  </a:lnTo>
                  <a:lnTo>
                    <a:pt x="2161" y="1372"/>
                  </a:lnTo>
                  <a:lnTo>
                    <a:pt x="2161" y="1362"/>
                  </a:lnTo>
                  <a:lnTo>
                    <a:pt x="2160" y="1357"/>
                  </a:lnTo>
                  <a:lnTo>
                    <a:pt x="2159" y="1352"/>
                  </a:lnTo>
                  <a:lnTo>
                    <a:pt x="2155" y="1347"/>
                  </a:lnTo>
                  <a:lnTo>
                    <a:pt x="2153" y="1343"/>
                  </a:lnTo>
                  <a:lnTo>
                    <a:pt x="2149" y="1339"/>
                  </a:lnTo>
                  <a:lnTo>
                    <a:pt x="2144" y="1335"/>
                  </a:lnTo>
                  <a:lnTo>
                    <a:pt x="2139" y="1332"/>
                  </a:lnTo>
                  <a:lnTo>
                    <a:pt x="2133" y="1329"/>
                  </a:lnTo>
                  <a:lnTo>
                    <a:pt x="2122" y="1323"/>
                  </a:lnTo>
                  <a:lnTo>
                    <a:pt x="2111" y="1315"/>
                  </a:lnTo>
                  <a:lnTo>
                    <a:pt x="2107" y="1311"/>
                  </a:lnTo>
                  <a:lnTo>
                    <a:pt x="2102" y="1307"/>
                  </a:lnTo>
                  <a:lnTo>
                    <a:pt x="2097" y="1301"/>
                  </a:lnTo>
                  <a:lnTo>
                    <a:pt x="2094" y="1295"/>
                  </a:lnTo>
                  <a:lnTo>
                    <a:pt x="2091" y="1288"/>
                  </a:lnTo>
                  <a:lnTo>
                    <a:pt x="2088" y="1279"/>
                  </a:lnTo>
                  <a:lnTo>
                    <a:pt x="2087" y="1269"/>
                  </a:lnTo>
                  <a:lnTo>
                    <a:pt x="2086" y="1256"/>
                  </a:lnTo>
                  <a:lnTo>
                    <a:pt x="2060" y="1256"/>
                  </a:lnTo>
                  <a:lnTo>
                    <a:pt x="2046" y="1259"/>
                  </a:lnTo>
                  <a:lnTo>
                    <a:pt x="2027" y="1261"/>
                  </a:lnTo>
                  <a:lnTo>
                    <a:pt x="2017" y="1262"/>
                  </a:lnTo>
                  <a:lnTo>
                    <a:pt x="2007" y="1265"/>
                  </a:lnTo>
                  <a:lnTo>
                    <a:pt x="2003" y="1267"/>
                  </a:lnTo>
                  <a:lnTo>
                    <a:pt x="1999" y="1270"/>
                  </a:lnTo>
                  <a:lnTo>
                    <a:pt x="1996" y="1272"/>
                  </a:lnTo>
                  <a:lnTo>
                    <a:pt x="1993" y="1275"/>
                  </a:lnTo>
                  <a:lnTo>
                    <a:pt x="1985" y="1287"/>
                  </a:lnTo>
                  <a:lnTo>
                    <a:pt x="1976" y="1301"/>
                  </a:lnTo>
                  <a:lnTo>
                    <a:pt x="1974" y="1304"/>
                  </a:lnTo>
                  <a:lnTo>
                    <a:pt x="1971" y="1307"/>
                  </a:lnTo>
                  <a:lnTo>
                    <a:pt x="1968" y="1310"/>
                  </a:lnTo>
                  <a:lnTo>
                    <a:pt x="1963" y="1313"/>
                  </a:lnTo>
                  <a:lnTo>
                    <a:pt x="1959" y="1315"/>
                  </a:lnTo>
                  <a:lnTo>
                    <a:pt x="1953" y="1316"/>
                  </a:lnTo>
                  <a:lnTo>
                    <a:pt x="1947" y="1317"/>
                  </a:lnTo>
                  <a:lnTo>
                    <a:pt x="1940" y="1318"/>
                  </a:lnTo>
                  <a:lnTo>
                    <a:pt x="1930" y="1317"/>
                  </a:lnTo>
                  <a:lnTo>
                    <a:pt x="1920" y="1315"/>
                  </a:lnTo>
                  <a:lnTo>
                    <a:pt x="1910" y="1313"/>
                  </a:lnTo>
                  <a:lnTo>
                    <a:pt x="1901" y="1309"/>
                  </a:lnTo>
                  <a:lnTo>
                    <a:pt x="1892" y="1305"/>
                  </a:lnTo>
                  <a:lnTo>
                    <a:pt x="1883" y="1300"/>
                  </a:lnTo>
                  <a:lnTo>
                    <a:pt x="1874" y="1294"/>
                  </a:lnTo>
                  <a:lnTo>
                    <a:pt x="1867" y="1287"/>
                  </a:lnTo>
                  <a:lnTo>
                    <a:pt x="1864" y="1289"/>
                  </a:lnTo>
                  <a:lnTo>
                    <a:pt x="1860" y="1293"/>
                  </a:lnTo>
                  <a:lnTo>
                    <a:pt x="1853" y="1298"/>
                  </a:lnTo>
                  <a:lnTo>
                    <a:pt x="1847" y="1299"/>
                  </a:lnTo>
                  <a:lnTo>
                    <a:pt x="1840" y="1299"/>
                  </a:lnTo>
                  <a:lnTo>
                    <a:pt x="1833" y="1297"/>
                  </a:lnTo>
                  <a:lnTo>
                    <a:pt x="1826" y="1294"/>
                  </a:lnTo>
                  <a:lnTo>
                    <a:pt x="1819" y="1290"/>
                  </a:lnTo>
                  <a:lnTo>
                    <a:pt x="1813" y="1287"/>
                  </a:lnTo>
                  <a:lnTo>
                    <a:pt x="1805" y="1284"/>
                  </a:lnTo>
                  <a:lnTo>
                    <a:pt x="1796" y="1282"/>
                  </a:lnTo>
                  <a:lnTo>
                    <a:pt x="1787" y="1281"/>
                  </a:lnTo>
                  <a:lnTo>
                    <a:pt x="1771" y="1281"/>
                  </a:lnTo>
                  <a:lnTo>
                    <a:pt x="1761" y="1281"/>
                  </a:lnTo>
                  <a:lnTo>
                    <a:pt x="1756" y="1281"/>
                  </a:lnTo>
                  <a:lnTo>
                    <a:pt x="1751" y="1280"/>
                  </a:lnTo>
                  <a:lnTo>
                    <a:pt x="1747" y="1279"/>
                  </a:lnTo>
                  <a:lnTo>
                    <a:pt x="1742" y="1277"/>
                  </a:lnTo>
                  <a:lnTo>
                    <a:pt x="1734" y="1272"/>
                  </a:lnTo>
                  <a:lnTo>
                    <a:pt x="1727" y="1264"/>
                  </a:lnTo>
                  <a:lnTo>
                    <a:pt x="1722" y="1256"/>
                  </a:lnTo>
                  <a:lnTo>
                    <a:pt x="1717" y="1247"/>
                  </a:lnTo>
                  <a:lnTo>
                    <a:pt x="1715" y="1237"/>
                  </a:lnTo>
                  <a:lnTo>
                    <a:pt x="1714" y="1226"/>
                  </a:lnTo>
                  <a:lnTo>
                    <a:pt x="1681" y="1226"/>
                  </a:lnTo>
                  <a:lnTo>
                    <a:pt x="1682" y="1231"/>
                  </a:lnTo>
                  <a:lnTo>
                    <a:pt x="1684" y="1239"/>
                  </a:lnTo>
                  <a:lnTo>
                    <a:pt x="1686" y="1247"/>
                  </a:lnTo>
                  <a:lnTo>
                    <a:pt x="1688" y="1256"/>
                  </a:lnTo>
                  <a:lnTo>
                    <a:pt x="259" y="1256"/>
                  </a:lnTo>
                  <a:lnTo>
                    <a:pt x="263" y="1245"/>
                  </a:lnTo>
                  <a:lnTo>
                    <a:pt x="265" y="1239"/>
                  </a:lnTo>
                  <a:lnTo>
                    <a:pt x="265" y="1237"/>
                  </a:lnTo>
                  <a:lnTo>
                    <a:pt x="263" y="1236"/>
                  </a:lnTo>
                  <a:lnTo>
                    <a:pt x="261" y="1235"/>
                  </a:lnTo>
                  <a:lnTo>
                    <a:pt x="258" y="1233"/>
                  </a:lnTo>
                  <a:lnTo>
                    <a:pt x="256" y="1229"/>
                  </a:lnTo>
                  <a:lnTo>
                    <a:pt x="252" y="1220"/>
                  </a:lnTo>
                  <a:lnTo>
                    <a:pt x="247" y="1214"/>
                  </a:lnTo>
                  <a:lnTo>
                    <a:pt x="240" y="1207"/>
                  </a:lnTo>
                  <a:lnTo>
                    <a:pt x="235" y="1200"/>
                  </a:lnTo>
                  <a:lnTo>
                    <a:pt x="233" y="1195"/>
                  </a:lnTo>
                  <a:lnTo>
                    <a:pt x="226" y="1194"/>
                  </a:lnTo>
                  <a:lnTo>
                    <a:pt x="217" y="1190"/>
                  </a:lnTo>
                  <a:lnTo>
                    <a:pt x="213" y="1188"/>
                  </a:lnTo>
                  <a:lnTo>
                    <a:pt x="210" y="1184"/>
                  </a:lnTo>
                  <a:lnTo>
                    <a:pt x="206" y="1181"/>
                  </a:lnTo>
                  <a:lnTo>
                    <a:pt x="206" y="1176"/>
                  </a:lnTo>
                  <a:lnTo>
                    <a:pt x="195" y="1173"/>
                  </a:lnTo>
                  <a:lnTo>
                    <a:pt x="182" y="1168"/>
                  </a:lnTo>
                  <a:lnTo>
                    <a:pt x="169" y="1161"/>
                  </a:lnTo>
                  <a:lnTo>
                    <a:pt x="156" y="1153"/>
                  </a:lnTo>
                  <a:lnTo>
                    <a:pt x="145" y="1145"/>
                  </a:lnTo>
                  <a:lnTo>
                    <a:pt x="135" y="1136"/>
                  </a:lnTo>
                  <a:lnTo>
                    <a:pt x="132" y="1132"/>
                  </a:lnTo>
                  <a:lnTo>
                    <a:pt x="128" y="1128"/>
                  </a:lnTo>
                  <a:lnTo>
                    <a:pt x="127" y="1125"/>
                  </a:lnTo>
                  <a:lnTo>
                    <a:pt x="126" y="1121"/>
                  </a:lnTo>
                  <a:lnTo>
                    <a:pt x="127" y="1116"/>
                  </a:lnTo>
                  <a:lnTo>
                    <a:pt x="128" y="1111"/>
                  </a:lnTo>
                  <a:lnTo>
                    <a:pt x="132" y="1106"/>
                  </a:lnTo>
                  <a:lnTo>
                    <a:pt x="136" y="1102"/>
                  </a:lnTo>
                  <a:lnTo>
                    <a:pt x="146" y="1094"/>
                  </a:lnTo>
                  <a:lnTo>
                    <a:pt x="157" y="1088"/>
                  </a:lnTo>
                  <a:lnTo>
                    <a:pt x="169" y="1083"/>
                  </a:lnTo>
                  <a:lnTo>
                    <a:pt x="180" y="1077"/>
                  </a:lnTo>
                  <a:lnTo>
                    <a:pt x="184" y="1075"/>
                  </a:lnTo>
                  <a:lnTo>
                    <a:pt x="188" y="1072"/>
                  </a:lnTo>
                  <a:lnTo>
                    <a:pt x="191" y="1069"/>
                  </a:lnTo>
                  <a:lnTo>
                    <a:pt x="193" y="1066"/>
                  </a:lnTo>
                  <a:lnTo>
                    <a:pt x="183" y="1065"/>
                  </a:lnTo>
                  <a:lnTo>
                    <a:pt x="170" y="1064"/>
                  </a:lnTo>
                  <a:lnTo>
                    <a:pt x="164" y="1063"/>
                  </a:lnTo>
                  <a:lnTo>
                    <a:pt x="158" y="1060"/>
                  </a:lnTo>
                  <a:lnTo>
                    <a:pt x="156" y="1059"/>
                  </a:lnTo>
                  <a:lnTo>
                    <a:pt x="155" y="1057"/>
                  </a:lnTo>
                  <a:lnTo>
                    <a:pt x="154" y="1056"/>
                  </a:lnTo>
                  <a:lnTo>
                    <a:pt x="153" y="1053"/>
                  </a:lnTo>
                  <a:lnTo>
                    <a:pt x="151" y="1040"/>
                  </a:lnTo>
                  <a:lnTo>
                    <a:pt x="148" y="1029"/>
                  </a:lnTo>
                  <a:lnTo>
                    <a:pt x="147" y="1024"/>
                  </a:lnTo>
                  <a:lnTo>
                    <a:pt x="147" y="1019"/>
                  </a:lnTo>
                  <a:lnTo>
                    <a:pt x="149" y="1015"/>
                  </a:lnTo>
                  <a:lnTo>
                    <a:pt x="153" y="1010"/>
                  </a:lnTo>
                  <a:lnTo>
                    <a:pt x="126" y="1010"/>
                  </a:lnTo>
                  <a:lnTo>
                    <a:pt x="133" y="992"/>
                  </a:lnTo>
                  <a:lnTo>
                    <a:pt x="120" y="989"/>
                  </a:lnTo>
                  <a:lnTo>
                    <a:pt x="106" y="985"/>
                  </a:lnTo>
                  <a:lnTo>
                    <a:pt x="108" y="979"/>
                  </a:lnTo>
                  <a:lnTo>
                    <a:pt x="110" y="973"/>
                  </a:lnTo>
                  <a:lnTo>
                    <a:pt x="112" y="969"/>
                  </a:lnTo>
                  <a:lnTo>
                    <a:pt x="114" y="965"/>
                  </a:lnTo>
                  <a:lnTo>
                    <a:pt x="121" y="958"/>
                  </a:lnTo>
                  <a:lnTo>
                    <a:pt x="127" y="954"/>
                  </a:lnTo>
                  <a:lnTo>
                    <a:pt x="134" y="950"/>
                  </a:lnTo>
                  <a:lnTo>
                    <a:pt x="140" y="947"/>
                  </a:lnTo>
                  <a:lnTo>
                    <a:pt x="147" y="942"/>
                  </a:lnTo>
                  <a:lnTo>
                    <a:pt x="153" y="936"/>
                  </a:lnTo>
                  <a:lnTo>
                    <a:pt x="149" y="932"/>
                  </a:lnTo>
                  <a:lnTo>
                    <a:pt x="148" y="929"/>
                  </a:lnTo>
                  <a:lnTo>
                    <a:pt x="147" y="927"/>
                  </a:lnTo>
                  <a:lnTo>
                    <a:pt x="147" y="925"/>
                  </a:lnTo>
                  <a:lnTo>
                    <a:pt x="148" y="923"/>
                  </a:lnTo>
                  <a:lnTo>
                    <a:pt x="149" y="921"/>
                  </a:lnTo>
                  <a:lnTo>
                    <a:pt x="151" y="919"/>
                  </a:lnTo>
                  <a:lnTo>
                    <a:pt x="155" y="917"/>
                  </a:lnTo>
                  <a:lnTo>
                    <a:pt x="161" y="914"/>
                  </a:lnTo>
                  <a:lnTo>
                    <a:pt x="170" y="910"/>
                  </a:lnTo>
                  <a:lnTo>
                    <a:pt x="178" y="905"/>
                  </a:lnTo>
                  <a:lnTo>
                    <a:pt x="187" y="899"/>
                  </a:lnTo>
                  <a:lnTo>
                    <a:pt x="191" y="901"/>
                  </a:lnTo>
                  <a:lnTo>
                    <a:pt x="196" y="902"/>
                  </a:lnTo>
                  <a:lnTo>
                    <a:pt x="203" y="901"/>
                  </a:lnTo>
                  <a:lnTo>
                    <a:pt x="209" y="900"/>
                  </a:lnTo>
                  <a:lnTo>
                    <a:pt x="215" y="898"/>
                  </a:lnTo>
                  <a:lnTo>
                    <a:pt x="221" y="896"/>
                  </a:lnTo>
                  <a:lnTo>
                    <a:pt x="227" y="893"/>
                  </a:lnTo>
                  <a:lnTo>
                    <a:pt x="233" y="889"/>
                  </a:lnTo>
                  <a:lnTo>
                    <a:pt x="243" y="881"/>
                  </a:lnTo>
                  <a:lnTo>
                    <a:pt x="251" y="872"/>
                  </a:lnTo>
                  <a:lnTo>
                    <a:pt x="255" y="868"/>
                  </a:lnTo>
                  <a:lnTo>
                    <a:pt x="257" y="863"/>
                  </a:lnTo>
                  <a:lnTo>
                    <a:pt x="259" y="859"/>
                  </a:lnTo>
                  <a:lnTo>
                    <a:pt x="259" y="856"/>
                  </a:lnTo>
                  <a:lnTo>
                    <a:pt x="259" y="851"/>
                  </a:lnTo>
                  <a:lnTo>
                    <a:pt x="258" y="847"/>
                  </a:lnTo>
                  <a:lnTo>
                    <a:pt x="256" y="843"/>
                  </a:lnTo>
                  <a:lnTo>
                    <a:pt x="254" y="840"/>
                  </a:lnTo>
                  <a:lnTo>
                    <a:pt x="248" y="832"/>
                  </a:lnTo>
                  <a:lnTo>
                    <a:pt x="243" y="826"/>
                  </a:lnTo>
                  <a:lnTo>
                    <a:pt x="236" y="818"/>
                  </a:lnTo>
                  <a:lnTo>
                    <a:pt x="232" y="811"/>
                  </a:lnTo>
                  <a:lnTo>
                    <a:pt x="229" y="807"/>
                  </a:lnTo>
                  <a:lnTo>
                    <a:pt x="227" y="803"/>
                  </a:lnTo>
                  <a:lnTo>
                    <a:pt x="226" y="799"/>
                  </a:lnTo>
                  <a:lnTo>
                    <a:pt x="226" y="794"/>
                  </a:lnTo>
                  <a:lnTo>
                    <a:pt x="226" y="789"/>
                  </a:lnTo>
                  <a:lnTo>
                    <a:pt x="227" y="784"/>
                  </a:lnTo>
                  <a:lnTo>
                    <a:pt x="228" y="780"/>
                  </a:lnTo>
                  <a:lnTo>
                    <a:pt x="231" y="776"/>
                  </a:lnTo>
                  <a:lnTo>
                    <a:pt x="234" y="770"/>
                  </a:lnTo>
                  <a:lnTo>
                    <a:pt x="239" y="763"/>
                  </a:lnTo>
                  <a:lnTo>
                    <a:pt x="244" y="757"/>
                  </a:lnTo>
                  <a:lnTo>
                    <a:pt x="248" y="751"/>
                  </a:lnTo>
                  <a:lnTo>
                    <a:pt x="250" y="747"/>
                  </a:lnTo>
                  <a:lnTo>
                    <a:pt x="251" y="743"/>
                  </a:lnTo>
                  <a:lnTo>
                    <a:pt x="252" y="738"/>
                  </a:lnTo>
                  <a:lnTo>
                    <a:pt x="252" y="733"/>
                  </a:lnTo>
                  <a:lnTo>
                    <a:pt x="252" y="724"/>
                  </a:lnTo>
                  <a:lnTo>
                    <a:pt x="251" y="716"/>
                  </a:lnTo>
                  <a:lnTo>
                    <a:pt x="249" y="707"/>
                  </a:lnTo>
                  <a:lnTo>
                    <a:pt x="247" y="700"/>
                  </a:lnTo>
                  <a:lnTo>
                    <a:pt x="242" y="686"/>
                  </a:lnTo>
                  <a:lnTo>
                    <a:pt x="234" y="674"/>
                  </a:lnTo>
                  <a:lnTo>
                    <a:pt x="218" y="653"/>
                  </a:lnTo>
                  <a:lnTo>
                    <a:pt x="206" y="634"/>
                  </a:lnTo>
                  <a:lnTo>
                    <a:pt x="200" y="634"/>
                  </a:lnTo>
                  <a:lnTo>
                    <a:pt x="194" y="635"/>
                  </a:lnTo>
                  <a:lnTo>
                    <a:pt x="190" y="637"/>
                  </a:lnTo>
                  <a:lnTo>
                    <a:pt x="186" y="639"/>
                  </a:lnTo>
                  <a:lnTo>
                    <a:pt x="177" y="644"/>
                  </a:lnTo>
                  <a:lnTo>
                    <a:pt x="168" y="649"/>
                  </a:lnTo>
                  <a:lnTo>
                    <a:pt x="159" y="656"/>
                  </a:lnTo>
                  <a:lnTo>
                    <a:pt x="148" y="661"/>
                  </a:lnTo>
                  <a:lnTo>
                    <a:pt x="142" y="662"/>
                  </a:lnTo>
                  <a:lnTo>
                    <a:pt x="135" y="664"/>
                  </a:lnTo>
                  <a:lnTo>
                    <a:pt x="128" y="665"/>
                  </a:lnTo>
                  <a:lnTo>
                    <a:pt x="120" y="665"/>
                  </a:lnTo>
                  <a:lnTo>
                    <a:pt x="113" y="663"/>
                  </a:lnTo>
                  <a:lnTo>
                    <a:pt x="104" y="658"/>
                  </a:lnTo>
                  <a:lnTo>
                    <a:pt x="100" y="656"/>
                  </a:lnTo>
                  <a:lnTo>
                    <a:pt x="97" y="652"/>
                  </a:lnTo>
                  <a:lnTo>
                    <a:pt x="94" y="649"/>
                  </a:lnTo>
                  <a:lnTo>
                    <a:pt x="93" y="646"/>
                  </a:lnTo>
                  <a:lnTo>
                    <a:pt x="93" y="640"/>
                  </a:lnTo>
                  <a:lnTo>
                    <a:pt x="95" y="633"/>
                  </a:lnTo>
                  <a:lnTo>
                    <a:pt x="98" y="628"/>
                  </a:lnTo>
                  <a:lnTo>
                    <a:pt x="100" y="622"/>
                  </a:lnTo>
                  <a:lnTo>
                    <a:pt x="102" y="616"/>
                  </a:lnTo>
                  <a:lnTo>
                    <a:pt x="104" y="610"/>
                  </a:lnTo>
                  <a:lnTo>
                    <a:pt x="105" y="604"/>
                  </a:lnTo>
                  <a:lnTo>
                    <a:pt x="106" y="597"/>
                  </a:lnTo>
                  <a:lnTo>
                    <a:pt x="86" y="597"/>
                  </a:lnTo>
                  <a:lnTo>
                    <a:pt x="64" y="597"/>
                  </a:lnTo>
                  <a:lnTo>
                    <a:pt x="35" y="597"/>
                  </a:lnTo>
                  <a:lnTo>
                    <a:pt x="0" y="597"/>
                  </a:lnTo>
                  <a:lnTo>
                    <a:pt x="585" y="117"/>
                  </a:lnTo>
                  <a:lnTo>
                    <a:pt x="594" y="116"/>
                  </a:lnTo>
                  <a:lnTo>
                    <a:pt x="602" y="114"/>
                  </a:lnTo>
                  <a:lnTo>
                    <a:pt x="612" y="112"/>
                  </a:lnTo>
                  <a:lnTo>
                    <a:pt x="625" y="111"/>
                  </a:lnTo>
                  <a:lnTo>
                    <a:pt x="635" y="111"/>
                  </a:lnTo>
                  <a:lnTo>
                    <a:pt x="643" y="113"/>
                  </a:lnTo>
                  <a:lnTo>
                    <a:pt x="651" y="116"/>
                  </a:lnTo>
                  <a:lnTo>
                    <a:pt x="659" y="119"/>
                  </a:lnTo>
                  <a:lnTo>
                    <a:pt x="674" y="128"/>
                  </a:lnTo>
                  <a:lnTo>
                    <a:pt x="687" y="138"/>
                  </a:lnTo>
                  <a:lnTo>
                    <a:pt x="702" y="148"/>
                  </a:lnTo>
                  <a:lnTo>
                    <a:pt x="716" y="158"/>
                  </a:lnTo>
                  <a:lnTo>
                    <a:pt x="724" y="161"/>
                  </a:lnTo>
                  <a:lnTo>
                    <a:pt x="732" y="164"/>
                  </a:lnTo>
                  <a:lnTo>
                    <a:pt x="741" y="166"/>
                  </a:lnTo>
                  <a:lnTo>
                    <a:pt x="751" y="166"/>
                  </a:lnTo>
                  <a:lnTo>
                    <a:pt x="943" y="111"/>
                  </a:lnTo>
                  <a:lnTo>
                    <a:pt x="1096" y="111"/>
                  </a:lnTo>
                  <a:lnTo>
                    <a:pt x="1103" y="112"/>
                  </a:lnTo>
                  <a:lnTo>
                    <a:pt x="1110" y="113"/>
                  </a:lnTo>
                  <a:lnTo>
                    <a:pt x="1117" y="113"/>
                  </a:lnTo>
                  <a:lnTo>
                    <a:pt x="1123" y="113"/>
                  </a:lnTo>
                  <a:lnTo>
                    <a:pt x="1135" y="110"/>
                  </a:lnTo>
                  <a:lnTo>
                    <a:pt x="1146" y="105"/>
                  </a:lnTo>
                  <a:lnTo>
                    <a:pt x="1157" y="100"/>
                  </a:lnTo>
                  <a:lnTo>
                    <a:pt x="1169" y="93"/>
                  </a:lnTo>
                  <a:lnTo>
                    <a:pt x="1181" y="89"/>
                  </a:lnTo>
                  <a:lnTo>
                    <a:pt x="1196" y="85"/>
                  </a:lnTo>
                  <a:lnTo>
                    <a:pt x="1195" y="90"/>
                  </a:lnTo>
                  <a:lnTo>
                    <a:pt x="1195" y="94"/>
                  </a:lnTo>
                  <a:lnTo>
                    <a:pt x="1195" y="100"/>
                  </a:lnTo>
                  <a:lnTo>
                    <a:pt x="1196" y="104"/>
                  </a:lnTo>
                  <a:lnTo>
                    <a:pt x="1198" y="112"/>
                  </a:lnTo>
                  <a:lnTo>
                    <a:pt x="1202" y="120"/>
                  </a:lnTo>
                  <a:lnTo>
                    <a:pt x="1208" y="126"/>
                  </a:lnTo>
                  <a:lnTo>
                    <a:pt x="1214" y="131"/>
                  </a:lnTo>
                  <a:lnTo>
                    <a:pt x="1218" y="132"/>
                  </a:lnTo>
                  <a:lnTo>
                    <a:pt x="1222" y="134"/>
                  </a:lnTo>
                  <a:lnTo>
                    <a:pt x="1225" y="135"/>
                  </a:lnTo>
                  <a:lnTo>
                    <a:pt x="1230" y="135"/>
                  </a:lnTo>
                  <a:lnTo>
                    <a:pt x="1238" y="134"/>
                  </a:lnTo>
                  <a:lnTo>
                    <a:pt x="1247" y="133"/>
                  </a:lnTo>
                  <a:lnTo>
                    <a:pt x="1255" y="131"/>
                  </a:lnTo>
                  <a:lnTo>
                    <a:pt x="1263" y="128"/>
                  </a:lnTo>
                  <a:lnTo>
                    <a:pt x="1278" y="122"/>
                  </a:lnTo>
                  <a:lnTo>
                    <a:pt x="1296" y="117"/>
                  </a:lnTo>
                  <a:lnTo>
                    <a:pt x="1298" y="119"/>
                  </a:lnTo>
                  <a:lnTo>
                    <a:pt x="1300" y="120"/>
                  </a:lnTo>
                  <a:lnTo>
                    <a:pt x="1303" y="122"/>
                  </a:lnTo>
                  <a:lnTo>
                    <a:pt x="1308" y="123"/>
                  </a:lnTo>
                  <a:lnTo>
                    <a:pt x="1319" y="124"/>
                  </a:lnTo>
                  <a:lnTo>
                    <a:pt x="1331" y="124"/>
                  </a:lnTo>
                  <a:lnTo>
                    <a:pt x="1343" y="123"/>
                  </a:lnTo>
                  <a:lnTo>
                    <a:pt x="1355" y="121"/>
                  </a:lnTo>
                  <a:lnTo>
                    <a:pt x="1367" y="119"/>
                  </a:lnTo>
                  <a:lnTo>
                    <a:pt x="1376" y="117"/>
                  </a:lnTo>
                  <a:lnTo>
                    <a:pt x="1386" y="116"/>
                  </a:lnTo>
                  <a:lnTo>
                    <a:pt x="1397" y="114"/>
                  </a:lnTo>
                  <a:lnTo>
                    <a:pt x="1405" y="112"/>
                  </a:lnTo>
                  <a:lnTo>
                    <a:pt x="1409" y="111"/>
                  </a:lnTo>
                  <a:lnTo>
                    <a:pt x="1424" y="112"/>
                  </a:lnTo>
                  <a:lnTo>
                    <a:pt x="1450" y="117"/>
                  </a:lnTo>
                  <a:lnTo>
                    <a:pt x="1483" y="123"/>
                  </a:lnTo>
                  <a:lnTo>
                    <a:pt x="1520" y="131"/>
                  </a:lnTo>
                  <a:lnTo>
                    <a:pt x="1557" y="140"/>
                  </a:lnTo>
                  <a:lnTo>
                    <a:pt x="1592" y="149"/>
                  </a:lnTo>
                  <a:lnTo>
                    <a:pt x="1621" y="159"/>
                  </a:lnTo>
                  <a:lnTo>
                    <a:pt x="1641" y="166"/>
                  </a:lnTo>
                  <a:lnTo>
                    <a:pt x="1632" y="174"/>
                  </a:lnTo>
                  <a:lnTo>
                    <a:pt x="1623" y="179"/>
                  </a:lnTo>
                  <a:lnTo>
                    <a:pt x="1615" y="183"/>
                  </a:lnTo>
                  <a:lnTo>
                    <a:pt x="1607" y="187"/>
                  </a:lnTo>
                  <a:lnTo>
                    <a:pt x="1601" y="189"/>
                  </a:lnTo>
                  <a:lnTo>
                    <a:pt x="1592" y="193"/>
                  </a:lnTo>
                  <a:lnTo>
                    <a:pt x="1584" y="197"/>
                  </a:lnTo>
                  <a:lnTo>
                    <a:pt x="1574" y="202"/>
                  </a:lnTo>
                  <a:lnTo>
                    <a:pt x="1591" y="209"/>
                  </a:lnTo>
                  <a:lnTo>
                    <a:pt x="1606" y="215"/>
                  </a:lnTo>
                  <a:lnTo>
                    <a:pt x="1621" y="219"/>
                  </a:lnTo>
                  <a:lnTo>
                    <a:pt x="1635" y="222"/>
                  </a:lnTo>
                  <a:lnTo>
                    <a:pt x="1648" y="225"/>
                  </a:lnTo>
                  <a:lnTo>
                    <a:pt x="1662" y="226"/>
                  </a:lnTo>
                  <a:lnTo>
                    <a:pt x="1678" y="227"/>
                  </a:lnTo>
                  <a:lnTo>
                    <a:pt x="1694" y="228"/>
                  </a:lnTo>
                  <a:lnTo>
                    <a:pt x="1711" y="227"/>
                  </a:lnTo>
                  <a:lnTo>
                    <a:pt x="1725" y="224"/>
                  </a:lnTo>
                  <a:lnTo>
                    <a:pt x="1737" y="220"/>
                  </a:lnTo>
                  <a:lnTo>
                    <a:pt x="1749" y="216"/>
                  </a:lnTo>
                  <a:lnTo>
                    <a:pt x="1760" y="211"/>
                  </a:lnTo>
                  <a:lnTo>
                    <a:pt x="1771" y="206"/>
                  </a:lnTo>
                  <a:lnTo>
                    <a:pt x="1782" y="203"/>
                  </a:lnTo>
                  <a:lnTo>
                    <a:pt x="1794" y="202"/>
                  </a:lnTo>
                  <a:lnTo>
                    <a:pt x="1800" y="203"/>
                  </a:lnTo>
                  <a:lnTo>
                    <a:pt x="1805" y="204"/>
                  </a:lnTo>
                  <a:lnTo>
                    <a:pt x="1811" y="206"/>
                  </a:lnTo>
                  <a:lnTo>
                    <a:pt x="1816" y="209"/>
                  </a:lnTo>
                  <a:lnTo>
                    <a:pt x="1825" y="217"/>
                  </a:lnTo>
                  <a:lnTo>
                    <a:pt x="1833" y="225"/>
                  </a:lnTo>
                  <a:lnTo>
                    <a:pt x="1841" y="232"/>
                  </a:lnTo>
                  <a:lnTo>
                    <a:pt x="1849" y="239"/>
                  </a:lnTo>
                  <a:lnTo>
                    <a:pt x="1853" y="242"/>
                  </a:lnTo>
                  <a:lnTo>
                    <a:pt x="1858" y="244"/>
                  </a:lnTo>
                  <a:lnTo>
                    <a:pt x="1862" y="245"/>
                  </a:lnTo>
                  <a:lnTo>
                    <a:pt x="1867" y="246"/>
                  </a:lnTo>
                  <a:lnTo>
                    <a:pt x="1880" y="202"/>
                  </a:lnTo>
                  <a:lnTo>
                    <a:pt x="2006" y="178"/>
                  </a:lnTo>
                  <a:lnTo>
                    <a:pt x="2016" y="179"/>
                  </a:lnTo>
                  <a:lnTo>
                    <a:pt x="2026" y="180"/>
                  </a:lnTo>
                  <a:lnTo>
                    <a:pt x="2035" y="181"/>
                  </a:lnTo>
                  <a:lnTo>
                    <a:pt x="2043" y="183"/>
                  </a:lnTo>
                  <a:lnTo>
                    <a:pt x="2060" y="188"/>
                  </a:lnTo>
                  <a:lnTo>
                    <a:pt x="2076" y="193"/>
                  </a:lnTo>
                  <a:lnTo>
                    <a:pt x="2093" y="199"/>
                  </a:lnTo>
                  <a:lnTo>
                    <a:pt x="2109" y="204"/>
                  </a:lnTo>
                  <a:lnTo>
                    <a:pt x="2118" y="206"/>
                  </a:lnTo>
                  <a:lnTo>
                    <a:pt x="2127" y="207"/>
                  </a:lnTo>
                  <a:lnTo>
                    <a:pt x="2137" y="208"/>
                  </a:lnTo>
                  <a:lnTo>
                    <a:pt x="2147" y="208"/>
                  </a:lnTo>
                  <a:lnTo>
                    <a:pt x="2162" y="208"/>
                  </a:lnTo>
                  <a:lnTo>
                    <a:pt x="2173" y="207"/>
                  </a:lnTo>
                  <a:lnTo>
                    <a:pt x="2183" y="205"/>
                  </a:lnTo>
                  <a:lnTo>
                    <a:pt x="2190" y="202"/>
                  </a:lnTo>
                  <a:lnTo>
                    <a:pt x="2198" y="200"/>
                  </a:lnTo>
                  <a:lnTo>
                    <a:pt x="2206" y="198"/>
                  </a:lnTo>
                  <a:lnTo>
                    <a:pt x="2215" y="197"/>
                  </a:lnTo>
                  <a:lnTo>
                    <a:pt x="2226" y="196"/>
                  </a:lnTo>
                  <a:lnTo>
                    <a:pt x="2235" y="197"/>
                  </a:lnTo>
                  <a:lnTo>
                    <a:pt x="2244" y="199"/>
                  </a:lnTo>
                  <a:lnTo>
                    <a:pt x="2253" y="202"/>
                  </a:lnTo>
                  <a:lnTo>
                    <a:pt x="2261" y="205"/>
                  </a:lnTo>
                  <a:lnTo>
                    <a:pt x="2267" y="209"/>
                  </a:lnTo>
                  <a:lnTo>
                    <a:pt x="2274" y="213"/>
                  </a:lnTo>
                  <a:lnTo>
                    <a:pt x="2280" y="215"/>
                  </a:lnTo>
                  <a:lnTo>
                    <a:pt x="2286" y="216"/>
                  </a:lnTo>
                  <a:lnTo>
                    <a:pt x="2290" y="215"/>
                  </a:lnTo>
                  <a:lnTo>
                    <a:pt x="2296" y="213"/>
                  </a:lnTo>
                  <a:lnTo>
                    <a:pt x="2300" y="211"/>
                  </a:lnTo>
                  <a:lnTo>
                    <a:pt x="2305" y="206"/>
                  </a:lnTo>
                  <a:lnTo>
                    <a:pt x="2309" y="202"/>
                  </a:lnTo>
                  <a:lnTo>
                    <a:pt x="2312" y="197"/>
                  </a:lnTo>
                  <a:lnTo>
                    <a:pt x="2316" y="191"/>
                  </a:lnTo>
                  <a:lnTo>
                    <a:pt x="2319" y="184"/>
                  </a:lnTo>
                  <a:lnTo>
                    <a:pt x="2326" y="183"/>
                  </a:lnTo>
                  <a:lnTo>
                    <a:pt x="2334" y="180"/>
                  </a:lnTo>
                  <a:lnTo>
                    <a:pt x="2339" y="179"/>
                  </a:lnTo>
                  <a:lnTo>
                    <a:pt x="2342" y="177"/>
                  </a:lnTo>
                  <a:lnTo>
                    <a:pt x="2344" y="174"/>
                  </a:lnTo>
                  <a:lnTo>
                    <a:pt x="2345" y="172"/>
                  </a:lnTo>
                  <a:lnTo>
                    <a:pt x="2378" y="172"/>
                  </a:lnTo>
                  <a:lnTo>
                    <a:pt x="2376" y="178"/>
                  </a:lnTo>
                  <a:lnTo>
                    <a:pt x="2372" y="185"/>
                  </a:lnTo>
                  <a:lnTo>
                    <a:pt x="2369" y="189"/>
                  </a:lnTo>
                  <a:lnTo>
                    <a:pt x="2367" y="193"/>
                  </a:lnTo>
                  <a:lnTo>
                    <a:pt x="2366" y="198"/>
                  </a:lnTo>
                  <a:lnTo>
                    <a:pt x="2365" y="202"/>
                  </a:lnTo>
                  <a:lnTo>
                    <a:pt x="2365" y="216"/>
                  </a:lnTo>
                  <a:lnTo>
                    <a:pt x="2365" y="228"/>
                  </a:lnTo>
                  <a:lnTo>
                    <a:pt x="2405" y="228"/>
                  </a:lnTo>
                  <a:lnTo>
                    <a:pt x="2401" y="213"/>
                  </a:lnTo>
                  <a:lnTo>
                    <a:pt x="2400" y="203"/>
                  </a:lnTo>
                  <a:lnTo>
                    <a:pt x="2401" y="195"/>
                  </a:lnTo>
                  <a:lnTo>
                    <a:pt x="2405" y="184"/>
                  </a:lnTo>
                  <a:lnTo>
                    <a:pt x="2430" y="184"/>
                  </a:lnTo>
                  <a:lnTo>
                    <a:pt x="2454" y="182"/>
                  </a:lnTo>
                  <a:lnTo>
                    <a:pt x="2465" y="180"/>
                  </a:lnTo>
                  <a:lnTo>
                    <a:pt x="2476" y="178"/>
                  </a:lnTo>
                  <a:lnTo>
                    <a:pt x="2487" y="175"/>
                  </a:lnTo>
                  <a:lnTo>
                    <a:pt x="2497" y="172"/>
                  </a:lnTo>
                  <a:lnTo>
                    <a:pt x="2506" y="168"/>
                  </a:lnTo>
                  <a:lnTo>
                    <a:pt x="2513" y="164"/>
                  </a:lnTo>
                  <a:lnTo>
                    <a:pt x="2521" y="159"/>
                  </a:lnTo>
                  <a:lnTo>
                    <a:pt x="2526" y="153"/>
                  </a:lnTo>
                  <a:lnTo>
                    <a:pt x="2532" y="146"/>
                  </a:lnTo>
                  <a:lnTo>
                    <a:pt x="2535" y="139"/>
                  </a:lnTo>
                  <a:lnTo>
                    <a:pt x="2537" y="131"/>
                  </a:lnTo>
                  <a:lnTo>
                    <a:pt x="2539" y="123"/>
                  </a:lnTo>
                  <a:lnTo>
                    <a:pt x="2532" y="123"/>
                  </a:lnTo>
                  <a:lnTo>
                    <a:pt x="2518" y="123"/>
                  </a:lnTo>
                  <a:lnTo>
                    <a:pt x="2501" y="123"/>
                  </a:lnTo>
                  <a:lnTo>
                    <a:pt x="2491" y="123"/>
                  </a:lnTo>
                  <a:lnTo>
                    <a:pt x="2487" y="120"/>
                  </a:lnTo>
                  <a:lnTo>
                    <a:pt x="2483" y="115"/>
                  </a:lnTo>
                  <a:lnTo>
                    <a:pt x="2479" y="110"/>
                  </a:lnTo>
                  <a:lnTo>
                    <a:pt x="2477" y="105"/>
                  </a:lnTo>
                  <a:lnTo>
                    <a:pt x="2473" y="93"/>
                  </a:lnTo>
                  <a:lnTo>
                    <a:pt x="2472" y="85"/>
                  </a:lnTo>
                  <a:lnTo>
                    <a:pt x="2473" y="81"/>
                  </a:lnTo>
                  <a:lnTo>
                    <a:pt x="2476" y="75"/>
                  </a:lnTo>
                  <a:lnTo>
                    <a:pt x="2480" y="69"/>
                  </a:lnTo>
                  <a:lnTo>
                    <a:pt x="2487" y="62"/>
                  </a:lnTo>
                  <a:lnTo>
                    <a:pt x="2495" y="55"/>
                  </a:lnTo>
                  <a:lnTo>
                    <a:pt x="2503" y="48"/>
                  </a:lnTo>
                  <a:lnTo>
                    <a:pt x="2512" y="40"/>
                  </a:lnTo>
                  <a:lnTo>
                    <a:pt x="2523" y="33"/>
                  </a:lnTo>
                  <a:lnTo>
                    <a:pt x="2534" y="26"/>
                  </a:lnTo>
                  <a:lnTo>
                    <a:pt x="2545" y="20"/>
                  </a:lnTo>
                  <a:lnTo>
                    <a:pt x="2556" y="15"/>
                  </a:lnTo>
                  <a:lnTo>
                    <a:pt x="2567" y="10"/>
                  </a:lnTo>
                  <a:lnTo>
                    <a:pt x="2577" y="6"/>
                  </a:lnTo>
                  <a:lnTo>
                    <a:pt x="2587" y="2"/>
                  </a:lnTo>
                  <a:lnTo>
                    <a:pt x="2597" y="0"/>
                  </a:lnTo>
                  <a:lnTo>
                    <a:pt x="2604" y="0"/>
                  </a:lnTo>
                  <a:lnTo>
                    <a:pt x="2611" y="0"/>
                  </a:lnTo>
                  <a:lnTo>
                    <a:pt x="2621" y="0"/>
                  </a:lnTo>
                  <a:lnTo>
                    <a:pt x="2631" y="0"/>
                  </a:lnTo>
                  <a:lnTo>
                    <a:pt x="2637" y="0"/>
                  </a:lnTo>
                  <a:lnTo>
                    <a:pt x="2638" y="8"/>
                  </a:lnTo>
                  <a:lnTo>
                    <a:pt x="2638" y="16"/>
                  </a:lnTo>
                  <a:lnTo>
                    <a:pt x="2640" y="24"/>
                  </a:lnTo>
                  <a:lnTo>
                    <a:pt x="2642" y="30"/>
                  </a:lnTo>
                  <a:lnTo>
                    <a:pt x="2646" y="42"/>
                  </a:lnTo>
                  <a:lnTo>
                    <a:pt x="2651" y="53"/>
                  </a:lnTo>
                  <a:lnTo>
                    <a:pt x="2656" y="62"/>
                  </a:lnTo>
                  <a:lnTo>
                    <a:pt x="2660" y="71"/>
                  </a:lnTo>
                  <a:lnTo>
                    <a:pt x="2663" y="81"/>
                  </a:lnTo>
                  <a:lnTo>
                    <a:pt x="2664" y="91"/>
                  </a:lnTo>
                  <a:lnTo>
                    <a:pt x="2664" y="95"/>
                  </a:lnTo>
                  <a:lnTo>
                    <a:pt x="2663" y="97"/>
                  </a:lnTo>
                  <a:lnTo>
                    <a:pt x="2660" y="100"/>
                  </a:lnTo>
                  <a:lnTo>
                    <a:pt x="2658" y="101"/>
                  </a:lnTo>
                  <a:lnTo>
                    <a:pt x="2652" y="103"/>
                  </a:lnTo>
                  <a:lnTo>
                    <a:pt x="2644" y="105"/>
                  </a:lnTo>
                  <a:lnTo>
                    <a:pt x="2635" y="106"/>
                  </a:lnTo>
                  <a:lnTo>
                    <a:pt x="2627" y="108"/>
                  </a:lnTo>
                  <a:lnTo>
                    <a:pt x="2624" y="109"/>
                  </a:lnTo>
                  <a:lnTo>
                    <a:pt x="2622" y="111"/>
                  </a:lnTo>
                  <a:lnTo>
                    <a:pt x="2620" y="114"/>
                  </a:lnTo>
                  <a:lnTo>
                    <a:pt x="2618" y="117"/>
                  </a:lnTo>
                  <a:lnTo>
                    <a:pt x="2627" y="118"/>
                  </a:lnTo>
                  <a:lnTo>
                    <a:pt x="2637" y="120"/>
                  </a:lnTo>
                  <a:lnTo>
                    <a:pt x="2647" y="122"/>
                  </a:lnTo>
                  <a:lnTo>
                    <a:pt x="2657" y="123"/>
                  </a:lnTo>
                  <a:lnTo>
                    <a:pt x="2653" y="127"/>
                  </a:lnTo>
                  <a:lnTo>
                    <a:pt x="2649" y="132"/>
                  </a:lnTo>
                  <a:lnTo>
                    <a:pt x="2647" y="137"/>
                  </a:lnTo>
                  <a:lnTo>
                    <a:pt x="2646" y="142"/>
                  </a:lnTo>
                  <a:lnTo>
                    <a:pt x="2644" y="153"/>
                  </a:lnTo>
                  <a:lnTo>
                    <a:pt x="2644" y="166"/>
                  </a:lnTo>
                  <a:lnTo>
                    <a:pt x="2645" y="168"/>
                  </a:lnTo>
                  <a:lnTo>
                    <a:pt x="2646" y="169"/>
                  </a:lnTo>
                  <a:lnTo>
                    <a:pt x="2648" y="169"/>
                  </a:lnTo>
                  <a:lnTo>
                    <a:pt x="2652" y="168"/>
                  </a:lnTo>
                  <a:lnTo>
                    <a:pt x="2658" y="167"/>
                  </a:lnTo>
                  <a:lnTo>
                    <a:pt x="2664" y="166"/>
                  </a:lnTo>
                  <a:lnTo>
                    <a:pt x="2664" y="160"/>
                  </a:lnTo>
                  <a:lnTo>
                    <a:pt x="2664" y="153"/>
                  </a:lnTo>
                  <a:lnTo>
                    <a:pt x="2672" y="151"/>
                  </a:lnTo>
                  <a:lnTo>
                    <a:pt x="2680" y="148"/>
                  </a:lnTo>
                  <a:lnTo>
                    <a:pt x="2685" y="145"/>
                  </a:lnTo>
                  <a:lnTo>
                    <a:pt x="2689" y="142"/>
                  </a:lnTo>
                  <a:lnTo>
                    <a:pt x="2692" y="139"/>
                  </a:lnTo>
                  <a:lnTo>
                    <a:pt x="2696" y="137"/>
                  </a:lnTo>
                  <a:lnTo>
                    <a:pt x="2700" y="135"/>
                  </a:lnTo>
                  <a:lnTo>
                    <a:pt x="2704" y="135"/>
                  </a:lnTo>
                  <a:lnTo>
                    <a:pt x="2709" y="137"/>
                  </a:lnTo>
                  <a:lnTo>
                    <a:pt x="2715" y="138"/>
                  </a:lnTo>
                  <a:lnTo>
                    <a:pt x="2724" y="139"/>
                  </a:lnTo>
                  <a:lnTo>
                    <a:pt x="2733" y="140"/>
                  </a:lnTo>
                  <a:lnTo>
                    <a:pt x="2749" y="141"/>
                  </a:lnTo>
                  <a:lnTo>
                    <a:pt x="2757" y="141"/>
                  </a:lnTo>
                  <a:lnTo>
                    <a:pt x="2752" y="153"/>
                  </a:lnTo>
                  <a:lnTo>
                    <a:pt x="2745" y="164"/>
                  </a:lnTo>
                  <a:lnTo>
                    <a:pt x="2738" y="173"/>
                  </a:lnTo>
                  <a:lnTo>
                    <a:pt x="2731" y="180"/>
                  </a:lnTo>
                  <a:lnTo>
                    <a:pt x="2723" y="188"/>
                  </a:lnTo>
                  <a:lnTo>
                    <a:pt x="2716" y="196"/>
                  </a:lnTo>
                  <a:lnTo>
                    <a:pt x="2710" y="204"/>
                  </a:lnTo>
                  <a:lnTo>
                    <a:pt x="2704" y="216"/>
                  </a:lnTo>
                  <a:lnTo>
                    <a:pt x="2712" y="217"/>
                  </a:lnTo>
                  <a:lnTo>
                    <a:pt x="2719" y="218"/>
                  </a:lnTo>
                  <a:lnTo>
                    <a:pt x="2725" y="218"/>
                  </a:lnTo>
                  <a:lnTo>
                    <a:pt x="2732" y="218"/>
                  </a:lnTo>
                  <a:lnTo>
                    <a:pt x="2744" y="216"/>
                  </a:lnTo>
                  <a:lnTo>
                    <a:pt x="2750" y="216"/>
                  </a:lnTo>
                  <a:lnTo>
                    <a:pt x="2780" y="194"/>
                  </a:lnTo>
                  <a:lnTo>
                    <a:pt x="2810" y="172"/>
                  </a:lnTo>
                  <a:lnTo>
                    <a:pt x="2817" y="167"/>
                  </a:lnTo>
                  <a:lnTo>
                    <a:pt x="2825" y="163"/>
                  </a:lnTo>
                  <a:lnTo>
                    <a:pt x="2834" y="159"/>
                  </a:lnTo>
                  <a:lnTo>
                    <a:pt x="2843" y="155"/>
                  </a:lnTo>
                  <a:lnTo>
                    <a:pt x="2853" y="151"/>
                  </a:lnTo>
                  <a:lnTo>
                    <a:pt x="2862" y="149"/>
                  </a:lnTo>
                  <a:lnTo>
                    <a:pt x="2872" y="147"/>
                  </a:lnTo>
                  <a:lnTo>
                    <a:pt x="2883" y="147"/>
                  </a:lnTo>
                  <a:lnTo>
                    <a:pt x="2884" y="139"/>
                  </a:lnTo>
                  <a:lnTo>
                    <a:pt x="2885" y="132"/>
                  </a:lnTo>
                  <a:lnTo>
                    <a:pt x="2888" y="126"/>
                  </a:lnTo>
                  <a:lnTo>
                    <a:pt x="2891" y="121"/>
                  </a:lnTo>
                  <a:lnTo>
                    <a:pt x="2895" y="116"/>
                  </a:lnTo>
                  <a:lnTo>
                    <a:pt x="2900" y="111"/>
                  </a:lnTo>
                  <a:lnTo>
                    <a:pt x="2905" y="107"/>
                  </a:lnTo>
                  <a:lnTo>
                    <a:pt x="2912" y="104"/>
                  </a:lnTo>
                  <a:lnTo>
                    <a:pt x="2918" y="101"/>
                  </a:lnTo>
                  <a:lnTo>
                    <a:pt x="2925" y="98"/>
                  </a:lnTo>
                  <a:lnTo>
                    <a:pt x="2932" y="96"/>
                  </a:lnTo>
                  <a:lnTo>
                    <a:pt x="2939" y="94"/>
                  </a:lnTo>
                  <a:lnTo>
                    <a:pt x="2955" y="92"/>
                  </a:lnTo>
                  <a:lnTo>
                    <a:pt x="2970" y="91"/>
                  </a:lnTo>
                  <a:lnTo>
                    <a:pt x="2978" y="92"/>
                  </a:lnTo>
                  <a:lnTo>
                    <a:pt x="2984" y="93"/>
                  </a:lnTo>
                  <a:lnTo>
                    <a:pt x="2993" y="95"/>
                  </a:lnTo>
                  <a:lnTo>
                    <a:pt x="3001" y="98"/>
                  </a:lnTo>
                  <a:lnTo>
                    <a:pt x="3008" y="101"/>
                  </a:lnTo>
                  <a:lnTo>
                    <a:pt x="3017" y="103"/>
                  </a:lnTo>
                  <a:lnTo>
                    <a:pt x="3026" y="104"/>
                  </a:lnTo>
                  <a:lnTo>
                    <a:pt x="3036" y="105"/>
                  </a:lnTo>
                  <a:lnTo>
                    <a:pt x="3036" y="110"/>
                  </a:lnTo>
                  <a:lnTo>
                    <a:pt x="3036" y="117"/>
                  </a:lnTo>
                  <a:lnTo>
                    <a:pt x="3036" y="126"/>
                  </a:lnTo>
                  <a:lnTo>
                    <a:pt x="3036" y="135"/>
                  </a:lnTo>
                  <a:lnTo>
                    <a:pt x="3036" y="139"/>
                  </a:lnTo>
                  <a:lnTo>
                    <a:pt x="3035" y="143"/>
                  </a:lnTo>
                  <a:lnTo>
                    <a:pt x="3033" y="147"/>
                  </a:lnTo>
                  <a:lnTo>
                    <a:pt x="3030" y="150"/>
                  </a:lnTo>
                  <a:lnTo>
                    <a:pt x="3025" y="157"/>
                  </a:lnTo>
                  <a:lnTo>
                    <a:pt x="3018" y="162"/>
                  </a:lnTo>
                  <a:lnTo>
                    <a:pt x="3003" y="170"/>
                  </a:lnTo>
                  <a:lnTo>
                    <a:pt x="2990" y="178"/>
                  </a:lnTo>
                  <a:lnTo>
                    <a:pt x="2982" y="196"/>
                  </a:lnTo>
                  <a:lnTo>
                    <a:pt x="2973" y="214"/>
                  </a:lnTo>
                  <a:lnTo>
                    <a:pt x="2968" y="222"/>
                  </a:lnTo>
                  <a:lnTo>
                    <a:pt x="2963" y="229"/>
                  </a:lnTo>
                  <a:lnTo>
                    <a:pt x="2958" y="236"/>
                  </a:lnTo>
                  <a:lnTo>
                    <a:pt x="2951" y="243"/>
                  </a:lnTo>
                  <a:lnTo>
                    <a:pt x="2945" y="249"/>
                  </a:lnTo>
                  <a:lnTo>
                    <a:pt x="2938" y="254"/>
                  </a:lnTo>
                  <a:lnTo>
                    <a:pt x="2931" y="259"/>
                  </a:lnTo>
                  <a:lnTo>
                    <a:pt x="2923" y="263"/>
                  </a:lnTo>
                  <a:lnTo>
                    <a:pt x="2914" y="267"/>
                  </a:lnTo>
                  <a:lnTo>
                    <a:pt x="2904" y="269"/>
                  </a:lnTo>
                  <a:lnTo>
                    <a:pt x="2894" y="271"/>
                  </a:lnTo>
                  <a:lnTo>
                    <a:pt x="2883" y="271"/>
                  </a:lnTo>
                  <a:lnTo>
                    <a:pt x="2878" y="271"/>
                  </a:lnTo>
                  <a:lnTo>
                    <a:pt x="2872" y="270"/>
                  </a:lnTo>
                  <a:lnTo>
                    <a:pt x="2867" y="268"/>
                  </a:lnTo>
                  <a:lnTo>
                    <a:pt x="2861" y="266"/>
                  </a:lnTo>
                  <a:lnTo>
                    <a:pt x="2856" y="263"/>
                  </a:lnTo>
                  <a:lnTo>
                    <a:pt x="2850" y="260"/>
                  </a:lnTo>
                  <a:lnTo>
                    <a:pt x="2847" y="256"/>
                  </a:lnTo>
                  <a:lnTo>
                    <a:pt x="2844" y="252"/>
                  </a:lnTo>
                  <a:lnTo>
                    <a:pt x="2838" y="257"/>
                  </a:lnTo>
                  <a:lnTo>
                    <a:pt x="2835" y="264"/>
                  </a:lnTo>
                  <a:lnTo>
                    <a:pt x="2834" y="268"/>
                  </a:lnTo>
                  <a:lnTo>
                    <a:pt x="2834" y="272"/>
                  </a:lnTo>
                  <a:lnTo>
                    <a:pt x="2835" y="275"/>
                  </a:lnTo>
                  <a:lnTo>
                    <a:pt x="2837" y="277"/>
                  </a:lnTo>
                  <a:lnTo>
                    <a:pt x="2829" y="278"/>
                  </a:lnTo>
                  <a:lnTo>
                    <a:pt x="2823" y="279"/>
                  </a:lnTo>
                  <a:lnTo>
                    <a:pt x="2817" y="281"/>
                  </a:lnTo>
                  <a:lnTo>
                    <a:pt x="2811" y="283"/>
                  </a:lnTo>
                  <a:lnTo>
                    <a:pt x="2805" y="285"/>
                  </a:lnTo>
                  <a:lnTo>
                    <a:pt x="2801" y="287"/>
                  </a:lnTo>
                  <a:lnTo>
                    <a:pt x="2795" y="289"/>
                  </a:lnTo>
                  <a:lnTo>
                    <a:pt x="2790" y="289"/>
                  </a:lnTo>
                  <a:lnTo>
                    <a:pt x="2783" y="288"/>
                  </a:lnTo>
                  <a:lnTo>
                    <a:pt x="2777" y="286"/>
                  </a:lnTo>
                  <a:lnTo>
                    <a:pt x="2770" y="283"/>
                  </a:lnTo>
                  <a:lnTo>
                    <a:pt x="2765" y="279"/>
                  </a:lnTo>
                  <a:lnTo>
                    <a:pt x="2754" y="271"/>
                  </a:lnTo>
                  <a:lnTo>
                    <a:pt x="2744" y="264"/>
                  </a:lnTo>
                  <a:lnTo>
                    <a:pt x="2730" y="272"/>
                  </a:lnTo>
                  <a:lnTo>
                    <a:pt x="2717" y="281"/>
                  </a:lnTo>
                  <a:lnTo>
                    <a:pt x="2707" y="290"/>
                  </a:lnTo>
                  <a:lnTo>
                    <a:pt x="2696" y="299"/>
                  </a:lnTo>
                  <a:lnTo>
                    <a:pt x="2685" y="307"/>
                  </a:lnTo>
                  <a:lnTo>
                    <a:pt x="2671" y="313"/>
                  </a:lnTo>
                  <a:lnTo>
                    <a:pt x="2664" y="316"/>
                  </a:lnTo>
                  <a:lnTo>
                    <a:pt x="2656" y="318"/>
                  </a:lnTo>
                  <a:lnTo>
                    <a:pt x="2647" y="319"/>
                  </a:lnTo>
                  <a:lnTo>
                    <a:pt x="2637" y="319"/>
                  </a:lnTo>
                  <a:lnTo>
                    <a:pt x="2626" y="319"/>
                  </a:lnTo>
                  <a:lnTo>
                    <a:pt x="2615" y="317"/>
                  </a:lnTo>
                  <a:lnTo>
                    <a:pt x="2602" y="315"/>
                  </a:lnTo>
                  <a:lnTo>
                    <a:pt x="2590" y="312"/>
                  </a:lnTo>
                  <a:lnTo>
                    <a:pt x="2579" y="308"/>
                  </a:lnTo>
                  <a:lnTo>
                    <a:pt x="2569" y="304"/>
                  </a:lnTo>
                  <a:lnTo>
                    <a:pt x="2562" y="300"/>
                  </a:lnTo>
                  <a:lnTo>
                    <a:pt x="2558" y="295"/>
                  </a:lnTo>
                  <a:lnTo>
                    <a:pt x="2518" y="295"/>
                  </a:lnTo>
                  <a:lnTo>
                    <a:pt x="2521" y="303"/>
                  </a:lnTo>
                  <a:lnTo>
                    <a:pt x="2525" y="309"/>
                  </a:lnTo>
                  <a:lnTo>
                    <a:pt x="2530" y="314"/>
                  </a:lnTo>
                  <a:lnTo>
                    <a:pt x="2536" y="318"/>
                  </a:lnTo>
                  <a:lnTo>
                    <a:pt x="2542" y="322"/>
                  </a:lnTo>
                  <a:lnTo>
                    <a:pt x="2550" y="324"/>
                  </a:lnTo>
                  <a:lnTo>
                    <a:pt x="2557" y="326"/>
                  </a:lnTo>
                  <a:lnTo>
                    <a:pt x="2565" y="327"/>
                  </a:lnTo>
                  <a:lnTo>
                    <a:pt x="2601" y="328"/>
                  </a:lnTo>
                  <a:lnTo>
                    <a:pt x="2637" y="326"/>
                  </a:lnTo>
                  <a:lnTo>
                    <a:pt x="2637" y="335"/>
                  </a:lnTo>
                  <a:lnTo>
                    <a:pt x="2638" y="342"/>
                  </a:lnTo>
                  <a:lnTo>
                    <a:pt x="2641" y="349"/>
                  </a:lnTo>
                  <a:lnTo>
                    <a:pt x="2644" y="357"/>
                  </a:lnTo>
                  <a:lnTo>
                    <a:pt x="2619" y="363"/>
                  </a:lnTo>
                  <a:lnTo>
                    <a:pt x="2590" y="371"/>
                  </a:lnTo>
                  <a:lnTo>
                    <a:pt x="2562" y="382"/>
                  </a:lnTo>
                  <a:lnTo>
                    <a:pt x="2531" y="392"/>
                  </a:lnTo>
                  <a:lnTo>
                    <a:pt x="2501" y="402"/>
                  </a:lnTo>
                  <a:lnTo>
                    <a:pt x="2473" y="410"/>
                  </a:lnTo>
                  <a:lnTo>
                    <a:pt x="2458" y="414"/>
                  </a:lnTo>
                  <a:lnTo>
                    <a:pt x="2444" y="416"/>
                  </a:lnTo>
                  <a:lnTo>
                    <a:pt x="2431" y="418"/>
                  </a:lnTo>
                  <a:lnTo>
                    <a:pt x="2419" y="418"/>
                  </a:lnTo>
                  <a:lnTo>
                    <a:pt x="2339" y="400"/>
                  </a:lnTo>
                  <a:lnTo>
                    <a:pt x="2319" y="400"/>
                  </a:lnTo>
                  <a:lnTo>
                    <a:pt x="2340" y="408"/>
                  </a:lnTo>
                  <a:lnTo>
                    <a:pt x="2361" y="416"/>
                  </a:lnTo>
                  <a:lnTo>
                    <a:pt x="2372" y="420"/>
                  </a:lnTo>
                  <a:lnTo>
                    <a:pt x="2382" y="425"/>
                  </a:lnTo>
                  <a:lnTo>
                    <a:pt x="2390" y="430"/>
                  </a:lnTo>
                  <a:lnTo>
                    <a:pt x="2398" y="437"/>
                  </a:lnTo>
                  <a:lnTo>
                    <a:pt x="2394" y="444"/>
                  </a:lnTo>
                  <a:lnTo>
                    <a:pt x="2388" y="449"/>
                  </a:lnTo>
                  <a:lnTo>
                    <a:pt x="2384" y="454"/>
                  </a:lnTo>
                  <a:lnTo>
                    <a:pt x="2378" y="457"/>
                  </a:lnTo>
                  <a:lnTo>
                    <a:pt x="2373" y="461"/>
                  </a:lnTo>
                  <a:lnTo>
                    <a:pt x="2368" y="463"/>
                  </a:lnTo>
                  <a:lnTo>
                    <a:pt x="2363" y="465"/>
                  </a:lnTo>
                  <a:lnTo>
                    <a:pt x="2357" y="467"/>
                  </a:lnTo>
                  <a:lnTo>
                    <a:pt x="2333" y="471"/>
                  </a:lnTo>
                  <a:lnTo>
                    <a:pt x="2306" y="474"/>
                  </a:lnTo>
                  <a:lnTo>
                    <a:pt x="2296" y="477"/>
                  </a:lnTo>
                  <a:lnTo>
                    <a:pt x="2286" y="481"/>
                  </a:lnTo>
                  <a:lnTo>
                    <a:pt x="2277" y="486"/>
                  </a:lnTo>
                  <a:lnTo>
                    <a:pt x="2268" y="492"/>
                  </a:lnTo>
                  <a:lnTo>
                    <a:pt x="2260" y="497"/>
                  </a:lnTo>
                  <a:lnTo>
                    <a:pt x="2251" y="501"/>
                  </a:lnTo>
                  <a:lnTo>
                    <a:pt x="2242" y="504"/>
                  </a:lnTo>
                  <a:lnTo>
                    <a:pt x="2232" y="505"/>
                  </a:lnTo>
                  <a:lnTo>
                    <a:pt x="2232" y="517"/>
                  </a:lnTo>
                  <a:lnTo>
                    <a:pt x="2232" y="529"/>
                  </a:lnTo>
                  <a:lnTo>
                    <a:pt x="2220" y="532"/>
                  </a:lnTo>
                  <a:lnTo>
                    <a:pt x="2208" y="537"/>
                  </a:lnTo>
                  <a:lnTo>
                    <a:pt x="2194" y="542"/>
                  </a:lnTo>
                  <a:lnTo>
                    <a:pt x="2181" y="550"/>
                  </a:lnTo>
                  <a:lnTo>
                    <a:pt x="2166" y="559"/>
                  </a:lnTo>
                  <a:lnTo>
                    <a:pt x="2151" y="568"/>
                  </a:lnTo>
                  <a:lnTo>
                    <a:pt x="2138" y="578"/>
                  </a:lnTo>
                  <a:lnTo>
                    <a:pt x="2123" y="588"/>
                  </a:lnTo>
                  <a:lnTo>
                    <a:pt x="2110" y="601"/>
                  </a:lnTo>
                  <a:lnTo>
                    <a:pt x="2098" y="613"/>
                  </a:lnTo>
                  <a:lnTo>
                    <a:pt x="2087" y="625"/>
                  </a:lnTo>
                  <a:lnTo>
                    <a:pt x="2078" y="637"/>
                  </a:lnTo>
                  <a:lnTo>
                    <a:pt x="2071" y="650"/>
                  </a:lnTo>
                  <a:lnTo>
                    <a:pt x="2064" y="664"/>
                  </a:lnTo>
                  <a:lnTo>
                    <a:pt x="2062" y="670"/>
                  </a:lnTo>
                  <a:lnTo>
                    <a:pt x="2061" y="677"/>
                  </a:lnTo>
                  <a:lnTo>
                    <a:pt x="2060" y="683"/>
                  </a:lnTo>
                  <a:lnTo>
                    <a:pt x="2060" y="689"/>
                  </a:lnTo>
                  <a:lnTo>
                    <a:pt x="2106" y="689"/>
                  </a:lnTo>
                  <a:lnTo>
                    <a:pt x="2104" y="714"/>
                  </a:lnTo>
                  <a:lnTo>
                    <a:pt x="2102" y="736"/>
                  </a:lnTo>
                  <a:lnTo>
                    <a:pt x="2100" y="745"/>
                  </a:lnTo>
                  <a:lnTo>
                    <a:pt x="2100" y="753"/>
                  </a:lnTo>
                  <a:lnTo>
                    <a:pt x="2102" y="757"/>
                  </a:lnTo>
                  <a:lnTo>
                    <a:pt x="2103" y="759"/>
                  </a:lnTo>
                  <a:lnTo>
                    <a:pt x="2104" y="762"/>
                  </a:lnTo>
                  <a:lnTo>
                    <a:pt x="2106" y="763"/>
                  </a:lnTo>
                  <a:lnTo>
                    <a:pt x="2086" y="776"/>
                  </a:lnTo>
                  <a:lnTo>
                    <a:pt x="2087" y="780"/>
                  </a:lnTo>
                  <a:lnTo>
                    <a:pt x="2089" y="784"/>
                  </a:lnTo>
                  <a:lnTo>
                    <a:pt x="2093" y="787"/>
                  </a:lnTo>
                  <a:lnTo>
                    <a:pt x="2097" y="790"/>
                  </a:lnTo>
                  <a:lnTo>
                    <a:pt x="2106" y="793"/>
                  </a:lnTo>
                  <a:lnTo>
                    <a:pt x="2112" y="794"/>
                  </a:lnTo>
                  <a:lnTo>
                    <a:pt x="2193" y="776"/>
                  </a:lnTo>
                  <a:lnTo>
                    <a:pt x="2204" y="782"/>
                  </a:lnTo>
                  <a:lnTo>
                    <a:pt x="2214" y="789"/>
                  </a:lnTo>
                  <a:lnTo>
                    <a:pt x="2223" y="796"/>
                  </a:lnTo>
                  <a:lnTo>
                    <a:pt x="2232" y="803"/>
                  </a:lnTo>
                  <a:lnTo>
                    <a:pt x="2250" y="819"/>
                  </a:lnTo>
                  <a:lnTo>
                    <a:pt x="2266" y="836"/>
                  </a:lnTo>
                  <a:lnTo>
                    <a:pt x="2284" y="852"/>
                  </a:lnTo>
                  <a:lnTo>
                    <a:pt x="2301" y="866"/>
                  </a:lnTo>
                  <a:lnTo>
                    <a:pt x="2311" y="872"/>
                  </a:lnTo>
                  <a:lnTo>
                    <a:pt x="2322" y="878"/>
                  </a:lnTo>
                  <a:lnTo>
                    <a:pt x="2333" y="883"/>
                  </a:lnTo>
                  <a:lnTo>
                    <a:pt x="2345" y="887"/>
                  </a:lnTo>
                  <a:lnTo>
                    <a:pt x="2345" y="891"/>
                  </a:lnTo>
                  <a:lnTo>
                    <a:pt x="2346" y="895"/>
                  </a:lnTo>
                  <a:lnTo>
                    <a:pt x="2347" y="898"/>
                  </a:lnTo>
                  <a:lnTo>
                    <a:pt x="2350" y="901"/>
                  </a:lnTo>
                  <a:lnTo>
                    <a:pt x="2352" y="903"/>
                  </a:lnTo>
                  <a:lnTo>
                    <a:pt x="2354" y="905"/>
                  </a:lnTo>
                  <a:lnTo>
                    <a:pt x="2356" y="906"/>
                  </a:lnTo>
                  <a:lnTo>
                    <a:pt x="2360" y="907"/>
                  </a:lnTo>
                  <a:lnTo>
                    <a:pt x="2367" y="909"/>
                  </a:lnTo>
                  <a:lnTo>
                    <a:pt x="2375" y="908"/>
                  </a:lnTo>
                  <a:lnTo>
                    <a:pt x="2383" y="907"/>
                  </a:lnTo>
                  <a:lnTo>
                    <a:pt x="2391" y="905"/>
                  </a:lnTo>
                  <a:lnTo>
                    <a:pt x="2409" y="900"/>
                  </a:lnTo>
                  <a:lnTo>
                    <a:pt x="2423" y="894"/>
                  </a:lnTo>
                  <a:lnTo>
                    <a:pt x="2434" y="889"/>
                  </a:lnTo>
                  <a:lnTo>
                    <a:pt x="2439" y="887"/>
                  </a:lnTo>
                  <a:lnTo>
                    <a:pt x="2485" y="905"/>
                  </a:lnTo>
                  <a:lnTo>
                    <a:pt x="2479" y="917"/>
                  </a:lnTo>
                  <a:lnTo>
                    <a:pt x="2474" y="925"/>
                  </a:lnTo>
                  <a:lnTo>
                    <a:pt x="2467" y="931"/>
                  </a:lnTo>
                  <a:lnTo>
                    <a:pt x="2458" y="936"/>
                  </a:lnTo>
                  <a:lnTo>
                    <a:pt x="2472" y="949"/>
                  </a:lnTo>
                  <a:lnTo>
                    <a:pt x="2461" y="971"/>
                  </a:lnTo>
                  <a:lnTo>
                    <a:pt x="2450" y="995"/>
                  </a:lnTo>
                  <a:lnTo>
                    <a:pt x="2445" y="1006"/>
                  </a:lnTo>
                  <a:lnTo>
                    <a:pt x="2442" y="1018"/>
                  </a:lnTo>
                  <a:lnTo>
                    <a:pt x="2440" y="1029"/>
                  </a:lnTo>
                  <a:lnTo>
                    <a:pt x="2439" y="1040"/>
                  </a:lnTo>
                  <a:lnTo>
                    <a:pt x="2440" y="1049"/>
                  </a:lnTo>
                  <a:lnTo>
                    <a:pt x="2443" y="1059"/>
                  </a:lnTo>
                  <a:lnTo>
                    <a:pt x="2447" y="1070"/>
                  </a:lnTo>
                  <a:lnTo>
                    <a:pt x="2454" y="1081"/>
                  </a:lnTo>
                  <a:lnTo>
                    <a:pt x="2462" y="1092"/>
                  </a:lnTo>
                  <a:lnTo>
                    <a:pt x="2469" y="1101"/>
                  </a:lnTo>
                  <a:lnTo>
                    <a:pt x="2473" y="1104"/>
                  </a:lnTo>
                  <a:lnTo>
                    <a:pt x="2477" y="1107"/>
                  </a:lnTo>
                  <a:lnTo>
                    <a:pt x="2481" y="1108"/>
                  </a:lnTo>
                  <a:lnTo>
                    <a:pt x="2485" y="1109"/>
                  </a:lnTo>
                  <a:lnTo>
                    <a:pt x="2487" y="1114"/>
                  </a:lnTo>
                  <a:lnTo>
                    <a:pt x="2492" y="1121"/>
                  </a:lnTo>
                  <a:lnTo>
                    <a:pt x="2499" y="1128"/>
                  </a:lnTo>
                  <a:lnTo>
                    <a:pt x="2504" y="1133"/>
                  </a:lnTo>
                  <a:lnTo>
                    <a:pt x="2528" y="1113"/>
                  </a:lnTo>
                  <a:lnTo>
                    <a:pt x="2548" y="1091"/>
                  </a:lnTo>
                  <a:lnTo>
                    <a:pt x="2559" y="1080"/>
                  </a:lnTo>
                  <a:lnTo>
                    <a:pt x="2569" y="1068"/>
                  </a:lnTo>
                  <a:lnTo>
                    <a:pt x="2578" y="1057"/>
                  </a:lnTo>
                  <a:lnTo>
                    <a:pt x="2587" y="1043"/>
                  </a:lnTo>
                  <a:lnTo>
                    <a:pt x="2595" y="1031"/>
                  </a:lnTo>
                  <a:lnTo>
                    <a:pt x="2602" y="1017"/>
                  </a:lnTo>
                  <a:lnTo>
                    <a:pt x="2609" y="1003"/>
                  </a:lnTo>
                  <a:lnTo>
                    <a:pt x="2614" y="987"/>
                  </a:lnTo>
                  <a:lnTo>
                    <a:pt x="2619" y="971"/>
                  </a:lnTo>
                  <a:lnTo>
                    <a:pt x="2622" y="955"/>
                  </a:lnTo>
                  <a:lnTo>
                    <a:pt x="2624" y="937"/>
                  </a:lnTo>
                  <a:lnTo>
                    <a:pt x="2624" y="917"/>
                  </a:lnTo>
                  <a:lnTo>
                    <a:pt x="2638" y="917"/>
                  </a:lnTo>
                  <a:lnTo>
                    <a:pt x="2655" y="914"/>
                  </a:lnTo>
                  <a:lnTo>
                    <a:pt x="2672" y="911"/>
                  </a:lnTo>
                  <a:lnTo>
                    <a:pt x="2690" y="906"/>
                  </a:lnTo>
                  <a:lnTo>
                    <a:pt x="2709" y="900"/>
                  </a:lnTo>
                  <a:lnTo>
                    <a:pt x="2727" y="892"/>
                  </a:lnTo>
                  <a:lnTo>
                    <a:pt x="2746" y="884"/>
                  </a:lnTo>
                  <a:lnTo>
                    <a:pt x="2765" y="873"/>
                  </a:lnTo>
                  <a:lnTo>
                    <a:pt x="2782" y="863"/>
                  </a:lnTo>
                  <a:lnTo>
                    <a:pt x="2798" y="852"/>
                  </a:lnTo>
                  <a:lnTo>
                    <a:pt x="2813" y="840"/>
                  </a:lnTo>
                  <a:lnTo>
                    <a:pt x="2825" y="827"/>
                  </a:lnTo>
                  <a:lnTo>
                    <a:pt x="2831" y="819"/>
                  </a:lnTo>
                  <a:lnTo>
                    <a:pt x="2836" y="813"/>
                  </a:lnTo>
                  <a:lnTo>
                    <a:pt x="2839" y="806"/>
                  </a:lnTo>
                  <a:lnTo>
                    <a:pt x="2844" y="799"/>
                  </a:lnTo>
                  <a:lnTo>
                    <a:pt x="2846" y="792"/>
                  </a:lnTo>
                  <a:lnTo>
                    <a:pt x="2848" y="785"/>
                  </a:lnTo>
                  <a:lnTo>
                    <a:pt x="2849" y="777"/>
                  </a:lnTo>
                  <a:lnTo>
                    <a:pt x="2850" y="770"/>
                  </a:lnTo>
                  <a:lnTo>
                    <a:pt x="2849" y="763"/>
                  </a:lnTo>
                  <a:lnTo>
                    <a:pt x="2848" y="757"/>
                  </a:lnTo>
                  <a:lnTo>
                    <a:pt x="2846" y="752"/>
                  </a:lnTo>
                  <a:lnTo>
                    <a:pt x="2843" y="747"/>
                  </a:lnTo>
                  <a:lnTo>
                    <a:pt x="2835" y="738"/>
                  </a:lnTo>
                  <a:lnTo>
                    <a:pt x="2827" y="731"/>
                  </a:lnTo>
                  <a:lnTo>
                    <a:pt x="2819" y="725"/>
                  </a:lnTo>
                  <a:lnTo>
                    <a:pt x="2811" y="718"/>
                  </a:lnTo>
                  <a:lnTo>
                    <a:pt x="2808" y="715"/>
                  </a:lnTo>
                  <a:lnTo>
                    <a:pt x="2805" y="711"/>
                  </a:lnTo>
                  <a:lnTo>
                    <a:pt x="2804" y="706"/>
                  </a:lnTo>
                  <a:lnTo>
                    <a:pt x="2804" y="702"/>
                  </a:lnTo>
                  <a:lnTo>
                    <a:pt x="2804" y="698"/>
                  </a:lnTo>
                  <a:lnTo>
                    <a:pt x="2808" y="694"/>
                  </a:lnTo>
                  <a:lnTo>
                    <a:pt x="2812" y="688"/>
                  </a:lnTo>
                  <a:lnTo>
                    <a:pt x="2819" y="680"/>
                  </a:lnTo>
                  <a:lnTo>
                    <a:pt x="2833" y="664"/>
                  </a:lnTo>
                  <a:lnTo>
                    <a:pt x="2850" y="645"/>
                  </a:lnTo>
                  <a:lnTo>
                    <a:pt x="2882" y="612"/>
                  </a:lnTo>
                  <a:lnTo>
                    <a:pt x="2896" y="597"/>
                  </a:lnTo>
                  <a:lnTo>
                    <a:pt x="2894" y="593"/>
                  </a:lnTo>
                  <a:lnTo>
                    <a:pt x="2892" y="589"/>
                  </a:lnTo>
                  <a:lnTo>
                    <a:pt x="2891" y="585"/>
                  </a:lnTo>
                  <a:lnTo>
                    <a:pt x="2890" y="581"/>
                  </a:lnTo>
                  <a:lnTo>
                    <a:pt x="2890" y="573"/>
                  </a:lnTo>
                  <a:lnTo>
                    <a:pt x="2892" y="566"/>
                  </a:lnTo>
                  <a:lnTo>
                    <a:pt x="2896" y="558"/>
                  </a:lnTo>
                  <a:lnTo>
                    <a:pt x="2902" y="551"/>
                  </a:lnTo>
                  <a:lnTo>
                    <a:pt x="2909" y="544"/>
                  </a:lnTo>
                  <a:lnTo>
                    <a:pt x="2916" y="535"/>
                  </a:lnTo>
                  <a:lnTo>
                    <a:pt x="2934" y="520"/>
                  </a:lnTo>
                  <a:lnTo>
                    <a:pt x="2951" y="505"/>
                  </a:lnTo>
                  <a:lnTo>
                    <a:pt x="2959" y="498"/>
                  </a:lnTo>
                  <a:lnTo>
                    <a:pt x="2966" y="490"/>
                  </a:lnTo>
                  <a:lnTo>
                    <a:pt x="2972" y="482"/>
                  </a:lnTo>
                  <a:lnTo>
                    <a:pt x="2977" y="474"/>
                  </a:lnTo>
                  <a:lnTo>
                    <a:pt x="3149" y="480"/>
                  </a:lnTo>
                  <a:lnTo>
                    <a:pt x="3149" y="485"/>
                  </a:lnTo>
                  <a:lnTo>
                    <a:pt x="3150" y="490"/>
                  </a:lnTo>
                  <a:lnTo>
                    <a:pt x="3151" y="494"/>
                  </a:lnTo>
                  <a:lnTo>
                    <a:pt x="3153" y="497"/>
                  </a:lnTo>
                  <a:lnTo>
                    <a:pt x="3156" y="500"/>
                  </a:lnTo>
                  <a:lnTo>
                    <a:pt x="3159" y="502"/>
                  </a:lnTo>
                  <a:lnTo>
                    <a:pt x="3161" y="503"/>
                  </a:lnTo>
                  <a:lnTo>
                    <a:pt x="3165" y="504"/>
                  </a:lnTo>
                  <a:lnTo>
                    <a:pt x="3180" y="505"/>
                  </a:lnTo>
                  <a:lnTo>
                    <a:pt x="3196" y="505"/>
                  </a:lnTo>
                  <a:lnTo>
                    <a:pt x="3201" y="509"/>
                  </a:lnTo>
                  <a:lnTo>
                    <a:pt x="3204" y="514"/>
                  </a:lnTo>
                  <a:lnTo>
                    <a:pt x="3208" y="521"/>
                  </a:lnTo>
                  <a:lnTo>
                    <a:pt x="3210" y="529"/>
                  </a:lnTo>
                  <a:lnTo>
                    <a:pt x="3215" y="545"/>
                  </a:lnTo>
                  <a:lnTo>
                    <a:pt x="3216" y="554"/>
                  </a:lnTo>
                  <a:lnTo>
                    <a:pt x="3221" y="556"/>
                  </a:lnTo>
                  <a:lnTo>
                    <a:pt x="3229" y="557"/>
                  </a:lnTo>
                  <a:lnTo>
                    <a:pt x="3238" y="557"/>
                  </a:lnTo>
                  <a:lnTo>
                    <a:pt x="3247" y="557"/>
                  </a:lnTo>
                  <a:lnTo>
                    <a:pt x="3268" y="555"/>
                  </a:lnTo>
                  <a:lnTo>
                    <a:pt x="3288" y="554"/>
                  </a:lnTo>
                  <a:lnTo>
                    <a:pt x="3292" y="566"/>
                  </a:lnTo>
                  <a:lnTo>
                    <a:pt x="3295" y="572"/>
                  </a:lnTo>
                  <a:lnTo>
                    <a:pt x="3288" y="579"/>
                  </a:lnTo>
                  <a:lnTo>
                    <a:pt x="3282" y="585"/>
                  </a:lnTo>
                  <a:lnTo>
                    <a:pt x="3276" y="592"/>
                  </a:lnTo>
                  <a:lnTo>
                    <a:pt x="3272" y="601"/>
                  </a:lnTo>
                  <a:lnTo>
                    <a:pt x="3264" y="616"/>
                  </a:lnTo>
                  <a:lnTo>
                    <a:pt x="3257" y="632"/>
                  </a:lnTo>
                  <a:lnTo>
                    <a:pt x="3251" y="646"/>
                  </a:lnTo>
                  <a:lnTo>
                    <a:pt x="3245" y="660"/>
                  </a:lnTo>
                  <a:lnTo>
                    <a:pt x="3241" y="666"/>
                  </a:lnTo>
                  <a:lnTo>
                    <a:pt x="3238" y="671"/>
                  </a:lnTo>
                  <a:lnTo>
                    <a:pt x="3234" y="675"/>
                  </a:lnTo>
                  <a:lnTo>
                    <a:pt x="3229" y="677"/>
                  </a:lnTo>
                  <a:lnTo>
                    <a:pt x="3238" y="677"/>
                  </a:lnTo>
                  <a:lnTo>
                    <a:pt x="3246" y="677"/>
                  </a:lnTo>
                  <a:lnTo>
                    <a:pt x="3253" y="677"/>
                  </a:lnTo>
                  <a:lnTo>
                    <a:pt x="3262" y="677"/>
                  </a:lnTo>
                  <a:lnTo>
                    <a:pt x="3262" y="683"/>
                  </a:lnTo>
                  <a:lnTo>
                    <a:pt x="3261" y="688"/>
                  </a:lnTo>
                  <a:lnTo>
                    <a:pt x="3259" y="693"/>
                  </a:lnTo>
                  <a:lnTo>
                    <a:pt x="3257" y="697"/>
                  </a:lnTo>
                  <a:lnTo>
                    <a:pt x="3251" y="705"/>
                  </a:lnTo>
                  <a:lnTo>
                    <a:pt x="3245" y="714"/>
                  </a:lnTo>
                  <a:lnTo>
                    <a:pt x="3238" y="721"/>
                  </a:lnTo>
                  <a:lnTo>
                    <a:pt x="3231" y="729"/>
                  </a:lnTo>
                  <a:lnTo>
                    <a:pt x="3226" y="736"/>
                  </a:lnTo>
                  <a:lnTo>
                    <a:pt x="3223" y="745"/>
                  </a:lnTo>
                  <a:lnTo>
                    <a:pt x="3229" y="742"/>
                  </a:lnTo>
                  <a:lnTo>
                    <a:pt x="3237" y="738"/>
                  </a:lnTo>
                  <a:lnTo>
                    <a:pt x="3245" y="734"/>
                  </a:lnTo>
                  <a:lnTo>
                    <a:pt x="3251" y="730"/>
                  </a:lnTo>
                  <a:lnTo>
                    <a:pt x="3264" y="721"/>
                  </a:lnTo>
                  <a:lnTo>
                    <a:pt x="3275" y="715"/>
                  </a:lnTo>
                  <a:lnTo>
                    <a:pt x="3280" y="717"/>
                  </a:lnTo>
                  <a:lnTo>
                    <a:pt x="3284" y="718"/>
                  </a:lnTo>
                  <a:lnTo>
                    <a:pt x="3290" y="718"/>
                  </a:lnTo>
                  <a:lnTo>
                    <a:pt x="3295" y="718"/>
                  </a:lnTo>
                  <a:lnTo>
                    <a:pt x="3307" y="715"/>
                  </a:lnTo>
                  <a:lnTo>
                    <a:pt x="3320" y="709"/>
                  </a:lnTo>
                  <a:lnTo>
                    <a:pt x="3336" y="703"/>
                  </a:lnTo>
                  <a:lnTo>
                    <a:pt x="3351" y="695"/>
                  </a:lnTo>
                  <a:lnTo>
                    <a:pt x="3368" y="685"/>
                  </a:lnTo>
                  <a:lnTo>
                    <a:pt x="3384" y="675"/>
                  </a:lnTo>
                  <a:lnTo>
                    <a:pt x="3417" y="653"/>
                  </a:lnTo>
                  <a:lnTo>
                    <a:pt x="3447" y="632"/>
                  </a:lnTo>
                  <a:lnTo>
                    <a:pt x="3471" y="615"/>
                  </a:lnTo>
                  <a:lnTo>
                    <a:pt x="3488" y="604"/>
                  </a:lnTo>
                  <a:lnTo>
                    <a:pt x="3492" y="613"/>
                  </a:lnTo>
                  <a:lnTo>
                    <a:pt x="3495" y="621"/>
                  </a:lnTo>
                  <a:lnTo>
                    <a:pt x="3496" y="629"/>
                  </a:lnTo>
                  <a:lnTo>
                    <a:pt x="3496" y="637"/>
                  </a:lnTo>
                  <a:lnTo>
                    <a:pt x="3496" y="653"/>
                  </a:lnTo>
                  <a:lnTo>
                    <a:pt x="3495" y="671"/>
                  </a:lnTo>
                  <a:lnTo>
                    <a:pt x="3521" y="671"/>
                  </a:lnTo>
                  <a:lnTo>
                    <a:pt x="3522" y="680"/>
                  </a:lnTo>
                  <a:lnTo>
                    <a:pt x="3523" y="687"/>
                  </a:lnTo>
                  <a:lnTo>
                    <a:pt x="3521" y="692"/>
                  </a:lnTo>
                  <a:lnTo>
                    <a:pt x="3519" y="698"/>
                  </a:lnTo>
                  <a:lnTo>
                    <a:pt x="3514" y="708"/>
                  </a:lnTo>
                  <a:lnTo>
                    <a:pt x="3508" y="721"/>
                  </a:lnTo>
                  <a:lnTo>
                    <a:pt x="3521" y="721"/>
                  </a:lnTo>
                  <a:lnTo>
                    <a:pt x="3534" y="721"/>
                  </a:lnTo>
                  <a:lnTo>
                    <a:pt x="3534" y="732"/>
                  </a:lnTo>
                  <a:lnTo>
                    <a:pt x="3534" y="741"/>
                  </a:lnTo>
                  <a:lnTo>
                    <a:pt x="3534" y="749"/>
                  </a:lnTo>
                  <a:lnTo>
                    <a:pt x="3534" y="757"/>
                  </a:lnTo>
                  <a:lnTo>
                    <a:pt x="3536" y="762"/>
                  </a:lnTo>
                  <a:lnTo>
                    <a:pt x="3540" y="769"/>
                  </a:lnTo>
                  <a:lnTo>
                    <a:pt x="3542" y="772"/>
                  </a:lnTo>
                  <a:lnTo>
                    <a:pt x="3545" y="774"/>
                  </a:lnTo>
                  <a:lnTo>
                    <a:pt x="3550" y="776"/>
                  </a:lnTo>
                  <a:lnTo>
                    <a:pt x="3554" y="776"/>
                  </a:lnTo>
                  <a:lnTo>
                    <a:pt x="3551" y="786"/>
                  </a:lnTo>
                  <a:lnTo>
                    <a:pt x="3548" y="794"/>
                  </a:lnTo>
                  <a:lnTo>
                    <a:pt x="3542" y="800"/>
                  </a:lnTo>
                  <a:lnTo>
                    <a:pt x="3537" y="804"/>
                  </a:lnTo>
                  <a:lnTo>
                    <a:pt x="3526" y="811"/>
                  </a:lnTo>
                  <a:lnTo>
                    <a:pt x="3515" y="818"/>
                  </a:lnTo>
                  <a:lnTo>
                    <a:pt x="3522" y="828"/>
                  </a:lnTo>
                  <a:lnTo>
                    <a:pt x="3530" y="836"/>
                  </a:lnTo>
                  <a:lnTo>
                    <a:pt x="3539" y="844"/>
                  </a:lnTo>
                  <a:lnTo>
                    <a:pt x="3546" y="851"/>
                  </a:lnTo>
                  <a:lnTo>
                    <a:pt x="3556" y="857"/>
                  </a:lnTo>
                  <a:lnTo>
                    <a:pt x="3565" y="863"/>
                  </a:lnTo>
                  <a:lnTo>
                    <a:pt x="3575" y="869"/>
                  </a:lnTo>
                  <a:lnTo>
                    <a:pt x="3584" y="874"/>
                  </a:lnTo>
                  <a:lnTo>
                    <a:pt x="3605" y="885"/>
                  </a:lnTo>
                  <a:lnTo>
                    <a:pt x="3627" y="894"/>
                  </a:lnTo>
                  <a:lnTo>
                    <a:pt x="3650" y="902"/>
                  </a:lnTo>
                  <a:lnTo>
                    <a:pt x="3674" y="911"/>
                  </a:lnTo>
                  <a:lnTo>
                    <a:pt x="3668" y="918"/>
                  </a:lnTo>
                  <a:lnTo>
                    <a:pt x="3662" y="924"/>
                  </a:lnTo>
                  <a:lnTo>
                    <a:pt x="3652" y="930"/>
                  </a:lnTo>
                  <a:lnTo>
                    <a:pt x="3640" y="936"/>
                  </a:lnTo>
                  <a:lnTo>
                    <a:pt x="3615" y="946"/>
                  </a:lnTo>
                  <a:lnTo>
                    <a:pt x="3588" y="954"/>
                  </a:lnTo>
                  <a:lnTo>
                    <a:pt x="3563" y="961"/>
                  </a:lnTo>
                  <a:lnTo>
                    <a:pt x="3545" y="966"/>
                  </a:lnTo>
                  <a:lnTo>
                    <a:pt x="3540" y="968"/>
                  </a:lnTo>
                  <a:lnTo>
                    <a:pt x="3537" y="970"/>
                  </a:lnTo>
                  <a:lnTo>
                    <a:pt x="3537" y="971"/>
                  </a:lnTo>
                  <a:lnTo>
                    <a:pt x="3537" y="972"/>
                  </a:lnTo>
                  <a:lnTo>
                    <a:pt x="3539" y="972"/>
                  </a:lnTo>
                  <a:lnTo>
                    <a:pt x="3541" y="973"/>
                  </a:lnTo>
                  <a:lnTo>
                    <a:pt x="3548" y="974"/>
                  </a:lnTo>
                  <a:lnTo>
                    <a:pt x="3554" y="974"/>
                  </a:lnTo>
                  <a:lnTo>
                    <a:pt x="3560" y="974"/>
                  </a:lnTo>
                  <a:lnTo>
                    <a:pt x="3564" y="972"/>
                  </a:lnTo>
                  <a:lnTo>
                    <a:pt x="3570" y="970"/>
                  </a:lnTo>
                  <a:lnTo>
                    <a:pt x="3575" y="969"/>
                  </a:lnTo>
                  <a:lnTo>
                    <a:pt x="3581" y="967"/>
                  </a:lnTo>
                  <a:lnTo>
                    <a:pt x="3588" y="967"/>
                  </a:lnTo>
                  <a:lnTo>
                    <a:pt x="3598" y="965"/>
                  </a:lnTo>
                  <a:lnTo>
                    <a:pt x="3616" y="961"/>
                  </a:lnTo>
                  <a:lnTo>
                    <a:pt x="3637" y="957"/>
                  </a:lnTo>
                  <a:lnTo>
                    <a:pt x="3654" y="955"/>
                  </a:lnTo>
                  <a:lnTo>
                    <a:pt x="3673" y="955"/>
                  </a:lnTo>
                  <a:lnTo>
                    <a:pt x="3686" y="956"/>
                  </a:lnTo>
                  <a:lnTo>
                    <a:pt x="3695" y="958"/>
                  </a:lnTo>
                  <a:lnTo>
                    <a:pt x="3701" y="959"/>
                  </a:lnTo>
                  <a:lnTo>
                    <a:pt x="3707" y="960"/>
                  </a:lnTo>
                  <a:lnTo>
                    <a:pt x="3713" y="960"/>
                  </a:lnTo>
                  <a:lnTo>
                    <a:pt x="3721" y="958"/>
                  </a:lnTo>
                  <a:lnTo>
                    <a:pt x="3734" y="955"/>
                  </a:lnTo>
                  <a:lnTo>
                    <a:pt x="3734" y="964"/>
                  </a:lnTo>
                  <a:lnTo>
                    <a:pt x="3734" y="972"/>
                  </a:lnTo>
                  <a:lnTo>
                    <a:pt x="3734" y="979"/>
                  </a:lnTo>
                  <a:lnTo>
                    <a:pt x="3734" y="985"/>
                  </a:lnTo>
                  <a:lnTo>
                    <a:pt x="3734" y="998"/>
                  </a:lnTo>
                  <a:lnTo>
                    <a:pt x="3733" y="1007"/>
                  </a:lnTo>
                  <a:lnTo>
                    <a:pt x="3732" y="1014"/>
                  </a:lnTo>
                  <a:lnTo>
                    <a:pt x="3729" y="1018"/>
                  </a:lnTo>
                  <a:lnTo>
                    <a:pt x="3724" y="1022"/>
                  </a:lnTo>
                  <a:lnTo>
                    <a:pt x="3717" y="1024"/>
                  </a:lnTo>
                  <a:lnTo>
                    <a:pt x="3707" y="1026"/>
                  </a:lnTo>
                  <a:lnTo>
                    <a:pt x="3694" y="1028"/>
                  </a:lnTo>
                  <a:lnTo>
                    <a:pt x="3699" y="1037"/>
                  </a:lnTo>
                  <a:lnTo>
                    <a:pt x="3704" y="1047"/>
                  </a:lnTo>
                  <a:lnTo>
                    <a:pt x="3709" y="1054"/>
                  </a:lnTo>
                  <a:lnTo>
                    <a:pt x="3713" y="1059"/>
                  </a:lnTo>
                  <a:lnTo>
                    <a:pt x="3706" y="1068"/>
                  </a:lnTo>
                  <a:lnTo>
                    <a:pt x="3697" y="1076"/>
                  </a:lnTo>
                  <a:lnTo>
                    <a:pt x="3687" y="1083"/>
                  </a:lnTo>
                  <a:lnTo>
                    <a:pt x="3676" y="1087"/>
                  </a:lnTo>
                  <a:lnTo>
                    <a:pt x="3672" y="1089"/>
                  </a:lnTo>
                  <a:lnTo>
                    <a:pt x="3666" y="1090"/>
                  </a:lnTo>
                  <a:lnTo>
                    <a:pt x="3661" y="1091"/>
                  </a:lnTo>
                  <a:lnTo>
                    <a:pt x="3655" y="1091"/>
                  </a:lnTo>
                  <a:lnTo>
                    <a:pt x="3650" y="1090"/>
                  </a:lnTo>
                  <a:lnTo>
                    <a:pt x="3644" y="1089"/>
                  </a:lnTo>
                  <a:lnTo>
                    <a:pt x="3639" y="1087"/>
                  </a:lnTo>
                  <a:lnTo>
                    <a:pt x="3634" y="1084"/>
                  </a:lnTo>
                  <a:lnTo>
                    <a:pt x="3627" y="1089"/>
                  </a:lnTo>
                  <a:lnTo>
                    <a:pt x="3617" y="1093"/>
                  </a:lnTo>
                  <a:lnTo>
                    <a:pt x="3608" y="1096"/>
                  </a:lnTo>
                  <a:lnTo>
                    <a:pt x="3598" y="1099"/>
                  </a:lnTo>
                  <a:lnTo>
                    <a:pt x="3577" y="1104"/>
                  </a:lnTo>
                  <a:lnTo>
                    <a:pt x="3556" y="1108"/>
                  </a:lnTo>
                  <a:lnTo>
                    <a:pt x="3546" y="1110"/>
                  </a:lnTo>
                  <a:lnTo>
                    <a:pt x="3538" y="1113"/>
                  </a:lnTo>
                  <a:lnTo>
                    <a:pt x="3529" y="1116"/>
                  </a:lnTo>
                  <a:lnTo>
                    <a:pt x="3522" y="1120"/>
                  </a:lnTo>
                  <a:lnTo>
                    <a:pt x="3516" y="1124"/>
                  </a:lnTo>
                  <a:lnTo>
                    <a:pt x="3511" y="1130"/>
                  </a:lnTo>
                  <a:lnTo>
                    <a:pt x="3509" y="1137"/>
                  </a:lnTo>
                  <a:lnTo>
                    <a:pt x="3508" y="1145"/>
                  </a:lnTo>
                  <a:lnTo>
                    <a:pt x="3501" y="1145"/>
                  </a:lnTo>
                  <a:lnTo>
                    <a:pt x="3489" y="1159"/>
                  </a:lnTo>
                  <a:lnTo>
                    <a:pt x="3480" y="1168"/>
                  </a:lnTo>
                  <a:lnTo>
                    <a:pt x="3474" y="1172"/>
                  </a:lnTo>
                  <a:lnTo>
                    <a:pt x="3467" y="1174"/>
                  </a:lnTo>
                  <a:lnTo>
                    <a:pt x="3459" y="1176"/>
                  </a:lnTo>
                  <a:lnTo>
                    <a:pt x="3448" y="1176"/>
                  </a:lnTo>
                  <a:lnTo>
                    <a:pt x="3336" y="1164"/>
                  </a:lnTo>
                  <a:lnTo>
                    <a:pt x="3301" y="1164"/>
                  </a:lnTo>
                  <a:lnTo>
                    <a:pt x="3264" y="1164"/>
                  </a:lnTo>
                  <a:lnTo>
                    <a:pt x="3228" y="1164"/>
                  </a:lnTo>
                  <a:lnTo>
                    <a:pt x="3189" y="1164"/>
                  </a:lnTo>
                  <a:lnTo>
                    <a:pt x="3169" y="1165"/>
                  </a:lnTo>
                  <a:lnTo>
                    <a:pt x="3151" y="1168"/>
                  </a:lnTo>
                  <a:lnTo>
                    <a:pt x="3135" y="1172"/>
                  </a:lnTo>
                  <a:lnTo>
                    <a:pt x="3119" y="1177"/>
                  </a:lnTo>
                  <a:lnTo>
                    <a:pt x="3105" y="1183"/>
                  </a:lnTo>
                  <a:lnTo>
                    <a:pt x="3093" y="1191"/>
                  </a:lnTo>
                  <a:lnTo>
                    <a:pt x="3081" y="1198"/>
                  </a:lnTo>
                  <a:lnTo>
                    <a:pt x="3070" y="1207"/>
                  </a:lnTo>
                  <a:lnTo>
                    <a:pt x="3047" y="1225"/>
                  </a:lnTo>
                  <a:lnTo>
                    <a:pt x="3025" y="1242"/>
                  </a:lnTo>
                  <a:lnTo>
                    <a:pt x="3013" y="1250"/>
                  </a:lnTo>
                  <a:lnTo>
                    <a:pt x="3000" y="1257"/>
                  </a:lnTo>
                  <a:lnTo>
                    <a:pt x="2985" y="1263"/>
                  </a:lnTo>
                  <a:lnTo>
                    <a:pt x="2970" y="1269"/>
                  </a:lnTo>
                  <a:lnTo>
                    <a:pt x="2959" y="1272"/>
                  </a:lnTo>
                  <a:lnTo>
                    <a:pt x="2948" y="1276"/>
                  </a:lnTo>
                  <a:lnTo>
                    <a:pt x="2936" y="1281"/>
                  </a:lnTo>
                  <a:lnTo>
                    <a:pt x="2924" y="1286"/>
                  </a:lnTo>
                  <a:lnTo>
                    <a:pt x="2912" y="1293"/>
                  </a:lnTo>
                  <a:lnTo>
                    <a:pt x="2900" y="1300"/>
                  </a:lnTo>
                  <a:lnTo>
                    <a:pt x="2887" y="1308"/>
                  </a:lnTo>
                  <a:lnTo>
                    <a:pt x="2876" y="1316"/>
                  </a:lnTo>
                  <a:lnTo>
                    <a:pt x="2864" y="1326"/>
                  </a:lnTo>
                  <a:lnTo>
                    <a:pt x="2853" y="1335"/>
                  </a:lnTo>
                  <a:lnTo>
                    <a:pt x="2843" y="1344"/>
                  </a:lnTo>
                  <a:lnTo>
                    <a:pt x="2834" y="1354"/>
                  </a:lnTo>
                  <a:lnTo>
                    <a:pt x="2825" y="1363"/>
                  </a:lnTo>
                  <a:lnTo>
                    <a:pt x="2819" y="1373"/>
                  </a:lnTo>
                  <a:lnTo>
                    <a:pt x="2814" y="1383"/>
                  </a:lnTo>
                  <a:lnTo>
                    <a:pt x="2811" y="1392"/>
                  </a:lnTo>
                  <a:lnTo>
                    <a:pt x="2819" y="1392"/>
                  </a:lnTo>
                  <a:lnTo>
                    <a:pt x="2825" y="1391"/>
                  </a:lnTo>
                  <a:lnTo>
                    <a:pt x="2832" y="1389"/>
                  </a:lnTo>
                  <a:lnTo>
                    <a:pt x="2836" y="1387"/>
                  </a:lnTo>
                  <a:lnTo>
                    <a:pt x="2840" y="1385"/>
                  </a:lnTo>
                  <a:lnTo>
                    <a:pt x="2845" y="1382"/>
                  </a:lnTo>
                  <a:lnTo>
                    <a:pt x="2847" y="1379"/>
                  </a:lnTo>
                  <a:lnTo>
                    <a:pt x="2850" y="1375"/>
                  </a:lnTo>
                  <a:lnTo>
                    <a:pt x="2855" y="1369"/>
                  </a:lnTo>
                  <a:lnTo>
                    <a:pt x="2859" y="1363"/>
                  </a:lnTo>
                  <a:lnTo>
                    <a:pt x="2861" y="1361"/>
                  </a:lnTo>
                  <a:lnTo>
                    <a:pt x="2864" y="1358"/>
                  </a:lnTo>
                  <a:lnTo>
                    <a:pt x="2867" y="1356"/>
                  </a:lnTo>
                  <a:lnTo>
                    <a:pt x="2870" y="1355"/>
                  </a:lnTo>
                  <a:lnTo>
                    <a:pt x="2888" y="1346"/>
                  </a:lnTo>
                  <a:lnTo>
                    <a:pt x="2905" y="1337"/>
                  </a:lnTo>
                  <a:lnTo>
                    <a:pt x="2923" y="1327"/>
                  </a:lnTo>
                  <a:lnTo>
                    <a:pt x="2940" y="1315"/>
                  </a:lnTo>
                  <a:lnTo>
                    <a:pt x="2976" y="1293"/>
                  </a:lnTo>
                  <a:lnTo>
                    <a:pt x="3012" y="1271"/>
                  </a:lnTo>
                  <a:lnTo>
                    <a:pt x="3029" y="1260"/>
                  </a:lnTo>
                  <a:lnTo>
                    <a:pt x="3048" y="1251"/>
                  </a:lnTo>
                  <a:lnTo>
                    <a:pt x="3067" y="1242"/>
                  </a:lnTo>
                  <a:lnTo>
                    <a:pt x="3085" y="1235"/>
                  </a:lnTo>
                  <a:lnTo>
                    <a:pt x="3104" y="1228"/>
                  </a:lnTo>
                  <a:lnTo>
                    <a:pt x="3123" y="1224"/>
                  </a:lnTo>
                  <a:lnTo>
                    <a:pt x="3142" y="1221"/>
                  </a:lnTo>
                  <a:lnTo>
                    <a:pt x="3162" y="1220"/>
                  </a:lnTo>
                  <a:lnTo>
                    <a:pt x="3171" y="1220"/>
                  </a:lnTo>
                  <a:lnTo>
                    <a:pt x="3179" y="1222"/>
                  </a:lnTo>
                  <a:lnTo>
                    <a:pt x="3189" y="1225"/>
                  </a:lnTo>
                  <a:lnTo>
                    <a:pt x="3196" y="1229"/>
                  </a:lnTo>
                  <a:lnTo>
                    <a:pt x="3204" y="1234"/>
                  </a:lnTo>
                  <a:lnTo>
                    <a:pt x="3210" y="1240"/>
                  </a:lnTo>
                  <a:lnTo>
                    <a:pt x="3213" y="1244"/>
                  </a:lnTo>
                  <a:lnTo>
                    <a:pt x="3214" y="1248"/>
                  </a:lnTo>
                  <a:lnTo>
                    <a:pt x="3215" y="1252"/>
                  </a:lnTo>
                  <a:lnTo>
                    <a:pt x="3216" y="1256"/>
                  </a:lnTo>
                  <a:lnTo>
                    <a:pt x="3215" y="1265"/>
                  </a:lnTo>
                  <a:lnTo>
                    <a:pt x="3213" y="1274"/>
                  </a:lnTo>
                  <a:lnTo>
                    <a:pt x="3208" y="1281"/>
                  </a:lnTo>
                  <a:lnTo>
                    <a:pt x="3203" y="1287"/>
                  </a:lnTo>
                  <a:lnTo>
                    <a:pt x="3197" y="1293"/>
                  </a:lnTo>
                  <a:lnTo>
                    <a:pt x="3191" y="1296"/>
                  </a:lnTo>
                  <a:lnTo>
                    <a:pt x="3183" y="1299"/>
                  </a:lnTo>
                  <a:lnTo>
                    <a:pt x="3175" y="1299"/>
                  </a:lnTo>
                  <a:lnTo>
                    <a:pt x="3165" y="1299"/>
                  </a:lnTo>
                  <a:lnTo>
                    <a:pt x="3156" y="1298"/>
                  </a:lnTo>
                  <a:lnTo>
                    <a:pt x="3146" y="1296"/>
                  </a:lnTo>
                  <a:lnTo>
                    <a:pt x="3136" y="1293"/>
                  </a:lnTo>
                  <a:lnTo>
                    <a:pt x="3126" y="1291"/>
                  </a:lnTo>
                  <a:lnTo>
                    <a:pt x="3116" y="1289"/>
                  </a:lnTo>
                  <a:lnTo>
                    <a:pt x="3106" y="1288"/>
                  </a:lnTo>
                  <a:lnTo>
                    <a:pt x="3096" y="1287"/>
                  </a:lnTo>
                  <a:lnTo>
                    <a:pt x="3089" y="1288"/>
                  </a:lnTo>
                  <a:lnTo>
                    <a:pt x="3082" y="1289"/>
                  </a:lnTo>
                  <a:lnTo>
                    <a:pt x="3077" y="1290"/>
                  </a:lnTo>
                  <a:lnTo>
                    <a:pt x="3072" y="1292"/>
                  </a:lnTo>
                  <a:lnTo>
                    <a:pt x="3068" y="1294"/>
                  </a:lnTo>
                  <a:lnTo>
                    <a:pt x="3066" y="1298"/>
                  </a:lnTo>
                  <a:lnTo>
                    <a:pt x="3063" y="1301"/>
                  </a:lnTo>
                  <a:lnTo>
                    <a:pt x="3063" y="1306"/>
                  </a:lnTo>
                  <a:lnTo>
                    <a:pt x="3129" y="1331"/>
                  </a:lnTo>
                  <a:lnTo>
                    <a:pt x="3140" y="1329"/>
                  </a:lnTo>
                  <a:lnTo>
                    <a:pt x="3152" y="1325"/>
                  </a:lnTo>
                  <a:lnTo>
                    <a:pt x="3159" y="1324"/>
                  </a:lnTo>
                  <a:lnTo>
                    <a:pt x="3164" y="1323"/>
                  </a:lnTo>
                  <a:lnTo>
                    <a:pt x="3171" y="1323"/>
                  </a:lnTo>
                  <a:lnTo>
                    <a:pt x="3175" y="1325"/>
                  </a:lnTo>
                  <a:lnTo>
                    <a:pt x="3170" y="1333"/>
                  </a:lnTo>
                  <a:lnTo>
                    <a:pt x="3164" y="1340"/>
                  </a:lnTo>
                  <a:lnTo>
                    <a:pt x="3158" y="1346"/>
                  </a:lnTo>
                  <a:lnTo>
                    <a:pt x="3151" y="1351"/>
                  </a:lnTo>
                  <a:lnTo>
                    <a:pt x="3145" y="1356"/>
                  </a:lnTo>
                  <a:lnTo>
                    <a:pt x="3140" y="1361"/>
                  </a:lnTo>
                  <a:lnTo>
                    <a:pt x="3138" y="1364"/>
                  </a:lnTo>
                  <a:lnTo>
                    <a:pt x="3137" y="1367"/>
                  </a:lnTo>
                  <a:lnTo>
                    <a:pt x="3136" y="1370"/>
                  </a:lnTo>
                  <a:lnTo>
                    <a:pt x="3136" y="1373"/>
                  </a:lnTo>
                  <a:lnTo>
                    <a:pt x="3136" y="1380"/>
                  </a:lnTo>
                  <a:lnTo>
                    <a:pt x="3137" y="1386"/>
                  </a:lnTo>
                  <a:lnTo>
                    <a:pt x="3138" y="1391"/>
                  </a:lnTo>
                  <a:lnTo>
                    <a:pt x="3140" y="1396"/>
                  </a:lnTo>
                  <a:lnTo>
                    <a:pt x="3144" y="1401"/>
                  </a:lnTo>
                  <a:lnTo>
                    <a:pt x="3146" y="1405"/>
                  </a:lnTo>
                  <a:lnTo>
                    <a:pt x="3149" y="1410"/>
                  </a:lnTo>
                  <a:lnTo>
                    <a:pt x="3153" y="1413"/>
                  </a:lnTo>
                  <a:lnTo>
                    <a:pt x="3162" y="1420"/>
                  </a:lnTo>
                  <a:lnTo>
                    <a:pt x="3173" y="1426"/>
                  </a:lnTo>
                  <a:lnTo>
                    <a:pt x="3184" y="1431"/>
                  </a:lnTo>
                  <a:lnTo>
                    <a:pt x="3196" y="1436"/>
                  </a:lnTo>
                  <a:lnTo>
                    <a:pt x="3209" y="1439"/>
                  </a:lnTo>
                  <a:lnTo>
                    <a:pt x="3224" y="1441"/>
                  </a:lnTo>
                  <a:lnTo>
                    <a:pt x="3237" y="1442"/>
                  </a:lnTo>
                  <a:lnTo>
                    <a:pt x="3251" y="1443"/>
                  </a:lnTo>
                  <a:lnTo>
                    <a:pt x="3277" y="1443"/>
                  </a:lnTo>
                  <a:lnTo>
                    <a:pt x="3302" y="1442"/>
                  </a:lnTo>
                  <a:lnTo>
                    <a:pt x="3302" y="1466"/>
                  </a:lnTo>
                  <a:lnTo>
                    <a:pt x="3292" y="1469"/>
                  </a:lnTo>
                  <a:lnTo>
                    <a:pt x="3283" y="1471"/>
                  </a:lnTo>
                  <a:lnTo>
                    <a:pt x="3274" y="1472"/>
                  </a:lnTo>
                  <a:lnTo>
                    <a:pt x="3265" y="1472"/>
                  </a:lnTo>
                  <a:lnTo>
                    <a:pt x="3257" y="1472"/>
                  </a:lnTo>
                  <a:lnTo>
                    <a:pt x="3248" y="1473"/>
                  </a:lnTo>
                  <a:lnTo>
                    <a:pt x="3239" y="1474"/>
                  </a:lnTo>
                  <a:lnTo>
                    <a:pt x="3229" y="1478"/>
                  </a:lnTo>
                  <a:lnTo>
                    <a:pt x="3213" y="1485"/>
                  </a:lnTo>
                  <a:lnTo>
                    <a:pt x="3198" y="1494"/>
                  </a:lnTo>
                  <a:lnTo>
                    <a:pt x="3184" y="1502"/>
                  </a:lnTo>
                  <a:lnTo>
                    <a:pt x="3172" y="1510"/>
                  </a:lnTo>
                  <a:lnTo>
                    <a:pt x="3158" y="1519"/>
                  </a:lnTo>
                  <a:lnTo>
                    <a:pt x="3144" y="1527"/>
                  </a:lnTo>
                  <a:lnTo>
                    <a:pt x="3128" y="1536"/>
                  </a:lnTo>
                  <a:lnTo>
                    <a:pt x="3109" y="1546"/>
                  </a:lnTo>
                  <a:lnTo>
                    <a:pt x="3099" y="1550"/>
                  </a:lnTo>
                  <a:lnTo>
                    <a:pt x="3088" y="1553"/>
                  </a:lnTo>
                  <a:lnTo>
                    <a:pt x="3077" y="1555"/>
                  </a:lnTo>
                  <a:lnTo>
                    <a:pt x="3066" y="1556"/>
                  </a:lnTo>
                  <a:lnTo>
                    <a:pt x="3056" y="1558"/>
                  </a:lnTo>
                  <a:lnTo>
                    <a:pt x="3047" y="1561"/>
                  </a:lnTo>
                  <a:lnTo>
                    <a:pt x="3044" y="1563"/>
                  </a:lnTo>
                  <a:lnTo>
                    <a:pt x="3040" y="1565"/>
                  </a:lnTo>
                  <a:lnTo>
                    <a:pt x="3038" y="1568"/>
                  </a:lnTo>
                  <a:lnTo>
                    <a:pt x="3036" y="1571"/>
                  </a:lnTo>
                  <a:lnTo>
                    <a:pt x="3026" y="1567"/>
                  </a:lnTo>
                  <a:lnTo>
                    <a:pt x="3018" y="1564"/>
                  </a:lnTo>
                  <a:lnTo>
                    <a:pt x="3015" y="1562"/>
                  </a:lnTo>
                  <a:lnTo>
                    <a:pt x="3012" y="1560"/>
                  </a:lnTo>
                  <a:lnTo>
                    <a:pt x="3011" y="1557"/>
                  </a:lnTo>
                  <a:lnTo>
                    <a:pt x="3010" y="1553"/>
                  </a:lnTo>
                  <a:lnTo>
                    <a:pt x="3010" y="1546"/>
                  </a:lnTo>
                  <a:lnTo>
                    <a:pt x="3012" y="1539"/>
                  </a:lnTo>
                  <a:lnTo>
                    <a:pt x="3013" y="1533"/>
                  </a:lnTo>
                  <a:lnTo>
                    <a:pt x="3016" y="1528"/>
                  </a:lnTo>
                  <a:lnTo>
                    <a:pt x="3019" y="1524"/>
                  </a:lnTo>
                  <a:lnTo>
                    <a:pt x="3024" y="1519"/>
                  </a:lnTo>
                  <a:lnTo>
                    <a:pt x="3028" y="1516"/>
                  </a:lnTo>
                  <a:lnTo>
                    <a:pt x="3033" y="1512"/>
                  </a:lnTo>
                  <a:lnTo>
                    <a:pt x="3045" y="1506"/>
                  </a:lnTo>
                  <a:lnTo>
                    <a:pt x="3058" y="1501"/>
                  </a:lnTo>
                  <a:lnTo>
                    <a:pt x="3072" y="1497"/>
                  </a:lnTo>
                  <a:lnTo>
                    <a:pt x="3086" y="1493"/>
                  </a:lnTo>
                  <a:lnTo>
                    <a:pt x="3117" y="1487"/>
                  </a:lnTo>
                  <a:lnTo>
                    <a:pt x="3147" y="1482"/>
                  </a:lnTo>
                  <a:lnTo>
                    <a:pt x="3160" y="1479"/>
                  </a:lnTo>
                  <a:lnTo>
                    <a:pt x="3172" y="1475"/>
                  </a:lnTo>
                  <a:lnTo>
                    <a:pt x="3182" y="1471"/>
                  </a:lnTo>
                  <a:lnTo>
                    <a:pt x="3189" y="1466"/>
                  </a:lnTo>
                  <a:lnTo>
                    <a:pt x="3178" y="1463"/>
                  </a:lnTo>
                  <a:lnTo>
                    <a:pt x="3169" y="1460"/>
                  </a:lnTo>
                  <a:lnTo>
                    <a:pt x="3160" y="1456"/>
                  </a:lnTo>
                  <a:lnTo>
                    <a:pt x="3153" y="1451"/>
                  </a:lnTo>
                  <a:lnTo>
                    <a:pt x="3147" y="1448"/>
                  </a:lnTo>
                  <a:lnTo>
                    <a:pt x="3139" y="1445"/>
                  </a:lnTo>
                  <a:lnTo>
                    <a:pt x="3131" y="1442"/>
                  </a:lnTo>
                  <a:lnTo>
                    <a:pt x="3123" y="1442"/>
                  </a:lnTo>
                  <a:lnTo>
                    <a:pt x="3117" y="1442"/>
                  </a:lnTo>
                  <a:lnTo>
                    <a:pt x="3113" y="1443"/>
                  </a:lnTo>
                  <a:lnTo>
                    <a:pt x="3107" y="1445"/>
                  </a:lnTo>
                  <a:lnTo>
                    <a:pt x="3103" y="1446"/>
                  </a:lnTo>
                  <a:lnTo>
                    <a:pt x="3093" y="1452"/>
                  </a:lnTo>
                  <a:lnTo>
                    <a:pt x="3083" y="1458"/>
                  </a:lnTo>
                  <a:lnTo>
                    <a:pt x="3074" y="1464"/>
                  </a:lnTo>
                  <a:lnTo>
                    <a:pt x="3066" y="1470"/>
                  </a:lnTo>
                  <a:lnTo>
                    <a:pt x="3057" y="1475"/>
                  </a:lnTo>
                  <a:lnTo>
                    <a:pt x="3049" y="1478"/>
                  </a:lnTo>
                  <a:lnTo>
                    <a:pt x="3044" y="1479"/>
                  </a:lnTo>
                  <a:lnTo>
                    <a:pt x="3036" y="1481"/>
                  </a:lnTo>
                  <a:lnTo>
                    <a:pt x="3026" y="1483"/>
                  </a:lnTo>
                  <a:lnTo>
                    <a:pt x="3016" y="1484"/>
                  </a:lnTo>
                  <a:lnTo>
                    <a:pt x="3010" y="1478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298" name="Freeform 274"/>
          <p:cNvSpPr>
            <a:spLocks/>
          </p:cNvSpPr>
          <p:nvPr>
            <p:custDataLst>
              <p:tags r:id="rId169"/>
            </p:custDataLst>
          </p:nvPr>
        </p:nvSpPr>
        <p:spPr bwMode="auto">
          <a:xfrm>
            <a:off x="4030663" y="2311400"/>
            <a:ext cx="15875" cy="57150"/>
          </a:xfrm>
          <a:custGeom>
            <a:avLst/>
            <a:gdLst>
              <a:gd name="T0" fmla="*/ 2147483647 w 45"/>
              <a:gd name="T1" fmla="*/ 0 h 36"/>
              <a:gd name="T2" fmla="*/ 0 w 45"/>
              <a:gd name="T3" fmla="*/ 2147483647 h 36"/>
              <a:gd name="T4" fmla="*/ 2147483647 w 45"/>
              <a:gd name="T5" fmla="*/ 2147483647 h 36"/>
              <a:gd name="T6" fmla="*/ 2147483647 w 45"/>
              <a:gd name="T7" fmla="*/ 2147483647 h 36"/>
              <a:gd name="T8" fmla="*/ 2147483647 w 45"/>
              <a:gd name="T9" fmla="*/ 0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5"/>
              <a:gd name="T16" fmla="*/ 0 h 36"/>
              <a:gd name="T17" fmla="*/ 45 w 45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" h="36">
                <a:moveTo>
                  <a:pt x="26" y="0"/>
                </a:moveTo>
                <a:lnTo>
                  <a:pt x="0" y="18"/>
                </a:lnTo>
                <a:lnTo>
                  <a:pt x="23" y="36"/>
                </a:lnTo>
                <a:lnTo>
                  <a:pt x="45" y="15"/>
                </a:lnTo>
                <a:lnTo>
                  <a:pt x="26" y="0"/>
                </a:lnTo>
                <a:close/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1" name="Group 275"/>
          <p:cNvGrpSpPr>
            <a:grpSpLocks/>
          </p:cNvGrpSpPr>
          <p:nvPr>
            <p:custDataLst>
              <p:tags r:id="rId170"/>
            </p:custDataLst>
          </p:nvPr>
        </p:nvGrpSpPr>
        <p:grpSpPr bwMode="auto">
          <a:xfrm>
            <a:off x="2330450" y="4371975"/>
            <a:ext cx="384175" cy="1031875"/>
            <a:chOff x="1589" y="3126"/>
            <a:chExt cx="290" cy="657"/>
          </a:xfrm>
        </p:grpSpPr>
        <p:sp>
          <p:nvSpPr>
            <p:cNvPr id="48590" name="Freeform 276" descr="Wide upward diagonal"/>
            <p:cNvSpPr>
              <a:spLocks/>
            </p:cNvSpPr>
            <p:nvPr/>
          </p:nvSpPr>
          <p:spPr bwMode="auto">
            <a:xfrm>
              <a:off x="1748" y="3531"/>
              <a:ext cx="15" cy="17"/>
            </a:xfrm>
            <a:custGeom>
              <a:avLst/>
              <a:gdLst>
                <a:gd name="T0" fmla="*/ 0 w 46"/>
                <a:gd name="T1" fmla="*/ 0 h 51"/>
                <a:gd name="T2" fmla="*/ 0 w 46"/>
                <a:gd name="T3" fmla="*/ 0 h 51"/>
                <a:gd name="T4" fmla="*/ 0 w 46"/>
                <a:gd name="T5" fmla="*/ 0 h 51"/>
                <a:gd name="T6" fmla="*/ 0 w 46"/>
                <a:gd name="T7" fmla="*/ 0 h 51"/>
                <a:gd name="T8" fmla="*/ 0 w 46"/>
                <a:gd name="T9" fmla="*/ 0 h 51"/>
                <a:gd name="T10" fmla="*/ 0 w 46"/>
                <a:gd name="T11" fmla="*/ 0 h 51"/>
                <a:gd name="T12" fmla="*/ 0 w 46"/>
                <a:gd name="T13" fmla="*/ 0 h 51"/>
                <a:gd name="T14" fmla="*/ 0 w 46"/>
                <a:gd name="T15" fmla="*/ 0 h 51"/>
                <a:gd name="T16" fmla="*/ 0 w 46"/>
                <a:gd name="T17" fmla="*/ 0 h 51"/>
                <a:gd name="T18" fmla="*/ 0 w 46"/>
                <a:gd name="T19" fmla="*/ 0 h 51"/>
                <a:gd name="T20" fmla="*/ 0 w 46"/>
                <a:gd name="T21" fmla="*/ 0 h 51"/>
                <a:gd name="T22" fmla="*/ 0 w 46"/>
                <a:gd name="T23" fmla="*/ 0 h 51"/>
                <a:gd name="T24" fmla="*/ 0 w 46"/>
                <a:gd name="T25" fmla="*/ 0 h 51"/>
                <a:gd name="T26" fmla="*/ 0 w 46"/>
                <a:gd name="T27" fmla="*/ 0 h 51"/>
                <a:gd name="T28" fmla="*/ 0 w 46"/>
                <a:gd name="T29" fmla="*/ 0 h 51"/>
                <a:gd name="T30" fmla="*/ 0 w 46"/>
                <a:gd name="T31" fmla="*/ 0 h 51"/>
                <a:gd name="T32" fmla="*/ 0 w 46"/>
                <a:gd name="T33" fmla="*/ 0 h 51"/>
                <a:gd name="T34" fmla="*/ 0 w 46"/>
                <a:gd name="T35" fmla="*/ 0 h 51"/>
                <a:gd name="T36" fmla="*/ 0 w 46"/>
                <a:gd name="T37" fmla="*/ 0 h 51"/>
                <a:gd name="T38" fmla="*/ 0 w 46"/>
                <a:gd name="T39" fmla="*/ 0 h 51"/>
                <a:gd name="T40" fmla="*/ 0 w 46"/>
                <a:gd name="T41" fmla="*/ 0 h 51"/>
                <a:gd name="T42" fmla="*/ 0 w 46"/>
                <a:gd name="T43" fmla="*/ 0 h 51"/>
                <a:gd name="T44" fmla="*/ 0 w 46"/>
                <a:gd name="T45" fmla="*/ 0 h 51"/>
                <a:gd name="T46" fmla="*/ 0 w 46"/>
                <a:gd name="T47" fmla="*/ 0 h 5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"/>
                <a:gd name="T73" fmla="*/ 0 h 51"/>
                <a:gd name="T74" fmla="*/ 46 w 46"/>
                <a:gd name="T75" fmla="*/ 51 h 5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" h="51">
                  <a:moveTo>
                    <a:pt x="46" y="12"/>
                  </a:moveTo>
                  <a:lnTo>
                    <a:pt x="19" y="0"/>
                  </a:lnTo>
                  <a:lnTo>
                    <a:pt x="13" y="5"/>
                  </a:lnTo>
                  <a:lnTo>
                    <a:pt x="7" y="9"/>
                  </a:lnTo>
                  <a:lnTo>
                    <a:pt x="4" y="12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2" y="29"/>
                  </a:lnTo>
                  <a:lnTo>
                    <a:pt x="4" y="36"/>
                  </a:lnTo>
                  <a:lnTo>
                    <a:pt x="7" y="41"/>
                  </a:lnTo>
                  <a:lnTo>
                    <a:pt x="10" y="46"/>
                  </a:lnTo>
                  <a:lnTo>
                    <a:pt x="13" y="49"/>
                  </a:lnTo>
                  <a:lnTo>
                    <a:pt x="15" y="50"/>
                  </a:lnTo>
                  <a:lnTo>
                    <a:pt x="16" y="51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35" y="50"/>
                  </a:lnTo>
                  <a:lnTo>
                    <a:pt x="46" y="50"/>
                  </a:lnTo>
                  <a:lnTo>
                    <a:pt x="46" y="37"/>
                  </a:lnTo>
                  <a:lnTo>
                    <a:pt x="46" y="26"/>
                  </a:lnTo>
                  <a:lnTo>
                    <a:pt x="46" y="18"/>
                  </a:lnTo>
                  <a:lnTo>
                    <a:pt x="46" y="12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1" name="Freeform 277" descr="Wide upward diagonal"/>
            <p:cNvSpPr>
              <a:spLocks/>
            </p:cNvSpPr>
            <p:nvPr/>
          </p:nvSpPr>
          <p:spPr bwMode="auto">
            <a:xfrm>
              <a:off x="1759" y="3730"/>
              <a:ext cx="63" cy="53"/>
            </a:xfrm>
            <a:custGeom>
              <a:avLst/>
              <a:gdLst>
                <a:gd name="T0" fmla="*/ 0 w 192"/>
                <a:gd name="T1" fmla="*/ 0 h 158"/>
                <a:gd name="T2" fmla="*/ 0 w 192"/>
                <a:gd name="T3" fmla="*/ 0 h 158"/>
                <a:gd name="T4" fmla="*/ 0 w 192"/>
                <a:gd name="T5" fmla="*/ 0 h 158"/>
                <a:gd name="T6" fmla="*/ 0 w 192"/>
                <a:gd name="T7" fmla="*/ 0 h 158"/>
                <a:gd name="T8" fmla="*/ 0 w 192"/>
                <a:gd name="T9" fmla="*/ 0 h 158"/>
                <a:gd name="T10" fmla="*/ 0 w 192"/>
                <a:gd name="T11" fmla="*/ 0 h 158"/>
                <a:gd name="T12" fmla="*/ 0 w 192"/>
                <a:gd name="T13" fmla="*/ 0 h 158"/>
                <a:gd name="T14" fmla="*/ 0 w 192"/>
                <a:gd name="T15" fmla="*/ 0 h 158"/>
                <a:gd name="T16" fmla="*/ 0 w 192"/>
                <a:gd name="T17" fmla="*/ 0 h 158"/>
                <a:gd name="T18" fmla="*/ 0 w 192"/>
                <a:gd name="T19" fmla="*/ 0 h 158"/>
                <a:gd name="T20" fmla="*/ 0 w 192"/>
                <a:gd name="T21" fmla="*/ 0 h 158"/>
                <a:gd name="T22" fmla="*/ 0 w 192"/>
                <a:gd name="T23" fmla="*/ 0 h 158"/>
                <a:gd name="T24" fmla="*/ 0 w 192"/>
                <a:gd name="T25" fmla="*/ 0 h 158"/>
                <a:gd name="T26" fmla="*/ 0 w 192"/>
                <a:gd name="T27" fmla="*/ 0 h 158"/>
                <a:gd name="T28" fmla="*/ 0 w 192"/>
                <a:gd name="T29" fmla="*/ 0 h 158"/>
                <a:gd name="T30" fmla="*/ 0 w 192"/>
                <a:gd name="T31" fmla="*/ 0 h 158"/>
                <a:gd name="T32" fmla="*/ 0 w 192"/>
                <a:gd name="T33" fmla="*/ 0 h 158"/>
                <a:gd name="T34" fmla="*/ 0 w 192"/>
                <a:gd name="T35" fmla="*/ 0 h 158"/>
                <a:gd name="T36" fmla="*/ 0 w 192"/>
                <a:gd name="T37" fmla="*/ 0 h 158"/>
                <a:gd name="T38" fmla="*/ 0 w 192"/>
                <a:gd name="T39" fmla="*/ 0 h 158"/>
                <a:gd name="T40" fmla="*/ 0 w 192"/>
                <a:gd name="T41" fmla="*/ 0 h 158"/>
                <a:gd name="T42" fmla="*/ 0 w 192"/>
                <a:gd name="T43" fmla="*/ 0 h 158"/>
                <a:gd name="T44" fmla="*/ 0 w 192"/>
                <a:gd name="T45" fmla="*/ 0 h 158"/>
                <a:gd name="T46" fmla="*/ 0 w 192"/>
                <a:gd name="T47" fmla="*/ 0 h 158"/>
                <a:gd name="T48" fmla="*/ 0 w 192"/>
                <a:gd name="T49" fmla="*/ 0 h 158"/>
                <a:gd name="T50" fmla="*/ 0 w 192"/>
                <a:gd name="T51" fmla="*/ 0 h 158"/>
                <a:gd name="T52" fmla="*/ 0 w 192"/>
                <a:gd name="T53" fmla="*/ 0 h 158"/>
                <a:gd name="T54" fmla="*/ 0 w 192"/>
                <a:gd name="T55" fmla="*/ 0 h 158"/>
                <a:gd name="T56" fmla="*/ 0 w 192"/>
                <a:gd name="T57" fmla="*/ 0 h 158"/>
                <a:gd name="T58" fmla="*/ 0 w 192"/>
                <a:gd name="T59" fmla="*/ 0 h 158"/>
                <a:gd name="T60" fmla="*/ 0 w 192"/>
                <a:gd name="T61" fmla="*/ 0 h 158"/>
                <a:gd name="T62" fmla="*/ 0 w 192"/>
                <a:gd name="T63" fmla="*/ 0 h 158"/>
                <a:gd name="T64" fmla="*/ 0 w 192"/>
                <a:gd name="T65" fmla="*/ 0 h 158"/>
                <a:gd name="T66" fmla="*/ 0 w 192"/>
                <a:gd name="T67" fmla="*/ 0 h 158"/>
                <a:gd name="T68" fmla="*/ 0 w 192"/>
                <a:gd name="T69" fmla="*/ 0 h 158"/>
                <a:gd name="T70" fmla="*/ 0 w 192"/>
                <a:gd name="T71" fmla="*/ 0 h 158"/>
                <a:gd name="T72" fmla="*/ 0 w 192"/>
                <a:gd name="T73" fmla="*/ 0 h 158"/>
                <a:gd name="T74" fmla="*/ 0 w 192"/>
                <a:gd name="T75" fmla="*/ 0 h 15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2"/>
                <a:gd name="T115" fmla="*/ 0 h 158"/>
                <a:gd name="T116" fmla="*/ 192 w 192"/>
                <a:gd name="T117" fmla="*/ 158 h 15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2" h="158">
                  <a:moveTo>
                    <a:pt x="0" y="0"/>
                  </a:moveTo>
                  <a:lnTo>
                    <a:pt x="0" y="14"/>
                  </a:lnTo>
                  <a:lnTo>
                    <a:pt x="2" y="26"/>
                  </a:lnTo>
                  <a:lnTo>
                    <a:pt x="4" y="38"/>
                  </a:lnTo>
                  <a:lnTo>
                    <a:pt x="7" y="50"/>
                  </a:lnTo>
                  <a:lnTo>
                    <a:pt x="11" y="61"/>
                  </a:lnTo>
                  <a:lnTo>
                    <a:pt x="15" y="71"/>
                  </a:lnTo>
                  <a:lnTo>
                    <a:pt x="21" y="81"/>
                  </a:lnTo>
                  <a:lnTo>
                    <a:pt x="25" y="90"/>
                  </a:lnTo>
                  <a:lnTo>
                    <a:pt x="47" y="122"/>
                  </a:lnTo>
                  <a:lnTo>
                    <a:pt x="66" y="148"/>
                  </a:lnTo>
                  <a:lnTo>
                    <a:pt x="72" y="151"/>
                  </a:lnTo>
                  <a:lnTo>
                    <a:pt x="79" y="153"/>
                  </a:lnTo>
                  <a:lnTo>
                    <a:pt x="85" y="155"/>
                  </a:lnTo>
                  <a:lnTo>
                    <a:pt x="92" y="156"/>
                  </a:lnTo>
                  <a:lnTo>
                    <a:pt x="105" y="158"/>
                  </a:lnTo>
                  <a:lnTo>
                    <a:pt x="119" y="158"/>
                  </a:lnTo>
                  <a:lnTo>
                    <a:pt x="152" y="155"/>
                  </a:lnTo>
                  <a:lnTo>
                    <a:pt x="192" y="154"/>
                  </a:lnTo>
                  <a:lnTo>
                    <a:pt x="184" y="153"/>
                  </a:lnTo>
                  <a:lnTo>
                    <a:pt x="176" y="152"/>
                  </a:lnTo>
                  <a:lnTo>
                    <a:pt x="168" y="151"/>
                  </a:lnTo>
                  <a:lnTo>
                    <a:pt x="160" y="149"/>
                  </a:lnTo>
                  <a:lnTo>
                    <a:pt x="145" y="144"/>
                  </a:lnTo>
                  <a:lnTo>
                    <a:pt x="129" y="138"/>
                  </a:lnTo>
                  <a:lnTo>
                    <a:pt x="115" y="130"/>
                  </a:lnTo>
                  <a:lnTo>
                    <a:pt x="101" y="120"/>
                  </a:lnTo>
                  <a:lnTo>
                    <a:pt x="87" y="110"/>
                  </a:lnTo>
                  <a:lnTo>
                    <a:pt x="75" y="98"/>
                  </a:lnTo>
                  <a:lnTo>
                    <a:pt x="63" y="87"/>
                  </a:lnTo>
                  <a:lnTo>
                    <a:pt x="52" y="75"/>
                  </a:lnTo>
                  <a:lnTo>
                    <a:pt x="42" y="63"/>
                  </a:lnTo>
                  <a:lnTo>
                    <a:pt x="35" y="50"/>
                  </a:lnTo>
                  <a:lnTo>
                    <a:pt x="27" y="38"/>
                  </a:lnTo>
                  <a:lnTo>
                    <a:pt x="21" y="26"/>
                  </a:lnTo>
                  <a:lnTo>
                    <a:pt x="16" y="16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92" name="Freeform 278" descr="Wide upward diagonal"/>
            <p:cNvSpPr>
              <a:spLocks/>
            </p:cNvSpPr>
            <p:nvPr/>
          </p:nvSpPr>
          <p:spPr bwMode="auto">
            <a:xfrm>
              <a:off x="1589" y="3126"/>
              <a:ext cx="290" cy="606"/>
            </a:xfrm>
            <a:custGeom>
              <a:avLst/>
              <a:gdLst>
                <a:gd name="T0" fmla="*/ 0 w 884"/>
                <a:gd name="T1" fmla="*/ 0 h 1818"/>
                <a:gd name="T2" fmla="*/ 0 w 884"/>
                <a:gd name="T3" fmla="*/ 0 h 1818"/>
                <a:gd name="T4" fmla="*/ 0 w 884"/>
                <a:gd name="T5" fmla="*/ 0 h 1818"/>
                <a:gd name="T6" fmla="*/ 0 w 884"/>
                <a:gd name="T7" fmla="*/ 0 h 1818"/>
                <a:gd name="T8" fmla="*/ 0 w 884"/>
                <a:gd name="T9" fmla="*/ 0 h 1818"/>
                <a:gd name="T10" fmla="*/ 0 w 884"/>
                <a:gd name="T11" fmla="*/ 0 h 1818"/>
                <a:gd name="T12" fmla="*/ 0 w 884"/>
                <a:gd name="T13" fmla="*/ 0 h 1818"/>
                <a:gd name="T14" fmla="*/ 0 w 884"/>
                <a:gd name="T15" fmla="*/ 0 h 1818"/>
                <a:gd name="T16" fmla="*/ 0 w 884"/>
                <a:gd name="T17" fmla="*/ 0 h 1818"/>
                <a:gd name="T18" fmla="*/ 0 w 884"/>
                <a:gd name="T19" fmla="*/ 0 h 1818"/>
                <a:gd name="T20" fmla="*/ 0 w 884"/>
                <a:gd name="T21" fmla="*/ 0 h 1818"/>
                <a:gd name="T22" fmla="*/ 0 w 884"/>
                <a:gd name="T23" fmla="*/ 0 h 1818"/>
                <a:gd name="T24" fmla="*/ 0 w 884"/>
                <a:gd name="T25" fmla="*/ 0 h 1818"/>
                <a:gd name="T26" fmla="*/ 0 w 884"/>
                <a:gd name="T27" fmla="*/ 0 h 1818"/>
                <a:gd name="T28" fmla="*/ 0 w 884"/>
                <a:gd name="T29" fmla="*/ 0 h 1818"/>
                <a:gd name="T30" fmla="*/ 0 w 884"/>
                <a:gd name="T31" fmla="*/ 0 h 1818"/>
                <a:gd name="T32" fmla="*/ 0 w 884"/>
                <a:gd name="T33" fmla="*/ 0 h 1818"/>
                <a:gd name="T34" fmla="*/ 0 w 884"/>
                <a:gd name="T35" fmla="*/ 0 h 1818"/>
                <a:gd name="T36" fmla="*/ 0 w 884"/>
                <a:gd name="T37" fmla="*/ 0 h 1818"/>
                <a:gd name="T38" fmla="*/ 0 w 884"/>
                <a:gd name="T39" fmla="*/ 0 h 1818"/>
                <a:gd name="T40" fmla="*/ 0 w 884"/>
                <a:gd name="T41" fmla="*/ 0 h 1818"/>
                <a:gd name="T42" fmla="*/ 0 w 884"/>
                <a:gd name="T43" fmla="*/ 0 h 1818"/>
                <a:gd name="T44" fmla="*/ 0 w 884"/>
                <a:gd name="T45" fmla="*/ 0 h 1818"/>
                <a:gd name="T46" fmla="*/ 0 w 884"/>
                <a:gd name="T47" fmla="*/ 0 h 1818"/>
                <a:gd name="T48" fmla="*/ 0 w 884"/>
                <a:gd name="T49" fmla="*/ 0 h 1818"/>
                <a:gd name="T50" fmla="*/ 0 w 884"/>
                <a:gd name="T51" fmla="*/ 0 h 1818"/>
                <a:gd name="T52" fmla="*/ 0 w 884"/>
                <a:gd name="T53" fmla="*/ 0 h 1818"/>
                <a:gd name="T54" fmla="*/ 0 w 884"/>
                <a:gd name="T55" fmla="*/ 0 h 1818"/>
                <a:gd name="T56" fmla="*/ 0 w 884"/>
                <a:gd name="T57" fmla="*/ 0 h 1818"/>
                <a:gd name="T58" fmla="*/ 0 w 884"/>
                <a:gd name="T59" fmla="*/ 0 h 1818"/>
                <a:gd name="T60" fmla="*/ 0 w 884"/>
                <a:gd name="T61" fmla="*/ 0 h 1818"/>
                <a:gd name="T62" fmla="*/ 0 w 884"/>
                <a:gd name="T63" fmla="*/ 0 h 1818"/>
                <a:gd name="T64" fmla="*/ 0 w 884"/>
                <a:gd name="T65" fmla="*/ 0 h 1818"/>
                <a:gd name="T66" fmla="*/ 0 w 884"/>
                <a:gd name="T67" fmla="*/ 0 h 1818"/>
                <a:gd name="T68" fmla="*/ 0 w 884"/>
                <a:gd name="T69" fmla="*/ 0 h 1818"/>
                <a:gd name="T70" fmla="*/ 0 w 884"/>
                <a:gd name="T71" fmla="*/ 0 h 1818"/>
                <a:gd name="T72" fmla="*/ 0 w 884"/>
                <a:gd name="T73" fmla="*/ 0 h 1818"/>
                <a:gd name="T74" fmla="*/ 0 w 884"/>
                <a:gd name="T75" fmla="*/ 0 h 1818"/>
                <a:gd name="T76" fmla="*/ 0 w 884"/>
                <a:gd name="T77" fmla="*/ 0 h 1818"/>
                <a:gd name="T78" fmla="*/ 0 w 884"/>
                <a:gd name="T79" fmla="*/ 0 h 1818"/>
                <a:gd name="T80" fmla="*/ 0 w 884"/>
                <a:gd name="T81" fmla="*/ 0 h 1818"/>
                <a:gd name="T82" fmla="*/ 0 w 884"/>
                <a:gd name="T83" fmla="*/ 0 h 1818"/>
                <a:gd name="T84" fmla="*/ 0 w 884"/>
                <a:gd name="T85" fmla="*/ 0 h 1818"/>
                <a:gd name="T86" fmla="*/ 0 w 884"/>
                <a:gd name="T87" fmla="*/ 0 h 1818"/>
                <a:gd name="T88" fmla="*/ 0 w 884"/>
                <a:gd name="T89" fmla="*/ 0 h 1818"/>
                <a:gd name="T90" fmla="*/ 0 w 884"/>
                <a:gd name="T91" fmla="*/ 0 h 1818"/>
                <a:gd name="T92" fmla="*/ 0 w 884"/>
                <a:gd name="T93" fmla="*/ 0 h 1818"/>
                <a:gd name="T94" fmla="*/ 0 w 884"/>
                <a:gd name="T95" fmla="*/ 0 h 1818"/>
                <a:gd name="T96" fmla="*/ 0 w 884"/>
                <a:gd name="T97" fmla="*/ 0 h 1818"/>
                <a:gd name="T98" fmla="*/ 0 w 884"/>
                <a:gd name="T99" fmla="*/ 0 h 1818"/>
                <a:gd name="T100" fmla="*/ 0 w 884"/>
                <a:gd name="T101" fmla="*/ 0 h 1818"/>
                <a:gd name="T102" fmla="*/ 0 w 884"/>
                <a:gd name="T103" fmla="*/ 0 h 1818"/>
                <a:gd name="T104" fmla="*/ 0 w 884"/>
                <a:gd name="T105" fmla="*/ 0 h 1818"/>
                <a:gd name="T106" fmla="*/ 0 w 884"/>
                <a:gd name="T107" fmla="*/ 0 h 1818"/>
                <a:gd name="T108" fmla="*/ 0 w 884"/>
                <a:gd name="T109" fmla="*/ 0 h 1818"/>
                <a:gd name="T110" fmla="*/ 0 w 884"/>
                <a:gd name="T111" fmla="*/ 0 h 1818"/>
                <a:gd name="T112" fmla="*/ 0 w 884"/>
                <a:gd name="T113" fmla="*/ 0 h 1818"/>
                <a:gd name="T114" fmla="*/ 0 w 884"/>
                <a:gd name="T115" fmla="*/ 0 h 1818"/>
                <a:gd name="T116" fmla="*/ 0 w 884"/>
                <a:gd name="T117" fmla="*/ 0 h 1818"/>
                <a:gd name="T118" fmla="*/ 0 w 884"/>
                <a:gd name="T119" fmla="*/ 0 h 181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84"/>
                <a:gd name="T181" fmla="*/ 0 h 1818"/>
                <a:gd name="T182" fmla="*/ 884 w 884"/>
                <a:gd name="T183" fmla="*/ 1818 h 181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84" h="1818">
                  <a:moveTo>
                    <a:pt x="725" y="493"/>
                  </a:moveTo>
                  <a:lnTo>
                    <a:pt x="726" y="484"/>
                  </a:lnTo>
                  <a:lnTo>
                    <a:pt x="729" y="474"/>
                  </a:lnTo>
                  <a:lnTo>
                    <a:pt x="735" y="462"/>
                  </a:lnTo>
                  <a:lnTo>
                    <a:pt x="742" y="450"/>
                  </a:lnTo>
                  <a:lnTo>
                    <a:pt x="750" y="438"/>
                  </a:lnTo>
                  <a:lnTo>
                    <a:pt x="761" y="427"/>
                  </a:lnTo>
                  <a:lnTo>
                    <a:pt x="772" y="415"/>
                  </a:lnTo>
                  <a:lnTo>
                    <a:pt x="784" y="402"/>
                  </a:lnTo>
                  <a:lnTo>
                    <a:pt x="798" y="391"/>
                  </a:lnTo>
                  <a:lnTo>
                    <a:pt x="811" y="381"/>
                  </a:lnTo>
                  <a:lnTo>
                    <a:pt x="824" y="371"/>
                  </a:lnTo>
                  <a:lnTo>
                    <a:pt x="837" y="362"/>
                  </a:lnTo>
                  <a:lnTo>
                    <a:pt x="849" y="353"/>
                  </a:lnTo>
                  <a:lnTo>
                    <a:pt x="862" y="347"/>
                  </a:lnTo>
                  <a:lnTo>
                    <a:pt x="873" y="342"/>
                  </a:lnTo>
                  <a:lnTo>
                    <a:pt x="884" y="339"/>
                  </a:lnTo>
                  <a:lnTo>
                    <a:pt x="884" y="329"/>
                  </a:lnTo>
                  <a:lnTo>
                    <a:pt x="884" y="310"/>
                  </a:lnTo>
                  <a:lnTo>
                    <a:pt x="884" y="289"/>
                  </a:lnTo>
                  <a:lnTo>
                    <a:pt x="884" y="272"/>
                  </a:lnTo>
                  <a:lnTo>
                    <a:pt x="884" y="259"/>
                  </a:lnTo>
                  <a:lnTo>
                    <a:pt x="884" y="247"/>
                  </a:lnTo>
                  <a:lnTo>
                    <a:pt x="884" y="232"/>
                  </a:lnTo>
                  <a:lnTo>
                    <a:pt x="884" y="216"/>
                  </a:lnTo>
                  <a:lnTo>
                    <a:pt x="874" y="216"/>
                  </a:lnTo>
                  <a:lnTo>
                    <a:pt x="867" y="214"/>
                  </a:lnTo>
                  <a:lnTo>
                    <a:pt x="859" y="211"/>
                  </a:lnTo>
                  <a:lnTo>
                    <a:pt x="854" y="208"/>
                  </a:lnTo>
                  <a:lnTo>
                    <a:pt x="848" y="203"/>
                  </a:lnTo>
                  <a:lnTo>
                    <a:pt x="844" y="198"/>
                  </a:lnTo>
                  <a:lnTo>
                    <a:pt x="840" y="192"/>
                  </a:lnTo>
                  <a:lnTo>
                    <a:pt x="837" y="185"/>
                  </a:lnTo>
                  <a:lnTo>
                    <a:pt x="837" y="222"/>
                  </a:lnTo>
                  <a:lnTo>
                    <a:pt x="840" y="227"/>
                  </a:lnTo>
                  <a:lnTo>
                    <a:pt x="843" y="231"/>
                  </a:lnTo>
                  <a:lnTo>
                    <a:pt x="844" y="236"/>
                  </a:lnTo>
                  <a:lnTo>
                    <a:pt x="845" y="241"/>
                  </a:lnTo>
                  <a:lnTo>
                    <a:pt x="844" y="252"/>
                  </a:lnTo>
                  <a:lnTo>
                    <a:pt x="841" y="262"/>
                  </a:lnTo>
                  <a:lnTo>
                    <a:pt x="837" y="271"/>
                  </a:lnTo>
                  <a:lnTo>
                    <a:pt x="832" y="281"/>
                  </a:lnTo>
                  <a:lnTo>
                    <a:pt x="824" y="290"/>
                  </a:lnTo>
                  <a:lnTo>
                    <a:pt x="815" y="299"/>
                  </a:lnTo>
                  <a:lnTo>
                    <a:pt x="805" y="308"/>
                  </a:lnTo>
                  <a:lnTo>
                    <a:pt x="795" y="316"/>
                  </a:lnTo>
                  <a:lnTo>
                    <a:pt x="785" y="322"/>
                  </a:lnTo>
                  <a:lnTo>
                    <a:pt x="774" y="328"/>
                  </a:lnTo>
                  <a:lnTo>
                    <a:pt x="765" y="333"/>
                  </a:lnTo>
                  <a:lnTo>
                    <a:pt x="755" y="336"/>
                  </a:lnTo>
                  <a:lnTo>
                    <a:pt x="746" y="338"/>
                  </a:lnTo>
                  <a:lnTo>
                    <a:pt x="738" y="339"/>
                  </a:lnTo>
                  <a:lnTo>
                    <a:pt x="722" y="339"/>
                  </a:lnTo>
                  <a:lnTo>
                    <a:pt x="703" y="338"/>
                  </a:lnTo>
                  <a:lnTo>
                    <a:pt x="684" y="335"/>
                  </a:lnTo>
                  <a:lnTo>
                    <a:pt x="667" y="331"/>
                  </a:lnTo>
                  <a:lnTo>
                    <a:pt x="658" y="328"/>
                  </a:lnTo>
                  <a:lnTo>
                    <a:pt x="650" y="325"/>
                  </a:lnTo>
                  <a:lnTo>
                    <a:pt x="643" y="321"/>
                  </a:lnTo>
                  <a:lnTo>
                    <a:pt x="637" y="316"/>
                  </a:lnTo>
                  <a:lnTo>
                    <a:pt x="632" y="311"/>
                  </a:lnTo>
                  <a:lnTo>
                    <a:pt x="628" y="305"/>
                  </a:lnTo>
                  <a:lnTo>
                    <a:pt x="625" y="297"/>
                  </a:lnTo>
                  <a:lnTo>
                    <a:pt x="625" y="290"/>
                  </a:lnTo>
                  <a:lnTo>
                    <a:pt x="625" y="283"/>
                  </a:lnTo>
                  <a:lnTo>
                    <a:pt x="626" y="277"/>
                  </a:lnTo>
                  <a:lnTo>
                    <a:pt x="628" y="270"/>
                  </a:lnTo>
                  <a:lnTo>
                    <a:pt x="631" y="264"/>
                  </a:lnTo>
                  <a:lnTo>
                    <a:pt x="636" y="252"/>
                  </a:lnTo>
                  <a:lnTo>
                    <a:pt x="643" y="240"/>
                  </a:lnTo>
                  <a:lnTo>
                    <a:pt x="650" y="228"/>
                  </a:lnTo>
                  <a:lnTo>
                    <a:pt x="658" y="215"/>
                  </a:lnTo>
                  <a:lnTo>
                    <a:pt x="666" y="201"/>
                  </a:lnTo>
                  <a:lnTo>
                    <a:pt x="671" y="185"/>
                  </a:lnTo>
                  <a:lnTo>
                    <a:pt x="654" y="178"/>
                  </a:lnTo>
                  <a:lnTo>
                    <a:pt x="637" y="172"/>
                  </a:lnTo>
                  <a:lnTo>
                    <a:pt x="621" y="166"/>
                  </a:lnTo>
                  <a:lnTo>
                    <a:pt x="605" y="162"/>
                  </a:lnTo>
                  <a:lnTo>
                    <a:pt x="574" y="155"/>
                  </a:lnTo>
                  <a:lnTo>
                    <a:pt x="544" y="148"/>
                  </a:lnTo>
                  <a:lnTo>
                    <a:pt x="529" y="144"/>
                  </a:lnTo>
                  <a:lnTo>
                    <a:pt x="514" y="139"/>
                  </a:lnTo>
                  <a:lnTo>
                    <a:pt x="499" y="133"/>
                  </a:lnTo>
                  <a:lnTo>
                    <a:pt x="485" y="127"/>
                  </a:lnTo>
                  <a:lnTo>
                    <a:pt x="470" y="119"/>
                  </a:lnTo>
                  <a:lnTo>
                    <a:pt x="455" y="110"/>
                  </a:lnTo>
                  <a:lnTo>
                    <a:pt x="441" y="100"/>
                  </a:lnTo>
                  <a:lnTo>
                    <a:pt x="425" y="87"/>
                  </a:lnTo>
                  <a:lnTo>
                    <a:pt x="417" y="76"/>
                  </a:lnTo>
                  <a:lnTo>
                    <a:pt x="410" y="66"/>
                  </a:lnTo>
                  <a:lnTo>
                    <a:pt x="403" y="55"/>
                  </a:lnTo>
                  <a:lnTo>
                    <a:pt x="398" y="44"/>
                  </a:lnTo>
                  <a:lnTo>
                    <a:pt x="390" y="32"/>
                  </a:lnTo>
                  <a:lnTo>
                    <a:pt x="383" y="20"/>
                  </a:lnTo>
                  <a:lnTo>
                    <a:pt x="378" y="15"/>
                  </a:lnTo>
                  <a:lnTo>
                    <a:pt x="373" y="10"/>
                  </a:lnTo>
                  <a:lnTo>
                    <a:pt x="366" y="5"/>
                  </a:lnTo>
                  <a:lnTo>
                    <a:pt x="359" y="0"/>
                  </a:lnTo>
                  <a:lnTo>
                    <a:pt x="332" y="6"/>
                  </a:lnTo>
                  <a:lnTo>
                    <a:pt x="308" y="11"/>
                  </a:lnTo>
                  <a:lnTo>
                    <a:pt x="302" y="13"/>
                  </a:lnTo>
                  <a:lnTo>
                    <a:pt x="297" y="15"/>
                  </a:lnTo>
                  <a:lnTo>
                    <a:pt x="291" y="19"/>
                  </a:lnTo>
                  <a:lnTo>
                    <a:pt x="286" y="22"/>
                  </a:lnTo>
                  <a:lnTo>
                    <a:pt x="281" y="28"/>
                  </a:lnTo>
                  <a:lnTo>
                    <a:pt x="276" y="34"/>
                  </a:lnTo>
                  <a:lnTo>
                    <a:pt x="272" y="41"/>
                  </a:lnTo>
                  <a:lnTo>
                    <a:pt x="266" y="50"/>
                  </a:lnTo>
                  <a:lnTo>
                    <a:pt x="257" y="44"/>
                  </a:lnTo>
                  <a:lnTo>
                    <a:pt x="249" y="38"/>
                  </a:lnTo>
                  <a:lnTo>
                    <a:pt x="242" y="31"/>
                  </a:lnTo>
                  <a:lnTo>
                    <a:pt x="234" y="24"/>
                  </a:lnTo>
                  <a:lnTo>
                    <a:pt x="225" y="17"/>
                  </a:lnTo>
                  <a:lnTo>
                    <a:pt x="215" y="11"/>
                  </a:lnTo>
                  <a:lnTo>
                    <a:pt x="209" y="9"/>
                  </a:lnTo>
                  <a:lnTo>
                    <a:pt x="202" y="8"/>
                  </a:lnTo>
                  <a:lnTo>
                    <a:pt x="195" y="7"/>
                  </a:lnTo>
                  <a:lnTo>
                    <a:pt x="186" y="6"/>
                  </a:lnTo>
                  <a:lnTo>
                    <a:pt x="178" y="7"/>
                  </a:lnTo>
                  <a:lnTo>
                    <a:pt x="171" y="8"/>
                  </a:lnTo>
                  <a:lnTo>
                    <a:pt x="163" y="11"/>
                  </a:lnTo>
                  <a:lnTo>
                    <a:pt x="156" y="14"/>
                  </a:lnTo>
                  <a:lnTo>
                    <a:pt x="143" y="22"/>
                  </a:lnTo>
                  <a:lnTo>
                    <a:pt x="132" y="32"/>
                  </a:lnTo>
                  <a:lnTo>
                    <a:pt x="120" y="41"/>
                  </a:lnTo>
                  <a:lnTo>
                    <a:pt x="110" y="48"/>
                  </a:lnTo>
                  <a:lnTo>
                    <a:pt x="105" y="51"/>
                  </a:lnTo>
                  <a:lnTo>
                    <a:pt x="98" y="54"/>
                  </a:lnTo>
                  <a:lnTo>
                    <a:pt x="93" y="55"/>
                  </a:lnTo>
                  <a:lnTo>
                    <a:pt x="87" y="56"/>
                  </a:lnTo>
                  <a:lnTo>
                    <a:pt x="86" y="69"/>
                  </a:lnTo>
                  <a:lnTo>
                    <a:pt x="84" y="81"/>
                  </a:lnTo>
                  <a:lnTo>
                    <a:pt x="82" y="91"/>
                  </a:lnTo>
                  <a:lnTo>
                    <a:pt x="77" y="100"/>
                  </a:lnTo>
                  <a:lnTo>
                    <a:pt x="73" y="109"/>
                  </a:lnTo>
                  <a:lnTo>
                    <a:pt x="67" y="116"/>
                  </a:lnTo>
                  <a:lnTo>
                    <a:pt x="62" y="123"/>
                  </a:lnTo>
                  <a:lnTo>
                    <a:pt x="56" y="129"/>
                  </a:lnTo>
                  <a:lnTo>
                    <a:pt x="45" y="141"/>
                  </a:lnTo>
                  <a:lnTo>
                    <a:pt x="37" y="152"/>
                  </a:lnTo>
                  <a:lnTo>
                    <a:pt x="32" y="158"/>
                  </a:lnTo>
                  <a:lnTo>
                    <a:pt x="30" y="164"/>
                  </a:lnTo>
                  <a:lnTo>
                    <a:pt x="28" y="171"/>
                  </a:lnTo>
                  <a:lnTo>
                    <a:pt x="27" y="179"/>
                  </a:lnTo>
                  <a:lnTo>
                    <a:pt x="28" y="186"/>
                  </a:lnTo>
                  <a:lnTo>
                    <a:pt x="28" y="194"/>
                  </a:lnTo>
                  <a:lnTo>
                    <a:pt x="30" y="201"/>
                  </a:lnTo>
                  <a:lnTo>
                    <a:pt x="32" y="207"/>
                  </a:lnTo>
                  <a:lnTo>
                    <a:pt x="38" y="218"/>
                  </a:lnTo>
                  <a:lnTo>
                    <a:pt x="43" y="228"/>
                  </a:lnTo>
                  <a:lnTo>
                    <a:pt x="50" y="239"/>
                  </a:lnTo>
                  <a:lnTo>
                    <a:pt x="55" y="251"/>
                  </a:lnTo>
                  <a:lnTo>
                    <a:pt x="57" y="257"/>
                  </a:lnTo>
                  <a:lnTo>
                    <a:pt x="59" y="263"/>
                  </a:lnTo>
                  <a:lnTo>
                    <a:pt x="60" y="270"/>
                  </a:lnTo>
                  <a:lnTo>
                    <a:pt x="60" y="278"/>
                  </a:lnTo>
                  <a:lnTo>
                    <a:pt x="60" y="289"/>
                  </a:lnTo>
                  <a:lnTo>
                    <a:pt x="57" y="299"/>
                  </a:lnTo>
                  <a:lnTo>
                    <a:pt x="54" y="310"/>
                  </a:lnTo>
                  <a:lnTo>
                    <a:pt x="51" y="319"/>
                  </a:lnTo>
                  <a:lnTo>
                    <a:pt x="41" y="337"/>
                  </a:lnTo>
                  <a:lnTo>
                    <a:pt x="30" y="354"/>
                  </a:lnTo>
                  <a:lnTo>
                    <a:pt x="19" y="372"/>
                  </a:lnTo>
                  <a:lnTo>
                    <a:pt x="9" y="390"/>
                  </a:lnTo>
                  <a:lnTo>
                    <a:pt x="6" y="400"/>
                  </a:lnTo>
                  <a:lnTo>
                    <a:pt x="3" y="410"/>
                  </a:lnTo>
                  <a:lnTo>
                    <a:pt x="2" y="421"/>
                  </a:lnTo>
                  <a:lnTo>
                    <a:pt x="0" y="432"/>
                  </a:lnTo>
                  <a:lnTo>
                    <a:pt x="0" y="471"/>
                  </a:lnTo>
                  <a:lnTo>
                    <a:pt x="0" y="501"/>
                  </a:lnTo>
                  <a:lnTo>
                    <a:pt x="0" y="529"/>
                  </a:lnTo>
                  <a:lnTo>
                    <a:pt x="0" y="561"/>
                  </a:lnTo>
                  <a:lnTo>
                    <a:pt x="2" y="574"/>
                  </a:lnTo>
                  <a:lnTo>
                    <a:pt x="4" y="587"/>
                  </a:lnTo>
                  <a:lnTo>
                    <a:pt x="8" y="598"/>
                  </a:lnTo>
                  <a:lnTo>
                    <a:pt x="12" y="609"/>
                  </a:lnTo>
                  <a:lnTo>
                    <a:pt x="19" y="618"/>
                  </a:lnTo>
                  <a:lnTo>
                    <a:pt x="26" y="627"/>
                  </a:lnTo>
                  <a:lnTo>
                    <a:pt x="33" y="637"/>
                  </a:lnTo>
                  <a:lnTo>
                    <a:pt x="40" y="645"/>
                  </a:lnTo>
                  <a:lnTo>
                    <a:pt x="55" y="662"/>
                  </a:lnTo>
                  <a:lnTo>
                    <a:pt x="67" y="678"/>
                  </a:lnTo>
                  <a:lnTo>
                    <a:pt x="73" y="686"/>
                  </a:lnTo>
                  <a:lnTo>
                    <a:pt x="76" y="696"/>
                  </a:lnTo>
                  <a:lnTo>
                    <a:pt x="79" y="705"/>
                  </a:lnTo>
                  <a:lnTo>
                    <a:pt x="81" y="715"/>
                  </a:lnTo>
                  <a:lnTo>
                    <a:pt x="79" y="722"/>
                  </a:lnTo>
                  <a:lnTo>
                    <a:pt x="78" y="728"/>
                  </a:lnTo>
                  <a:lnTo>
                    <a:pt x="75" y="733"/>
                  </a:lnTo>
                  <a:lnTo>
                    <a:pt x="73" y="738"/>
                  </a:lnTo>
                  <a:lnTo>
                    <a:pt x="66" y="747"/>
                  </a:lnTo>
                  <a:lnTo>
                    <a:pt x="60" y="753"/>
                  </a:lnTo>
                  <a:lnTo>
                    <a:pt x="71" y="753"/>
                  </a:lnTo>
                  <a:lnTo>
                    <a:pt x="81" y="753"/>
                  </a:lnTo>
                  <a:lnTo>
                    <a:pt x="79" y="760"/>
                  </a:lnTo>
                  <a:lnTo>
                    <a:pt x="77" y="768"/>
                  </a:lnTo>
                  <a:lnTo>
                    <a:pt x="74" y="776"/>
                  </a:lnTo>
                  <a:lnTo>
                    <a:pt x="71" y="784"/>
                  </a:lnTo>
                  <a:lnTo>
                    <a:pt x="63" y="799"/>
                  </a:lnTo>
                  <a:lnTo>
                    <a:pt x="60" y="808"/>
                  </a:lnTo>
                  <a:lnTo>
                    <a:pt x="61" y="813"/>
                  </a:lnTo>
                  <a:lnTo>
                    <a:pt x="63" y="817"/>
                  </a:lnTo>
                  <a:lnTo>
                    <a:pt x="66" y="822"/>
                  </a:lnTo>
                  <a:lnTo>
                    <a:pt x="71" y="827"/>
                  </a:lnTo>
                  <a:lnTo>
                    <a:pt x="74" y="832"/>
                  </a:lnTo>
                  <a:lnTo>
                    <a:pt x="77" y="838"/>
                  </a:lnTo>
                  <a:lnTo>
                    <a:pt x="79" y="844"/>
                  </a:lnTo>
                  <a:lnTo>
                    <a:pt x="81" y="850"/>
                  </a:lnTo>
                  <a:lnTo>
                    <a:pt x="79" y="858"/>
                  </a:lnTo>
                  <a:lnTo>
                    <a:pt x="76" y="864"/>
                  </a:lnTo>
                  <a:lnTo>
                    <a:pt x="72" y="870"/>
                  </a:lnTo>
                  <a:lnTo>
                    <a:pt x="67" y="876"/>
                  </a:lnTo>
                  <a:lnTo>
                    <a:pt x="62" y="881"/>
                  </a:lnTo>
                  <a:lnTo>
                    <a:pt x="57" y="887"/>
                  </a:lnTo>
                  <a:lnTo>
                    <a:pt x="54" y="893"/>
                  </a:lnTo>
                  <a:lnTo>
                    <a:pt x="53" y="900"/>
                  </a:lnTo>
                  <a:lnTo>
                    <a:pt x="54" y="909"/>
                  </a:lnTo>
                  <a:lnTo>
                    <a:pt x="55" y="918"/>
                  </a:lnTo>
                  <a:lnTo>
                    <a:pt x="56" y="925"/>
                  </a:lnTo>
                  <a:lnTo>
                    <a:pt x="59" y="932"/>
                  </a:lnTo>
                  <a:lnTo>
                    <a:pt x="64" y="945"/>
                  </a:lnTo>
                  <a:lnTo>
                    <a:pt x="71" y="958"/>
                  </a:lnTo>
                  <a:lnTo>
                    <a:pt x="76" y="970"/>
                  </a:lnTo>
                  <a:lnTo>
                    <a:pt x="82" y="983"/>
                  </a:lnTo>
                  <a:lnTo>
                    <a:pt x="84" y="989"/>
                  </a:lnTo>
                  <a:lnTo>
                    <a:pt x="85" y="996"/>
                  </a:lnTo>
                  <a:lnTo>
                    <a:pt x="86" y="1003"/>
                  </a:lnTo>
                  <a:lnTo>
                    <a:pt x="87" y="1011"/>
                  </a:lnTo>
                  <a:lnTo>
                    <a:pt x="86" y="1022"/>
                  </a:lnTo>
                  <a:lnTo>
                    <a:pt x="85" y="1034"/>
                  </a:lnTo>
                  <a:lnTo>
                    <a:pt x="83" y="1044"/>
                  </a:lnTo>
                  <a:lnTo>
                    <a:pt x="81" y="1055"/>
                  </a:lnTo>
                  <a:lnTo>
                    <a:pt x="77" y="1066"/>
                  </a:lnTo>
                  <a:lnTo>
                    <a:pt x="75" y="1077"/>
                  </a:lnTo>
                  <a:lnTo>
                    <a:pt x="74" y="1090"/>
                  </a:lnTo>
                  <a:lnTo>
                    <a:pt x="74" y="1103"/>
                  </a:lnTo>
                  <a:lnTo>
                    <a:pt x="74" y="1116"/>
                  </a:lnTo>
                  <a:lnTo>
                    <a:pt x="75" y="1128"/>
                  </a:lnTo>
                  <a:lnTo>
                    <a:pt x="76" y="1141"/>
                  </a:lnTo>
                  <a:lnTo>
                    <a:pt x="78" y="1152"/>
                  </a:lnTo>
                  <a:lnTo>
                    <a:pt x="82" y="1163"/>
                  </a:lnTo>
                  <a:lnTo>
                    <a:pt x="85" y="1174"/>
                  </a:lnTo>
                  <a:lnTo>
                    <a:pt x="89" y="1184"/>
                  </a:lnTo>
                  <a:lnTo>
                    <a:pt x="94" y="1195"/>
                  </a:lnTo>
                  <a:lnTo>
                    <a:pt x="103" y="1213"/>
                  </a:lnTo>
                  <a:lnTo>
                    <a:pt x="113" y="1231"/>
                  </a:lnTo>
                  <a:lnTo>
                    <a:pt x="124" y="1249"/>
                  </a:lnTo>
                  <a:lnTo>
                    <a:pt x="137" y="1265"/>
                  </a:lnTo>
                  <a:lnTo>
                    <a:pt x="149" y="1282"/>
                  </a:lnTo>
                  <a:lnTo>
                    <a:pt x="160" y="1298"/>
                  </a:lnTo>
                  <a:lnTo>
                    <a:pt x="171" y="1316"/>
                  </a:lnTo>
                  <a:lnTo>
                    <a:pt x="180" y="1334"/>
                  </a:lnTo>
                  <a:lnTo>
                    <a:pt x="188" y="1352"/>
                  </a:lnTo>
                  <a:lnTo>
                    <a:pt x="195" y="1373"/>
                  </a:lnTo>
                  <a:lnTo>
                    <a:pt x="197" y="1383"/>
                  </a:lnTo>
                  <a:lnTo>
                    <a:pt x="198" y="1394"/>
                  </a:lnTo>
                  <a:lnTo>
                    <a:pt x="199" y="1405"/>
                  </a:lnTo>
                  <a:lnTo>
                    <a:pt x="200" y="1418"/>
                  </a:lnTo>
                  <a:lnTo>
                    <a:pt x="200" y="1425"/>
                  </a:lnTo>
                  <a:lnTo>
                    <a:pt x="201" y="1431"/>
                  </a:lnTo>
                  <a:lnTo>
                    <a:pt x="202" y="1437"/>
                  </a:lnTo>
                  <a:lnTo>
                    <a:pt x="205" y="1442"/>
                  </a:lnTo>
                  <a:lnTo>
                    <a:pt x="210" y="1453"/>
                  </a:lnTo>
                  <a:lnTo>
                    <a:pt x="217" y="1463"/>
                  </a:lnTo>
                  <a:lnTo>
                    <a:pt x="222" y="1475"/>
                  </a:lnTo>
                  <a:lnTo>
                    <a:pt x="228" y="1485"/>
                  </a:lnTo>
                  <a:lnTo>
                    <a:pt x="230" y="1491"/>
                  </a:lnTo>
                  <a:lnTo>
                    <a:pt x="231" y="1497"/>
                  </a:lnTo>
                  <a:lnTo>
                    <a:pt x="232" y="1503"/>
                  </a:lnTo>
                  <a:lnTo>
                    <a:pt x="233" y="1510"/>
                  </a:lnTo>
                  <a:lnTo>
                    <a:pt x="232" y="1518"/>
                  </a:lnTo>
                  <a:lnTo>
                    <a:pt x="230" y="1526"/>
                  </a:lnTo>
                  <a:lnTo>
                    <a:pt x="227" y="1532"/>
                  </a:lnTo>
                  <a:lnTo>
                    <a:pt x="223" y="1537"/>
                  </a:lnTo>
                  <a:lnTo>
                    <a:pt x="219" y="1542"/>
                  </a:lnTo>
                  <a:lnTo>
                    <a:pt x="216" y="1547"/>
                  </a:lnTo>
                  <a:lnTo>
                    <a:pt x="213" y="1553"/>
                  </a:lnTo>
                  <a:lnTo>
                    <a:pt x="213" y="1559"/>
                  </a:lnTo>
                  <a:lnTo>
                    <a:pt x="213" y="1578"/>
                  </a:lnTo>
                  <a:lnTo>
                    <a:pt x="213" y="1590"/>
                  </a:lnTo>
                  <a:lnTo>
                    <a:pt x="213" y="1598"/>
                  </a:lnTo>
                  <a:lnTo>
                    <a:pt x="213" y="1603"/>
                  </a:lnTo>
                  <a:lnTo>
                    <a:pt x="212" y="1609"/>
                  </a:lnTo>
                  <a:lnTo>
                    <a:pt x="211" y="1615"/>
                  </a:lnTo>
                  <a:lnTo>
                    <a:pt x="209" y="1622"/>
                  </a:lnTo>
                  <a:lnTo>
                    <a:pt x="207" y="1628"/>
                  </a:lnTo>
                  <a:lnTo>
                    <a:pt x="204" y="1635"/>
                  </a:lnTo>
                  <a:lnTo>
                    <a:pt x="201" y="1644"/>
                  </a:lnTo>
                  <a:lnTo>
                    <a:pt x="200" y="1654"/>
                  </a:lnTo>
                  <a:lnTo>
                    <a:pt x="200" y="1664"/>
                  </a:lnTo>
                  <a:lnTo>
                    <a:pt x="200" y="1672"/>
                  </a:lnTo>
                  <a:lnTo>
                    <a:pt x="204" y="1681"/>
                  </a:lnTo>
                  <a:lnTo>
                    <a:pt x="207" y="1690"/>
                  </a:lnTo>
                  <a:lnTo>
                    <a:pt x="213" y="1700"/>
                  </a:lnTo>
                  <a:lnTo>
                    <a:pt x="220" y="1709"/>
                  </a:lnTo>
                  <a:lnTo>
                    <a:pt x="228" y="1718"/>
                  </a:lnTo>
                  <a:lnTo>
                    <a:pt x="236" y="1727"/>
                  </a:lnTo>
                  <a:lnTo>
                    <a:pt x="246" y="1735"/>
                  </a:lnTo>
                  <a:lnTo>
                    <a:pt x="256" y="1743"/>
                  </a:lnTo>
                  <a:lnTo>
                    <a:pt x="267" y="1752"/>
                  </a:lnTo>
                  <a:lnTo>
                    <a:pt x="278" y="1758"/>
                  </a:lnTo>
                  <a:lnTo>
                    <a:pt x="289" y="1764"/>
                  </a:lnTo>
                  <a:lnTo>
                    <a:pt x="300" y="1769"/>
                  </a:lnTo>
                  <a:lnTo>
                    <a:pt x="311" y="1772"/>
                  </a:lnTo>
                  <a:lnTo>
                    <a:pt x="322" y="1774"/>
                  </a:lnTo>
                  <a:lnTo>
                    <a:pt x="333" y="1775"/>
                  </a:lnTo>
                  <a:lnTo>
                    <a:pt x="342" y="1776"/>
                  </a:lnTo>
                  <a:lnTo>
                    <a:pt x="351" y="1779"/>
                  </a:lnTo>
                  <a:lnTo>
                    <a:pt x="358" y="1781"/>
                  </a:lnTo>
                  <a:lnTo>
                    <a:pt x="366" y="1784"/>
                  </a:lnTo>
                  <a:lnTo>
                    <a:pt x="380" y="1791"/>
                  </a:lnTo>
                  <a:lnTo>
                    <a:pt x="392" y="1798"/>
                  </a:lnTo>
                  <a:lnTo>
                    <a:pt x="404" y="1807"/>
                  </a:lnTo>
                  <a:lnTo>
                    <a:pt x="419" y="1813"/>
                  </a:lnTo>
                  <a:lnTo>
                    <a:pt x="426" y="1815"/>
                  </a:lnTo>
                  <a:lnTo>
                    <a:pt x="434" y="1817"/>
                  </a:lnTo>
                  <a:lnTo>
                    <a:pt x="443" y="1818"/>
                  </a:lnTo>
                  <a:lnTo>
                    <a:pt x="452" y="1818"/>
                  </a:lnTo>
                  <a:lnTo>
                    <a:pt x="452" y="1803"/>
                  </a:lnTo>
                  <a:lnTo>
                    <a:pt x="451" y="1786"/>
                  </a:lnTo>
                  <a:lnTo>
                    <a:pt x="448" y="1772"/>
                  </a:lnTo>
                  <a:lnTo>
                    <a:pt x="445" y="1758"/>
                  </a:lnTo>
                  <a:lnTo>
                    <a:pt x="441" y="1736"/>
                  </a:lnTo>
                  <a:lnTo>
                    <a:pt x="439" y="1726"/>
                  </a:lnTo>
                  <a:lnTo>
                    <a:pt x="440" y="1721"/>
                  </a:lnTo>
                  <a:lnTo>
                    <a:pt x="443" y="1715"/>
                  </a:lnTo>
                  <a:lnTo>
                    <a:pt x="448" y="1709"/>
                  </a:lnTo>
                  <a:lnTo>
                    <a:pt x="454" y="1703"/>
                  </a:lnTo>
                  <a:lnTo>
                    <a:pt x="460" y="1698"/>
                  </a:lnTo>
                  <a:lnTo>
                    <a:pt x="467" y="1693"/>
                  </a:lnTo>
                  <a:lnTo>
                    <a:pt x="474" y="1689"/>
                  </a:lnTo>
                  <a:lnTo>
                    <a:pt x="479" y="1688"/>
                  </a:lnTo>
                  <a:lnTo>
                    <a:pt x="466" y="1633"/>
                  </a:lnTo>
                  <a:lnTo>
                    <a:pt x="459" y="1633"/>
                  </a:lnTo>
                  <a:lnTo>
                    <a:pt x="459" y="1615"/>
                  </a:lnTo>
                  <a:lnTo>
                    <a:pt x="470" y="1612"/>
                  </a:lnTo>
                  <a:lnTo>
                    <a:pt x="479" y="1610"/>
                  </a:lnTo>
                  <a:lnTo>
                    <a:pt x="487" y="1608"/>
                  </a:lnTo>
                  <a:lnTo>
                    <a:pt x="493" y="1605"/>
                  </a:lnTo>
                  <a:lnTo>
                    <a:pt x="505" y="1599"/>
                  </a:lnTo>
                  <a:lnTo>
                    <a:pt x="519" y="1590"/>
                  </a:lnTo>
                  <a:lnTo>
                    <a:pt x="519" y="1510"/>
                  </a:lnTo>
                  <a:lnTo>
                    <a:pt x="507" y="1510"/>
                  </a:lnTo>
                  <a:lnTo>
                    <a:pt x="495" y="1509"/>
                  </a:lnTo>
                  <a:lnTo>
                    <a:pt x="482" y="1508"/>
                  </a:lnTo>
                  <a:lnTo>
                    <a:pt x="471" y="1506"/>
                  </a:lnTo>
                  <a:lnTo>
                    <a:pt x="462" y="1504"/>
                  </a:lnTo>
                  <a:lnTo>
                    <a:pt x="452" y="1502"/>
                  </a:lnTo>
                  <a:lnTo>
                    <a:pt x="443" y="1498"/>
                  </a:lnTo>
                  <a:lnTo>
                    <a:pt x="434" y="1495"/>
                  </a:lnTo>
                  <a:lnTo>
                    <a:pt x="426" y="1490"/>
                  </a:lnTo>
                  <a:lnTo>
                    <a:pt x="420" y="1486"/>
                  </a:lnTo>
                  <a:lnTo>
                    <a:pt x="413" y="1480"/>
                  </a:lnTo>
                  <a:lnTo>
                    <a:pt x="409" y="1474"/>
                  </a:lnTo>
                  <a:lnTo>
                    <a:pt x="404" y="1466"/>
                  </a:lnTo>
                  <a:lnTo>
                    <a:pt x="401" y="1459"/>
                  </a:lnTo>
                  <a:lnTo>
                    <a:pt x="400" y="1451"/>
                  </a:lnTo>
                  <a:lnTo>
                    <a:pt x="399" y="1442"/>
                  </a:lnTo>
                  <a:lnTo>
                    <a:pt x="400" y="1436"/>
                  </a:lnTo>
                  <a:lnTo>
                    <a:pt x="401" y="1430"/>
                  </a:lnTo>
                  <a:lnTo>
                    <a:pt x="404" y="1424"/>
                  </a:lnTo>
                  <a:lnTo>
                    <a:pt x="408" y="1419"/>
                  </a:lnTo>
                  <a:lnTo>
                    <a:pt x="412" y="1415"/>
                  </a:lnTo>
                  <a:lnTo>
                    <a:pt x="417" y="1410"/>
                  </a:lnTo>
                  <a:lnTo>
                    <a:pt x="422" y="1407"/>
                  </a:lnTo>
                  <a:lnTo>
                    <a:pt x="429" y="1403"/>
                  </a:lnTo>
                  <a:lnTo>
                    <a:pt x="441" y="1399"/>
                  </a:lnTo>
                  <a:lnTo>
                    <a:pt x="453" y="1395"/>
                  </a:lnTo>
                  <a:lnTo>
                    <a:pt x="464" y="1393"/>
                  </a:lnTo>
                  <a:lnTo>
                    <a:pt x="473" y="1393"/>
                  </a:lnTo>
                  <a:lnTo>
                    <a:pt x="473" y="1384"/>
                  </a:lnTo>
                  <a:lnTo>
                    <a:pt x="474" y="1374"/>
                  </a:lnTo>
                  <a:lnTo>
                    <a:pt x="476" y="1364"/>
                  </a:lnTo>
                  <a:lnTo>
                    <a:pt x="479" y="1353"/>
                  </a:lnTo>
                  <a:lnTo>
                    <a:pt x="481" y="1342"/>
                  </a:lnTo>
                  <a:lnTo>
                    <a:pt x="484" y="1332"/>
                  </a:lnTo>
                  <a:lnTo>
                    <a:pt x="485" y="1323"/>
                  </a:lnTo>
                  <a:lnTo>
                    <a:pt x="486" y="1313"/>
                  </a:lnTo>
                  <a:lnTo>
                    <a:pt x="485" y="1301"/>
                  </a:lnTo>
                  <a:lnTo>
                    <a:pt x="482" y="1290"/>
                  </a:lnTo>
                  <a:lnTo>
                    <a:pt x="480" y="1278"/>
                  </a:lnTo>
                  <a:lnTo>
                    <a:pt x="476" y="1267"/>
                  </a:lnTo>
                  <a:lnTo>
                    <a:pt x="466" y="1245"/>
                  </a:lnTo>
                  <a:lnTo>
                    <a:pt x="455" y="1224"/>
                  </a:lnTo>
                  <a:lnTo>
                    <a:pt x="444" y="1205"/>
                  </a:lnTo>
                  <a:lnTo>
                    <a:pt x="435" y="1187"/>
                  </a:lnTo>
                  <a:lnTo>
                    <a:pt x="431" y="1179"/>
                  </a:lnTo>
                  <a:lnTo>
                    <a:pt x="429" y="1172"/>
                  </a:lnTo>
                  <a:lnTo>
                    <a:pt x="426" y="1165"/>
                  </a:lnTo>
                  <a:lnTo>
                    <a:pt x="425" y="1159"/>
                  </a:lnTo>
                  <a:lnTo>
                    <a:pt x="425" y="1148"/>
                  </a:lnTo>
                  <a:lnTo>
                    <a:pt x="425" y="1141"/>
                  </a:lnTo>
                  <a:lnTo>
                    <a:pt x="433" y="1141"/>
                  </a:lnTo>
                  <a:lnTo>
                    <a:pt x="441" y="1142"/>
                  </a:lnTo>
                  <a:lnTo>
                    <a:pt x="448" y="1144"/>
                  </a:lnTo>
                  <a:lnTo>
                    <a:pt x="456" y="1145"/>
                  </a:lnTo>
                  <a:lnTo>
                    <a:pt x="473" y="1150"/>
                  </a:lnTo>
                  <a:lnTo>
                    <a:pt x="488" y="1156"/>
                  </a:lnTo>
                  <a:lnTo>
                    <a:pt x="503" y="1161"/>
                  </a:lnTo>
                  <a:lnTo>
                    <a:pt x="518" y="1166"/>
                  </a:lnTo>
                  <a:lnTo>
                    <a:pt x="532" y="1170"/>
                  </a:lnTo>
                  <a:lnTo>
                    <a:pt x="545" y="1171"/>
                  </a:lnTo>
                  <a:lnTo>
                    <a:pt x="549" y="1171"/>
                  </a:lnTo>
                  <a:lnTo>
                    <a:pt x="554" y="1169"/>
                  </a:lnTo>
                  <a:lnTo>
                    <a:pt x="557" y="1168"/>
                  </a:lnTo>
                  <a:lnTo>
                    <a:pt x="560" y="1165"/>
                  </a:lnTo>
                  <a:lnTo>
                    <a:pt x="565" y="1159"/>
                  </a:lnTo>
                  <a:lnTo>
                    <a:pt x="568" y="1151"/>
                  </a:lnTo>
                  <a:lnTo>
                    <a:pt x="570" y="1142"/>
                  </a:lnTo>
                  <a:lnTo>
                    <a:pt x="571" y="1132"/>
                  </a:lnTo>
                  <a:lnTo>
                    <a:pt x="571" y="1123"/>
                  </a:lnTo>
                  <a:lnTo>
                    <a:pt x="571" y="1116"/>
                  </a:lnTo>
                  <a:lnTo>
                    <a:pt x="569" y="1112"/>
                  </a:lnTo>
                  <a:lnTo>
                    <a:pt x="565" y="1102"/>
                  </a:lnTo>
                  <a:lnTo>
                    <a:pt x="560" y="1090"/>
                  </a:lnTo>
                  <a:lnTo>
                    <a:pt x="558" y="1078"/>
                  </a:lnTo>
                  <a:lnTo>
                    <a:pt x="552" y="1066"/>
                  </a:lnTo>
                  <a:lnTo>
                    <a:pt x="545" y="1054"/>
                  </a:lnTo>
                  <a:lnTo>
                    <a:pt x="546" y="1049"/>
                  </a:lnTo>
                  <a:lnTo>
                    <a:pt x="548" y="1044"/>
                  </a:lnTo>
                  <a:lnTo>
                    <a:pt x="551" y="1040"/>
                  </a:lnTo>
                  <a:lnTo>
                    <a:pt x="555" y="1036"/>
                  </a:lnTo>
                  <a:lnTo>
                    <a:pt x="559" y="1032"/>
                  </a:lnTo>
                  <a:lnTo>
                    <a:pt x="565" y="1030"/>
                  </a:lnTo>
                  <a:lnTo>
                    <a:pt x="571" y="1027"/>
                  </a:lnTo>
                  <a:lnTo>
                    <a:pt x="578" y="1025"/>
                  </a:lnTo>
                  <a:lnTo>
                    <a:pt x="591" y="1022"/>
                  </a:lnTo>
                  <a:lnTo>
                    <a:pt x="604" y="1021"/>
                  </a:lnTo>
                  <a:lnTo>
                    <a:pt x="615" y="1021"/>
                  </a:lnTo>
                  <a:lnTo>
                    <a:pt x="625" y="1023"/>
                  </a:lnTo>
                  <a:lnTo>
                    <a:pt x="652" y="1023"/>
                  </a:lnTo>
                  <a:lnTo>
                    <a:pt x="676" y="1023"/>
                  </a:lnTo>
                  <a:lnTo>
                    <a:pt x="697" y="1021"/>
                  </a:lnTo>
                  <a:lnTo>
                    <a:pt x="716" y="1017"/>
                  </a:lnTo>
                  <a:lnTo>
                    <a:pt x="734" y="1013"/>
                  </a:lnTo>
                  <a:lnTo>
                    <a:pt x="750" y="1007"/>
                  </a:lnTo>
                  <a:lnTo>
                    <a:pt x="764" y="1001"/>
                  </a:lnTo>
                  <a:lnTo>
                    <a:pt x="776" y="993"/>
                  </a:lnTo>
                  <a:lnTo>
                    <a:pt x="787" y="984"/>
                  </a:lnTo>
                  <a:lnTo>
                    <a:pt x="795" y="973"/>
                  </a:lnTo>
                  <a:lnTo>
                    <a:pt x="802" y="961"/>
                  </a:lnTo>
                  <a:lnTo>
                    <a:pt x="809" y="949"/>
                  </a:lnTo>
                  <a:lnTo>
                    <a:pt x="812" y="935"/>
                  </a:lnTo>
                  <a:lnTo>
                    <a:pt x="815" y="921"/>
                  </a:lnTo>
                  <a:lnTo>
                    <a:pt x="817" y="904"/>
                  </a:lnTo>
                  <a:lnTo>
                    <a:pt x="817" y="888"/>
                  </a:lnTo>
                  <a:lnTo>
                    <a:pt x="817" y="884"/>
                  </a:lnTo>
                  <a:lnTo>
                    <a:pt x="816" y="882"/>
                  </a:lnTo>
                  <a:lnTo>
                    <a:pt x="815" y="879"/>
                  </a:lnTo>
                  <a:lnTo>
                    <a:pt x="813" y="877"/>
                  </a:lnTo>
                  <a:lnTo>
                    <a:pt x="809" y="874"/>
                  </a:lnTo>
                  <a:lnTo>
                    <a:pt x="803" y="871"/>
                  </a:lnTo>
                  <a:lnTo>
                    <a:pt x="792" y="867"/>
                  </a:lnTo>
                  <a:lnTo>
                    <a:pt x="784" y="863"/>
                  </a:lnTo>
                  <a:lnTo>
                    <a:pt x="782" y="859"/>
                  </a:lnTo>
                  <a:lnTo>
                    <a:pt x="781" y="852"/>
                  </a:lnTo>
                  <a:lnTo>
                    <a:pt x="780" y="847"/>
                  </a:lnTo>
                  <a:lnTo>
                    <a:pt x="779" y="841"/>
                  </a:lnTo>
                  <a:lnTo>
                    <a:pt x="780" y="836"/>
                  </a:lnTo>
                  <a:lnTo>
                    <a:pt x="781" y="830"/>
                  </a:lnTo>
                  <a:lnTo>
                    <a:pt x="782" y="825"/>
                  </a:lnTo>
                  <a:lnTo>
                    <a:pt x="784" y="820"/>
                  </a:lnTo>
                  <a:lnTo>
                    <a:pt x="772" y="816"/>
                  </a:lnTo>
                  <a:lnTo>
                    <a:pt x="758" y="810"/>
                  </a:lnTo>
                  <a:lnTo>
                    <a:pt x="742" y="800"/>
                  </a:lnTo>
                  <a:lnTo>
                    <a:pt x="725" y="789"/>
                  </a:lnTo>
                  <a:lnTo>
                    <a:pt x="717" y="783"/>
                  </a:lnTo>
                  <a:lnTo>
                    <a:pt x="711" y="777"/>
                  </a:lnTo>
                  <a:lnTo>
                    <a:pt x="704" y="771"/>
                  </a:lnTo>
                  <a:lnTo>
                    <a:pt x="700" y="765"/>
                  </a:lnTo>
                  <a:lnTo>
                    <a:pt x="695" y="758"/>
                  </a:lnTo>
                  <a:lnTo>
                    <a:pt x="692" y="752"/>
                  </a:lnTo>
                  <a:lnTo>
                    <a:pt x="691" y="745"/>
                  </a:lnTo>
                  <a:lnTo>
                    <a:pt x="691" y="739"/>
                  </a:lnTo>
                  <a:lnTo>
                    <a:pt x="698" y="616"/>
                  </a:lnTo>
                  <a:lnTo>
                    <a:pt x="697" y="585"/>
                  </a:lnTo>
                  <a:lnTo>
                    <a:pt x="697" y="553"/>
                  </a:lnTo>
                  <a:lnTo>
                    <a:pt x="698" y="546"/>
                  </a:lnTo>
                  <a:lnTo>
                    <a:pt x="699" y="539"/>
                  </a:lnTo>
                  <a:lnTo>
                    <a:pt x="701" y="532"/>
                  </a:lnTo>
                  <a:lnTo>
                    <a:pt x="703" y="525"/>
                  </a:lnTo>
                  <a:lnTo>
                    <a:pt x="708" y="518"/>
                  </a:lnTo>
                  <a:lnTo>
                    <a:pt x="712" y="511"/>
                  </a:lnTo>
                  <a:lnTo>
                    <a:pt x="717" y="505"/>
                  </a:lnTo>
                  <a:lnTo>
                    <a:pt x="725" y="499"/>
                  </a:lnTo>
                  <a:lnTo>
                    <a:pt x="725" y="493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00" name="Freeform 279" descr="Wide upward diagonal"/>
          <p:cNvSpPr>
            <a:spLocks/>
          </p:cNvSpPr>
          <p:nvPr>
            <p:custDataLst>
              <p:tags r:id="rId171"/>
            </p:custDataLst>
          </p:nvPr>
        </p:nvSpPr>
        <p:spPr bwMode="auto">
          <a:xfrm>
            <a:off x="4506913" y="1897063"/>
            <a:ext cx="209550" cy="150812"/>
          </a:xfrm>
          <a:custGeom>
            <a:avLst/>
            <a:gdLst>
              <a:gd name="T0" fmla="*/ 2147483647 w 485"/>
              <a:gd name="T1" fmla="*/ 2147483647 h 291"/>
              <a:gd name="T2" fmla="*/ 2147483647 w 485"/>
              <a:gd name="T3" fmla="*/ 2147483647 h 291"/>
              <a:gd name="T4" fmla="*/ 2147483647 w 485"/>
              <a:gd name="T5" fmla="*/ 2147483647 h 291"/>
              <a:gd name="T6" fmla="*/ 2147483647 w 485"/>
              <a:gd name="T7" fmla="*/ 2147483647 h 291"/>
              <a:gd name="T8" fmla="*/ 2147483647 w 485"/>
              <a:gd name="T9" fmla="*/ 2147483647 h 291"/>
              <a:gd name="T10" fmla="*/ 2147483647 w 485"/>
              <a:gd name="T11" fmla="*/ 2147483647 h 291"/>
              <a:gd name="T12" fmla="*/ 2147483647 w 485"/>
              <a:gd name="T13" fmla="*/ 2147483647 h 291"/>
              <a:gd name="T14" fmla="*/ 2147483647 w 485"/>
              <a:gd name="T15" fmla="*/ 2147483647 h 291"/>
              <a:gd name="T16" fmla="*/ 2147483647 w 485"/>
              <a:gd name="T17" fmla="*/ 2147483647 h 291"/>
              <a:gd name="T18" fmla="*/ 2147483647 w 485"/>
              <a:gd name="T19" fmla="*/ 2147483647 h 291"/>
              <a:gd name="T20" fmla="*/ 2147483647 w 485"/>
              <a:gd name="T21" fmla="*/ 2147483647 h 291"/>
              <a:gd name="T22" fmla="*/ 2147483647 w 485"/>
              <a:gd name="T23" fmla="*/ 2147483647 h 291"/>
              <a:gd name="T24" fmla="*/ 2147483647 w 485"/>
              <a:gd name="T25" fmla="*/ 2147483647 h 291"/>
              <a:gd name="T26" fmla="*/ 2147483647 w 485"/>
              <a:gd name="T27" fmla="*/ 2147483647 h 291"/>
              <a:gd name="T28" fmla="*/ 2147483647 w 485"/>
              <a:gd name="T29" fmla="*/ 2147483647 h 291"/>
              <a:gd name="T30" fmla="*/ 0 w 485"/>
              <a:gd name="T31" fmla="*/ 2147483647 h 291"/>
              <a:gd name="T32" fmla="*/ 2147483647 w 485"/>
              <a:gd name="T33" fmla="*/ 2147483647 h 291"/>
              <a:gd name="T34" fmla="*/ 2147483647 w 485"/>
              <a:gd name="T35" fmla="*/ 2147483647 h 291"/>
              <a:gd name="T36" fmla="*/ 2147483647 w 485"/>
              <a:gd name="T37" fmla="*/ 2147483647 h 291"/>
              <a:gd name="T38" fmla="*/ 2147483647 w 485"/>
              <a:gd name="T39" fmla="*/ 2147483647 h 291"/>
              <a:gd name="T40" fmla="*/ 2147483647 w 485"/>
              <a:gd name="T41" fmla="*/ 2147483647 h 291"/>
              <a:gd name="T42" fmla="*/ 2147483647 w 485"/>
              <a:gd name="T43" fmla="*/ 2147483647 h 291"/>
              <a:gd name="T44" fmla="*/ 2147483647 w 485"/>
              <a:gd name="T45" fmla="*/ 2147483647 h 291"/>
              <a:gd name="T46" fmla="*/ 2147483647 w 485"/>
              <a:gd name="T47" fmla="*/ 2147483647 h 291"/>
              <a:gd name="T48" fmla="*/ 2147483647 w 485"/>
              <a:gd name="T49" fmla="*/ 2147483647 h 291"/>
              <a:gd name="T50" fmla="*/ 2147483647 w 485"/>
              <a:gd name="T51" fmla="*/ 2147483647 h 291"/>
              <a:gd name="T52" fmla="*/ 2147483647 w 485"/>
              <a:gd name="T53" fmla="*/ 2147483647 h 291"/>
              <a:gd name="T54" fmla="*/ 2147483647 w 485"/>
              <a:gd name="T55" fmla="*/ 2147483647 h 291"/>
              <a:gd name="T56" fmla="*/ 2147483647 w 485"/>
              <a:gd name="T57" fmla="*/ 2147483647 h 291"/>
              <a:gd name="T58" fmla="*/ 2147483647 w 485"/>
              <a:gd name="T59" fmla="*/ 2147483647 h 291"/>
              <a:gd name="T60" fmla="*/ 2147483647 w 485"/>
              <a:gd name="T61" fmla="*/ 2147483647 h 291"/>
              <a:gd name="T62" fmla="*/ 2147483647 w 485"/>
              <a:gd name="T63" fmla="*/ 2147483647 h 291"/>
              <a:gd name="T64" fmla="*/ 2147483647 w 485"/>
              <a:gd name="T65" fmla="*/ 2147483647 h 291"/>
              <a:gd name="T66" fmla="*/ 2147483647 w 485"/>
              <a:gd name="T67" fmla="*/ 2147483647 h 291"/>
              <a:gd name="T68" fmla="*/ 2147483647 w 485"/>
              <a:gd name="T69" fmla="*/ 2147483647 h 291"/>
              <a:gd name="T70" fmla="*/ 2147483647 w 485"/>
              <a:gd name="T71" fmla="*/ 2147483647 h 291"/>
              <a:gd name="T72" fmla="*/ 2147483647 w 485"/>
              <a:gd name="T73" fmla="*/ 2147483647 h 291"/>
              <a:gd name="T74" fmla="*/ 2147483647 w 485"/>
              <a:gd name="T75" fmla="*/ 0 h 29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85"/>
              <a:gd name="T115" fmla="*/ 0 h 291"/>
              <a:gd name="T116" fmla="*/ 485 w 485"/>
              <a:gd name="T117" fmla="*/ 291 h 29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85" h="291">
                <a:moveTo>
                  <a:pt x="206" y="6"/>
                </a:moveTo>
                <a:lnTo>
                  <a:pt x="252" y="20"/>
                </a:lnTo>
                <a:lnTo>
                  <a:pt x="292" y="20"/>
                </a:lnTo>
                <a:lnTo>
                  <a:pt x="300" y="44"/>
                </a:lnTo>
                <a:lnTo>
                  <a:pt x="339" y="32"/>
                </a:lnTo>
                <a:lnTo>
                  <a:pt x="372" y="44"/>
                </a:lnTo>
                <a:lnTo>
                  <a:pt x="379" y="93"/>
                </a:lnTo>
                <a:lnTo>
                  <a:pt x="425" y="131"/>
                </a:lnTo>
                <a:lnTo>
                  <a:pt x="459" y="149"/>
                </a:lnTo>
                <a:lnTo>
                  <a:pt x="485" y="167"/>
                </a:lnTo>
                <a:lnTo>
                  <a:pt x="459" y="186"/>
                </a:lnTo>
                <a:lnTo>
                  <a:pt x="412" y="173"/>
                </a:lnTo>
                <a:lnTo>
                  <a:pt x="418" y="198"/>
                </a:lnTo>
                <a:lnTo>
                  <a:pt x="433" y="210"/>
                </a:lnTo>
                <a:lnTo>
                  <a:pt x="433" y="241"/>
                </a:lnTo>
                <a:lnTo>
                  <a:pt x="392" y="241"/>
                </a:lnTo>
                <a:lnTo>
                  <a:pt x="385" y="266"/>
                </a:lnTo>
                <a:lnTo>
                  <a:pt x="385" y="291"/>
                </a:lnTo>
                <a:lnTo>
                  <a:pt x="339" y="278"/>
                </a:lnTo>
                <a:lnTo>
                  <a:pt x="285" y="266"/>
                </a:lnTo>
                <a:lnTo>
                  <a:pt x="239" y="272"/>
                </a:lnTo>
                <a:lnTo>
                  <a:pt x="173" y="254"/>
                </a:lnTo>
                <a:lnTo>
                  <a:pt x="113" y="254"/>
                </a:lnTo>
                <a:lnTo>
                  <a:pt x="60" y="266"/>
                </a:lnTo>
                <a:lnTo>
                  <a:pt x="20" y="278"/>
                </a:lnTo>
                <a:lnTo>
                  <a:pt x="15" y="271"/>
                </a:lnTo>
                <a:lnTo>
                  <a:pt x="11" y="264"/>
                </a:lnTo>
                <a:lnTo>
                  <a:pt x="8" y="257"/>
                </a:lnTo>
                <a:lnTo>
                  <a:pt x="5" y="251"/>
                </a:lnTo>
                <a:lnTo>
                  <a:pt x="3" y="244"/>
                </a:lnTo>
                <a:lnTo>
                  <a:pt x="1" y="237"/>
                </a:lnTo>
                <a:lnTo>
                  <a:pt x="0" y="229"/>
                </a:lnTo>
                <a:lnTo>
                  <a:pt x="0" y="222"/>
                </a:lnTo>
                <a:lnTo>
                  <a:pt x="5" y="219"/>
                </a:lnTo>
                <a:lnTo>
                  <a:pt x="10" y="214"/>
                </a:lnTo>
                <a:lnTo>
                  <a:pt x="14" y="207"/>
                </a:lnTo>
                <a:lnTo>
                  <a:pt x="20" y="198"/>
                </a:lnTo>
                <a:lnTo>
                  <a:pt x="23" y="189"/>
                </a:lnTo>
                <a:lnTo>
                  <a:pt x="27" y="178"/>
                </a:lnTo>
                <a:lnTo>
                  <a:pt x="31" y="166"/>
                </a:lnTo>
                <a:lnTo>
                  <a:pt x="33" y="155"/>
                </a:lnTo>
                <a:lnTo>
                  <a:pt x="41" y="137"/>
                </a:lnTo>
                <a:lnTo>
                  <a:pt x="44" y="131"/>
                </a:lnTo>
                <a:lnTo>
                  <a:pt x="48" y="126"/>
                </a:lnTo>
                <a:lnTo>
                  <a:pt x="54" y="123"/>
                </a:lnTo>
                <a:lnTo>
                  <a:pt x="60" y="119"/>
                </a:lnTo>
                <a:lnTo>
                  <a:pt x="75" y="115"/>
                </a:lnTo>
                <a:lnTo>
                  <a:pt x="87" y="111"/>
                </a:lnTo>
                <a:lnTo>
                  <a:pt x="87" y="109"/>
                </a:lnTo>
                <a:lnTo>
                  <a:pt x="89" y="106"/>
                </a:lnTo>
                <a:lnTo>
                  <a:pt x="91" y="103"/>
                </a:lnTo>
                <a:lnTo>
                  <a:pt x="94" y="100"/>
                </a:lnTo>
                <a:lnTo>
                  <a:pt x="98" y="97"/>
                </a:lnTo>
                <a:lnTo>
                  <a:pt x="101" y="95"/>
                </a:lnTo>
                <a:lnTo>
                  <a:pt x="103" y="94"/>
                </a:lnTo>
                <a:lnTo>
                  <a:pt x="106" y="93"/>
                </a:lnTo>
                <a:lnTo>
                  <a:pt x="106" y="81"/>
                </a:lnTo>
                <a:lnTo>
                  <a:pt x="106" y="76"/>
                </a:lnTo>
                <a:lnTo>
                  <a:pt x="107" y="72"/>
                </a:lnTo>
                <a:lnTo>
                  <a:pt x="109" y="70"/>
                </a:lnTo>
                <a:lnTo>
                  <a:pt x="110" y="68"/>
                </a:lnTo>
                <a:lnTo>
                  <a:pt x="113" y="67"/>
                </a:lnTo>
                <a:lnTo>
                  <a:pt x="117" y="68"/>
                </a:lnTo>
                <a:lnTo>
                  <a:pt x="122" y="69"/>
                </a:lnTo>
                <a:lnTo>
                  <a:pt x="126" y="69"/>
                </a:lnTo>
                <a:lnTo>
                  <a:pt x="128" y="69"/>
                </a:lnTo>
                <a:lnTo>
                  <a:pt x="129" y="68"/>
                </a:lnTo>
                <a:lnTo>
                  <a:pt x="132" y="66"/>
                </a:lnTo>
                <a:lnTo>
                  <a:pt x="133" y="62"/>
                </a:lnTo>
                <a:lnTo>
                  <a:pt x="134" y="56"/>
                </a:lnTo>
                <a:lnTo>
                  <a:pt x="137" y="48"/>
                </a:lnTo>
                <a:lnTo>
                  <a:pt x="139" y="44"/>
                </a:lnTo>
                <a:lnTo>
                  <a:pt x="142" y="41"/>
                </a:lnTo>
                <a:lnTo>
                  <a:pt x="144" y="39"/>
                </a:lnTo>
                <a:lnTo>
                  <a:pt x="146" y="38"/>
                </a:lnTo>
                <a:lnTo>
                  <a:pt x="213" y="0"/>
                </a:lnTo>
                <a:lnTo>
                  <a:pt x="206" y="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01" name="Freeform 280"/>
          <p:cNvSpPr>
            <a:spLocks/>
          </p:cNvSpPr>
          <p:nvPr>
            <p:custDataLst>
              <p:tags r:id="rId172"/>
            </p:custDataLst>
          </p:nvPr>
        </p:nvSpPr>
        <p:spPr bwMode="auto">
          <a:xfrm>
            <a:off x="4364038" y="2228850"/>
            <a:ext cx="82550" cy="87313"/>
          </a:xfrm>
          <a:custGeom>
            <a:avLst/>
            <a:gdLst>
              <a:gd name="T0" fmla="*/ 2147483647 w 186"/>
              <a:gd name="T1" fmla="*/ 2147483647 h 166"/>
              <a:gd name="T2" fmla="*/ 2147483647 w 186"/>
              <a:gd name="T3" fmla="*/ 2147483647 h 166"/>
              <a:gd name="T4" fmla="*/ 2147483647 w 186"/>
              <a:gd name="T5" fmla="*/ 2147483647 h 166"/>
              <a:gd name="T6" fmla="*/ 2147483647 w 186"/>
              <a:gd name="T7" fmla="*/ 2147483647 h 166"/>
              <a:gd name="T8" fmla="*/ 2147483647 w 186"/>
              <a:gd name="T9" fmla="*/ 2147483647 h 166"/>
              <a:gd name="T10" fmla="*/ 2147483647 w 186"/>
              <a:gd name="T11" fmla="*/ 2147483647 h 166"/>
              <a:gd name="T12" fmla="*/ 2147483647 w 186"/>
              <a:gd name="T13" fmla="*/ 2147483647 h 166"/>
              <a:gd name="T14" fmla="*/ 2147483647 w 186"/>
              <a:gd name="T15" fmla="*/ 2147483647 h 166"/>
              <a:gd name="T16" fmla="*/ 2147483647 w 186"/>
              <a:gd name="T17" fmla="*/ 2147483647 h 166"/>
              <a:gd name="T18" fmla="*/ 2147483647 w 186"/>
              <a:gd name="T19" fmla="*/ 2147483647 h 166"/>
              <a:gd name="T20" fmla="*/ 0 w 186"/>
              <a:gd name="T21" fmla="*/ 2147483647 h 166"/>
              <a:gd name="T22" fmla="*/ 0 w 186"/>
              <a:gd name="T23" fmla="*/ 0 h 166"/>
              <a:gd name="T24" fmla="*/ 2147483647 w 186"/>
              <a:gd name="T25" fmla="*/ 2147483647 h 166"/>
              <a:gd name="T26" fmla="*/ 2147483647 w 186"/>
              <a:gd name="T27" fmla="*/ 2147483647 h 166"/>
              <a:gd name="T28" fmla="*/ 2147483647 w 186"/>
              <a:gd name="T29" fmla="*/ 2147483647 h 166"/>
              <a:gd name="T30" fmla="*/ 2147483647 w 186"/>
              <a:gd name="T31" fmla="*/ 2147483647 h 166"/>
              <a:gd name="T32" fmla="*/ 2147483647 w 186"/>
              <a:gd name="T33" fmla="*/ 2147483647 h 166"/>
              <a:gd name="T34" fmla="*/ 2147483647 w 186"/>
              <a:gd name="T35" fmla="*/ 2147483647 h 166"/>
              <a:gd name="T36" fmla="*/ 2147483647 w 186"/>
              <a:gd name="T37" fmla="*/ 2147483647 h 166"/>
              <a:gd name="T38" fmla="*/ 2147483647 w 186"/>
              <a:gd name="T39" fmla="*/ 0 h 166"/>
              <a:gd name="T40" fmla="*/ 2147483647 w 186"/>
              <a:gd name="T41" fmla="*/ 2147483647 h 166"/>
              <a:gd name="T42" fmla="*/ 2147483647 w 186"/>
              <a:gd name="T43" fmla="*/ 2147483647 h 166"/>
              <a:gd name="T44" fmla="*/ 2147483647 w 186"/>
              <a:gd name="T45" fmla="*/ 2147483647 h 166"/>
              <a:gd name="T46" fmla="*/ 2147483647 w 186"/>
              <a:gd name="T47" fmla="*/ 2147483647 h 166"/>
              <a:gd name="T48" fmla="*/ 2147483647 w 186"/>
              <a:gd name="T49" fmla="*/ 2147483647 h 166"/>
              <a:gd name="T50" fmla="*/ 2147483647 w 186"/>
              <a:gd name="T51" fmla="*/ 2147483647 h 166"/>
              <a:gd name="T52" fmla="*/ 2147483647 w 186"/>
              <a:gd name="T53" fmla="*/ 2147483647 h 166"/>
              <a:gd name="T54" fmla="*/ 2147483647 w 186"/>
              <a:gd name="T55" fmla="*/ 2147483647 h 166"/>
              <a:gd name="T56" fmla="*/ 2147483647 w 186"/>
              <a:gd name="T57" fmla="*/ 2147483647 h 166"/>
              <a:gd name="T58" fmla="*/ 2147483647 w 186"/>
              <a:gd name="T59" fmla="*/ 2147483647 h 166"/>
              <a:gd name="T60" fmla="*/ 2147483647 w 186"/>
              <a:gd name="T61" fmla="*/ 2147483647 h 16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86"/>
              <a:gd name="T94" fmla="*/ 0 h 166"/>
              <a:gd name="T95" fmla="*/ 186 w 186"/>
              <a:gd name="T96" fmla="*/ 166 h 16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86" h="166">
                <a:moveTo>
                  <a:pt x="86" y="147"/>
                </a:moveTo>
                <a:lnTo>
                  <a:pt x="83" y="136"/>
                </a:lnTo>
                <a:lnTo>
                  <a:pt x="78" y="127"/>
                </a:lnTo>
                <a:lnTo>
                  <a:pt x="74" y="118"/>
                </a:lnTo>
                <a:lnTo>
                  <a:pt x="70" y="110"/>
                </a:lnTo>
                <a:lnTo>
                  <a:pt x="60" y="95"/>
                </a:lnTo>
                <a:lnTo>
                  <a:pt x="49" y="82"/>
                </a:lnTo>
                <a:lnTo>
                  <a:pt x="37" y="70"/>
                </a:lnTo>
                <a:lnTo>
                  <a:pt x="25" y="56"/>
                </a:lnTo>
                <a:lnTo>
                  <a:pt x="13" y="38"/>
                </a:lnTo>
                <a:lnTo>
                  <a:pt x="0" y="18"/>
                </a:lnTo>
                <a:lnTo>
                  <a:pt x="0" y="0"/>
                </a:lnTo>
                <a:lnTo>
                  <a:pt x="7" y="2"/>
                </a:lnTo>
                <a:lnTo>
                  <a:pt x="14" y="3"/>
                </a:lnTo>
                <a:lnTo>
                  <a:pt x="20" y="4"/>
                </a:lnTo>
                <a:lnTo>
                  <a:pt x="27" y="4"/>
                </a:lnTo>
                <a:lnTo>
                  <a:pt x="33" y="4"/>
                </a:lnTo>
                <a:lnTo>
                  <a:pt x="40" y="3"/>
                </a:lnTo>
                <a:lnTo>
                  <a:pt x="47" y="2"/>
                </a:lnTo>
                <a:lnTo>
                  <a:pt x="53" y="0"/>
                </a:lnTo>
                <a:lnTo>
                  <a:pt x="140" y="12"/>
                </a:lnTo>
                <a:lnTo>
                  <a:pt x="186" y="91"/>
                </a:lnTo>
                <a:lnTo>
                  <a:pt x="171" y="112"/>
                </a:lnTo>
                <a:lnTo>
                  <a:pt x="155" y="129"/>
                </a:lnTo>
                <a:lnTo>
                  <a:pt x="149" y="137"/>
                </a:lnTo>
                <a:lnTo>
                  <a:pt x="144" y="145"/>
                </a:lnTo>
                <a:lnTo>
                  <a:pt x="142" y="150"/>
                </a:lnTo>
                <a:lnTo>
                  <a:pt x="141" y="156"/>
                </a:lnTo>
                <a:lnTo>
                  <a:pt x="140" y="161"/>
                </a:lnTo>
                <a:lnTo>
                  <a:pt x="140" y="166"/>
                </a:lnTo>
                <a:lnTo>
                  <a:pt x="86" y="14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2" name="Freeform 281"/>
          <p:cNvSpPr>
            <a:spLocks/>
          </p:cNvSpPr>
          <p:nvPr>
            <p:custDataLst>
              <p:tags r:id="rId173"/>
            </p:custDataLst>
          </p:nvPr>
        </p:nvSpPr>
        <p:spPr bwMode="auto">
          <a:xfrm>
            <a:off x="4522788" y="2263775"/>
            <a:ext cx="133350" cy="96838"/>
          </a:xfrm>
          <a:custGeom>
            <a:avLst/>
            <a:gdLst>
              <a:gd name="T0" fmla="*/ 2147483647 w 311"/>
              <a:gd name="T1" fmla="*/ 2147483647 h 179"/>
              <a:gd name="T2" fmla="*/ 2147483647 w 311"/>
              <a:gd name="T3" fmla="*/ 2147483647 h 179"/>
              <a:gd name="T4" fmla="*/ 2147483647 w 311"/>
              <a:gd name="T5" fmla="*/ 2147483647 h 179"/>
              <a:gd name="T6" fmla="*/ 2147483647 w 311"/>
              <a:gd name="T7" fmla="*/ 2147483647 h 179"/>
              <a:gd name="T8" fmla="*/ 2147483647 w 311"/>
              <a:gd name="T9" fmla="*/ 0 h 179"/>
              <a:gd name="T10" fmla="*/ 2147483647 w 311"/>
              <a:gd name="T11" fmla="*/ 2147483647 h 179"/>
              <a:gd name="T12" fmla="*/ 2147483647 w 311"/>
              <a:gd name="T13" fmla="*/ 2147483647 h 179"/>
              <a:gd name="T14" fmla="*/ 2147483647 w 311"/>
              <a:gd name="T15" fmla="*/ 2147483647 h 179"/>
              <a:gd name="T16" fmla="*/ 2147483647 w 311"/>
              <a:gd name="T17" fmla="*/ 2147483647 h 179"/>
              <a:gd name="T18" fmla="*/ 2147483647 w 311"/>
              <a:gd name="T19" fmla="*/ 2147483647 h 179"/>
              <a:gd name="T20" fmla="*/ 2147483647 w 311"/>
              <a:gd name="T21" fmla="*/ 2147483647 h 179"/>
              <a:gd name="T22" fmla="*/ 2147483647 w 311"/>
              <a:gd name="T23" fmla="*/ 2147483647 h 179"/>
              <a:gd name="T24" fmla="*/ 2147483647 w 311"/>
              <a:gd name="T25" fmla="*/ 2147483647 h 179"/>
              <a:gd name="T26" fmla="*/ 2147483647 w 311"/>
              <a:gd name="T27" fmla="*/ 2147483647 h 179"/>
              <a:gd name="T28" fmla="*/ 2147483647 w 311"/>
              <a:gd name="T29" fmla="*/ 2147483647 h 179"/>
              <a:gd name="T30" fmla="*/ 2147483647 w 311"/>
              <a:gd name="T31" fmla="*/ 2147483647 h 179"/>
              <a:gd name="T32" fmla="*/ 2147483647 w 311"/>
              <a:gd name="T33" fmla="*/ 2147483647 h 179"/>
              <a:gd name="T34" fmla="*/ 2147483647 w 311"/>
              <a:gd name="T35" fmla="*/ 2147483647 h 179"/>
              <a:gd name="T36" fmla="*/ 2147483647 w 311"/>
              <a:gd name="T37" fmla="*/ 2147483647 h 179"/>
              <a:gd name="T38" fmla="*/ 2147483647 w 311"/>
              <a:gd name="T39" fmla="*/ 2147483647 h 179"/>
              <a:gd name="T40" fmla="*/ 2147483647 w 311"/>
              <a:gd name="T41" fmla="*/ 2147483647 h 179"/>
              <a:gd name="T42" fmla="*/ 2147483647 w 311"/>
              <a:gd name="T43" fmla="*/ 2147483647 h 179"/>
              <a:gd name="T44" fmla="*/ 2147483647 w 311"/>
              <a:gd name="T45" fmla="*/ 2147483647 h 179"/>
              <a:gd name="T46" fmla="*/ 2147483647 w 311"/>
              <a:gd name="T47" fmla="*/ 2147483647 h 179"/>
              <a:gd name="T48" fmla="*/ 2147483647 w 311"/>
              <a:gd name="T49" fmla="*/ 2147483647 h 179"/>
              <a:gd name="T50" fmla="*/ 2147483647 w 311"/>
              <a:gd name="T51" fmla="*/ 2147483647 h 179"/>
              <a:gd name="T52" fmla="*/ 2147483647 w 311"/>
              <a:gd name="T53" fmla="*/ 2147483647 h 179"/>
              <a:gd name="T54" fmla="*/ 2147483647 w 311"/>
              <a:gd name="T55" fmla="*/ 2147483647 h 179"/>
              <a:gd name="T56" fmla="*/ 2147483647 w 311"/>
              <a:gd name="T57" fmla="*/ 2147483647 h 179"/>
              <a:gd name="T58" fmla="*/ 2147483647 w 311"/>
              <a:gd name="T59" fmla="*/ 2147483647 h 179"/>
              <a:gd name="T60" fmla="*/ 2147483647 w 311"/>
              <a:gd name="T61" fmla="*/ 2147483647 h 179"/>
              <a:gd name="T62" fmla="*/ 2147483647 w 311"/>
              <a:gd name="T63" fmla="*/ 2147483647 h 179"/>
              <a:gd name="T64" fmla="*/ 2147483647 w 311"/>
              <a:gd name="T65" fmla="*/ 2147483647 h 179"/>
              <a:gd name="T66" fmla="*/ 2147483647 w 311"/>
              <a:gd name="T67" fmla="*/ 2147483647 h 179"/>
              <a:gd name="T68" fmla="*/ 2147483647 w 311"/>
              <a:gd name="T69" fmla="*/ 2147483647 h 179"/>
              <a:gd name="T70" fmla="*/ 2147483647 w 311"/>
              <a:gd name="T71" fmla="*/ 2147483647 h 179"/>
              <a:gd name="T72" fmla="*/ 2147483647 w 311"/>
              <a:gd name="T73" fmla="*/ 2147483647 h 179"/>
              <a:gd name="T74" fmla="*/ 0 w 311"/>
              <a:gd name="T75" fmla="*/ 2147483647 h 179"/>
              <a:gd name="T76" fmla="*/ 0 w 311"/>
              <a:gd name="T77" fmla="*/ 2147483647 h 179"/>
              <a:gd name="T78" fmla="*/ 2147483647 w 311"/>
              <a:gd name="T79" fmla="*/ 2147483647 h 179"/>
              <a:gd name="T80" fmla="*/ 2147483647 w 311"/>
              <a:gd name="T81" fmla="*/ 2147483647 h 179"/>
              <a:gd name="T82" fmla="*/ 2147483647 w 311"/>
              <a:gd name="T83" fmla="*/ 2147483647 h 179"/>
              <a:gd name="T84" fmla="*/ 2147483647 w 311"/>
              <a:gd name="T85" fmla="*/ 2147483647 h 179"/>
              <a:gd name="T86" fmla="*/ 2147483647 w 311"/>
              <a:gd name="T87" fmla="*/ 2147483647 h 179"/>
              <a:gd name="T88" fmla="*/ 2147483647 w 311"/>
              <a:gd name="T89" fmla="*/ 2147483647 h 179"/>
              <a:gd name="T90" fmla="*/ 2147483647 w 311"/>
              <a:gd name="T91" fmla="*/ 2147483647 h 179"/>
              <a:gd name="T92" fmla="*/ 2147483647 w 311"/>
              <a:gd name="T93" fmla="*/ 2147483647 h 179"/>
              <a:gd name="T94" fmla="*/ 2147483647 w 311"/>
              <a:gd name="T95" fmla="*/ 2147483647 h 179"/>
              <a:gd name="T96" fmla="*/ 2147483647 w 311"/>
              <a:gd name="T97" fmla="*/ 2147483647 h 179"/>
              <a:gd name="T98" fmla="*/ 2147483647 w 311"/>
              <a:gd name="T99" fmla="*/ 2147483647 h 179"/>
              <a:gd name="T100" fmla="*/ 0 w 311"/>
              <a:gd name="T101" fmla="*/ 2147483647 h 17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311"/>
              <a:gd name="T154" fmla="*/ 0 h 179"/>
              <a:gd name="T155" fmla="*/ 311 w 311"/>
              <a:gd name="T156" fmla="*/ 179 h 17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311" h="179">
                <a:moveTo>
                  <a:pt x="0" y="6"/>
                </a:moveTo>
                <a:lnTo>
                  <a:pt x="79" y="38"/>
                </a:lnTo>
                <a:lnTo>
                  <a:pt x="97" y="33"/>
                </a:lnTo>
                <a:lnTo>
                  <a:pt x="115" y="26"/>
                </a:lnTo>
                <a:lnTo>
                  <a:pt x="132" y="20"/>
                </a:lnTo>
                <a:lnTo>
                  <a:pt x="148" y="14"/>
                </a:lnTo>
                <a:lnTo>
                  <a:pt x="163" y="9"/>
                </a:lnTo>
                <a:lnTo>
                  <a:pt x="178" y="4"/>
                </a:lnTo>
                <a:lnTo>
                  <a:pt x="195" y="1"/>
                </a:lnTo>
                <a:lnTo>
                  <a:pt x="211" y="0"/>
                </a:lnTo>
                <a:lnTo>
                  <a:pt x="224" y="1"/>
                </a:lnTo>
                <a:lnTo>
                  <a:pt x="236" y="2"/>
                </a:lnTo>
                <a:lnTo>
                  <a:pt x="247" y="4"/>
                </a:lnTo>
                <a:lnTo>
                  <a:pt x="256" y="6"/>
                </a:lnTo>
                <a:lnTo>
                  <a:pt x="275" y="10"/>
                </a:lnTo>
                <a:lnTo>
                  <a:pt x="292" y="12"/>
                </a:lnTo>
                <a:lnTo>
                  <a:pt x="290" y="21"/>
                </a:lnTo>
                <a:lnTo>
                  <a:pt x="287" y="28"/>
                </a:lnTo>
                <a:lnTo>
                  <a:pt x="283" y="36"/>
                </a:lnTo>
                <a:lnTo>
                  <a:pt x="278" y="42"/>
                </a:lnTo>
                <a:lnTo>
                  <a:pt x="273" y="48"/>
                </a:lnTo>
                <a:lnTo>
                  <a:pt x="269" y="53"/>
                </a:lnTo>
                <a:lnTo>
                  <a:pt x="266" y="57"/>
                </a:lnTo>
                <a:lnTo>
                  <a:pt x="265" y="62"/>
                </a:lnTo>
                <a:lnTo>
                  <a:pt x="265" y="64"/>
                </a:lnTo>
                <a:lnTo>
                  <a:pt x="266" y="66"/>
                </a:lnTo>
                <a:lnTo>
                  <a:pt x="269" y="69"/>
                </a:lnTo>
                <a:lnTo>
                  <a:pt x="271" y="71"/>
                </a:lnTo>
                <a:lnTo>
                  <a:pt x="277" y="75"/>
                </a:lnTo>
                <a:lnTo>
                  <a:pt x="285" y="79"/>
                </a:lnTo>
                <a:lnTo>
                  <a:pt x="301" y="87"/>
                </a:lnTo>
                <a:lnTo>
                  <a:pt x="311" y="93"/>
                </a:lnTo>
                <a:lnTo>
                  <a:pt x="298" y="100"/>
                </a:lnTo>
                <a:lnTo>
                  <a:pt x="287" y="107"/>
                </a:lnTo>
                <a:lnTo>
                  <a:pt x="283" y="110"/>
                </a:lnTo>
                <a:lnTo>
                  <a:pt x="281" y="115"/>
                </a:lnTo>
                <a:lnTo>
                  <a:pt x="278" y="121"/>
                </a:lnTo>
                <a:lnTo>
                  <a:pt x="278" y="129"/>
                </a:lnTo>
                <a:lnTo>
                  <a:pt x="271" y="131"/>
                </a:lnTo>
                <a:lnTo>
                  <a:pt x="252" y="136"/>
                </a:lnTo>
                <a:lnTo>
                  <a:pt x="230" y="143"/>
                </a:lnTo>
                <a:lnTo>
                  <a:pt x="211" y="148"/>
                </a:lnTo>
                <a:lnTo>
                  <a:pt x="202" y="158"/>
                </a:lnTo>
                <a:lnTo>
                  <a:pt x="191" y="168"/>
                </a:lnTo>
                <a:lnTo>
                  <a:pt x="185" y="172"/>
                </a:lnTo>
                <a:lnTo>
                  <a:pt x="178" y="176"/>
                </a:lnTo>
                <a:lnTo>
                  <a:pt x="172" y="178"/>
                </a:lnTo>
                <a:lnTo>
                  <a:pt x="165" y="179"/>
                </a:lnTo>
                <a:lnTo>
                  <a:pt x="158" y="178"/>
                </a:lnTo>
                <a:lnTo>
                  <a:pt x="151" y="175"/>
                </a:lnTo>
                <a:lnTo>
                  <a:pt x="144" y="171"/>
                </a:lnTo>
                <a:lnTo>
                  <a:pt x="137" y="167"/>
                </a:lnTo>
                <a:lnTo>
                  <a:pt x="129" y="162"/>
                </a:lnTo>
                <a:lnTo>
                  <a:pt x="120" y="158"/>
                </a:lnTo>
                <a:lnTo>
                  <a:pt x="110" y="156"/>
                </a:lnTo>
                <a:lnTo>
                  <a:pt x="98" y="155"/>
                </a:lnTo>
                <a:lnTo>
                  <a:pt x="83" y="155"/>
                </a:lnTo>
                <a:lnTo>
                  <a:pt x="66" y="155"/>
                </a:lnTo>
                <a:lnTo>
                  <a:pt x="59" y="156"/>
                </a:lnTo>
                <a:lnTo>
                  <a:pt x="51" y="157"/>
                </a:lnTo>
                <a:lnTo>
                  <a:pt x="45" y="159"/>
                </a:lnTo>
                <a:lnTo>
                  <a:pt x="39" y="161"/>
                </a:lnTo>
                <a:lnTo>
                  <a:pt x="38" y="151"/>
                </a:lnTo>
                <a:lnTo>
                  <a:pt x="36" y="142"/>
                </a:lnTo>
                <a:lnTo>
                  <a:pt x="34" y="132"/>
                </a:lnTo>
                <a:lnTo>
                  <a:pt x="32" y="123"/>
                </a:lnTo>
                <a:lnTo>
                  <a:pt x="26" y="126"/>
                </a:lnTo>
                <a:lnTo>
                  <a:pt x="21" y="128"/>
                </a:lnTo>
                <a:lnTo>
                  <a:pt x="17" y="129"/>
                </a:lnTo>
                <a:lnTo>
                  <a:pt x="13" y="129"/>
                </a:lnTo>
                <a:lnTo>
                  <a:pt x="9" y="128"/>
                </a:lnTo>
                <a:lnTo>
                  <a:pt x="7" y="126"/>
                </a:lnTo>
                <a:lnTo>
                  <a:pt x="5" y="124"/>
                </a:lnTo>
                <a:lnTo>
                  <a:pt x="3" y="121"/>
                </a:lnTo>
                <a:lnTo>
                  <a:pt x="1" y="114"/>
                </a:lnTo>
                <a:lnTo>
                  <a:pt x="0" y="105"/>
                </a:lnTo>
                <a:lnTo>
                  <a:pt x="0" y="96"/>
                </a:lnTo>
                <a:lnTo>
                  <a:pt x="0" y="87"/>
                </a:lnTo>
                <a:lnTo>
                  <a:pt x="1" y="84"/>
                </a:lnTo>
                <a:lnTo>
                  <a:pt x="3" y="82"/>
                </a:lnTo>
                <a:lnTo>
                  <a:pt x="7" y="80"/>
                </a:lnTo>
                <a:lnTo>
                  <a:pt x="13" y="78"/>
                </a:lnTo>
                <a:lnTo>
                  <a:pt x="17" y="76"/>
                </a:lnTo>
                <a:lnTo>
                  <a:pt x="21" y="72"/>
                </a:lnTo>
                <a:lnTo>
                  <a:pt x="23" y="70"/>
                </a:lnTo>
                <a:lnTo>
                  <a:pt x="25" y="68"/>
                </a:lnTo>
                <a:lnTo>
                  <a:pt x="25" y="65"/>
                </a:lnTo>
                <a:lnTo>
                  <a:pt x="26" y="62"/>
                </a:lnTo>
                <a:lnTo>
                  <a:pt x="25" y="56"/>
                </a:lnTo>
                <a:lnTo>
                  <a:pt x="24" y="51"/>
                </a:lnTo>
                <a:lnTo>
                  <a:pt x="21" y="47"/>
                </a:lnTo>
                <a:lnTo>
                  <a:pt x="19" y="43"/>
                </a:lnTo>
                <a:lnTo>
                  <a:pt x="14" y="36"/>
                </a:lnTo>
                <a:lnTo>
                  <a:pt x="8" y="29"/>
                </a:lnTo>
                <a:lnTo>
                  <a:pt x="3" y="24"/>
                </a:lnTo>
                <a:lnTo>
                  <a:pt x="1" y="18"/>
                </a:lnTo>
                <a:lnTo>
                  <a:pt x="0" y="16"/>
                </a:lnTo>
                <a:lnTo>
                  <a:pt x="1" y="13"/>
                </a:lnTo>
                <a:lnTo>
                  <a:pt x="3" y="10"/>
                </a:lnTo>
                <a:lnTo>
                  <a:pt x="6" y="6"/>
                </a:lnTo>
                <a:lnTo>
                  <a:pt x="3" y="6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3" name="Freeform 282"/>
          <p:cNvSpPr>
            <a:spLocks/>
          </p:cNvSpPr>
          <p:nvPr>
            <p:custDataLst>
              <p:tags r:id="rId174"/>
            </p:custDataLst>
          </p:nvPr>
        </p:nvSpPr>
        <p:spPr bwMode="auto">
          <a:xfrm>
            <a:off x="3878263" y="3190875"/>
            <a:ext cx="177800" cy="165100"/>
          </a:xfrm>
          <a:custGeom>
            <a:avLst/>
            <a:gdLst>
              <a:gd name="T0" fmla="*/ 2147483647 w 405"/>
              <a:gd name="T1" fmla="*/ 2147483647 h 314"/>
              <a:gd name="T2" fmla="*/ 2147483647 w 405"/>
              <a:gd name="T3" fmla="*/ 2147483647 h 314"/>
              <a:gd name="T4" fmla="*/ 2147483647 w 405"/>
              <a:gd name="T5" fmla="*/ 2147483647 h 314"/>
              <a:gd name="T6" fmla="*/ 2147483647 w 405"/>
              <a:gd name="T7" fmla="*/ 2147483647 h 314"/>
              <a:gd name="T8" fmla="*/ 2147483647 w 405"/>
              <a:gd name="T9" fmla="*/ 2147483647 h 314"/>
              <a:gd name="T10" fmla="*/ 2147483647 w 405"/>
              <a:gd name="T11" fmla="*/ 2147483647 h 314"/>
              <a:gd name="T12" fmla="*/ 2147483647 w 405"/>
              <a:gd name="T13" fmla="*/ 2147483647 h 314"/>
              <a:gd name="T14" fmla="*/ 2147483647 w 405"/>
              <a:gd name="T15" fmla="*/ 2147483647 h 314"/>
              <a:gd name="T16" fmla="*/ 2147483647 w 405"/>
              <a:gd name="T17" fmla="*/ 2147483647 h 314"/>
              <a:gd name="T18" fmla="*/ 2147483647 w 405"/>
              <a:gd name="T19" fmla="*/ 2147483647 h 314"/>
              <a:gd name="T20" fmla="*/ 2147483647 w 405"/>
              <a:gd name="T21" fmla="*/ 2147483647 h 314"/>
              <a:gd name="T22" fmla="*/ 2147483647 w 405"/>
              <a:gd name="T23" fmla="*/ 2147483647 h 314"/>
              <a:gd name="T24" fmla="*/ 2147483647 w 405"/>
              <a:gd name="T25" fmla="*/ 2147483647 h 314"/>
              <a:gd name="T26" fmla="*/ 2147483647 w 405"/>
              <a:gd name="T27" fmla="*/ 2147483647 h 314"/>
              <a:gd name="T28" fmla="*/ 2147483647 w 405"/>
              <a:gd name="T29" fmla="*/ 2147483647 h 314"/>
              <a:gd name="T30" fmla="*/ 2147483647 w 405"/>
              <a:gd name="T31" fmla="*/ 2147483647 h 314"/>
              <a:gd name="T32" fmla="*/ 2147483647 w 405"/>
              <a:gd name="T33" fmla="*/ 2147483647 h 314"/>
              <a:gd name="T34" fmla="*/ 2147483647 w 405"/>
              <a:gd name="T35" fmla="*/ 2147483647 h 314"/>
              <a:gd name="T36" fmla="*/ 2147483647 w 405"/>
              <a:gd name="T37" fmla="*/ 2147483647 h 314"/>
              <a:gd name="T38" fmla="*/ 2147483647 w 405"/>
              <a:gd name="T39" fmla="*/ 2147483647 h 314"/>
              <a:gd name="T40" fmla="*/ 2147483647 w 405"/>
              <a:gd name="T41" fmla="*/ 0 h 314"/>
              <a:gd name="T42" fmla="*/ 2147483647 w 405"/>
              <a:gd name="T43" fmla="*/ 2147483647 h 314"/>
              <a:gd name="T44" fmla="*/ 2147483647 w 405"/>
              <a:gd name="T45" fmla="*/ 2147483647 h 314"/>
              <a:gd name="T46" fmla="*/ 2147483647 w 405"/>
              <a:gd name="T47" fmla="*/ 2147483647 h 314"/>
              <a:gd name="T48" fmla="*/ 2147483647 w 405"/>
              <a:gd name="T49" fmla="*/ 2147483647 h 314"/>
              <a:gd name="T50" fmla="*/ 2147483647 w 405"/>
              <a:gd name="T51" fmla="*/ 2147483647 h 314"/>
              <a:gd name="T52" fmla="*/ 2147483647 w 405"/>
              <a:gd name="T53" fmla="*/ 2147483647 h 314"/>
              <a:gd name="T54" fmla="*/ 2147483647 w 405"/>
              <a:gd name="T55" fmla="*/ 2147483647 h 314"/>
              <a:gd name="T56" fmla="*/ 2147483647 w 405"/>
              <a:gd name="T57" fmla="*/ 2147483647 h 314"/>
              <a:gd name="T58" fmla="*/ 2147483647 w 405"/>
              <a:gd name="T59" fmla="*/ 2147483647 h 314"/>
              <a:gd name="T60" fmla="*/ 2147483647 w 405"/>
              <a:gd name="T61" fmla="*/ 2147483647 h 314"/>
              <a:gd name="T62" fmla="*/ 2147483647 w 405"/>
              <a:gd name="T63" fmla="*/ 2147483647 h 314"/>
              <a:gd name="T64" fmla="*/ 2147483647 w 405"/>
              <a:gd name="T65" fmla="*/ 2147483647 h 314"/>
              <a:gd name="T66" fmla="*/ 2147483647 w 405"/>
              <a:gd name="T67" fmla="*/ 2147483647 h 314"/>
              <a:gd name="T68" fmla="*/ 2147483647 w 405"/>
              <a:gd name="T69" fmla="*/ 2147483647 h 314"/>
              <a:gd name="T70" fmla="*/ 2147483647 w 405"/>
              <a:gd name="T71" fmla="*/ 2147483647 h 314"/>
              <a:gd name="T72" fmla="*/ 2147483647 w 405"/>
              <a:gd name="T73" fmla="*/ 2147483647 h 314"/>
              <a:gd name="T74" fmla="*/ 2147483647 w 405"/>
              <a:gd name="T75" fmla="*/ 2147483647 h 314"/>
              <a:gd name="T76" fmla="*/ 2147483647 w 405"/>
              <a:gd name="T77" fmla="*/ 2147483647 h 314"/>
              <a:gd name="T78" fmla="*/ 2147483647 w 405"/>
              <a:gd name="T79" fmla="*/ 2147483647 h 314"/>
              <a:gd name="T80" fmla="*/ 2147483647 w 405"/>
              <a:gd name="T81" fmla="*/ 2147483647 h 314"/>
              <a:gd name="T82" fmla="*/ 2147483647 w 405"/>
              <a:gd name="T83" fmla="*/ 2147483647 h 314"/>
              <a:gd name="T84" fmla="*/ 2147483647 w 405"/>
              <a:gd name="T85" fmla="*/ 2147483647 h 314"/>
              <a:gd name="T86" fmla="*/ 2147483647 w 405"/>
              <a:gd name="T87" fmla="*/ 2147483647 h 314"/>
              <a:gd name="T88" fmla="*/ 2147483647 w 405"/>
              <a:gd name="T89" fmla="*/ 2147483647 h 314"/>
              <a:gd name="T90" fmla="*/ 2147483647 w 405"/>
              <a:gd name="T91" fmla="*/ 2147483647 h 314"/>
              <a:gd name="T92" fmla="*/ 2147483647 w 405"/>
              <a:gd name="T93" fmla="*/ 2147483647 h 314"/>
              <a:gd name="T94" fmla="*/ 2147483647 w 405"/>
              <a:gd name="T95" fmla="*/ 2147483647 h 314"/>
              <a:gd name="T96" fmla="*/ 2147483647 w 405"/>
              <a:gd name="T97" fmla="*/ 2147483647 h 314"/>
              <a:gd name="T98" fmla="*/ 2147483647 w 405"/>
              <a:gd name="T99" fmla="*/ 2147483647 h 314"/>
              <a:gd name="T100" fmla="*/ 2147483647 w 405"/>
              <a:gd name="T101" fmla="*/ 2147483647 h 314"/>
              <a:gd name="T102" fmla="*/ 2147483647 w 405"/>
              <a:gd name="T103" fmla="*/ 2147483647 h 314"/>
              <a:gd name="T104" fmla="*/ 0 w 405"/>
              <a:gd name="T105" fmla="*/ 2147483647 h 3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05"/>
              <a:gd name="T160" fmla="*/ 0 h 314"/>
              <a:gd name="T161" fmla="*/ 405 w 405"/>
              <a:gd name="T162" fmla="*/ 314 h 31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05" h="314">
                <a:moveTo>
                  <a:pt x="0" y="272"/>
                </a:moveTo>
                <a:lnTo>
                  <a:pt x="6" y="260"/>
                </a:lnTo>
                <a:lnTo>
                  <a:pt x="11" y="248"/>
                </a:lnTo>
                <a:lnTo>
                  <a:pt x="13" y="237"/>
                </a:lnTo>
                <a:lnTo>
                  <a:pt x="15" y="226"/>
                </a:lnTo>
                <a:lnTo>
                  <a:pt x="17" y="202"/>
                </a:lnTo>
                <a:lnTo>
                  <a:pt x="20" y="179"/>
                </a:lnTo>
                <a:lnTo>
                  <a:pt x="23" y="173"/>
                </a:lnTo>
                <a:lnTo>
                  <a:pt x="26" y="167"/>
                </a:lnTo>
                <a:lnTo>
                  <a:pt x="32" y="162"/>
                </a:lnTo>
                <a:lnTo>
                  <a:pt x="36" y="158"/>
                </a:lnTo>
                <a:lnTo>
                  <a:pt x="48" y="150"/>
                </a:lnTo>
                <a:lnTo>
                  <a:pt x="60" y="145"/>
                </a:lnTo>
                <a:lnTo>
                  <a:pt x="72" y="141"/>
                </a:lnTo>
                <a:lnTo>
                  <a:pt x="83" y="137"/>
                </a:lnTo>
                <a:lnTo>
                  <a:pt x="93" y="134"/>
                </a:lnTo>
                <a:lnTo>
                  <a:pt x="100" y="130"/>
                </a:lnTo>
                <a:lnTo>
                  <a:pt x="104" y="125"/>
                </a:lnTo>
                <a:lnTo>
                  <a:pt x="109" y="120"/>
                </a:lnTo>
                <a:lnTo>
                  <a:pt x="113" y="114"/>
                </a:lnTo>
                <a:lnTo>
                  <a:pt x="116" y="107"/>
                </a:lnTo>
                <a:lnTo>
                  <a:pt x="123" y="93"/>
                </a:lnTo>
                <a:lnTo>
                  <a:pt x="129" y="81"/>
                </a:lnTo>
                <a:lnTo>
                  <a:pt x="136" y="69"/>
                </a:lnTo>
                <a:lnTo>
                  <a:pt x="143" y="59"/>
                </a:lnTo>
                <a:lnTo>
                  <a:pt x="147" y="55"/>
                </a:lnTo>
                <a:lnTo>
                  <a:pt x="150" y="53"/>
                </a:lnTo>
                <a:lnTo>
                  <a:pt x="155" y="51"/>
                </a:lnTo>
                <a:lnTo>
                  <a:pt x="159" y="50"/>
                </a:lnTo>
                <a:lnTo>
                  <a:pt x="170" y="51"/>
                </a:lnTo>
                <a:lnTo>
                  <a:pt x="180" y="50"/>
                </a:lnTo>
                <a:lnTo>
                  <a:pt x="189" y="48"/>
                </a:lnTo>
                <a:lnTo>
                  <a:pt x="196" y="44"/>
                </a:lnTo>
                <a:lnTo>
                  <a:pt x="213" y="35"/>
                </a:lnTo>
                <a:lnTo>
                  <a:pt x="228" y="25"/>
                </a:lnTo>
                <a:lnTo>
                  <a:pt x="237" y="20"/>
                </a:lnTo>
                <a:lnTo>
                  <a:pt x="247" y="15"/>
                </a:lnTo>
                <a:lnTo>
                  <a:pt x="257" y="11"/>
                </a:lnTo>
                <a:lnTo>
                  <a:pt x="269" y="7"/>
                </a:lnTo>
                <a:lnTo>
                  <a:pt x="282" y="4"/>
                </a:lnTo>
                <a:lnTo>
                  <a:pt x="296" y="1"/>
                </a:lnTo>
                <a:lnTo>
                  <a:pt x="314" y="0"/>
                </a:lnTo>
                <a:lnTo>
                  <a:pt x="332" y="1"/>
                </a:lnTo>
                <a:lnTo>
                  <a:pt x="332" y="14"/>
                </a:lnTo>
                <a:lnTo>
                  <a:pt x="335" y="25"/>
                </a:lnTo>
                <a:lnTo>
                  <a:pt x="337" y="34"/>
                </a:lnTo>
                <a:lnTo>
                  <a:pt x="340" y="43"/>
                </a:lnTo>
                <a:lnTo>
                  <a:pt x="343" y="50"/>
                </a:lnTo>
                <a:lnTo>
                  <a:pt x="348" y="56"/>
                </a:lnTo>
                <a:lnTo>
                  <a:pt x="352" y="62"/>
                </a:lnTo>
                <a:lnTo>
                  <a:pt x="357" y="66"/>
                </a:lnTo>
                <a:lnTo>
                  <a:pt x="368" y="74"/>
                </a:lnTo>
                <a:lnTo>
                  <a:pt x="378" y="81"/>
                </a:lnTo>
                <a:lnTo>
                  <a:pt x="382" y="85"/>
                </a:lnTo>
                <a:lnTo>
                  <a:pt x="385" y="89"/>
                </a:lnTo>
                <a:lnTo>
                  <a:pt x="390" y="93"/>
                </a:lnTo>
                <a:lnTo>
                  <a:pt x="392" y="100"/>
                </a:lnTo>
                <a:lnTo>
                  <a:pt x="396" y="115"/>
                </a:lnTo>
                <a:lnTo>
                  <a:pt x="398" y="129"/>
                </a:lnTo>
                <a:lnTo>
                  <a:pt x="398" y="143"/>
                </a:lnTo>
                <a:lnTo>
                  <a:pt x="398" y="157"/>
                </a:lnTo>
                <a:lnTo>
                  <a:pt x="398" y="170"/>
                </a:lnTo>
                <a:lnTo>
                  <a:pt x="399" y="183"/>
                </a:lnTo>
                <a:lnTo>
                  <a:pt x="402" y="196"/>
                </a:lnTo>
                <a:lnTo>
                  <a:pt x="405" y="211"/>
                </a:lnTo>
                <a:lnTo>
                  <a:pt x="398" y="217"/>
                </a:lnTo>
                <a:lnTo>
                  <a:pt x="390" y="221"/>
                </a:lnTo>
                <a:lnTo>
                  <a:pt x="382" y="226"/>
                </a:lnTo>
                <a:lnTo>
                  <a:pt x="374" y="233"/>
                </a:lnTo>
                <a:lnTo>
                  <a:pt x="365" y="241"/>
                </a:lnTo>
                <a:lnTo>
                  <a:pt x="365" y="239"/>
                </a:lnTo>
                <a:lnTo>
                  <a:pt x="363" y="237"/>
                </a:lnTo>
                <a:lnTo>
                  <a:pt x="361" y="235"/>
                </a:lnTo>
                <a:lnTo>
                  <a:pt x="358" y="233"/>
                </a:lnTo>
                <a:lnTo>
                  <a:pt x="351" y="230"/>
                </a:lnTo>
                <a:lnTo>
                  <a:pt x="342" y="227"/>
                </a:lnTo>
                <a:lnTo>
                  <a:pt x="326" y="224"/>
                </a:lnTo>
                <a:lnTo>
                  <a:pt x="319" y="223"/>
                </a:lnTo>
                <a:lnTo>
                  <a:pt x="300" y="241"/>
                </a:lnTo>
                <a:lnTo>
                  <a:pt x="152" y="241"/>
                </a:lnTo>
                <a:lnTo>
                  <a:pt x="151" y="249"/>
                </a:lnTo>
                <a:lnTo>
                  <a:pt x="150" y="257"/>
                </a:lnTo>
                <a:lnTo>
                  <a:pt x="150" y="266"/>
                </a:lnTo>
                <a:lnTo>
                  <a:pt x="150" y="274"/>
                </a:lnTo>
                <a:lnTo>
                  <a:pt x="152" y="291"/>
                </a:lnTo>
                <a:lnTo>
                  <a:pt x="152" y="314"/>
                </a:lnTo>
                <a:lnTo>
                  <a:pt x="146" y="314"/>
                </a:lnTo>
                <a:lnTo>
                  <a:pt x="139" y="312"/>
                </a:lnTo>
                <a:lnTo>
                  <a:pt x="133" y="308"/>
                </a:lnTo>
                <a:lnTo>
                  <a:pt x="126" y="305"/>
                </a:lnTo>
                <a:lnTo>
                  <a:pt x="114" y="297"/>
                </a:lnTo>
                <a:lnTo>
                  <a:pt x="100" y="290"/>
                </a:lnTo>
                <a:lnTo>
                  <a:pt x="94" y="299"/>
                </a:lnTo>
                <a:lnTo>
                  <a:pt x="89" y="307"/>
                </a:lnTo>
                <a:lnTo>
                  <a:pt x="85" y="310"/>
                </a:lnTo>
                <a:lnTo>
                  <a:pt x="82" y="312"/>
                </a:lnTo>
                <a:lnTo>
                  <a:pt x="78" y="314"/>
                </a:lnTo>
                <a:lnTo>
                  <a:pt x="73" y="314"/>
                </a:lnTo>
                <a:lnTo>
                  <a:pt x="66" y="313"/>
                </a:lnTo>
                <a:lnTo>
                  <a:pt x="60" y="311"/>
                </a:lnTo>
                <a:lnTo>
                  <a:pt x="54" y="306"/>
                </a:lnTo>
                <a:lnTo>
                  <a:pt x="47" y="302"/>
                </a:lnTo>
                <a:lnTo>
                  <a:pt x="38" y="296"/>
                </a:lnTo>
                <a:lnTo>
                  <a:pt x="28" y="291"/>
                </a:lnTo>
                <a:lnTo>
                  <a:pt x="16" y="287"/>
                </a:lnTo>
                <a:lnTo>
                  <a:pt x="0" y="284"/>
                </a:lnTo>
                <a:lnTo>
                  <a:pt x="0" y="272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04" name="Freeform 283"/>
          <p:cNvSpPr>
            <a:spLocks/>
          </p:cNvSpPr>
          <p:nvPr>
            <p:custDataLst>
              <p:tags r:id="rId175"/>
            </p:custDataLst>
          </p:nvPr>
        </p:nvSpPr>
        <p:spPr bwMode="auto">
          <a:xfrm>
            <a:off x="4316413" y="2192338"/>
            <a:ext cx="127000" cy="114300"/>
          </a:xfrm>
          <a:custGeom>
            <a:avLst/>
            <a:gdLst>
              <a:gd name="T0" fmla="*/ 2147483647 w 292"/>
              <a:gd name="T1" fmla="*/ 2147483647 h 223"/>
              <a:gd name="T2" fmla="*/ 2147483647 w 292"/>
              <a:gd name="T3" fmla="*/ 2147483647 h 223"/>
              <a:gd name="T4" fmla="*/ 2147483647 w 292"/>
              <a:gd name="T5" fmla="*/ 2147483647 h 223"/>
              <a:gd name="T6" fmla="*/ 2147483647 w 292"/>
              <a:gd name="T7" fmla="*/ 2147483647 h 223"/>
              <a:gd name="T8" fmla="*/ 2147483647 w 292"/>
              <a:gd name="T9" fmla="*/ 2147483647 h 223"/>
              <a:gd name="T10" fmla="*/ 2147483647 w 292"/>
              <a:gd name="T11" fmla="*/ 2147483647 h 223"/>
              <a:gd name="T12" fmla="*/ 2147483647 w 292"/>
              <a:gd name="T13" fmla="*/ 2147483647 h 223"/>
              <a:gd name="T14" fmla="*/ 2147483647 w 292"/>
              <a:gd name="T15" fmla="*/ 2147483647 h 223"/>
              <a:gd name="T16" fmla="*/ 2147483647 w 292"/>
              <a:gd name="T17" fmla="*/ 2147483647 h 223"/>
              <a:gd name="T18" fmla="*/ 2147483647 w 292"/>
              <a:gd name="T19" fmla="*/ 2147483647 h 223"/>
              <a:gd name="T20" fmla="*/ 2147483647 w 292"/>
              <a:gd name="T21" fmla="*/ 2147483647 h 223"/>
              <a:gd name="T22" fmla="*/ 2147483647 w 292"/>
              <a:gd name="T23" fmla="*/ 2147483647 h 223"/>
              <a:gd name="T24" fmla="*/ 2147483647 w 292"/>
              <a:gd name="T25" fmla="*/ 2147483647 h 223"/>
              <a:gd name="T26" fmla="*/ 2147483647 w 292"/>
              <a:gd name="T27" fmla="*/ 2147483647 h 223"/>
              <a:gd name="T28" fmla="*/ 2147483647 w 292"/>
              <a:gd name="T29" fmla="*/ 2147483647 h 223"/>
              <a:gd name="T30" fmla="*/ 2147483647 w 292"/>
              <a:gd name="T31" fmla="*/ 2147483647 h 223"/>
              <a:gd name="T32" fmla="*/ 2147483647 w 292"/>
              <a:gd name="T33" fmla="*/ 2147483647 h 223"/>
              <a:gd name="T34" fmla="*/ 2147483647 w 292"/>
              <a:gd name="T35" fmla="*/ 2147483647 h 223"/>
              <a:gd name="T36" fmla="*/ 2147483647 w 292"/>
              <a:gd name="T37" fmla="*/ 2147483647 h 223"/>
              <a:gd name="T38" fmla="*/ 2147483647 w 292"/>
              <a:gd name="T39" fmla="*/ 2147483647 h 223"/>
              <a:gd name="T40" fmla="*/ 2147483647 w 292"/>
              <a:gd name="T41" fmla="*/ 2147483647 h 223"/>
              <a:gd name="T42" fmla="*/ 2147483647 w 292"/>
              <a:gd name="T43" fmla="*/ 2147483647 h 223"/>
              <a:gd name="T44" fmla="*/ 2147483647 w 292"/>
              <a:gd name="T45" fmla="*/ 2147483647 h 223"/>
              <a:gd name="T46" fmla="*/ 2147483647 w 292"/>
              <a:gd name="T47" fmla="*/ 2147483647 h 223"/>
              <a:gd name="T48" fmla="*/ 2147483647 w 292"/>
              <a:gd name="T49" fmla="*/ 2147483647 h 223"/>
              <a:gd name="T50" fmla="*/ 2147483647 w 292"/>
              <a:gd name="T51" fmla="*/ 2147483647 h 223"/>
              <a:gd name="T52" fmla="*/ 0 w 292"/>
              <a:gd name="T53" fmla="*/ 2147483647 h 223"/>
              <a:gd name="T54" fmla="*/ 2147483647 w 292"/>
              <a:gd name="T55" fmla="*/ 2147483647 h 223"/>
              <a:gd name="T56" fmla="*/ 2147483647 w 292"/>
              <a:gd name="T57" fmla="*/ 2147483647 h 223"/>
              <a:gd name="T58" fmla="*/ 2147483647 w 292"/>
              <a:gd name="T59" fmla="*/ 2147483647 h 223"/>
              <a:gd name="T60" fmla="*/ 2147483647 w 292"/>
              <a:gd name="T61" fmla="*/ 2147483647 h 223"/>
              <a:gd name="T62" fmla="*/ 2147483647 w 292"/>
              <a:gd name="T63" fmla="*/ 2147483647 h 223"/>
              <a:gd name="T64" fmla="*/ 2147483647 w 292"/>
              <a:gd name="T65" fmla="*/ 2147483647 h 223"/>
              <a:gd name="T66" fmla="*/ 2147483647 w 292"/>
              <a:gd name="T67" fmla="*/ 0 h 223"/>
              <a:gd name="T68" fmla="*/ 2147483647 w 292"/>
              <a:gd name="T69" fmla="*/ 2147483647 h 223"/>
              <a:gd name="T70" fmla="*/ 2147483647 w 292"/>
              <a:gd name="T71" fmla="*/ 2147483647 h 223"/>
              <a:gd name="T72" fmla="*/ 2147483647 w 292"/>
              <a:gd name="T73" fmla="*/ 2147483647 h 223"/>
              <a:gd name="T74" fmla="*/ 2147483647 w 292"/>
              <a:gd name="T75" fmla="*/ 2147483647 h 223"/>
              <a:gd name="T76" fmla="*/ 2147483647 w 292"/>
              <a:gd name="T77" fmla="*/ 2147483647 h 223"/>
              <a:gd name="T78" fmla="*/ 2147483647 w 292"/>
              <a:gd name="T79" fmla="*/ 2147483647 h 223"/>
              <a:gd name="T80" fmla="*/ 2147483647 w 292"/>
              <a:gd name="T81" fmla="*/ 2147483647 h 223"/>
              <a:gd name="T82" fmla="*/ 2147483647 w 292"/>
              <a:gd name="T83" fmla="*/ 2147483647 h 223"/>
              <a:gd name="T84" fmla="*/ 2147483647 w 292"/>
              <a:gd name="T85" fmla="*/ 2147483647 h 22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92"/>
              <a:gd name="T130" fmla="*/ 0 h 223"/>
              <a:gd name="T131" fmla="*/ 292 w 292"/>
              <a:gd name="T132" fmla="*/ 223 h 22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92" h="223">
                <a:moveTo>
                  <a:pt x="292" y="69"/>
                </a:moveTo>
                <a:lnTo>
                  <a:pt x="259" y="93"/>
                </a:lnTo>
                <a:lnTo>
                  <a:pt x="172" y="75"/>
                </a:lnTo>
                <a:lnTo>
                  <a:pt x="166" y="77"/>
                </a:lnTo>
                <a:lnTo>
                  <a:pt x="159" y="78"/>
                </a:lnTo>
                <a:lnTo>
                  <a:pt x="152" y="79"/>
                </a:lnTo>
                <a:lnTo>
                  <a:pt x="146" y="79"/>
                </a:lnTo>
                <a:lnTo>
                  <a:pt x="139" y="79"/>
                </a:lnTo>
                <a:lnTo>
                  <a:pt x="133" y="78"/>
                </a:lnTo>
                <a:lnTo>
                  <a:pt x="126" y="77"/>
                </a:lnTo>
                <a:lnTo>
                  <a:pt x="119" y="75"/>
                </a:lnTo>
                <a:lnTo>
                  <a:pt x="119" y="93"/>
                </a:lnTo>
                <a:lnTo>
                  <a:pt x="132" y="113"/>
                </a:lnTo>
                <a:lnTo>
                  <a:pt x="144" y="131"/>
                </a:lnTo>
                <a:lnTo>
                  <a:pt x="156" y="145"/>
                </a:lnTo>
                <a:lnTo>
                  <a:pt x="168" y="157"/>
                </a:lnTo>
                <a:lnTo>
                  <a:pt x="179" y="170"/>
                </a:lnTo>
                <a:lnTo>
                  <a:pt x="189" y="185"/>
                </a:lnTo>
                <a:lnTo>
                  <a:pt x="193" y="193"/>
                </a:lnTo>
                <a:lnTo>
                  <a:pt x="197" y="202"/>
                </a:lnTo>
                <a:lnTo>
                  <a:pt x="202" y="211"/>
                </a:lnTo>
                <a:lnTo>
                  <a:pt x="205" y="222"/>
                </a:lnTo>
                <a:lnTo>
                  <a:pt x="191" y="223"/>
                </a:lnTo>
                <a:lnTo>
                  <a:pt x="175" y="223"/>
                </a:lnTo>
                <a:lnTo>
                  <a:pt x="168" y="223"/>
                </a:lnTo>
                <a:lnTo>
                  <a:pt x="161" y="222"/>
                </a:lnTo>
                <a:lnTo>
                  <a:pt x="154" y="220"/>
                </a:lnTo>
                <a:lnTo>
                  <a:pt x="146" y="216"/>
                </a:lnTo>
                <a:lnTo>
                  <a:pt x="139" y="213"/>
                </a:lnTo>
                <a:lnTo>
                  <a:pt x="134" y="209"/>
                </a:lnTo>
                <a:lnTo>
                  <a:pt x="130" y="203"/>
                </a:lnTo>
                <a:lnTo>
                  <a:pt x="127" y="198"/>
                </a:lnTo>
                <a:lnTo>
                  <a:pt x="124" y="192"/>
                </a:lnTo>
                <a:lnTo>
                  <a:pt x="121" y="187"/>
                </a:lnTo>
                <a:lnTo>
                  <a:pt x="117" y="183"/>
                </a:lnTo>
                <a:lnTo>
                  <a:pt x="113" y="180"/>
                </a:lnTo>
                <a:lnTo>
                  <a:pt x="102" y="162"/>
                </a:lnTo>
                <a:lnTo>
                  <a:pt x="91" y="145"/>
                </a:lnTo>
                <a:lnTo>
                  <a:pt x="80" y="129"/>
                </a:lnTo>
                <a:lnTo>
                  <a:pt x="68" y="113"/>
                </a:lnTo>
                <a:lnTo>
                  <a:pt x="61" y="105"/>
                </a:lnTo>
                <a:lnTo>
                  <a:pt x="55" y="99"/>
                </a:lnTo>
                <a:lnTo>
                  <a:pt x="48" y="93"/>
                </a:lnTo>
                <a:lnTo>
                  <a:pt x="42" y="87"/>
                </a:lnTo>
                <a:lnTo>
                  <a:pt x="35" y="83"/>
                </a:lnTo>
                <a:lnTo>
                  <a:pt x="27" y="79"/>
                </a:lnTo>
                <a:lnTo>
                  <a:pt x="21" y="76"/>
                </a:lnTo>
                <a:lnTo>
                  <a:pt x="13" y="75"/>
                </a:lnTo>
                <a:lnTo>
                  <a:pt x="9" y="70"/>
                </a:lnTo>
                <a:lnTo>
                  <a:pt x="4" y="65"/>
                </a:lnTo>
                <a:lnTo>
                  <a:pt x="2" y="62"/>
                </a:lnTo>
                <a:lnTo>
                  <a:pt x="1" y="58"/>
                </a:lnTo>
                <a:lnTo>
                  <a:pt x="0" y="54"/>
                </a:lnTo>
                <a:lnTo>
                  <a:pt x="0" y="49"/>
                </a:lnTo>
                <a:lnTo>
                  <a:pt x="22" y="53"/>
                </a:lnTo>
                <a:lnTo>
                  <a:pt x="40" y="55"/>
                </a:lnTo>
                <a:lnTo>
                  <a:pt x="57" y="56"/>
                </a:lnTo>
                <a:lnTo>
                  <a:pt x="70" y="55"/>
                </a:lnTo>
                <a:lnTo>
                  <a:pt x="82" y="53"/>
                </a:lnTo>
                <a:lnTo>
                  <a:pt x="91" y="50"/>
                </a:lnTo>
                <a:lnTo>
                  <a:pt x="99" y="46"/>
                </a:lnTo>
                <a:lnTo>
                  <a:pt x="106" y="41"/>
                </a:lnTo>
                <a:lnTo>
                  <a:pt x="117" y="31"/>
                </a:lnTo>
                <a:lnTo>
                  <a:pt x="127" y="20"/>
                </a:lnTo>
                <a:lnTo>
                  <a:pt x="132" y="14"/>
                </a:lnTo>
                <a:lnTo>
                  <a:pt x="138" y="9"/>
                </a:lnTo>
                <a:lnTo>
                  <a:pt x="145" y="4"/>
                </a:lnTo>
                <a:lnTo>
                  <a:pt x="152" y="0"/>
                </a:lnTo>
                <a:lnTo>
                  <a:pt x="162" y="8"/>
                </a:lnTo>
                <a:lnTo>
                  <a:pt x="172" y="14"/>
                </a:lnTo>
                <a:lnTo>
                  <a:pt x="183" y="21"/>
                </a:lnTo>
                <a:lnTo>
                  <a:pt x="194" y="26"/>
                </a:lnTo>
                <a:lnTo>
                  <a:pt x="205" y="31"/>
                </a:lnTo>
                <a:lnTo>
                  <a:pt x="218" y="34"/>
                </a:lnTo>
                <a:lnTo>
                  <a:pt x="231" y="37"/>
                </a:lnTo>
                <a:lnTo>
                  <a:pt x="246" y="37"/>
                </a:lnTo>
                <a:lnTo>
                  <a:pt x="255" y="36"/>
                </a:lnTo>
                <a:lnTo>
                  <a:pt x="262" y="34"/>
                </a:lnTo>
                <a:lnTo>
                  <a:pt x="270" y="32"/>
                </a:lnTo>
                <a:lnTo>
                  <a:pt x="279" y="31"/>
                </a:lnTo>
                <a:lnTo>
                  <a:pt x="283" y="42"/>
                </a:lnTo>
                <a:lnTo>
                  <a:pt x="285" y="47"/>
                </a:lnTo>
                <a:lnTo>
                  <a:pt x="287" y="49"/>
                </a:lnTo>
                <a:lnTo>
                  <a:pt x="289" y="52"/>
                </a:lnTo>
                <a:lnTo>
                  <a:pt x="292" y="6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5" name="Freeform 284"/>
          <p:cNvSpPr>
            <a:spLocks/>
          </p:cNvSpPr>
          <p:nvPr>
            <p:custDataLst>
              <p:tags r:id="rId176"/>
            </p:custDataLst>
          </p:nvPr>
        </p:nvSpPr>
        <p:spPr bwMode="auto">
          <a:xfrm>
            <a:off x="4267200" y="2051050"/>
            <a:ext cx="168275" cy="77788"/>
          </a:xfrm>
          <a:custGeom>
            <a:avLst/>
            <a:gdLst>
              <a:gd name="T0" fmla="*/ 2147483647 w 379"/>
              <a:gd name="T1" fmla="*/ 2147483647 h 147"/>
              <a:gd name="T2" fmla="*/ 2147483647 w 379"/>
              <a:gd name="T3" fmla="*/ 2147483647 h 147"/>
              <a:gd name="T4" fmla="*/ 2147483647 w 379"/>
              <a:gd name="T5" fmla="*/ 2147483647 h 147"/>
              <a:gd name="T6" fmla="*/ 2147483647 w 379"/>
              <a:gd name="T7" fmla="*/ 2147483647 h 147"/>
              <a:gd name="T8" fmla="*/ 2147483647 w 379"/>
              <a:gd name="T9" fmla="*/ 2147483647 h 147"/>
              <a:gd name="T10" fmla="*/ 2147483647 w 379"/>
              <a:gd name="T11" fmla="*/ 2147483647 h 147"/>
              <a:gd name="T12" fmla="*/ 2147483647 w 379"/>
              <a:gd name="T13" fmla="*/ 2147483647 h 147"/>
              <a:gd name="T14" fmla="*/ 2147483647 w 379"/>
              <a:gd name="T15" fmla="*/ 2147483647 h 147"/>
              <a:gd name="T16" fmla="*/ 2147483647 w 379"/>
              <a:gd name="T17" fmla="*/ 2147483647 h 147"/>
              <a:gd name="T18" fmla="*/ 2147483647 w 379"/>
              <a:gd name="T19" fmla="*/ 2147483647 h 147"/>
              <a:gd name="T20" fmla="*/ 2147483647 w 379"/>
              <a:gd name="T21" fmla="*/ 2147483647 h 147"/>
              <a:gd name="T22" fmla="*/ 2147483647 w 379"/>
              <a:gd name="T23" fmla="*/ 2147483647 h 147"/>
              <a:gd name="T24" fmla="*/ 2147483647 w 379"/>
              <a:gd name="T25" fmla="*/ 2147483647 h 147"/>
              <a:gd name="T26" fmla="*/ 2147483647 w 379"/>
              <a:gd name="T27" fmla="*/ 2147483647 h 147"/>
              <a:gd name="T28" fmla="*/ 2147483647 w 379"/>
              <a:gd name="T29" fmla="*/ 2147483647 h 147"/>
              <a:gd name="T30" fmla="*/ 2147483647 w 379"/>
              <a:gd name="T31" fmla="*/ 2147483647 h 147"/>
              <a:gd name="T32" fmla="*/ 2147483647 w 379"/>
              <a:gd name="T33" fmla="*/ 2147483647 h 147"/>
              <a:gd name="T34" fmla="*/ 2147483647 w 379"/>
              <a:gd name="T35" fmla="*/ 2147483647 h 147"/>
              <a:gd name="T36" fmla="*/ 2147483647 w 379"/>
              <a:gd name="T37" fmla="*/ 2147483647 h 147"/>
              <a:gd name="T38" fmla="*/ 2147483647 w 379"/>
              <a:gd name="T39" fmla="*/ 2147483647 h 147"/>
              <a:gd name="T40" fmla="*/ 2147483647 w 379"/>
              <a:gd name="T41" fmla="*/ 2147483647 h 147"/>
              <a:gd name="T42" fmla="*/ 2147483647 w 379"/>
              <a:gd name="T43" fmla="*/ 2147483647 h 147"/>
              <a:gd name="T44" fmla="*/ 2147483647 w 379"/>
              <a:gd name="T45" fmla="*/ 2147483647 h 147"/>
              <a:gd name="T46" fmla="*/ 2147483647 w 379"/>
              <a:gd name="T47" fmla="*/ 2147483647 h 147"/>
              <a:gd name="T48" fmla="*/ 0 w 379"/>
              <a:gd name="T49" fmla="*/ 2147483647 h 147"/>
              <a:gd name="T50" fmla="*/ 2147483647 w 379"/>
              <a:gd name="T51" fmla="*/ 2147483647 h 147"/>
              <a:gd name="T52" fmla="*/ 2147483647 w 379"/>
              <a:gd name="T53" fmla="*/ 2147483647 h 147"/>
              <a:gd name="T54" fmla="*/ 2147483647 w 379"/>
              <a:gd name="T55" fmla="*/ 2147483647 h 147"/>
              <a:gd name="T56" fmla="*/ 2147483647 w 379"/>
              <a:gd name="T57" fmla="*/ 2147483647 h 147"/>
              <a:gd name="T58" fmla="*/ 2147483647 w 379"/>
              <a:gd name="T59" fmla="*/ 2147483647 h 147"/>
              <a:gd name="T60" fmla="*/ 2147483647 w 379"/>
              <a:gd name="T61" fmla="*/ 2147483647 h 147"/>
              <a:gd name="T62" fmla="*/ 2147483647 w 379"/>
              <a:gd name="T63" fmla="*/ 0 h 147"/>
              <a:gd name="T64" fmla="*/ 2147483647 w 379"/>
              <a:gd name="T65" fmla="*/ 2147483647 h 147"/>
              <a:gd name="T66" fmla="*/ 2147483647 w 379"/>
              <a:gd name="T67" fmla="*/ 2147483647 h 147"/>
              <a:gd name="T68" fmla="*/ 2147483647 w 379"/>
              <a:gd name="T69" fmla="*/ 2147483647 h 147"/>
              <a:gd name="T70" fmla="*/ 2147483647 w 379"/>
              <a:gd name="T71" fmla="*/ 2147483647 h 147"/>
              <a:gd name="T72" fmla="*/ 2147483647 w 379"/>
              <a:gd name="T73" fmla="*/ 2147483647 h 147"/>
              <a:gd name="T74" fmla="*/ 2147483647 w 379"/>
              <a:gd name="T75" fmla="*/ 2147483647 h 14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79"/>
              <a:gd name="T115" fmla="*/ 0 h 147"/>
              <a:gd name="T116" fmla="*/ 379 w 379"/>
              <a:gd name="T117" fmla="*/ 147 h 14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79" h="147">
                <a:moveTo>
                  <a:pt x="379" y="92"/>
                </a:moveTo>
                <a:lnTo>
                  <a:pt x="375" y="94"/>
                </a:lnTo>
                <a:lnTo>
                  <a:pt x="366" y="98"/>
                </a:lnTo>
                <a:lnTo>
                  <a:pt x="360" y="101"/>
                </a:lnTo>
                <a:lnTo>
                  <a:pt x="357" y="105"/>
                </a:lnTo>
                <a:lnTo>
                  <a:pt x="354" y="108"/>
                </a:lnTo>
                <a:lnTo>
                  <a:pt x="353" y="111"/>
                </a:lnTo>
                <a:lnTo>
                  <a:pt x="347" y="117"/>
                </a:lnTo>
                <a:lnTo>
                  <a:pt x="341" y="123"/>
                </a:lnTo>
                <a:lnTo>
                  <a:pt x="333" y="127"/>
                </a:lnTo>
                <a:lnTo>
                  <a:pt x="324" y="130"/>
                </a:lnTo>
                <a:lnTo>
                  <a:pt x="320" y="131"/>
                </a:lnTo>
                <a:lnTo>
                  <a:pt x="315" y="132"/>
                </a:lnTo>
                <a:lnTo>
                  <a:pt x="311" y="132"/>
                </a:lnTo>
                <a:lnTo>
                  <a:pt x="306" y="131"/>
                </a:lnTo>
                <a:lnTo>
                  <a:pt x="301" y="130"/>
                </a:lnTo>
                <a:lnTo>
                  <a:pt x="296" y="128"/>
                </a:lnTo>
                <a:lnTo>
                  <a:pt x="291" y="126"/>
                </a:lnTo>
                <a:lnTo>
                  <a:pt x="286" y="123"/>
                </a:lnTo>
                <a:lnTo>
                  <a:pt x="281" y="119"/>
                </a:lnTo>
                <a:lnTo>
                  <a:pt x="277" y="117"/>
                </a:lnTo>
                <a:lnTo>
                  <a:pt x="275" y="116"/>
                </a:lnTo>
                <a:lnTo>
                  <a:pt x="271" y="116"/>
                </a:lnTo>
                <a:lnTo>
                  <a:pt x="269" y="118"/>
                </a:lnTo>
                <a:lnTo>
                  <a:pt x="268" y="120"/>
                </a:lnTo>
                <a:lnTo>
                  <a:pt x="267" y="123"/>
                </a:lnTo>
                <a:lnTo>
                  <a:pt x="266" y="126"/>
                </a:lnTo>
                <a:lnTo>
                  <a:pt x="266" y="140"/>
                </a:lnTo>
                <a:lnTo>
                  <a:pt x="266" y="147"/>
                </a:lnTo>
                <a:lnTo>
                  <a:pt x="257" y="145"/>
                </a:lnTo>
                <a:lnTo>
                  <a:pt x="251" y="143"/>
                </a:lnTo>
                <a:lnTo>
                  <a:pt x="244" y="140"/>
                </a:lnTo>
                <a:lnTo>
                  <a:pt x="240" y="137"/>
                </a:lnTo>
                <a:lnTo>
                  <a:pt x="229" y="131"/>
                </a:lnTo>
                <a:lnTo>
                  <a:pt x="213" y="123"/>
                </a:lnTo>
                <a:lnTo>
                  <a:pt x="113" y="141"/>
                </a:lnTo>
                <a:lnTo>
                  <a:pt x="95" y="132"/>
                </a:lnTo>
                <a:lnTo>
                  <a:pt x="80" y="124"/>
                </a:lnTo>
                <a:lnTo>
                  <a:pt x="68" y="116"/>
                </a:lnTo>
                <a:lnTo>
                  <a:pt x="58" y="109"/>
                </a:lnTo>
                <a:lnTo>
                  <a:pt x="51" y="101"/>
                </a:lnTo>
                <a:lnTo>
                  <a:pt x="45" y="94"/>
                </a:lnTo>
                <a:lnTo>
                  <a:pt x="40" y="88"/>
                </a:lnTo>
                <a:lnTo>
                  <a:pt x="37" y="82"/>
                </a:lnTo>
                <a:lnTo>
                  <a:pt x="31" y="70"/>
                </a:lnTo>
                <a:lnTo>
                  <a:pt x="26" y="59"/>
                </a:lnTo>
                <a:lnTo>
                  <a:pt x="21" y="54"/>
                </a:lnTo>
                <a:lnTo>
                  <a:pt x="16" y="48"/>
                </a:lnTo>
                <a:lnTo>
                  <a:pt x="9" y="42"/>
                </a:lnTo>
                <a:lnTo>
                  <a:pt x="0" y="36"/>
                </a:lnTo>
                <a:lnTo>
                  <a:pt x="16" y="39"/>
                </a:lnTo>
                <a:lnTo>
                  <a:pt x="29" y="40"/>
                </a:lnTo>
                <a:lnTo>
                  <a:pt x="41" y="40"/>
                </a:lnTo>
                <a:lnTo>
                  <a:pt x="52" y="38"/>
                </a:lnTo>
                <a:lnTo>
                  <a:pt x="62" y="36"/>
                </a:lnTo>
                <a:lnTo>
                  <a:pt x="72" y="33"/>
                </a:lnTo>
                <a:lnTo>
                  <a:pt x="79" y="29"/>
                </a:lnTo>
                <a:lnTo>
                  <a:pt x="87" y="25"/>
                </a:lnTo>
                <a:lnTo>
                  <a:pt x="102" y="16"/>
                </a:lnTo>
                <a:lnTo>
                  <a:pt x="119" y="8"/>
                </a:lnTo>
                <a:lnTo>
                  <a:pt x="128" y="5"/>
                </a:lnTo>
                <a:lnTo>
                  <a:pt x="138" y="2"/>
                </a:lnTo>
                <a:lnTo>
                  <a:pt x="149" y="1"/>
                </a:lnTo>
                <a:lnTo>
                  <a:pt x="159" y="0"/>
                </a:lnTo>
                <a:lnTo>
                  <a:pt x="179" y="11"/>
                </a:lnTo>
                <a:lnTo>
                  <a:pt x="200" y="23"/>
                </a:lnTo>
                <a:lnTo>
                  <a:pt x="222" y="34"/>
                </a:lnTo>
                <a:lnTo>
                  <a:pt x="244" y="45"/>
                </a:lnTo>
                <a:lnTo>
                  <a:pt x="278" y="61"/>
                </a:lnTo>
                <a:lnTo>
                  <a:pt x="292" y="67"/>
                </a:lnTo>
                <a:lnTo>
                  <a:pt x="314" y="73"/>
                </a:lnTo>
                <a:lnTo>
                  <a:pt x="333" y="80"/>
                </a:lnTo>
                <a:lnTo>
                  <a:pt x="343" y="83"/>
                </a:lnTo>
                <a:lnTo>
                  <a:pt x="354" y="86"/>
                </a:lnTo>
                <a:lnTo>
                  <a:pt x="365" y="89"/>
                </a:lnTo>
                <a:lnTo>
                  <a:pt x="379" y="9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6" name="Freeform 285"/>
          <p:cNvSpPr>
            <a:spLocks/>
          </p:cNvSpPr>
          <p:nvPr>
            <p:custDataLst>
              <p:tags r:id="rId177"/>
            </p:custDataLst>
          </p:nvPr>
        </p:nvSpPr>
        <p:spPr bwMode="auto">
          <a:xfrm>
            <a:off x="4230688" y="1906588"/>
            <a:ext cx="30162" cy="60325"/>
          </a:xfrm>
          <a:custGeom>
            <a:avLst/>
            <a:gdLst>
              <a:gd name="T0" fmla="*/ 0 w 61"/>
              <a:gd name="T1" fmla="*/ 0 h 67"/>
              <a:gd name="T2" fmla="*/ 0 w 61"/>
              <a:gd name="T3" fmla="*/ 2147483647 h 67"/>
              <a:gd name="T4" fmla="*/ 0 w 61"/>
              <a:gd name="T5" fmla="*/ 2147483647 h 67"/>
              <a:gd name="T6" fmla="*/ 2147483647 w 61"/>
              <a:gd name="T7" fmla="*/ 2147483647 h 67"/>
              <a:gd name="T8" fmla="*/ 2147483647 w 61"/>
              <a:gd name="T9" fmla="*/ 2147483647 h 67"/>
              <a:gd name="T10" fmla="*/ 2147483647 w 61"/>
              <a:gd name="T11" fmla="*/ 2147483647 h 67"/>
              <a:gd name="T12" fmla="*/ 2147483647 w 61"/>
              <a:gd name="T13" fmla="*/ 2147483647 h 67"/>
              <a:gd name="T14" fmla="*/ 2147483647 w 61"/>
              <a:gd name="T15" fmla="*/ 2147483647 h 67"/>
              <a:gd name="T16" fmla="*/ 2147483647 w 61"/>
              <a:gd name="T17" fmla="*/ 2147483647 h 67"/>
              <a:gd name="T18" fmla="*/ 2147483647 w 61"/>
              <a:gd name="T19" fmla="*/ 2147483647 h 67"/>
              <a:gd name="T20" fmla="*/ 2147483647 w 61"/>
              <a:gd name="T21" fmla="*/ 2147483647 h 67"/>
              <a:gd name="T22" fmla="*/ 2147483647 w 61"/>
              <a:gd name="T23" fmla="*/ 2147483647 h 67"/>
              <a:gd name="T24" fmla="*/ 2147483647 w 61"/>
              <a:gd name="T25" fmla="*/ 2147483647 h 67"/>
              <a:gd name="T26" fmla="*/ 2147483647 w 61"/>
              <a:gd name="T27" fmla="*/ 2147483647 h 67"/>
              <a:gd name="T28" fmla="*/ 2147483647 w 61"/>
              <a:gd name="T29" fmla="*/ 2147483647 h 67"/>
              <a:gd name="T30" fmla="*/ 2147483647 w 61"/>
              <a:gd name="T31" fmla="*/ 2147483647 h 67"/>
              <a:gd name="T32" fmla="*/ 2147483647 w 61"/>
              <a:gd name="T33" fmla="*/ 2147483647 h 67"/>
              <a:gd name="T34" fmla="*/ 2147483647 w 61"/>
              <a:gd name="T35" fmla="*/ 2147483647 h 67"/>
              <a:gd name="T36" fmla="*/ 2147483647 w 61"/>
              <a:gd name="T37" fmla="*/ 0 h 67"/>
              <a:gd name="T38" fmla="*/ 2147483647 w 61"/>
              <a:gd name="T39" fmla="*/ 2147483647 h 67"/>
              <a:gd name="T40" fmla="*/ 2147483647 w 61"/>
              <a:gd name="T41" fmla="*/ 2147483647 h 67"/>
              <a:gd name="T42" fmla="*/ 2147483647 w 61"/>
              <a:gd name="T43" fmla="*/ 2147483647 h 67"/>
              <a:gd name="T44" fmla="*/ 2147483647 w 61"/>
              <a:gd name="T45" fmla="*/ 2147483647 h 67"/>
              <a:gd name="T46" fmla="*/ 2147483647 w 61"/>
              <a:gd name="T47" fmla="*/ 2147483647 h 67"/>
              <a:gd name="T48" fmla="*/ 0 w 61"/>
              <a:gd name="T49" fmla="*/ 0 h 6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"/>
              <a:gd name="T76" fmla="*/ 0 h 67"/>
              <a:gd name="T77" fmla="*/ 61 w 61"/>
              <a:gd name="T78" fmla="*/ 67 h 67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" h="67">
                <a:moveTo>
                  <a:pt x="0" y="0"/>
                </a:moveTo>
                <a:lnTo>
                  <a:pt x="0" y="9"/>
                </a:lnTo>
                <a:lnTo>
                  <a:pt x="0" y="18"/>
                </a:lnTo>
                <a:lnTo>
                  <a:pt x="1" y="24"/>
                </a:lnTo>
                <a:lnTo>
                  <a:pt x="2" y="30"/>
                </a:lnTo>
                <a:lnTo>
                  <a:pt x="3" y="36"/>
                </a:lnTo>
                <a:lnTo>
                  <a:pt x="6" y="42"/>
                </a:lnTo>
                <a:lnTo>
                  <a:pt x="12" y="55"/>
                </a:lnTo>
                <a:lnTo>
                  <a:pt x="21" y="67"/>
                </a:lnTo>
                <a:lnTo>
                  <a:pt x="28" y="65"/>
                </a:lnTo>
                <a:lnTo>
                  <a:pt x="35" y="61"/>
                </a:lnTo>
                <a:lnTo>
                  <a:pt x="42" y="58"/>
                </a:lnTo>
                <a:lnTo>
                  <a:pt x="48" y="53"/>
                </a:lnTo>
                <a:lnTo>
                  <a:pt x="53" y="47"/>
                </a:lnTo>
                <a:lnTo>
                  <a:pt x="57" y="40"/>
                </a:lnTo>
                <a:lnTo>
                  <a:pt x="59" y="32"/>
                </a:lnTo>
                <a:lnTo>
                  <a:pt x="61" y="24"/>
                </a:lnTo>
                <a:lnTo>
                  <a:pt x="53" y="14"/>
                </a:lnTo>
                <a:lnTo>
                  <a:pt x="41" y="0"/>
                </a:lnTo>
                <a:lnTo>
                  <a:pt x="28" y="3"/>
                </a:lnTo>
                <a:lnTo>
                  <a:pt x="18" y="4"/>
                </a:lnTo>
                <a:lnTo>
                  <a:pt x="13" y="4"/>
                </a:lnTo>
                <a:lnTo>
                  <a:pt x="10" y="3"/>
                </a:lnTo>
                <a:lnTo>
                  <a:pt x="6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7" name="Freeform 286"/>
          <p:cNvSpPr>
            <a:spLocks/>
          </p:cNvSpPr>
          <p:nvPr>
            <p:custDataLst>
              <p:tags r:id="rId178"/>
            </p:custDataLst>
          </p:nvPr>
        </p:nvSpPr>
        <p:spPr bwMode="auto">
          <a:xfrm>
            <a:off x="4202113" y="1911350"/>
            <a:ext cx="25400" cy="58738"/>
          </a:xfrm>
          <a:custGeom>
            <a:avLst/>
            <a:gdLst>
              <a:gd name="T0" fmla="*/ 0 w 60"/>
              <a:gd name="T1" fmla="*/ 2147483647 h 55"/>
              <a:gd name="T2" fmla="*/ 0 w 60"/>
              <a:gd name="T3" fmla="*/ 2147483647 h 55"/>
              <a:gd name="T4" fmla="*/ 2147483647 w 60"/>
              <a:gd name="T5" fmla="*/ 2147483647 h 55"/>
              <a:gd name="T6" fmla="*/ 2147483647 w 60"/>
              <a:gd name="T7" fmla="*/ 2147483647 h 55"/>
              <a:gd name="T8" fmla="*/ 2147483647 w 60"/>
              <a:gd name="T9" fmla="*/ 2147483647 h 55"/>
              <a:gd name="T10" fmla="*/ 2147483647 w 60"/>
              <a:gd name="T11" fmla="*/ 2147483647 h 55"/>
              <a:gd name="T12" fmla="*/ 2147483647 w 60"/>
              <a:gd name="T13" fmla="*/ 2147483647 h 55"/>
              <a:gd name="T14" fmla="*/ 2147483647 w 60"/>
              <a:gd name="T15" fmla="*/ 2147483647 h 55"/>
              <a:gd name="T16" fmla="*/ 2147483647 w 60"/>
              <a:gd name="T17" fmla="*/ 2147483647 h 55"/>
              <a:gd name="T18" fmla="*/ 2147483647 w 60"/>
              <a:gd name="T19" fmla="*/ 2147483647 h 55"/>
              <a:gd name="T20" fmla="*/ 2147483647 w 60"/>
              <a:gd name="T21" fmla="*/ 2147483647 h 55"/>
              <a:gd name="T22" fmla="*/ 2147483647 w 60"/>
              <a:gd name="T23" fmla="*/ 2147483647 h 55"/>
              <a:gd name="T24" fmla="*/ 2147483647 w 60"/>
              <a:gd name="T25" fmla="*/ 2147483647 h 55"/>
              <a:gd name="T26" fmla="*/ 2147483647 w 60"/>
              <a:gd name="T27" fmla="*/ 2147483647 h 55"/>
              <a:gd name="T28" fmla="*/ 2147483647 w 60"/>
              <a:gd name="T29" fmla="*/ 2147483647 h 55"/>
              <a:gd name="T30" fmla="*/ 2147483647 w 60"/>
              <a:gd name="T31" fmla="*/ 2147483647 h 55"/>
              <a:gd name="T32" fmla="*/ 2147483647 w 60"/>
              <a:gd name="T33" fmla="*/ 2147483647 h 55"/>
              <a:gd name="T34" fmla="*/ 2147483647 w 60"/>
              <a:gd name="T35" fmla="*/ 0 h 55"/>
              <a:gd name="T36" fmla="*/ 2147483647 w 60"/>
              <a:gd name="T37" fmla="*/ 2147483647 h 55"/>
              <a:gd name="T38" fmla="*/ 2147483647 w 60"/>
              <a:gd name="T39" fmla="*/ 2147483647 h 55"/>
              <a:gd name="T40" fmla="*/ 2147483647 w 60"/>
              <a:gd name="T41" fmla="*/ 2147483647 h 55"/>
              <a:gd name="T42" fmla="*/ 0 w 60"/>
              <a:gd name="T43" fmla="*/ 2147483647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60"/>
              <a:gd name="T67" fmla="*/ 0 h 55"/>
              <a:gd name="T68" fmla="*/ 60 w 60"/>
              <a:gd name="T69" fmla="*/ 55 h 55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60" h="55">
                <a:moveTo>
                  <a:pt x="0" y="6"/>
                </a:moveTo>
                <a:lnTo>
                  <a:pt x="0" y="24"/>
                </a:lnTo>
                <a:lnTo>
                  <a:pt x="5" y="32"/>
                </a:lnTo>
                <a:lnTo>
                  <a:pt x="10" y="40"/>
                </a:lnTo>
                <a:lnTo>
                  <a:pt x="16" y="45"/>
                </a:lnTo>
                <a:lnTo>
                  <a:pt x="21" y="49"/>
                </a:lnTo>
                <a:lnTo>
                  <a:pt x="27" y="52"/>
                </a:lnTo>
                <a:lnTo>
                  <a:pt x="33" y="54"/>
                </a:lnTo>
                <a:lnTo>
                  <a:pt x="40" y="55"/>
                </a:lnTo>
                <a:lnTo>
                  <a:pt x="46" y="55"/>
                </a:lnTo>
                <a:lnTo>
                  <a:pt x="53" y="52"/>
                </a:lnTo>
                <a:lnTo>
                  <a:pt x="60" y="49"/>
                </a:lnTo>
                <a:lnTo>
                  <a:pt x="50" y="34"/>
                </a:lnTo>
                <a:lnTo>
                  <a:pt x="42" y="22"/>
                </a:lnTo>
                <a:lnTo>
                  <a:pt x="39" y="17"/>
                </a:lnTo>
                <a:lnTo>
                  <a:pt x="35" y="12"/>
                </a:lnTo>
                <a:lnTo>
                  <a:pt x="34" y="6"/>
                </a:lnTo>
                <a:lnTo>
                  <a:pt x="33" y="0"/>
                </a:lnTo>
                <a:lnTo>
                  <a:pt x="23" y="1"/>
                </a:lnTo>
                <a:lnTo>
                  <a:pt x="15" y="3"/>
                </a:lnTo>
                <a:lnTo>
                  <a:pt x="7" y="5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08" name="Freeform 287"/>
          <p:cNvSpPr>
            <a:spLocks/>
          </p:cNvSpPr>
          <p:nvPr>
            <p:custDataLst>
              <p:tags r:id="rId179"/>
            </p:custDataLst>
          </p:nvPr>
        </p:nvSpPr>
        <p:spPr bwMode="auto">
          <a:xfrm>
            <a:off x="4171950" y="1857375"/>
            <a:ext cx="52388" cy="77788"/>
          </a:xfrm>
          <a:custGeom>
            <a:avLst/>
            <a:gdLst>
              <a:gd name="T0" fmla="*/ 2147483647 w 120"/>
              <a:gd name="T1" fmla="*/ 2147483647 h 148"/>
              <a:gd name="T2" fmla="*/ 2147483647 w 120"/>
              <a:gd name="T3" fmla="*/ 2147483647 h 148"/>
              <a:gd name="T4" fmla="*/ 2147483647 w 120"/>
              <a:gd name="T5" fmla="*/ 2147483647 h 148"/>
              <a:gd name="T6" fmla="*/ 2147483647 w 120"/>
              <a:gd name="T7" fmla="*/ 2147483647 h 148"/>
              <a:gd name="T8" fmla="*/ 2147483647 w 120"/>
              <a:gd name="T9" fmla="*/ 2147483647 h 148"/>
              <a:gd name="T10" fmla="*/ 2147483647 w 120"/>
              <a:gd name="T11" fmla="*/ 2147483647 h 148"/>
              <a:gd name="T12" fmla="*/ 2147483647 w 120"/>
              <a:gd name="T13" fmla="*/ 2147483647 h 148"/>
              <a:gd name="T14" fmla="*/ 2147483647 w 120"/>
              <a:gd name="T15" fmla="*/ 2147483647 h 148"/>
              <a:gd name="T16" fmla="*/ 2147483647 w 120"/>
              <a:gd name="T17" fmla="*/ 2147483647 h 148"/>
              <a:gd name="T18" fmla="*/ 2147483647 w 120"/>
              <a:gd name="T19" fmla="*/ 2147483647 h 148"/>
              <a:gd name="T20" fmla="*/ 2147483647 w 120"/>
              <a:gd name="T21" fmla="*/ 2147483647 h 148"/>
              <a:gd name="T22" fmla="*/ 2147483647 w 120"/>
              <a:gd name="T23" fmla="*/ 2147483647 h 148"/>
              <a:gd name="T24" fmla="*/ 2147483647 w 120"/>
              <a:gd name="T25" fmla="*/ 2147483647 h 148"/>
              <a:gd name="T26" fmla="*/ 2147483647 w 120"/>
              <a:gd name="T27" fmla="*/ 2147483647 h 148"/>
              <a:gd name="T28" fmla="*/ 2147483647 w 120"/>
              <a:gd name="T29" fmla="*/ 2147483647 h 148"/>
              <a:gd name="T30" fmla="*/ 2147483647 w 120"/>
              <a:gd name="T31" fmla="*/ 2147483647 h 148"/>
              <a:gd name="T32" fmla="*/ 2147483647 w 120"/>
              <a:gd name="T33" fmla="*/ 2147483647 h 148"/>
              <a:gd name="T34" fmla="*/ 2147483647 w 120"/>
              <a:gd name="T35" fmla="*/ 2147483647 h 148"/>
              <a:gd name="T36" fmla="*/ 0 w 120"/>
              <a:gd name="T37" fmla="*/ 2147483647 h 148"/>
              <a:gd name="T38" fmla="*/ 2147483647 w 120"/>
              <a:gd name="T39" fmla="*/ 2147483647 h 148"/>
              <a:gd name="T40" fmla="*/ 2147483647 w 120"/>
              <a:gd name="T41" fmla="*/ 2147483647 h 148"/>
              <a:gd name="T42" fmla="*/ 2147483647 w 120"/>
              <a:gd name="T43" fmla="*/ 2147483647 h 148"/>
              <a:gd name="T44" fmla="*/ 2147483647 w 120"/>
              <a:gd name="T45" fmla="*/ 2147483647 h 148"/>
              <a:gd name="T46" fmla="*/ 2147483647 w 120"/>
              <a:gd name="T47" fmla="*/ 2147483647 h 148"/>
              <a:gd name="T48" fmla="*/ 2147483647 w 120"/>
              <a:gd name="T49" fmla="*/ 2147483647 h 148"/>
              <a:gd name="T50" fmla="*/ 2147483647 w 120"/>
              <a:gd name="T51" fmla="*/ 2147483647 h 148"/>
              <a:gd name="T52" fmla="*/ 2147483647 w 120"/>
              <a:gd name="T53" fmla="*/ 2147483647 h 148"/>
              <a:gd name="T54" fmla="*/ 2147483647 w 120"/>
              <a:gd name="T55" fmla="*/ 2147483647 h 148"/>
              <a:gd name="T56" fmla="*/ 2147483647 w 120"/>
              <a:gd name="T57" fmla="*/ 0 h 148"/>
              <a:gd name="T58" fmla="*/ 2147483647 w 120"/>
              <a:gd name="T59" fmla="*/ 2147483647 h 148"/>
              <a:gd name="T60" fmla="*/ 2147483647 w 120"/>
              <a:gd name="T61" fmla="*/ 2147483647 h 148"/>
              <a:gd name="T62" fmla="*/ 2147483647 w 120"/>
              <a:gd name="T63" fmla="*/ 2147483647 h 148"/>
              <a:gd name="T64" fmla="*/ 2147483647 w 120"/>
              <a:gd name="T65" fmla="*/ 2147483647 h 148"/>
              <a:gd name="T66" fmla="*/ 2147483647 w 120"/>
              <a:gd name="T67" fmla="*/ 2147483647 h 148"/>
              <a:gd name="T68" fmla="*/ 2147483647 w 120"/>
              <a:gd name="T69" fmla="*/ 2147483647 h 148"/>
              <a:gd name="T70" fmla="*/ 2147483647 w 120"/>
              <a:gd name="T71" fmla="*/ 2147483647 h 148"/>
              <a:gd name="T72" fmla="*/ 2147483647 w 120"/>
              <a:gd name="T73" fmla="*/ 2147483647 h 148"/>
              <a:gd name="T74" fmla="*/ 2147483647 w 120"/>
              <a:gd name="T75" fmla="*/ 2147483647 h 148"/>
              <a:gd name="T76" fmla="*/ 2147483647 w 120"/>
              <a:gd name="T77" fmla="*/ 2147483647 h 148"/>
              <a:gd name="T78" fmla="*/ 2147483647 w 120"/>
              <a:gd name="T79" fmla="*/ 2147483647 h 148"/>
              <a:gd name="T80" fmla="*/ 2147483647 w 120"/>
              <a:gd name="T81" fmla="*/ 2147483647 h 148"/>
              <a:gd name="T82" fmla="*/ 2147483647 w 120"/>
              <a:gd name="T83" fmla="*/ 2147483647 h 148"/>
              <a:gd name="T84" fmla="*/ 2147483647 w 120"/>
              <a:gd name="T85" fmla="*/ 2147483647 h 148"/>
              <a:gd name="T86" fmla="*/ 2147483647 w 120"/>
              <a:gd name="T87" fmla="*/ 2147483647 h 148"/>
              <a:gd name="T88" fmla="*/ 2147483647 w 120"/>
              <a:gd name="T89" fmla="*/ 2147483647 h 148"/>
              <a:gd name="T90" fmla="*/ 2147483647 w 120"/>
              <a:gd name="T91" fmla="*/ 2147483647 h 148"/>
              <a:gd name="T92" fmla="*/ 2147483647 w 120"/>
              <a:gd name="T93" fmla="*/ 2147483647 h 148"/>
              <a:gd name="T94" fmla="*/ 2147483647 w 120"/>
              <a:gd name="T95" fmla="*/ 2147483647 h 148"/>
              <a:gd name="T96" fmla="*/ 2147483647 w 120"/>
              <a:gd name="T97" fmla="*/ 2147483647 h 148"/>
              <a:gd name="T98" fmla="*/ 2147483647 w 120"/>
              <a:gd name="T99" fmla="*/ 2147483647 h 148"/>
              <a:gd name="T100" fmla="*/ 2147483647 w 120"/>
              <a:gd name="T101" fmla="*/ 2147483647 h 148"/>
              <a:gd name="T102" fmla="*/ 2147483647 w 120"/>
              <a:gd name="T103" fmla="*/ 2147483647 h 148"/>
              <a:gd name="T104" fmla="*/ 2147483647 w 120"/>
              <a:gd name="T105" fmla="*/ 2147483647 h 148"/>
              <a:gd name="T106" fmla="*/ 2147483647 w 120"/>
              <a:gd name="T107" fmla="*/ 2147483647 h 148"/>
              <a:gd name="T108" fmla="*/ 2147483647 w 120"/>
              <a:gd name="T109" fmla="*/ 2147483647 h 148"/>
              <a:gd name="T110" fmla="*/ 2147483647 w 120"/>
              <a:gd name="T111" fmla="*/ 2147483647 h 148"/>
              <a:gd name="T112" fmla="*/ 2147483647 w 120"/>
              <a:gd name="T113" fmla="*/ 2147483647 h 148"/>
              <a:gd name="T114" fmla="*/ 2147483647 w 120"/>
              <a:gd name="T115" fmla="*/ 2147483647 h 148"/>
              <a:gd name="T116" fmla="*/ 2147483647 w 120"/>
              <a:gd name="T117" fmla="*/ 2147483647 h 148"/>
              <a:gd name="T118" fmla="*/ 2147483647 w 120"/>
              <a:gd name="T119" fmla="*/ 2147483647 h 14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0"/>
              <a:gd name="T181" fmla="*/ 0 h 148"/>
              <a:gd name="T182" fmla="*/ 120 w 120"/>
              <a:gd name="T183" fmla="*/ 148 h 14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0" h="148">
                <a:moveTo>
                  <a:pt x="74" y="129"/>
                </a:moveTo>
                <a:lnTo>
                  <a:pt x="70" y="131"/>
                </a:lnTo>
                <a:lnTo>
                  <a:pt x="67" y="132"/>
                </a:lnTo>
                <a:lnTo>
                  <a:pt x="64" y="133"/>
                </a:lnTo>
                <a:lnTo>
                  <a:pt x="60" y="133"/>
                </a:lnTo>
                <a:lnTo>
                  <a:pt x="56" y="133"/>
                </a:lnTo>
                <a:lnTo>
                  <a:pt x="53" y="132"/>
                </a:lnTo>
                <a:lnTo>
                  <a:pt x="50" y="131"/>
                </a:lnTo>
                <a:lnTo>
                  <a:pt x="47" y="129"/>
                </a:lnTo>
                <a:lnTo>
                  <a:pt x="41" y="128"/>
                </a:lnTo>
                <a:lnTo>
                  <a:pt x="34" y="125"/>
                </a:lnTo>
                <a:lnTo>
                  <a:pt x="26" y="120"/>
                </a:lnTo>
                <a:lnTo>
                  <a:pt x="19" y="115"/>
                </a:lnTo>
                <a:lnTo>
                  <a:pt x="11" y="108"/>
                </a:lnTo>
                <a:lnTo>
                  <a:pt x="6" y="101"/>
                </a:lnTo>
                <a:lnTo>
                  <a:pt x="3" y="97"/>
                </a:lnTo>
                <a:lnTo>
                  <a:pt x="2" y="94"/>
                </a:lnTo>
                <a:lnTo>
                  <a:pt x="1" y="90"/>
                </a:lnTo>
                <a:lnTo>
                  <a:pt x="0" y="87"/>
                </a:lnTo>
                <a:lnTo>
                  <a:pt x="2" y="73"/>
                </a:lnTo>
                <a:lnTo>
                  <a:pt x="8" y="55"/>
                </a:lnTo>
                <a:lnTo>
                  <a:pt x="14" y="35"/>
                </a:lnTo>
                <a:lnTo>
                  <a:pt x="20" y="18"/>
                </a:lnTo>
                <a:lnTo>
                  <a:pt x="32" y="17"/>
                </a:lnTo>
                <a:lnTo>
                  <a:pt x="42" y="16"/>
                </a:lnTo>
                <a:lnTo>
                  <a:pt x="51" y="14"/>
                </a:lnTo>
                <a:lnTo>
                  <a:pt x="58" y="11"/>
                </a:lnTo>
                <a:lnTo>
                  <a:pt x="70" y="5"/>
                </a:lnTo>
                <a:lnTo>
                  <a:pt x="80" y="0"/>
                </a:lnTo>
                <a:lnTo>
                  <a:pt x="85" y="2"/>
                </a:lnTo>
                <a:lnTo>
                  <a:pt x="93" y="7"/>
                </a:lnTo>
                <a:lnTo>
                  <a:pt x="98" y="10"/>
                </a:lnTo>
                <a:lnTo>
                  <a:pt x="102" y="13"/>
                </a:lnTo>
                <a:lnTo>
                  <a:pt x="106" y="16"/>
                </a:lnTo>
                <a:lnTo>
                  <a:pt x="107" y="18"/>
                </a:lnTo>
                <a:lnTo>
                  <a:pt x="100" y="28"/>
                </a:lnTo>
                <a:lnTo>
                  <a:pt x="93" y="37"/>
                </a:lnTo>
                <a:lnTo>
                  <a:pt x="95" y="42"/>
                </a:lnTo>
                <a:lnTo>
                  <a:pt x="98" y="49"/>
                </a:lnTo>
                <a:lnTo>
                  <a:pt x="102" y="56"/>
                </a:lnTo>
                <a:lnTo>
                  <a:pt x="107" y="63"/>
                </a:lnTo>
                <a:lnTo>
                  <a:pt x="115" y="75"/>
                </a:lnTo>
                <a:lnTo>
                  <a:pt x="120" y="79"/>
                </a:lnTo>
                <a:lnTo>
                  <a:pt x="113" y="81"/>
                </a:lnTo>
                <a:lnTo>
                  <a:pt x="107" y="84"/>
                </a:lnTo>
                <a:lnTo>
                  <a:pt x="100" y="87"/>
                </a:lnTo>
                <a:lnTo>
                  <a:pt x="96" y="91"/>
                </a:lnTo>
                <a:lnTo>
                  <a:pt x="90" y="95"/>
                </a:lnTo>
                <a:lnTo>
                  <a:pt x="87" y="99"/>
                </a:lnTo>
                <a:lnTo>
                  <a:pt x="82" y="104"/>
                </a:lnTo>
                <a:lnTo>
                  <a:pt x="80" y="109"/>
                </a:lnTo>
                <a:lnTo>
                  <a:pt x="78" y="114"/>
                </a:lnTo>
                <a:lnTo>
                  <a:pt x="77" y="120"/>
                </a:lnTo>
                <a:lnTo>
                  <a:pt x="76" y="125"/>
                </a:lnTo>
                <a:lnTo>
                  <a:pt x="75" y="130"/>
                </a:lnTo>
                <a:lnTo>
                  <a:pt x="76" y="135"/>
                </a:lnTo>
                <a:lnTo>
                  <a:pt x="77" y="140"/>
                </a:lnTo>
                <a:lnTo>
                  <a:pt x="78" y="144"/>
                </a:lnTo>
                <a:lnTo>
                  <a:pt x="80" y="148"/>
                </a:lnTo>
                <a:lnTo>
                  <a:pt x="74" y="1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09" name="Freeform 288"/>
          <p:cNvSpPr>
            <a:spLocks/>
          </p:cNvSpPr>
          <p:nvPr>
            <p:custDataLst>
              <p:tags r:id="rId180"/>
            </p:custDataLst>
          </p:nvPr>
        </p:nvSpPr>
        <p:spPr bwMode="auto">
          <a:xfrm>
            <a:off x="4603750" y="2662238"/>
            <a:ext cx="273050" cy="307975"/>
          </a:xfrm>
          <a:custGeom>
            <a:avLst/>
            <a:gdLst>
              <a:gd name="T0" fmla="*/ 2147483647 w 631"/>
              <a:gd name="T1" fmla="*/ 2147483647 h 592"/>
              <a:gd name="T2" fmla="*/ 2147483647 w 631"/>
              <a:gd name="T3" fmla="*/ 2147483647 h 592"/>
              <a:gd name="T4" fmla="*/ 2147483647 w 631"/>
              <a:gd name="T5" fmla="*/ 2147483647 h 592"/>
              <a:gd name="T6" fmla="*/ 2147483647 w 631"/>
              <a:gd name="T7" fmla="*/ 2147483647 h 592"/>
              <a:gd name="T8" fmla="*/ 2147483647 w 631"/>
              <a:gd name="T9" fmla="*/ 2147483647 h 592"/>
              <a:gd name="T10" fmla="*/ 2147483647 w 631"/>
              <a:gd name="T11" fmla="*/ 2147483647 h 592"/>
              <a:gd name="T12" fmla="*/ 2147483647 w 631"/>
              <a:gd name="T13" fmla="*/ 2147483647 h 592"/>
              <a:gd name="T14" fmla="*/ 2147483647 w 631"/>
              <a:gd name="T15" fmla="*/ 2147483647 h 592"/>
              <a:gd name="T16" fmla="*/ 2147483647 w 631"/>
              <a:gd name="T17" fmla="*/ 2147483647 h 592"/>
              <a:gd name="T18" fmla="*/ 2147483647 w 631"/>
              <a:gd name="T19" fmla="*/ 2147483647 h 592"/>
              <a:gd name="T20" fmla="*/ 2147483647 w 631"/>
              <a:gd name="T21" fmla="*/ 2147483647 h 592"/>
              <a:gd name="T22" fmla="*/ 2147483647 w 631"/>
              <a:gd name="T23" fmla="*/ 2147483647 h 592"/>
              <a:gd name="T24" fmla="*/ 2147483647 w 631"/>
              <a:gd name="T25" fmla="*/ 2147483647 h 592"/>
              <a:gd name="T26" fmla="*/ 2147483647 w 631"/>
              <a:gd name="T27" fmla="*/ 2147483647 h 592"/>
              <a:gd name="T28" fmla="*/ 2147483647 w 631"/>
              <a:gd name="T29" fmla="*/ 2147483647 h 592"/>
              <a:gd name="T30" fmla="*/ 2147483647 w 631"/>
              <a:gd name="T31" fmla="*/ 2147483647 h 592"/>
              <a:gd name="T32" fmla="*/ 2147483647 w 631"/>
              <a:gd name="T33" fmla="*/ 2147483647 h 592"/>
              <a:gd name="T34" fmla="*/ 2147483647 w 631"/>
              <a:gd name="T35" fmla="*/ 2147483647 h 592"/>
              <a:gd name="T36" fmla="*/ 2147483647 w 631"/>
              <a:gd name="T37" fmla="*/ 2147483647 h 592"/>
              <a:gd name="T38" fmla="*/ 2147483647 w 631"/>
              <a:gd name="T39" fmla="*/ 2147483647 h 592"/>
              <a:gd name="T40" fmla="*/ 2147483647 w 631"/>
              <a:gd name="T41" fmla="*/ 2147483647 h 592"/>
              <a:gd name="T42" fmla="*/ 2147483647 w 631"/>
              <a:gd name="T43" fmla="*/ 2147483647 h 592"/>
              <a:gd name="T44" fmla="*/ 2147483647 w 631"/>
              <a:gd name="T45" fmla="*/ 2147483647 h 592"/>
              <a:gd name="T46" fmla="*/ 2147483647 w 631"/>
              <a:gd name="T47" fmla="*/ 2147483647 h 592"/>
              <a:gd name="T48" fmla="*/ 2147483647 w 631"/>
              <a:gd name="T49" fmla="*/ 2147483647 h 592"/>
              <a:gd name="T50" fmla="*/ 2147483647 w 631"/>
              <a:gd name="T51" fmla="*/ 2147483647 h 592"/>
              <a:gd name="T52" fmla="*/ 2147483647 w 631"/>
              <a:gd name="T53" fmla="*/ 2147483647 h 592"/>
              <a:gd name="T54" fmla="*/ 2147483647 w 631"/>
              <a:gd name="T55" fmla="*/ 2147483647 h 592"/>
              <a:gd name="T56" fmla="*/ 2147483647 w 631"/>
              <a:gd name="T57" fmla="*/ 2147483647 h 592"/>
              <a:gd name="T58" fmla="*/ 2147483647 w 631"/>
              <a:gd name="T59" fmla="*/ 2147483647 h 592"/>
              <a:gd name="T60" fmla="*/ 2147483647 w 631"/>
              <a:gd name="T61" fmla="*/ 2147483647 h 592"/>
              <a:gd name="T62" fmla="*/ 2147483647 w 631"/>
              <a:gd name="T63" fmla="*/ 2147483647 h 592"/>
              <a:gd name="T64" fmla="*/ 2147483647 w 631"/>
              <a:gd name="T65" fmla="*/ 2147483647 h 592"/>
              <a:gd name="T66" fmla="*/ 2147483647 w 631"/>
              <a:gd name="T67" fmla="*/ 2147483647 h 592"/>
              <a:gd name="T68" fmla="*/ 2147483647 w 631"/>
              <a:gd name="T69" fmla="*/ 2147483647 h 592"/>
              <a:gd name="T70" fmla="*/ 2147483647 w 631"/>
              <a:gd name="T71" fmla="*/ 2147483647 h 592"/>
              <a:gd name="T72" fmla="*/ 2147483647 w 631"/>
              <a:gd name="T73" fmla="*/ 2147483647 h 592"/>
              <a:gd name="T74" fmla="*/ 2147483647 w 631"/>
              <a:gd name="T75" fmla="*/ 2147483647 h 592"/>
              <a:gd name="T76" fmla="*/ 2147483647 w 631"/>
              <a:gd name="T77" fmla="*/ 2147483647 h 592"/>
              <a:gd name="T78" fmla="*/ 2147483647 w 631"/>
              <a:gd name="T79" fmla="*/ 2147483647 h 592"/>
              <a:gd name="T80" fmla="*/ 2147483647 w 631"/>
              <a:gd name="T81" fmla="*/ 2147483647 h 592"/>
              <a:gd name="T82" fmla="*/ 2147483647 w 631"/>
              <a:gd name="T83" fmla="*/ 2147483647 h 592"/>
              <a:gd name="T84" fmla="*/ 2147483647 w 631"/>
              <a:gd name="T85" fmla="*/ 2147483647 h 592"/>
              <a:gd name="T86" fmla="*/ 2147483647 w 631"/>
              <a:gd name="T87" fmla="*/ 2147483647 h 592"/>
              <a:gd name="T88" fmla="*/ 2147483647 w 631"/>
              <a:gd name="T89" fmla="*/ 2147483647 h 592"/>
              <a:gd name="T90" fmla="*/ 2147483647 w 631"/>
              <a:gd name="T91" fmla="*/ 2147483647 h 592"/>
              <a:gd name="T92" fmla="*/ 0 w 631"/>
              <a:gd name="T93" fmla="*/ 2147483647 h 592"/>
              <a:gd name="T94" fmla="*/ 2147483647 w 631"/>
              <a:gd name="T95" fmla="*/ 2147483647 h 592"/>
              <a:gd name="T96" fmla="*/ 2147483647 w 631"/>
              <a:gd name="T97" fmla="*/ 2147483647 h 592"/>
              <a:gd name="T98" fmla="*/ 2147483647 w 631"/>
              <a:gd name="T99" fmla="*/ 2147483647 h 592"/>
              <a:gd name="T100" fmla="*/ 2147483647 w 631"/>
              <a:gd name="T101" fmla="*/ 2147483647 h 592"/>
              <a:gd name="T102" fmla="*/ 2147483647 w 631"/>
              <a:gd name="T103" fmla="*/ 2147483647 h 592"/>
              <a:gd name="T104" fmla="*/ 2147483647 w 631"/>
              <a:gd name="T105" fmla="*/ 2147483647 h 592"/>
              <a:gd name="T106" fmla="*/ 2147483647 w 631"/>
              <a:gd name="T107" fmla="*/ 2147483647 h 592"/>
              <a:gd name="T108" fmla="*/ 2147483647 w 631"/>
              <a:gd name="T109" fmla="*/ 2147483647 h 592"/>
              <a:gd name="T110" fmla="*/ 2147483647 w 631"/>
              <a:gd name="T111" fmla="*/ 0 h 5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31"/>
              <a:gd name="T169" fmla="*/ 0 h 592"/>
              <a:gd name="T170" fmla="*/ 631 w 631"/>
              <a:gd name="T171" fmla="*/ 592 h 5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31" h="592">
                <a:moveTo>
                  <a:pt x="13" y="0"/>
                </a:moveTo>
                <a:lnTo>
                  <a:pt x="21" y="2"/>
                </a:lnTo>
                <a:lnTo>
                  <a:pt x="26" y="2"/>
                </a:lnTo>
                <a:lnTo>
                  <a:pt x="32" y="4"/>
                </a:lnTo>
                <a:lnTo>
                  <a:pt x="40" y="7"/>
                </a:lnTo>
                <a:lnTo>
                  <a:pt x="54" y="8"/>
                </a:lnTo>
                <a:lnTo>
                  <a:pt x="67" y="9"/>
                </a:lnTo>
                <a:lnTo>
                  <a:pt x="78" y="11"/>
                </a:lnTo>
                <a:lnTo>
                  <a:pt x="88" y="13"/>
                </a:lnTo>
                <a:lnTo>
                  <a:pt x="104" y="19"/>
                </a:lnTo>
                <a:lnTo>
                  <a:pt x="118" y="26"/>
                </a:lnTo>
                <a:lnTo>
                  <a:pt x="130" y="32"/>
                </a:lnTo>
                <a:lnTo>
                  <a:pt x="141" y="38"/>
                </a:lnTo>
                <a:lnTo>
                  <a:pt x="146" y="40"/>
                </a:lnTo>
                <a:lnTo>
                  <a:pt x="153" y="42"/>
                </a:lnTo>
                <a:lnTo>
                  <a:pt x="159" y="43"/>
                </a:lnTo>
                <a:lnTo>
                  <a:pt x="166" y="44"/>
                </a:lnTo>
                <a:lnTo>
                  <a:pt x="189" y="43"/>
                </a:lnTo>
                <a:lnTo>
                  <a:pt x="210" y="41"/>
                </a:lnTo>
                <a:lnTo>
                  <a:pt x="227" y="37"/>
                </a:lnTo>
                <a:lnTo>
                  <a:pt x="244" y="33"/>
                </a:lnTo>
                <a:lnTo>
                  <a:pt x="277" y="23"/>
                </a:lnTo>
                <a:lnTo>
                  <a:pt x="312" y="14"/>
                </a:lnTo>
                <a:lnTo>
                  <a:pt x="399" y="38"/>
                </a:lnTo>
                <a:lnTo>
                  <a:pt x="400" y="53"/>
                </a:lnTo>
                <a:lnTo>
                  <a:pt x="403" y="69"/>
                </a:lnTo>
                <a:lnTo>
                  <a:pt x="405" y="82"/>
                </a:lnTo>
                <a:lnTo>
                  <a:pt x="410" y="95"/>
                </a:lnTo>
                <a:lnTo>
                  <a:pt x="413" y="107"/>
                </a:lnTo>
                <a:lnTo>
                  <a:pt x="417" y="119"/>
                </a:lnTo>
                <a:lnTo>
                  <a:pt x="423" y="130"/>
                </a:lnTo>
                <a:lnTo>
                  <a:pt x="427" y="140"/>
                </a:lnTo>
                <a:lnTo>
                  <a:pt x="438" y="158"/>
                </a:lnTo>
                <a:lnTo>
                  <a:pt x="450" y="175"/>
                </a:lnTo>
                <a:lnTo>
                  <a:pt x="461" y="190"/>
                </a:lnTo>
                <a:lnTo>
                  <a:pt x="472" y="204"/>
                </a:lnTo>
                <a:lnTo>
                  <a:pt x="478" y="213"/>
                </a:lnTo>
                <a:lnTo>
                  <a:pt x="482" y="222"/>
                </a:lnTo>
                <a:lnTo>
                  <a:pt x="484" y="232"/>
                </a:lnTo>
                <a:lnTo>
                  <a:pt x="485" y="240"/>
                </a:lnTo>
                <a:lnTo>
                  <a:pt x="488" y="248"/>
                </a:lnTo>
                <a:lnTo>
                  <a:pt x="491" y="255"/>
                </a:lnTo>
                <a:lnTo>
                  <a:pt x="494" y="258"/>
                </a:lnTo>
                <a:lnTo>
                  <a:pt x="496" y="261"/>
                </a:lnTo>
                <a:lnTo>
                  <a:pt x="501" y="263"/>
                </a:lnTo>
                <a:lnTo>
                  <a:pt x="505" y="266"/>
                </a:lnTo>
                <a:lnTo>
                  <a:pt x="508" y="267"/>
                </a:lnTo>
                <a:lnTo>
                  <a:pt x="513" y="270"/>
                </a:lnTo>
                <a:lnTo>
                  <a:pt x="516" y="274"/>
                </a:lnTo>
                <a:lnTo>
                  <a:pt x="519" y="278"/>
                </a:lnTo>
                <a:lnTo>
                  <a:pt x="526" y="290"/>
                </a:lnTo>
                <a:lnTo>
                  <a:pt x="533" y="303"/>
                </a:lnTo>
                <a:lnTo>
                  <a:pt x="537" y="317"/>
                </a:lnTo>
                <a:lnTo>
                  <a:pt x="541" y="331"/>
                </a:lnTo>
                <a:lnTo>
                  <a:pt x="544" y="346"/>
                </a:lnTo>
                <a:lnTo>
                  <a:pt x="545" y="358"/>
                </a:lnTo>
                <a:lnTo>
                  <a:pt x="546" y="363"/>
                </a:lnTo>
                <a:lnTo>
                  <a:pt x="548" y="368"/>
                </a:lnTo>
                <a:lnTo>
                  <a:pt x="551" y="374"/>
                </a:lnTo>
                <a:lnTo>
                  <a:pt x="557" y="381"/>
                </a:lnTo>
                <a:lnTo>
                  <a:pt x="569" y="398"/>
                </a:lnTo>
                <a:lnTo>
                  <a:pt x="583" y="415"/>
                </a:lnTo>
                <a:lnTo>
                  <a:pt x="598" y="432"/>
                </a:lnTo>
                <a:lnTo>
                  <a:pt x="612" y="447"/>
                </a:lnTo>
                <a:lnTo>
                  <a:pt x="624" y="458"/>
                </a:lnTo>
                <a:lnTo>
                  <a:pt x="631" y="463"/>
                </a:lnTo>
                <a:lnTo>
                  <a:pt x="622" y="472"/>
                </a:lnTo>
                <a:lnTo>
                  <a:pt x="612" y="481"/>
                </a:lnTo>
                <a:lnTo>
                  <a:pt x="619" y="489"/>
                </a:lnTo>
                <a:lnTo>
                  <a:pt x="624" y="496"/>
                </a:lnTo>
                <a:lnTo>
                  <a:pt x="626" y="501"/>
                </a:lnTo>
                <a:lnTo>
                  <a:pt x="626" y="507"/>
                </a:lnTo>
                <a:lnTo>
                  <a:pt x="626" y="511"/>
                </a:lnTo>
                <a:lnTo>
                  <a:pt x="626" y="516"/>
                </a:lnTo>
                <a:lnTo>
                  <a:pt x="627" y="523"/>
                </a:lnTo>
                <a:lnTo>
                  <a:pt x="631" y="531"/>
                </a:lnTo>
                <a:lnTo>
                  <a:pt x="629" y="535"/>
                </a:lnTo>
                <a:lnTo>
                  <a:pt x="626" y="539"/>
                </a:lnTo>
                <a:lnTo>
                  <a:pt x="622" y="543"/>
                </a:lnTo>
                <a:lnTo>
                  <a:pt x="617" y="548"/>
                </a:lnTo>
                <a:lnTo>
                  <a:pt x="605" y="559"/>
                </a:lnTo>
                <a:lnTo>
                  <a:pt x="592" y="569"/>
                </a:lnTo>
                <a:lnTo>
                  <a:pt x="569" y="585"/>
                </a:lnTo>
                <a:lnTo>
                  <a:pt x="558" y="592"/>
                </a:lnTo>
                <a:lnTo>
                  <a:pt x="53" y="592"/>
                </a:lnTo>
                <a:lnTo>
                  <a:pt x="46" y="174"/>
                </a:lnTo>
                <a:lnTo>
                  <a:pt x="35" y="166"/>
                </a:lnTo>
                <a:lnTo>
                  <a:pt x="25" y="157"/>
                </a:lnTo>
                <a:lnTo>
                  <a:pt x="18" y="148"/>
                </a:lnTo>
                <a:lnTo>
                  <a:pt x="11" y="138"/>
                </a:lnTo>
                <a:lnTo>
                  <a:pt x="6" y="128"/>
                </a:lnTo>
                <a:lnTo>
                  <a:pt x="2" y="117"/>
                </a:lnTo>
                <a:lnTo>
                  <a:pt x="1" y="105"/>
                </a:lnTo>
                <a:lnTo>
                  <a:pt x="0" y="93"/>
                </a:lnTo>
                <a:lnTo>
                  <a:pt x="1" y="91"/>
                </a:lnTo>
                <a:lnTo>
                  <a:pt x="3" y="89"/>
                </a:lnTo>
                <a:lnTo>
                  <a:pt x="7" y="86"/>
                </a:lnTo>
                <a:lnTo>
                  <a:pt x="10" y="83"/>
                </a:lnTo>
                <a:lnTo>
                  <a:pt x="13" y="80"/>
                </a:lnTo>
                <a:lnTo>
                  <a:pt x="17" y="77"/>
                </a:lnTo>
                <a:lnTo>
                  <a:pt x="19" y="73"/>
                </a:lnTo>
                <a:lnTo>
                  <a:pt x="20" y="69"/>
                </a:lnTo>
                <a:lnTo>
                  <a:pt x="20" y="61"/>
                </a:lnTo>
                <a:lnTo>
                  <a:pt x="18" y="53"/>
                </a:lnTo>
                <a:lnTo>
                  <a:pt x="15" y="47"/>
                </a:lnTo>
                <a:lnTo>
                  <a:pt x="13" y="42"/>
                </a:lnTo>
                <a:lnTo>
                  <a:pt x="11" y="38"/>
                </a:lnTo>
                <a:lnTo>
                  <a:pt x="9" y="34"/>
                </a:lnTo>
                <a:lnTo>
                  <a:pt x="7" y="30"/>
                </a:lnTo>
                <a:lnTo>
                  <a:pt x="7" y="26"/>
                </a:lnTo>
                <a:lnTo>
                  <a:pt x="10" y="11"/>
                </a:lnTo>
                <a:lnTo>
                  <a:pt x="13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0" name="Freeform 289"/>
          <p:cNvSpPr>
            <a:spLocks/>
          </p:cNvSpPr>
          <p:nvPr>
            <p:custDataLst>
              <p:tags r:id="rId181"/>
            </p:custDataLst>
          </p:nvPr>
        </p:nvSpPr>
        <p:spPr bwMode="auto">
          <a:xfrm>
            <a:off x="4198938" y="2297113"/>
            <a:ext cx="17462" cy="57150"/>
          </a:xfrm>
          <a:custGeom>
            <a:avLst/>
            <a:gdLst>
              <a:gd name="T0" fmla="*/ 2147483647 w 40"/>
              <a:gd name="T1" fmla="*/ 2147483647 h 93"/>
              <a:gd name="T2" fmla="*/ 2147483647 w 40"/>
              <a:gd name="T3" fmla="*/ 2147483647 h 93"/>
              <a:gd name="T4" fmla="*/ 2147483647 w 40"/>
              <a:gd name="T5" fmla="*/ 2147483647 h 93"/>
              <a:gd name="T6" fmla="*/ 2147483647 w 40"/>
              <a:gd name="T7" fmla="*/ 2147483647 h 93"/>
              <a:gd name="T8" fmla="*/ 2147483647 w 40"/>
              <a:gd name="T9" fmla="*/ 2147483647 h 93"/>
              <a:gd name="T10" fmla="*/ 2147483647 w 40"/>
              <a:gd name="T11" fmla="*/ 2147483647 h 93"/>
              <a:gd name="T12" fmla="*/ 2147483647 w 40"/>
              <a:gd name="T13" fmla="*/ 0 h 93"/>
              <a:gd name="T14" fmla="*/ 2147483647 w 40"/>
              <a:gd name="T15" fmla="*/ 2147483647 h 93"/>
              <a:gd name="T16" fmla="*/ 2147483647 w 40"/>
              <a:gd name="T17" fmla="*/ 2147483647 h 93"/>
              <a:gd name="T18" fmla="*/ 2147483647 w 40"/>
              <a:gd name="T19" fmla="*/ 2147483647 h 93"/>
              <a:gd name="T20" fmla="*/ 2147483647 w 40"/>
              <a:gd name="T21" fmla="*/ 2147483647 h 93"/>
              <a:gd name="T22" fmla="*/ 2147483647 w 40"/>
              <a:gd name="T23" fmla="*/ 2147483647 h 93"/>
              <a:gd name="T24" fmla="*/ 2147483647 w 40"/>
              <a:gd name="T25" fmla="*/ 2147483647 h 93"/>
              <a:gd name="T26" fmla="*/ 2147483647 w 40"/>
              <a:gd name="T27" fmla="*/ 2147483647 h 93"/>
              <a:gd name="T28" fmla="*/ 2147483647 w 40"/>
              <a:gd name="T29" fmla="*/ 2147483647 h 93"/>
              <a:gd name="T30" fmla="*/ 2147483647 w 40"/>
              <a:gd name="T31" fmla="*/ 2147483647 h 93"/>
              <a:gd name="T32" fmla="*/ 2147483647 w 40"/>
              <a:gd name="T33" fmla="*/ 2147483647 h 93"/>
              <a:gd name="T34" fmla="*/ 2147483647 w 40"/>
              <a:gd name="T35" fmla="*/ 2147483647 h 93"/>
              <a:gd name="T36" fmla="*/ 2147483647 w 40"/>
              <a:gd name="T37" fmla="*/ 2147483647 h 93"/>
              <a:gd name="T38" fmla="*/ 2147483647 w 40"/>
              <a:gd name="T39" fmla="*/ 2147483647 h 93"/>
              <a:gd name="T40" fmla="*/ 2147483647 w 40"/>
              <a:gd name="T41" fmla="*/ 2147483647 h 93"/>
              <a:gd name="T42" fmla="*/ 2147483647 w 40"/>
              <a:gd name="T43" fmla="*/ 2147483647 h 93"/>
              <a:gd name="T44" fmla="*/ 0 w 40"/>
              <a:gd name="T45" fmla="*/ 2147483647 h 93"/>
              <a:gd name="T46" fmla="*/ 2147483647 w 40"/>
              <a:gd name="T47" fmla="*/ 2147483647 h 93"/>
              <a:gd name="T48" fmla="*/ 2147483647 w 40"/>
              <a:gd name="T49" fmla="*/ 2147483647 h 93"/>
              <a:gd name="T50" fmla="*/ 2147483647 w 40"/>
              <a:gd name="T51" fmla="*/ 2147483647 h 93"/>
              <a:gd name="T52" fmla="*/ 2147483647 w 40"/>
              <a:gd name="T53" fmla="*/ 2147483647 h 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40"/>
              <a:gd name="T82" fmla="*/ 0 h 93"/>
              <a:gd name="T83" fmla="*/ 40 w 40"/>
              <a:gd name="T84" fmla="*/ 93 h 93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40" h="93">
                <a:moveTo>
                  <a:pt x="7" y="31"/>
                </a:moveTo>
                <a:lnTo>
                  <a:pt x="10" y="30"/>
                </a:lnTo>
                <a:lnTo>
                  <a:pt x="14" y="26"/>
                </a:lnTo>
                <a:lnTo>
                  <a:pt x="20" y="20"/>
                </a:lnTo>
                <a:lnTo>
                  <a:pt x="25" y="15"/>
                </a:lnTo>
                <a:lnTo>
                  <a:pt x="35" y="4"/>
                </a:lnTo>
                <a:lnTo>
                  <a:pt x="40" y="0"/>
                </a:lnTo>
                <a:lnTo>
                  <a:pt x="37" y="26"/>
                </a:lnTo>
                <a:lnTo>
                  <a:pt x="35" y="53"/>
                </a:lnTo>
                <a:lnTo>
                  <a:pt x="34" y="65"/>
                </a:lnTo>
                <a:lnTo>
                  <a:pt x="34" y="77"/>
                </a:lnTo>
                <a:lnTo>
                  <a:pt x="35" y="82"/>
                </a:lnTo>
                <a:lnTo>
                  <a:pt x="36" y="86"/>
                </a:lnTo>
                <a:lnTo>
                  <a:pt x="37" y="90"/>
                </a:lnTo>
                <a:lnTo>
                  <a:pt x="40" y="93"/>
                </a:lnTo>
                <a:lnTo>
                  <a:pt x="26" y="93"/>
                </a:lnTo>
                <a:lnTo>
                  <a:pt x="13" y="93"/>
                </a:lnTo>
                <a:lnTo>
                  <a:pt x="11" y="92"/>
                </a:lnTo>
                <a:lnTo>
                  <a:pt x="8" y="91"/>
                </a:lnTo>
                <a:lnTo>
                  <a:pt x="6" y="88"/>
                </a:lnTo>
                <a:lnTo>
                  <a:pt x="4" y="86"/>
                </a:lnTo>
                <a:lnTo>
                  <a:pt x="1" y="80"/>
                </a:lnTo>
                <a:lnTo>
                  <a:pt x="0" y="73"/>
                </a:lnTo>
                <a:lnTo>
                  <a:pt x="1" y="64"/>
                </a:lnTo>
                <a:lnTo>
                  <a:pt x="3" y="50"/>
                </a:lnTo>
                <a:lnTo>
                  <a:pt x="6" y="37"/>
                </a:lnTo>
                <a:lnTo>
                  <a:pt x="7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1" name="Freeform 290"/>
          <p:cNvSpPr>
            <a:spLocks/>
          </p:cNvSpPr>
          <p:nvPr>
            <p:custDataLst>
              <p:tags r:id="rId182"/>
            </p:custDataLst>
          </p:nvPr>
        </p:nvSpPr>
        <p:spPr bwMode="auto">
          <a:xfrm>
            <a:off x="3924300" y="2060575"/>
            <a:ext cx="295275" cy="273050"/>
          </a:xfrm>
          <a:custGeom>
            <a:avLst/>
            <a:gdLst>
              <a:gd name="T0" fmla="*/ 2147483647 w 664"/>
              <a:gd name="T1" fmla="*/ 2147483647 h 518"/>
              <a:gd name="T2" fmla="*/ 2147483647 w 664"/>
              <a:gd name="T3" fmla="*/ 2147483647 h 518"/>
              <a:gd name="T4" fmla="*/ 2147483647 w 664"/>
              <a:gd name="T5" fmla="*/ 2147483647 h 518"/>
              <a:gd name="T6" fmla="*/ 2147483647 w 664"/>
              <a:gd name="T7" fmla="*/ 2147483647 h 518"/>
              <a:gd name="T8" fmla="*/ 2147483647 w 664"/>
              <a:gd name="T9" fmla="*/ 2147483647 h 518"/>
              <a:gd name="T10" fmla="*/ 2147483647 w 664"/>
              <a:gd name="T11" fmla="*/ 2147483647 h 518"/>
              <a:gd name="T12" fmla="*/ 2147483647 w 664"/>
              <a:gd name="T13" fmla="*/ 2147483647 h 518"/>
              <a:gd name="T14" fmla="*/ 2147483647 w 664"/>
              <a:gd name="T15" fmla="*/ 2147483647 h 518"/>
              <a:gd name="T16" fmla="*/ 2147483647 w 664"/>
              <a:gd name="T17" fmla="*/ 2147483647 h 518"/>
              <a:gd name="T18" fmla="*/ 2147483647 w 664"/>
              <a:gd name="T19" fmla="*/ 2147483647 h 518"/>
              <a:gd name="T20" fmla="*/ 2147483647 w 664"/>
              <a:gd name="T21" fmla="*/ 2147483647 h 518"/>
              <a:gd name="T22" fmla="*/ 2147483647 w 664"/>
              <a:gd name="T23" fmla="*/ 2147483647 h 518"/>
              <a:gd name="T24" fmla="*/ 2147483647 w 664"/>
              <a:gd name="T25" fmla="*/ 2147483647 h 518"/>
              <a:gd name="T26" fmla="*/ 2147483647 w 664"/>
              <a:gd name="T27" fmla="*/ 2147483647 h 518"/>
              <a:gd name="T28" fmla="*/ 2147483647 w 664"/>
              <a:gd name="T29" fmla="*/ 2147483647 h 518"/>
              <a:gd name="T30" fmla="*/ 2147483647 w 664"/>
              <a:gd name="T31" fmla="*/ 2147483647 h 518"/>
              <a:gd name="T32" fmla="*/ 2147483647 w 664"/>
              <a:gd name="T33" fmla="*/ 2147483647 h 518"/>
              <a:gd name="T34" fmla="*/ 2147483647 w 664"/>
              <a:gd name="T35" fmla="*/ 2147483647 h 518"/>
              <a:gd name="T36" fmla="*/ 2147483647 w 664"/>
              <a:gd name="T37" fmla="*/ 2147483647 h 518"/>
              <a:gd name="T38" fmla="*/ 2147483647 w 664"/>
              <a:gd name="T39" fmla="*/ 2147483647 h 518"/>
              <a:gd name="T40" fmla="*/ 2147483647 w 664"/>
              <a:gd name="T41" fmla="*/ 2147483647 h 518"/>
              <a:gd name="T42" fmla="*/ 2147483647 w 664"/>
              <a:gd name="T43" fmla="*/ 2147483647 h 518"/>
              <a:gd name="T44" fmla="*/ 2147483647 w 664"/>
              <a:gd name="T45" fmla="*/ 2147483647 h 518"/>
              <a:gd name="T46" fmla="*/ 2147483647 w 664"/>
              <a:gd name="T47" fmla="*/ 2147483647 h 518"/>
              <a:gd name="T48" fmla="*/ 2147483647 w 664"/>
              <a:gd name="T49" fmla="*/ 2147483647 h 518"/>
              <a:gd name="T50" fmla="*/ 2147483647 w 664"/>
              <a:gd name="T51" fmla="*/ 2147483647 h 518"/>
              <a:gd name="T52" fmla="*/ 2147483647 w 664"/>
              <a:gd name="T53" fmla="*/ 2147483647 h 518"/>
              <a:gd name="T54" fmla="*/ 2147483647 w 664"/>
              <a:gd name="T55" fmla="*/ 2147483647 h 518"/>
              <a:gd name="T56" fmla="*/ 2147483647 w 664"/>
              <a:gd name="T57" fmla="*/ 2147483647 h 518"/>
              <a:gd name="T58" fmla="*/ 2147483647 w 664"/>
              <a:gd name="T59" fmla="*/ 2147483647 h 518"/>
              <a:gd name="T60" fmla="*/ 2147483647 w 664"/>
              <a:gd name="T61" fmla="*/ 2147483647 h 518"/>
              <a:gd name="T62" fmla="*/ 2147483647 w 664"/>
              <a:gd name="T63" fmla="*/ 2147483647 h 518"/>
              <a:gd name="T64" fmla="*/ 2147483647 w 664"/>
              <a:gd name="T65" fmla="*/ 2147483647 h 518"/>
              <a:gd name="T66" fmla="*/ 2147483647 w 664"/>
              <a:gd name="T67" fmla="*/ 2147483647 h 518"/>
              <a:gd name="T68" fmla="*/ 2147483647 w 664"/>
              <a:gd name="T69" fmla="*/ 2147483647 h 518"/>
              <a:gd name="T70" fmla="*/ 2147483647 w 664"/>
              <a:gd name="T71" fmla="*/ 2147483647 h 518"/>
              <a:gd name="T72" fmla="*/ 2147483647 w 664"/>
              <a:gd name="T73" fmla="*/ 2147483647 h 518"/>
              <a:gd name="T74" fmla="*/ 2147483647 w 664"/>
              <a:gd name="T75" fmla="*/ 2147483647 h 518"/>
              <a:gd name="T76" fmla="*/ 2147483647 w 664"/>
              <a:gd name="T77" fmla="*/ 2147483647 h 518"/>
              <a:gd name="T78" fmla="*/ 2147483647 w 664"/>
              <a:gd name="T79" fmla="*/ 2147483647 h 518"/>
              <a:gd name="T80" fmla="*/ 2147483647 w 664"/>
              <a:gd name="T81" fmla="*/ 2147483647 h 518"/>
              <a:gd name="T82" fmla="*/ 2147483647 w 664"/>
              <a:gd name="T83" fmla="*/ 2147483647 h 518"/>
              <a:gd name="T84" fmla="*/ 2147483647 w 664"/>
              <a:gd name="T85" fmla="*/ 2147483647 h 518"/>
              <a:gd name="T86" fmla="*/ 2147483647 w 664"/>
              <a:gd name="T87" fmla="*/ 2147483647 h 518"/>
              <a:gd name="T88" fmla="*/ 2147483647 w 664"/>
              <a:gd name="T89" fmla="*/ 2147483647 h 518"/>
              <a:gd name="T90" fmla="*/ 2147483647 w 664"/>
              <a:gd name="T91" fmla="*/ 2147483647 h 518"/>
              <a:gd name="T92" fmla="*/ 2147483647 w 664"/>
              <a:gd name="T93" fmla="*/ 2147483647 h 518"/>
              <a:gd name="T94" fmla="*/ 2147483647 w 664"/>
              <a:gd name="T95" fmla="*/ 2147483647 h 518"/>
              <a:gd name="T96" fmla="*/ 2147483647 w 664"/>
              <a:gd name="T97" fmla="*/ 2147483647 h 518"/>
              <a:gd name="T98" fmla="*/ 2147483647 w 664"/>
              <a:gd name="T99" fmla="*/ 2147483647 h 518"/>
              <a:gd name="T100" fmla="*/ 2147483647 w 664"/>
              <a:gd name="T101" fmla="*/ 2147483647 h 518"/>
              <a:gd name="T102" fmla="*/ 2147483647 w 664"/>
              <a:gd name="T103" fmla="*/ 2147483647 h 518"/>
              <a:gd name="T104" fmla="*/ 2147483647 w 664"/>
              <a:gd name="T105" fmla="*/ 2147483647 h 518"/>
              <a:gd name="T106" fmla="*/ 2147483647 w 664"/>
              <a:gd name="T107" fmla="*/ 2147483647 h 518"/>
              <a:gd name="T108" fmla="*/ 2147483647 w 664"/>
              <a:gd name="T109" fmla="*/ 2147483647 h 518"/>
              <a:gd name="T110" fmla="*/ 2147483647 w 664"/>
              <a:gd name="T111" fmla="*/ 2147483647 h 518"/>
              <a:gd name="T112" fmla="*/ 2147483647 w 664"/>
              <a:gd name="T113" fmla="*/ 2147483647 h 518"/>
              <a:gd name="T114" fmla="*/ 2147483647 w 664"/>
              <a:gd name="T115" fmla="*/ 2147483647 h 518"/>
              <a:gd name="T116" fmla="*/ 2147483647 w 664"/>
              <a:gd name="T117" fmla="*/ 2147483647 h 518"/>
              <a:gd name="T118" fmla="*/ 2147483647 w 664"/>
              <a:gd name="T119" fmla="*/ 2147483647 h 518"/>
              <a:gd name="T120" fmla="*/ 2147483647 w 664"/>
              <a:gd name="T121" fmla="*/ 2147483647 h 518"/>
              <a:gd name="T122" fmla="*/ 2147483647 w 664"/>
              <a:gd name="T123" fmla="*/ 2147483647 h 51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64"/>
              <a:gd name="T187" fmla="*/ 0 h 518"/>
              <a:gd name="T188" fmla="*/ 664 w 664"/>
              <a:gd name="T189" fmla="*/ 518 h 518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64" h="518">
                <a:moveTo>
                  <a:pt x="146" y="450"/>
                </a:moveTo>
                <a:lnTo>
                  <a:pt x="148" y="447"/>
                </a:lnTo>
                <a:lnTo>
                  <a:pt x="149" y="445"/>
                </a:lnTo>
                <a:lnTo>
                  <a:pt x="150" y="441"/>
                </a:lnTo>
                <a:lnTo>
                  <a:pt x="151" y="438"/>
                </a:lnTo>
                <a:lnTo>
                  <a:pt x="151" y="431"/>
                </a:lnTo>
                <a:lnTo>
                  <a:pt x="150" y="424"/>
                </a:lnTo>
                <a:lnTo>
                  <a:pt x="147" y="411"/>
                </a:lnTo>
                <a:lnTo>
                  <a:pt x="146" y="400"/>
                </a:lnTo>
                <a:lnTo>
                  <a:pt x="147" y="378"/>
                </a:lnTo>
                <a:lnTo>
                  <a:pt x="149" y="364"/>
                </a:lnTo>
                <a:lnTo>
                  <a:pt x="151" y="353"/>
                </a:lnTo>
                <a:lnTo>
                  <a:pt x="152" y="339"/>
                </a:lnTo>
                <a:lnTo>
                  <a:pt x="150" y="320"/>
                </a:lnTo>
                <a:lnTo>
                  <a:pt x="146" y="298"/>
                </a:lnTo>
                <a:lnTo>
                  <a:pt x="141" y="273"/>
                </a:lnTo>
                <a:lnTo>
                  <a:pt x="139" y="252"/>
                </a:lnTo>
                <a:lnTo>
                  <a:pt x="134" y="251"/>
                </a:lnTo>
                <a:lnTo>
                  <a:pt x="127" y="249"/>
                </a:lnTo>
                <a:lnTo>
                  <a:pt x="119" y="246"/>
                </a:lnTo>
                <a:lnTo>
                  <a:pt x="109" y="241"/>
                </a:lnTo>
                <a:lnTo>
                  <a:pt x="87" y="231"/>
                </a:lnTo>
                <a:lnTo>
                  <a:pt x="64" y="217"/>
                </a:lnTo>
                <a:lnTo>
                  <a:pt x="20" y="192"/>
                </a:lnTo>
                <a:lnTo>
                  <a:pt x="0" y="178"/>
                </a:lnTo>
                <a:lnTo>
                  <a:pt x="19" y="172"/>
                </a:lnTo>
                <a:lnTo>
                  <a:pt x="24" y="171"/>
                </a:lnTo>
                <a:lnTo>
                  <a:pt x="28" y="168"/>
                </a:lnTo>
                <a:lnTo>
                  <a:pt x="31" y="165"/>
                </a:lnTo>
                <a:lnTo>
                  <a:pt x="36" y="159"/>
                </a:lnTo>
                <a:lnTo>
                  <a:pt x="39" y="155"/>
                </a:lnTo>
                <a:lnTo>
                  <a:pt x="44" y="151"/>
                </a:lnTo>
                <a:lnTo>
                  <a:pt x="48" y="148"/>
                </a:lnTo>
                <a:lnTo>
                  <a:pt x="52" y="147"/>
                </a:lnTo>
                <a:lnTo>
                  <a:pt x="92" y="159"/>
                </a:lnTo>
                <a:lnTo>
                  <a:pt x="100" y="155"/>
                </a:lnTo>
                <a:lnTo>
                  <a:pt x="108" y="153"/>
                </a:lnTo>
                <a:lnTo>
                  <a:pt x="116" y="152"/>
                </a:lnTo>
                <a:lnTo>
                  <a:pt x="125" y="152"/>
                </a:lnTo>
                <a:lnTo>
                  <a:pt x="132" y="153"/>
                </a:lnTo>
                <a:lnTo>
                  <a:pt x="140" y="155"/>
                </a:lnTo>
                <a:lnTo>
                  <a:pt x="147" y="157"/>
                </a:lnTo>
                <a:lnTo>
                  <a:pt x="152" y="159"/>
                </a:lnTo>
                <a:lnTo>
                  <a:pt x="152" y="86"/>
                </a:lnTo>
                <a:lnTo>
                  <a:pt x="165" y="94"/>
                </a:lnTo>
                <a:lnTo>
                  <a:pt x="175" y="102"/>
                </a:lnTo>
                <a:lnTo>
                  <a:pt x="181" y="105"/>
                </a:lnTo>
                <a:lnTo>
                  <a:pt x="185" y="109"/>
                </a:lnTo>
                <a:lnTo>
                  <a:pt x="192" y="110"/>
                </a:lnTo>
                <a:lnTo>
                  <a:pt x="198" y="111"/>
                </a:lnTo>
                <a:lnTo>
                  <a:pt x="207" y="110"/>
                </a:lnTo>
                <a:lnTo>
                  <a:pt x="217" y="107"/>
                </a:lnTo>
                <a:lnTo>
                  <a:pt x="226" y="103"/>
                </a:lnTo>
                <a:lnTo>
                  <a:pt x="236" y="99"/>
                </a:lnTo>
                <a:lnTo>
                  <a:pt x="246" y="93"/>
                </a:lnTo>
                <a:lnTo>
                  <a:pt x="255" y="87"/>
                </a:lnTo>
                <a:lnTo>
                  <a:pt x="264" y="80"/>
                </a:lnTo>
                <a:lnTo>
                  <a:pt x="273" y="73"/>
                </a:lnTo>
                <a:lnTo>
                  <a:pt x="282" y="65"/>
                </a:lnTo>
                <a:lnTo>
                  <a:pt x="289" y="57"/>
                </a:lnTo>
                <a:lnTo>
                  <a:pt x="297" y="48"/>
                </a:lnTo>
                <a:lnTo>
                  <a:pt x="303" y="40"/>
                </a:lnTo>
                <a:lnTo>
                  <a:pt x="308" y="32"/>
                </a:lnTo>
                <a:lnTo>
                  <a:pt x="313" y="25"/>
                </a:lnTo>
                <a:lnTo>
                  <a:pt x="316" y="18"/>
                </a:lnTo>
                <a:lnTo>
                  <a:pt x="318" y="12"/>
                </a:lnTo>
                <a:lnTo>
                  <a:pt x="337" y="11"/>
                </a:lnTo>
                <a:lnTo>
                  <a:pt x="354" y="8"/>
                </a:lnTo>
                <a:lnTo>
                  <a:pt x="370" y="4"/>
                </a:lnTo>
                <a:lnTo>
                  <a:pt x="385" y="0"/>
                </a:lnTo>
                <a:lnTo>
                  <a:pt x="385" y="24"/>
                </a:lnTo>
                <a:lnTo>
                  <a:pt x="404" y="32"/>
                </a:lnTo>
                <a:lnTo>
                  <a:pt x="422" y="40"/>
                </a:lnTo>
                <a:lnTo>
                  <a:pt x="440" y="50"/>
                </a:lnTo>
                <a:lnTo>
                  <a:pt x="457" y="61"/>
                </a:lnTo>
                <a:lnTo>
                  <a:pt x="475" y="72"/>
                </a:lnTo>
                <a:lnTo>
                  <a:pt x="493" y="81"/>
                </a:lnTo>
                <a:lnTo>
                  <a:pt x="511" y="90"/>
                </a:lnTo>
                <a:lnTo>
                  <a:pt x="531" y="98"/>
                </a:lnTo>
                <a:lnTo>
                  <a:pt x="538" y="101"/>
                </a:lnTo>
                <a:lnTo>
                  <a:pt x="552" y="107"/>
                </a:lnTo>
                <a:lnTo>
                  <a:pt x="561" y="111"/>
                </a:lnTo>
                <a:lnTo>
                  <a:pt x="569" y="114"/>
                </a:lnTo>
                <a:lnTo>
                  <a:pt x="578" y="116"/>
                </a:lnTo>
                <a:lnTo>
                  <a:pt x="584" y="117"/>
                </a:lnTo>
                <a:lnTo>
                  <a:pt x="604" y="118"/>
                </a:lnTo>
                <a:lnTo>
                  <a:pt x="623" y="121"/>
                </a:lnTo>
                <a:lnTo>
                  <a:pt x="644" y="124"/>
                </a:lnTo>
                <a:lnTo>
                  <a:pt x="664" y="129"/>
                </a:lnTo>
                <a:lnTo>
                  <a:pt x="658" y="136"/>
                </a:lnTo>
                <a:lnTo>
                  <a:pt x="654" y="145"/>
                </a:lnTo>
                <a:lnTo>
                  <a:pt x="650" y="155"/>
                </a:lnTo>
                <a:lnTo>
                  <a:pt x="645" y="166"/>
                </a:lnTo>
                <a:lnTo>
                  <a:pt x="638" y="189"/>
                </a:lnTo>
                <a:lnTo>
                  <a:pt x="629" y="212"/>
                </a:lnTo>
                <a:lnTo>
                  <a:pt x="620" y="236"/>
                </a:lnTo>
                <a:lnTo>
                  <a:pt x="609" y="256"/>
                </a:lnTo>
                <a:lnTo>
                  <a:pt x="604" y="265"/>
                </a:lnTo>
                <a:lnTo>
                  <a:pt x="598" y="272"/>
                </a:lnTo>
                <a:lnTo>
                  <a:pt x="591" y="279"/>
                </a:lnTo>
                <a:lnTo>
                  <a:pt x="584" y="283"/>
                </a:lnTo>
                <a:lnTo>
                  <a:pt x="585" y="286"/>
                </a:lnTo>
                <a:lnTo>
                  <a:pt x="588" y="290"/>
                </a:lnTo>
                <a:lnTo>
                  <a:pt x="593" y="294"/>
                </a:lnTo>
                <a:lnTo>
                  <a:pt x="599" y="298"/>
                </a:lnTo>
                <a:lnTo>
                  <a:pt x="606" y="301"/>
                </a:lnTo>
                <a:lnTo>
                  <a:pt x="612" y="304"/>
                </a:lnTo>
                <a:lnTo>
                  <a:pt x="618" y="307"/>
                </a:lnTo>
                <a:lnTo>
                  <a:pt x="623" y="307"/>
                </a:lnTo>
                <a:lnTo>
                  <a:pt x="623" y="326"/>
                </a:lnTo>
                <a:lnTo>
                  <a:pt x="623" y="334"/>
                </a:lnTo>
                <a:lnTo>
                  <a:pt x="622" y="340"/>
                </a:lnTo>
                <a:lnTo>
                  <a:pt x="622" y="344"/>
                </a:lnTo>
                <a:lnTo>
                  <a:pt x="620" y="347"/>
                </a:lnTo>
                <a:lnTo>
                  <a:pt x="618" y="353"/>
                </a:lnTo>
                <a:lnTo>
                  <a:pt x="617" y="363"/>
                </a:lnTo>
                <a:lnTo>
                  <a:pt x="618" y="372"/>
                </a:lnTo>
                <a:lnTo>
                  <a:pt x="618" y="381"/>
                </a:lnTo>
                <a:lnTo>
                  <a:pt x="620" y="391"/>
                </a:lnTo>
                <a:lnTo>
                  <a:pt x="622" y="399"/>
                </a:lnTo>
                <a:lnTo>
                  <a:pt x="624" y="408"/>
                </a:lnTo>
                <a:lnTo>
                  <a:pt x="629" y="416"/>
                </a:lnTo>
                <a:lnTo>
                  <a:pt x="632" y="423"/>
                </a:lnTo>
                <a:lnTo>
                  <a:pt x="638" y="430"/>
                </a:lnTo>
                <a:lnTo>
                  <a:pt x="622" y="444"/>
                </a:lnTo>
                <a:lnTo>
                  <a:pt x="608" y="457"/>
                </a:lnTo>
                <a:lnTo>
                  <a:pt x="593" y="469"/>
                </a:lnTo>
                <a:lnTo>
                  <a:pt x="577" y="480"/>
                </a:lnTo>
                <a:lnTo>
                  <a:pt x="569" y="484"/>
                </a:lnTo>
                <a:lnTo>
                  <a:pt x="561" y="487"/>
                </a:lnTo>
                <a:lnTo>
                  <a:pt x="551" y="489"/>
                </a:lnTo>
                <a:lnTo>
                  <a:pt x="542" y="489"/>
                </a:lnTo>
                <a:lnTo>
                  <a:pt x="532" y="488"/>
                </a:lnTo>
                <a:lnTo>
                  <a:pt x="521" y="485"/>
                </a:lnTo>
                <a:lnTo>
                  <a:pt x="509" y="481"/>
                </a:lnTo>
                <a:lnTo>
                  <a:pt x="497" y="474"/>
                </a:lnTo>
                <a:lnTo>
                  <a:pt x="487" y="466"/>
                </a:lnTo>
                <a:lnTo>
                  <a:pt x="477" y="460"/>
                </a:lnTo>
                <a:lnTo>
                  <a:pt x="473" y="458"/>
                </a:lnTo>
                <a:lnTo>
                  <a:pt x="467" y="457"/>
                </a:lnTo>
                <a:lnTo>
                  <a:pt x="463" y="456"/>
                </a:lnTo>
                <a:lnTo>
                  <a:pt x="457" y="456"/>
                </a:lnTo>
                <a:lnTo>
                  <a:pt x="450" y="456"/>
                </a:lnTo>
                <a:lnTo>
                  <a:pt x="443" y="457"/>
                </a:lnTo>
                <a:lnTo>
                  <a:pt x="436" y="459"/>
                </a:lnTo>
                <a:lnTo>
                  <a:pt x="429" y="462"/>
                </a:lnTo>
                <a:lnTo>
                  <a:pt x="423" y="465"/>
                </a:lnTo>
                <a:lnTo>
                  <a:pt x="417" y="468"/>
                </a:lnTo>
                <a:lnTo>
                  <a:pt x="411" y="472"/>
                </a:lnTo>
                <a:lnTo>
                  <a:pt x="406" y="477"/>
                </a:lnTo>
                <a:lnTo>
                  <a:pt x="397" y="486"/>
                </a:lnTo>
                <a:lnTo>
                  <a:pt x="390" y="496"/>
                </a:lnTo>
                <a:lnTo>
                  <a:pt x="388" y="503"/>
                </a:lnTo>
                <a:lnTo>
                  <a:pt x="386" y="508"/>
                </a:lnTo>
                <a:lnTo>
                  <a:pt x="385" y="512"/>
                </a:lnTo>
                <a:lnTo>
                  <a:pt x="385" y="517"/>
                </a:lnTo>
                <a:lnTo>
                  <a:pt x="364" y="518"/>
                </a:lnTo>
                <a:lnTo>
                  <a:pt x="343" y="517"/>
                </a:lnTo>
                <a:lnTo>
                  <a:pt x="333" y="515"/>
                </a:lnTo>
                <a:lnTo>
                  <a:pt x="325" y="512"/>
                </a:lnTo>
                <a:lnTo>
                  <a:pt x="321" y="510"/>
                </a:lnTo>
                <a:lnTo>
                  <a:pt x="317" y="507"/>
                </a:lnTo>
                <a:lnTo>
                  <a:pt x="314" y="503"/>
                </a:lnTo>
                <a:lnTo>
                  <a:pt x="311" y="499"/>
                </a:lnTo>
                <a:lnTo>
                  <a:pt x="307" y="500"/>
                </a:lnTo>
                <a:lnTo>
                  <a:pt x="303" y="502"/>
                </a:lnTo>
                <a:lnTo>
                  <a:pt x="299" y="505"/>
                </a:lnTo>
                <a:lnTo>
                  <a:pt x="296" y="508"/>
                </a:lnTo>
                <a:lnTo>
                  <a:pt x="293" y="511"/>
                </a:lnTo>
                <a:lnTo>
                  <a:pt x="289" y="514"/>
                </a:lnTo>
                <a:lnTo>
                  <a:pt x="287" y="516"/>
                </a:lnTo>
                <a:lnTo>
                  <a:pt x="285" y="517"/>
                </a:lnTo>
                <a:lnTo>
                  <a:pt x="277" y="517"/>
                </a:lnTo>
                <a:lnTo>
                  <a:pt x="268" y="516"/>
                </a:lnTo>
                <a:lnTo>
                  <a:pt x="259" y="514"/>
                </a:lnTo>
                <a:lnTo>
                  <a:pt x="248" y="512"/>
                </a:lnTo>
                <a:lnTo>
                  <a:pt x="227" y="506"/>
                </a:lnTo>
                <a:lnTo>
                  <a:pt x="205" y="496"/>
                </a:lnTo>
                <a:lnTo>
                  <a:pt x="195" y="492"/>
                </a:lnTo>
                <a:lnTo>
                  <a:pt x="185" y="487"/>
                </a:lnTo>
                <a:lnTo>
                  <a:pt x="175" y="481"/>
                </a:lnTo>
                <a:lnTo>
                  <a:pt x="168" y="475"/>
                </a:lnTo>
                <a:lnTo>
                  <a:pt x="160" y="469"/>
                </a:lnTo>
                <a:lnTo>
                  <a:pt x="153" y="463"/>
                </a:lnTo>
                <a:lnTo>
                  <a:pt x="149" y="456"/>
                </a:lnTo>
                <a:lnTo>
                  <a:pt x="146" y="4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2" name="Freeform 291"/>
          <p:cNvSpPr>
            <a:spLocks/>
          </p:cNvSpPr>
          <p:nvPr>
            <p:custDataLst>
              <p:tags r:id="rId183"/>
            </p:custDataLst>
          </p:nvPr>
        </p:nvSpPr>
        <p:spPr bwMode="auto">
          <a:xfrm>
            <a:off x="4468813" y="2343150"/>
            <a:ext cx="147637" cy="173038"/>
          </a:xfrm>
          <a:custGeom>
            <a:avLst/>
            <a:gdLst>
              <a:gd name="T0" fmla="*/ 2147483647 w 331"/>
              <a:gd name="T1" fmla="*/ 2147483647 h 327"/>
              <a:gd name="T2" fmla="*/ 2147483647 w 331"/>
              <a:gd name="T3" fmla="*/ 2147483647 h 327"/>
              <a:gd name="T4" fmla="*/ 2147483647 w 331"/>
              <a:gd name="T5" fmla="*/ 2147483647 h 327"/>
              <a:gd name="T6" fmla="*/ 2147483647 w 331"/>
              <a:gd name="T7" fmla="*/ 2147483647 h 327"/>
              <a:gd name="T8" fmla="*/ 2147483647 w 331"/>
              <a:gd name="T9" fmla="*/ 2147483647 h 327"/>
              <a:gd name="T10" fmla="*/ 2147483647 w 331"/>
              <a:gd name="T11" fmla="*/ 2147483647 h 327"/>
              <a:gd name="T12" fmla="*/ 2147483647 w 331"/>
              <a:gd name="T13" fmla="*/ 2147483647 h 327"/>
              <a:gd name="T14" fmla="*/ 2147483647 w 331"/>
              <a:gd name="T15" fmla="*/ 2147483647 h 327"/>
              <a:gd name="T16" fmla="*/ 2147483647 w 331"/>
              <a:gd name="T17" fmla="*/ 2147483647 h 327"/>
              <a:gd name="T18" fmla="*/ 2147483647 w 331"/>
              <a:gd name="T19" fmla="*/ 2147483647 h 327"/>
              <a:gd name="T20" fmla="*/ 2147483647 w 331"/>
              <a:gd name="T21" fmla="*/ 2147483647 h 327"/>
              <a:gd name="T22" fmla="*/ 2147483647 w 331"/>
              <a:gd name="T23" fmla="*/ 2147483647 h 327"/>
              <a:gd name="T24" fmla="*/ 2147483647 w 331"/>
              <a:gd name="T25" fmla="*/ 2147483647 h 327"/>
              <a:gd name="T26" fmla="*/ 2147483647 w 331"/>
              <a:gd name="T27" fmla="*/ 2147483647 h 327"/>
              <a:gd name="T28" fmla="*/ 2147483647 w 331"/>
              <a:gd name="T29" fmla="*/ 2147483647 h 327"/>
              <a:gd name="T30" fmla="*/ 2147483647 w 331"/>
              <a:gd name="T31" fmla="*/ 2147483647 h 327"/>
              <a:gd name="T32" fmla="*/ 2147483647 w 331"/>
              <a:gd name="T33" fmla="*/ 2147483647 h 327"/>
              <a:gd name="T34" fmla="*/ 2147483647 w 331"/>
              <a:gd name="T35" fmla="*/ 2147483647 h 327"/>
              <a:gd name="T36" fmla="*/ 2147483647 w 331"/>
              <a:gd name="T37" fmla="*/ 2147483647 h 327"/>
              <a:gd name="T38" fmla="*/ 2147483647 w 331"/>
              <a:gd name="T39" fmla="*/ 2147483647 h 327"/>
              <a:gd name="T40" fmla="*/ 2147483647 w 331"/>
              <a:gd name="T41" fmla="*/ 2147483647 h 327"/>
              <a:gd name="T42" fmla="*/ 2147483647 w 331"/>
              <a:gd name="T43" fmla="*/ 2147483647 h 327"/>
              <a:gd name="T44" fmla="*/ 2147483647 w 331"/>
              <a:gd name="T45" fmla="*/ 2147483647 h 327"/>
              <a:gd name="T46" fmla="*/ 2147483647 w 331"/>
              <a:gd name="T47" fmla="*/ 2147483647 h 327"/>
              <a:gd name="T48" fmla="*/ 2147483647 w 331"/>
              <a:gd name="T49" fmla="*/ 2147483647 h 327"/>
              <a:gd name="T50" fmla="*/ 2147483647 w 331"/>
              <a:gd name="T51" fmla="*/ 2147483647 h 327"/>
              <a:gd name="T52" fmla="*/ 2147483647 w 331"/>
              <a:gd name="T53" fmla="*/ 2147483647 h 327"/>
              <a:gd name="T54" fmla="*/ 2147483647 w 331"/>
              <a:gd name="T55" fmla="*/ 2147483647 h 327"/>
              <a:gd name="T56" fmla="*/ 2147483647 w 331"/>
              <a:gd name="T57" fmla="*/ 2147483647 h 327"/>
              <a:gd name="T58" fmla="*/ 2147483647 w 331"/>
              <a:gd name="T59" fmla="*/ 2147483647 h 327"/>
              <a:gd name="T60" fmla="*/ 2147483647 w 331"/>
              <a:gd name="T61" fmla="*/ 2147483647 h 327"/>
              <a:gd name="T62" fmla="*/ 2147483647 w 331"/>
              <a:gd name="T63" fmla="*/ 2147483647 h 327"/>
              <a:gd name="T64" fmla="*/ 2147483647 w 331"/>
              <a:gd name="T65" fmla="*/ 2147483647 h 327"/>
              <a:gd name="T66" fmla="*/ 2147483647 w 331"/>
              <a:gd name="T67" fmla="*/ 2147483647 h 327"/>
              <a:gd name="T68" fmla="*/ 2147483647 w 331"/>
              <a:gd name="T69" fmla="*/ 2147483647 h 327"/>
              <a:gd name="T70" fmla="*/ 0 w 331"/>
              <a:gd name="T71" fmla="*/ 2147483647 h 327"/>
              <a:gd name="T72" fmla="*/ 2147483647 w 331"/>
              <a:gd name="T73" fmla="*/ 2147483647 h 327"/>
              <a:gd name="T74" fmla="*/ 2147483647 w 331"/>
              <a:gd name="T75" fmla="*/ 2147483647 h 327"/>
              <a:gd name="T76" fmla="*/ 2147483647 w 331"/>
              <a:gd name="T77" fmla="*/ 2147483647 h 327"/>
              <a:gd name="T78" fmla="*/ 2147483647 w 331"/>
              <a:gd name="T79" fmla="*/ 2147483647 h 327"/>
              <a:gd name="T80" fmla="*/ 2147483647 w 331"/>
              <a:gd name="T81" fmla="*/ 2147483647 h 327"/>
              <a:gd name="T82" fmla="*/ 2147483647 w 331"/>
              <a:gd name="T83" fmla="*/ 2147483647 h 327"/>
              <a:gd name="T84" fmla="*/ 2147483647 w 331"/>
              <a:gd name="T85" fmla="*/ 2147483647 h 327"/>
              <a:gd name="T86" fmla="*/ 2147483647 w 331"/>
              <a:gd name="T87" fmla="*/ 2147483647 h 327"/>
              <a:gd name="T88" fmla="*/ 2147483647 w 331"/>
              <a:gd name="T89" fmla="*/ 2147483647 h 327"/>
              <a:gd name="T90" fmla="*/ 2147483647 w 331"/>
              <a:gd name="T91" fmla="*/ 2147483647 h 327"/>
              <a:gd name="T92" fmla="*/ 2147483647 w 331"/>
              <a:gd name="T93" fmla="*/ 2147483647 h 327"/>
              <a:gd name="T94" fmla="*/ 2147483647 w 331"/>
              <a:gd name="T95" fmla="*/ 2147483647 h 32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31"/>
              <a:gd name="T145" fmla="*/ 0 h 327"/>
              <a:gd name="T146" fmla="*/ 331 w 331"/>
              <a:gd name="T147" fmla="*/ 327 h 327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31" h="327">
                <a:moveTo>
                  <a:pt x="331" y="56"/>
                </a:moveTo>
                <a:lnTo>
                  <a:pt x="245" y="37"/>
                </a:lnTo>
                <a:lnTo>
                  <a:pt x="230" y="40"/>
                </a:lnTo>
                <a:lnTo>
                  <a:pt x="216" y="44"/>
                </a:lnTo>
                <a:lnTo>
                  <a:pt x="204" y="50"/>
                </a:lnTo>
                <a:lnTo>
                  <a:pt x="193" y="56"/>
                </a:lnTo>
                <a:lnTo>
                  <a:pt x="189" y="59"/>
                </a:lnTo>
                <a:lnTo>
                  <a:pt x="185" y="63"/>
                </a:lnTo>
                <a:lnTo>
                  <a:pt x="182" y="67"/>
                </a:lnTo>
                <a:lnTo>
                  <a:pt x="181" y="72"/>
                </a:lnTo>
                <a:lnTo>
                  <a:pt x="180" y="77"/>
                </a:lnTo>
                <a:lnTo>
                  <a:pt x="181" y="81"/>
                </a:lnTo>
                <a:lnTo>
                  <a:pt x="182" y="87"/>
                </a:lnTo>
                <a:lnTo>
                  <a:pt x="185" y="92"/>
                </a:lnTo>
                <a:lnTo>
                  <a:pt x="184" y="94"/>
                </a:lnTo>
                <a:lnTo>
                  <a:pt x="181" y="98"/>
                </a:lnTo>
                <a:lnTo>
                  <a:pt x="179" y="101"/>
                </a:lnTo>
                <a:lnTo>
                  <a:pt x="177" y="102"/>
                </a:lnTo>
                <a:lnTo>
                  <a:pt x="174" y="105"/>
                </a:lnTo>
                <a:lnTo>
                  <a:pt x="172" y="105"/>
                </a:lnTo>
                <a:lnTo>
                  <a:pt x="168" y="105"/>
                </a:lnTo>
                <a:lnTo>
                  <a:pt x="165" y="102"/>
                </a:lnTo>
                <a:lnTo>
                  <a:pt x="162" y="100"/>
                </a:lnTo>
                <a:lnTo>
                  <a:pt x="160" y="98"/>
                </a:lnTo>
                <a:lnTo>
                  <a:pt x="159" y="92"/>
                </a:lnTo>
                <a:lnTo>
                  <a:pt x="159" y="86"/>
                </a:lnTo>
                <a:lnTo>
                  <a:pt x="149" y="85"/>
                </a:lnTo>
                <a:lnTo>
                  <a:pt x="139" y="82"/>
                </a:lnTo>
                <a:lnTo>
                  <a:pt x="132" y="79"/>
                </a:lnTo>
                <a:lnTo>
                  <a:pt x="126" y="74"/>
                </a:lnTo>
                <a:lnTo>
                  <a:pt x="126" y="83"/>
                </a:lnTo>
                <a:lnTo>
                  <a:pt x="126" y="92"/>
                </a:lnTo>
                <a:lnTo>
                  <a:pt x="127" y="96"/>
                </a:lnTo>
                <a:lnTo>
                  <a:pt x="129" y="101"/>
                </a:lnTo>
                <a:lnTo>
                  <a:pt x="135" y="109"/>
                </a:lnTo>
                <a:lnTo>
                  <a:pt x="139" y="116"/>
                </a:lnTo>
                <a:lnTo>
                  <a:pt x="146" y="122"/>
                </a:lnTo>
                <a:lnTo>
                  <a:pt x="151" y="127"/>
                </a:lnTo>
                <a:lnTo>
                  <a:pt x="154" y="129"/>
                </a:lnTo>
                <a:lnTo>
                  <a:pt x="156" y="130"/>
                </a:lnTo>
                <a:lnTo>
                  <a:pt x="157" y="130"/>
                </a:lnTo>
                <a:lnTo>
                  <a:pt x="159" y="130"/>
                </a:lnTo>
                <a:lnTo>
                  <a:pt x="159" y="147"/>
                </a:lnTo>
                <a:lnTo>
                  <a:pt x="159" y="163"/>
                </a:lnTo>
                <a:lnTo>
                  <a:pt x="159" y="177"/>
                </a:lnTo>
                <a:lnTo>
                  <a:pt x="159" y="191"/>
                </a:lnTo>
                <a:lnTo>
                  <a:pt x="159" y="213"/>
                </a:lnTo>
                <a:lnTo>
                  <a:pt x="159" y="237"/>
                </a:lnTo>
                <a:lnTo>
                  <a:pt x="158" y="242"/>
                </a:lnTo>
                <a:lnTo>
                  <a:pt x="157" y="247"/>
                </a:lnTo>
                <a:lnTo>
                  <a:pt x="156" y="251"/>
                </a:lnTo>
                <a:lnTo>
                  <a:pt x="154" y="254"/>
                </a:lnTo>
                <a:lnTo>
                  <a:pt x="150" y="257"/>
                </a:lnTo>
                <a:lnTo>
                  <a:pt x="147" y="259"/>
                </a:lnTo>
                <a:lnTo>
                  <a:pt x="144" y="259"/>
                </a:lnTo>
                <a:lnTo>
                  <a:pt x="139" y="259"/>
                </a:lnTo>
                <a:lnTo>
                  <a:pt x="145" y="264"/>
                </a:lnTo>
                <a:lnTo>
                  <a:pt x="154" y="270"/>
                </a:lnTo>
                <a:lnTo>
                  <a:pt x="158" y="274"/>
                </a:lnTo>
                <a:lnTo>
                  <a:pt x="162" y="276"/>
                </a:lnTo>
                <a:lnTo>
                  <a:pt x="167" y="277"/>
                </a:lnTo>
                <a:lnTo>
                  <a:pt x="172" y="278"/>
                </a:lnTo>
                <a:lnTo>
                  <a:pt x="167" y="286"/>
                </a:lnTo>
                <a:lnTo>
                  <a:pt x="161" y="291"/>
                </a:lnTo>
                <a:lnTo>
                  <a:pt x="158" y="293"/>
                </a:lnTo>
                <a:lnTo>
                  <a:pt x="155" y="295"/>
                </a:lnTo>
                <a:lnTo>
                  <a:pt x="150" y="296"/>
                </a:lnTo>
                <a:lnTo>
                  <a:pt x="146" y="296"/>
                </a:lnTo>
                <a:lnTo>
                  <a:pt x="140" y="297"/>
                </a:lnTo>
                <a:lnTo>
                  <a:pt x="137" y="299"/>
                </a:lnTo>
                <a:lnTo>
                  <a:pt x="134" y="302"/>
                </a:lnTo>
                <a:lnTo>
                  <a:pt x="130" y="307"/>
                </a:lnTo>
                <a:lnTo>
                  <a:pt x="128" y="311"/>
                </a:lnTo>
                <a:lnTo>
                  <a:pt x="127" y="316"/>
                </a:lnTo>
                <a:lnTo>
                  <a:pt x="126" y="321"/>
                </a:lnTo>
                <a:lnTo>
                  <a:pt x="126" y="327"/>
                </a:lnTo>
                <a:lnTo>
                  <a:pt x="122" y="311"/>
                </a:lnTo>
                <a:lnTo>
                  <a:pt x="121" y="300"/>
                </a:lnTo>
                <a:lnTo>
                  <a:pt x="121" y="296"/>
                </a:lnTo>
                <a:lnTo>
                  <a:pt x="122" y="292"/>
                </a:lnTo>
                <a:lnTo>
                  <a:pt x="124" y="288"/>
                </a:lnTo>
                <a:lnTo>
                  <a:pt x="126" y="284"/>
                </a:lnTo>
                <a:lnTo>
                  <a:pt x="116" y="284"/>
                </a:lnTo>
                <a:lnTo>
                  <a:pt x="109" y="286"/>
                </a:lnTo>
                <a:lnTo>
                  <a:pt x="103" y="288"/>
                </a:lnTo>
                <a:lnTo>
                  <a:pt x="98" y="290"/>
                </a:lnTo>
                <a:lnTo>
                  <a:pt x="93" y="292"/>
                </a:lnTo>
                <a:lnTo>
                  <a:pt x="89" y="294"/>
                </a:lnTo>
                <a:lnTo>
                  <a:pt x="83" y="295"/>
                </a:lnTo>
                <a:lnTo>
                  <a:pt x="79" y="296"/>
                </a:lnTo>
                <a:lnTo>
                  <a:pt x="78" y="272"/>
                </a:lnTo>
                <a:lnTo>
                  <a:pt x="74" y="251"/>
                </a:lnTo>
                <a:lnTo>
                  <a:pt x="73" y="242"/>
                </a:lnTo>
                <a:lnTo>
                  <a:pt x="73" y="234"/>
                </a:lnTo>
                <a:lnTo>
                  <a:pt x="76" y="225"/>
                </a:lnTo>
                <a:lnTo>
                  <a:pt x="79" y="216"/>
                </a:lnTo>
                <a:lnTo>
                  <a:pt x="68" y="216"/>
                </a:lnTo>
                <a:lnTo>
                  <a:pt x="57" y="213"/>
                </a:lnTo>
                <a:lnTo>
                  <a:pt x="48" y="211"/>
                </a:lnTo>
                <a:lnTo>
                  <a:pt x="40" y="207"/>
                </a:lnTo>
                <a:lnTo>
                  <a:pt x="34" y="203"/>
                </a:lnTo>
                <a:lnTo>
                  <a:pt x="28" y="198"/>
                </a:lnTo>
                <a:lnTo>
                  <a:pt x="23" y="193"/>
                </a:lnTo>
                <a:lnTo>
                  <a:pt x="20" y="187"/>
                </a:lnTo>
                <a:lnTo>
                  <a:pt x="13" y="173"/>
                </a:lnTo>
                <a:lnTo>
                  <a:pt x="9" y="158"/>
                </a:lnTo>
                <a:lnTo>
                  <a:pt x="4" y="144"/>
                </a:lnTo>
                <a:lnTo>
                  <a:pt x="0" y="130"/>
                </a:lnTo>
                <a:lnTo>
                  <a:pt x="10" y="124"/>
                </a:lnTo>
                <a:lnTo>
                  <a:pt x="19" y="118"/>
                </a:lnTo>
                <a:lnTo>
                  <a:pt x="28" y="111"/>
                </a:lnTo>
                <a:lnTo>
                  <a:pt x="37" y="101"/>
                </a:lnTo>
                <a:lnTo>
                  <a:pt x="45" y="92"/>
                </a:lnTo>
                <a:lnTo>
                  <a:pt x="50" y="81"/>
                </a:lnTo>
                <a:lnTo>
                  <a:pt x="56" y="69"/>
                </a:lnTo>
                <a:lnTo>
                  <a:pt x="59" y="56"/>
                </a:lnTo>
                <a:lnTo>
                  <a:pt x="73" y="55"/>
                </a:lnTo>
                <a:lnTo>
                  <a:pt x="88" y="52"/>
                </a:lnTo>
                <a:lnTo>
                  <a:pt x="102" y="47"/>
                </a:lnTo>
                <a:lnTo>
                  <a:pt x="115" y="41"/>
                </a:lnTo>
                <a:lnTo>
                  <a:pt x="140" y="29"/>
                </a:lnTo>
                <a:lnTo>
                  <a:pt x="166" y="19"/>
                </a:lnTo>
                <a:lnTo>
                  <a:pt x="180" y="14"/>
                </a:lnTo>
                <a:lnTo>
                  <a:pt x="192" y="10"/>
                </a:lnTo>
                <a:lnTo>
                  <a:pt x="205" y="8"/>
                </a:lnTo>
                <a:lnTo>
                  <a:pt x="218" y="7"/>
                </a:lnTo>
                <a:lnTo>
                  <a:pt x="230" y="8"/>
                </a:lnTo>
                <a:lnTo>
                  <a:pt x="240" y="10"/>
                </a:lnTo>
                <a:lnTo>
                  <a:pt x="249" y="14"/>
                </a:lnTo>
                <a:lnTo>
                  <a:pt x="257" y="19"/>
                </a:lnTo>
                <a:lnTo>
                  <a:pt x="264" y="23"/>
                </a:lnTo>
                <a:lnTo>
                  <a:pt x="271" y="27"/>
                </a:lnTo>
                <a:lnTo>
                  <a:pt x="278" y="30"/>
                </a:lnTo>
                <a:lnTo>
                  <a:pt x="285" y="31"/>
                </a:lnTo>
                <a:lnTo>
                  <a:pt x="292" y="30"/>
                </a:lnTo>
                <a:lnTo>
                  <a:pt x="297" y="28"/>
                </a:lnTo>
                <a:lnTo>
                  <a:pt x="303" y="24"/>
                </a:lnTo>
                <a:lnTo>
                  <a:pt x="307" y="20"/>
                </a:lnTo>
                <a:lnTo>
                  <a:pt x="316" y="10"/>
                </a:lnTo>
                <a:lnTo>
                  <a:pt x="325" y="0"/>
                </a:lnTo>
                <a:lnTo>
                  <a:pt x="327" y="6"/>
                </a:lnTo>
                <a:lnTo>
                  <a:pt x="329" y="14"/>
                </a:lnTo>
                <a:lnTo>
                  <a:pt x="330" y="23"/>
                </a:lnTo>
                <a:lnTo>
                  <a:pt x="330" y="32"/>
                </a:lnTo>
                <a:lnTo>
                  <a:pt x="331" y="49"/>
                </a:lnTo>
                <a:lnTo>
                  <a:pt x="331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13" name="Freeform 292"/>
          <p:cNvSpPr>
            <a:spLocks/>
          </p:cNvSpPr>
          <p:nvPr>
            <p:custDataLst>
              <p:tags r:id="rId184"/>
            </p:custDataLst>
          </p:nvPr>
        </p:nvSpPr>
        <p:spPr bwMode="auto">
          <a:xfrm>
            <a:off x="4552950" y="2535238"/>
            <a:ext cx="69850" cy="57150"/>
          </a:xfrm>
          <a:custGeom>
            <a:avLst/>
            <a:gdLst>
              <a:gd name="T0" fmla="*/ 0 w 153"/>
              <a:gd name="T1" fmla="*/ 0 h 49"/>
              <a:gd name="T2" fmla="*/ 2147483647 w 153"/>
              <a:gd name="T3" fmla="*/ 2147483647 h 49"/>
              <a:gd name="T4" fmla="*/ 2147483647 w 153"/>
              <a:gd name="T5" fmla="*/ 2147483647 h 49"/>
              <a:gd name="T6" fmla="*/ 2147483647 w 153"/>
              <a:gd name="T7" fmla="*/ 2147483647 h 49"/>
              <a:gd name="T8" fmla="*/ 2147483647 w 153"/>
              <a:gd name="T9" fmla="*/ 2147483647 h 49"/>
              <a:gd name="T10" fmla="*/ 2147483647 w 153"/>
              <a:gd name="T11" fmla="*/ 2147483647 h 49"/>
              <a:gd name="T12" fmla="*/ 2147483647 w 153"/>
              <a:gd name="T13" fmla="*/ 2147483647 h 49"/>
              <a:gd name="T14" fmla="*/ 2147483647 w 153"/>
              <a:gd name="T15" fmla="*/ 2147483647 h 49"/>
              <a:gd name="T16" fmla="*/ 2147483647 w 153"/>
              <a:gd name="T17" fmla="*/ 0 h 49"/>
              <a:gd name="T18" fmla="*/ 2147483647 w 153"/>
              <a:gd name="T19" fmla="*/ 2147483647 h 49"/>
              <a:gd name="T20" fmla="*/ 2147483647 w 153"/>
              <a:gd name="T21" fmla="*/ 2147483647 h 49"/>
              <a:gd name="T22" fmla="*/ 2147483647 w 153"/>
              <a:gd name="T23" fmla="*/ 2147483647 h 49"/>
              <a:gd name="T24" fmla="*/ 2147483647 w 153"/>
              <a:gd name="T25" fmla="*/ 2147483647 h 49"/>
              <a:gd name="T26" fmla="*/ 2147483647 w 153"/>
              <a:gd name="T27" fmla="*/ 2147483647 h 49"/>
              <a:gd name="T28" fmla="*/ 2147483647 w 153"/>
              <a:gd name="T29" fmla="*/ 2147483647 h 49"/>
              <a:gd name="T30" fmla="*/ 2147483647 w 153"/>
              <a:gd name="T31" fmla="*/ 2147483647 h 49"/>
              <a:gd name="T32" fmla="*/ 2147483647 w 153"/>
              <a:gd name="T33" fmla="*/ 2147483647 h 49"/>
              <a:gd name="T34" fmla="*/ 2147483647 w 153"/>
              <a:gd name="T35" fmla="*/ 2147483647 h 49"/>
              <a:gd name="T36" fmla="*/ 2147483647 w 153"/>
              <a:gd name="T37" fmla="*/ 2147483647 h 49"/>
              <a:gd name="T38" fmla="*/ 2147483647 w 153"/>
              <a:gd name="T39" fmla="*/ 2147483647 h 49"/>
              <a:gd name="T40" fmla="*/ 2147483647 w 153"/>
              <a:gd name="T41" fmla="*/ 2147483647 h 49"/>
              <a:gd name="T42" fmla="*/ 2147483647 w 153"/>
              <a:gd name="T43" fmla="*/ 2147483647 h 49"/>
              <a:gd name="T44" fmla="*/ 2147483647 w 153"/>
              <a:gd name="T45" fmla="*/ 2147483647 h 49"/>
              <a:gd name="T46" fmla="*/ 2147483647 w 153"/>
              <a:gd name="T47" fmla="*/ 2147483647 h 49"/>
              <a:gd name="T48" fmla="*/ 0 w 153"/>
              <a:gd name="T49" fmla="*/ 2147483647 h 49"/>
              <a:gd name="T50" fmla="*/ 0 w 153"/>
              <a:gd name="T51" fmla="*/ 0 h 4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53"/>
              <a:gd name="T79" fmla="*/ 0 h 49"/>
              <a:gd name="T80" fmla="*/ 153 w 153"/>
              <a:gd name="T81" fmla="*/ 49 h 49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53" h="49">
                <a:moveTo>
                  <a:pt x="0" y="0"/>
                </a:moveTo>
                <a:lnTo>
                  <a:pt x="44" y="2"/>
                </a:lnTo>
                <a:lnTo>
                  <a:pt x="83" y="6"/>
                </a:lnTo>
                <a:lnTo>
                  <a:pt x="103" y="8"/>
                </a:lnTo>
                <a:lnTo>
                  <a:pt x="121" y="7"/>
                </a:lnTo>
                <a:lnTo>
                  <a:pt x="130" y="6"/>
                </a:lnTo>
                <a:lnTo>
                  <a:pt x="137" y="5"/>
                </a:lnTo>
                <a:lnTo>
                  <a:pt x="145" y="3"/>
                </a:lnTo>
                <a:lnTo>
                  <a:pt x="153" y="0"/>
                </a:lnTo>
                <a:lnTo>
                  <a:pt x="153" y="9"/>
                </a:lnTo>
                <a:lnTo>
                  <a:pt x="153" y="25"/>
                </a:lnTo>
                <a:lnTo>
                  <a:pt x="143" y="31"/>
                </a:lnTo>
                <a:lnTo>
                  <a:pt x="133" y="36"/>
                </a:lnTo>
                <a:lnTo>
                  <a:pt x="124" y="40"/>
                </a:lnTo>
                <a:lnTo>
                  <a:pt x="114" y="44"/>
                </a:lnTo>
                <a:lnTo>
                  <a:pt x="106" y="46"/>
                </a:lnTo>
                <a:lnTo>
                  <a:pt x="99" y="48"/>
                </a:lnTo>
                <a:lnTo>
                  <a:pt x="92" y="49"/>
                </a:lnTo>
                <a:lnTo>
                  <a:pt x="87" y="49"/>
                </a:lnTo>
                <a:lnTo>
                  <a:pt x="72" y="48"/>
                </a:lnTo>
                <a:lnTo>
                  <a:pt x="60" y="46"/>
                </a:lnTo>
                <a:lnTo>
                  <a:pt x="50" y="43"/>
                </a:lnTo>
                <a:lnTo>
                  <a:pt x="41" y="38"/>
                </a:lnTo>
                <a:lnTo>
                  <a:pt x="22" y="29"/>
                </a:lnTo>
                <a:lnTo>
                  <a:pt x="0" y="1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4" name="Freeform 293"/>
          <p:cNvSpPr>
            <a:spLocks/>
          </p:cNvSpPr>
          <p:nvPr>
            <p:custDataLst>
              <p:tags r:id="rId185"/>
            </p:custDataLst>
          </p:nvPr>
        </p:nvSpPr>
        <p:spPr bwMode="auto">
          <a:xfrm>
            <a:off x="3632200" y="3267075"/>
            <a:ext cx="187325" cy="158750"/>
          </a:xfrm>
          <a:custGeom>
            <a:avLst/>
            <a:gdLst>
              <a:gd name="T0" fmla="*/ 2147483647 w 426"/>
              <a:gd name="T1" fmla="*/ 2147483647 h 299"/>
              <a:gd name="T2" fmla="*/ 2147483647 w 426"/>
              <a:gd name="T3" fmla="*/ 2147483647 h 299"/>
              <a:gd name="T4" fmla="*/ 2147483647 w 426"/>
              <a:gd name="T5" fmla="*/ 2147483647 h 299"/>
              <a:gd name="T6" fmla="*/ 2147483647 w 426"/>
              <a:gd name="T7" fmla="*/ 2147483647 h 299"/>
              <a:gd name="T8" fmla="*/ 2147483647 w 426"/>
              <a:gd name="T9" fmla="*/ 2147483647 h 299"/>
              <a:gd name="T10" fmla="*/ 2147483647 w 426"/>
              <a:gd name="T11" fmla="*/ 2147483647 h 299"/>
              <a:gd name="T12" fmla="*/ 2147483647 w 426"/>
              <a:gd name="T13" fmla="*/ 2147483647 h 299"/>
              <a:gd name="T14" fmla="*/ 2147483647 w 426"/>
              <a:gd name="T15" fmla="*/ 2147483647 h 299"/>
              <a:gd name="T16" fmla="*/ 2147483647 w 426"/>
              <a:gd name="T17" fmla="*/ 2147483647 h 299"/>
              <a:gd name="T18" fmla="*/ 2147483647 w 426"/>
              <a:gd name="T19" fmla="*/ 2147483647 h 299"/>
              <a:gd name="T20" fmla="*/ 2147483647 w 426"/>
              <a:gd name="T21" fmla="*/ 2147483647 h 299"/>
              <a:gd name="T22" fmla="*/ 2147483647 w 426"/>
              <a:gd name="T23" fmla="*/ 2147483647 h 299"/>
              <a:gd name="T24" fmla="*/ 2147483647 w 426"/>
              <a:gd name="T25" fmla="*/ 2147483647 h 299"/>
              <a:gd name="T26" fmla="*/ 2147483647 w 426"/>
              <a:gd name="T27" fmla="*/ 2147483647 h 299"/>
              <a:gd name="T28" fmla="*/ 2147483647 w 426"/>
              <a:gd name="T29" fmla="*/ 2147483647 h 299"/>
              <a:gd name="T30" fmla="*/ 2147483647 w 426"/>
              <a:gd name="T31" fmla="*/ 2147483647 h 299"/>
              <a:gd name="T32" fmla="*/ 2147483647 w 426"/>
              <a:gd name="T33" fmla="*/ 2147483647 h 299"/>
              <a:gd name="T34" fmla="*/ 2147483647 w 426"/>
              <a:gd name="T35" fmla="*/ 2147483647 h 299"/>
              <a:gd name="T36" fmla="*/ 2147483647 w 426"/>
              <a:gd name="T37" fmla="*/ 2147483647 h 299"/>
              <a:gd name="T38" fmla="*/ 2147483647 w 426"/>
              <a:gd name="T39" fmla="*/ 2147483647 h 299"/>
              <a:gd name="T40" fmla="*/ 2147483647 w 426"/>
              <a:gd name="T41" fmla="*/ 2147483647 h 299"/>
              <a:gd name="T42" fmla="*/ 2147483647 w 426"/>
              <a:gd name="T43" fmla="*/ 2147483647 h 299"/>
              <a:gd name="T44" fmla="*/ 2147483647 w 426"/>
              <a:gd name="T45" fmla="*/ 2147483647 h 299"/>
              <a:gd name="T46" fmla="*/ 2147483647 w 426"/>
              <a:gd name="T47" fmla="*/ 2147483647 h 299"/>
              <a:gd name="T48" fmla="*/ 2147483647 w 426"/>
              <a:gd name="T49" fmla="*/ 2147483647 h 299"/>
              <a:gd name="T50" fmla="*/ 2147483647 w 426"/>
              <a:gd name="T51" fmla="*/ 2147483647 h 299"/>
              <a:gd name="T52" fmla="*/ 2147483647 w 426"/>
              <a:gd name="T53" fmla="*/ 2147483647 h 299"/>
              <a:gd name="T54" fmla="*/ 2147483647 w 426"/>
              <a:gd name="T55" fmla="*/ 2147483647 h 299"/>
              <a:gd name="T56" fmla="*/ 2147483647 w 426"/>
              <a:gd name="T57" fmla="*/ 2147483647 h 299"/>
              <a:gd name="T58" fmla="*/ 2147483647 w 426"/>
              <a:gd name="T59" fmla="*/ 2147483647 h 299"/>
              <a:gd name="T60" fmla="*/ 2147483647 w 426"/>
              <a:gd name="T61" fmla="*/ 2147483647 h 299"/>
              <a:gd name="T62" fmla="*/ 2147483647 w 426"/>
              <a:gd name="T63" fmla="*/ 2147483647 h 299"/>
              <a:gd name="T64" fmla="*/ 2147483647 w 426"/>
              <a:gd name="T65" fmla="*/ 2147483647 h 299"/>
              <a:gd name="T66" fmla="*/ 2147483647 w 426"/>
              <a:gd name="T67" fmla="*/ 2147483647 h 299"/>
              <a:gd name="T68" fmla="*/ 2147483647 w 426"/>
              <a:gd name="T69" fmla="*/ 2147483647 h 299"/>
              <a:gd name="T70" fmla="*/ 2147483647 w 426"/>
              <a:gd name="T71" fmla="*/ 2147483647 h 299"/>
              <a:gd name="T72" fmla="*/ 2147483647 w 426"/>
              <a:gd name="T73" fmla="*/ 2147483647 h 299"/>
              <a:gd name="T74" fmla="*/ 2147483647 w 426"/>
              <a:gd name="T75" fmla="*/ 2147483647 h 299"/>
              <a:gd name="T76" fmla="*/ 2147483647 w 426"/>
              <a:gd name="T77" fmla="*/ 2147483647 h 299"/>
              <a:gd name="T78" fmla="*/ 2147483647 w 426"/>
              <a:gd name="T79" fmla="*/ 2147483647 h 299"/>
              <a:gd name="T80" fmla="*/ 2147483647 w 426"/>
              <a:gd name="T81" fmla="*/ 2147483647 h 299"/>
              <a:gd name="T82" fmla="*/ 2147483647 w 426"/>
              <a:gd name="T83" fmla="*/ 2147483647 h 299"/>
              <a:gd name="T84" fmla="*/ 2147483647 w 426"/>
              <a:gd name="T85" fmla="*/ 2147483647 h 299"/>
              <a:gd name="T86" fmla="*/ 2147483647 w 426"/>
              <a:gd name="T87" fmla="*/ 2147483647 h 299"/>
              <a:gd name="T88" fmla="*/ 2147483647 w 426"/>
              <a:gd name="T89" fmla="*/ 2147483647 h 299"/>
              <a:gd name="T90" fmla="*/ 2147483647 w 426"/>
              <a:gd name="T91" fmla="*/ 2147483647 h 299"/>
              <a:gd name="T92" fmla="*/ 2147483647 w 426"/>
              <a:gd name="T93" fmla="*/ 2147483647 h 299"/>
              <a:gd name="T94" fmla="*/ 2147483647 w 426"/>
              <a:gd name="T95" fmla="*/ 2147483647 h 299"/>
              <a:gd name="T96" fmla="*/ 2147483647 w 426"/>
              <a:gd name="T97" fmla="*/ 2147483647 h 299"/>
              <a:gd name="T98" fmla="*/ 2147483647 w 426"/>
              <a:gd name="T99" fmla="*/ 2147483647 h 299"/>
              <a:gd name="T100" fmla="*/ 2147483647 w 426"/>
              <a:gd name="T101" fmla="*/ 2147483647 h 299"/>
              <a:gd name="T102" fmla="*/ 2147483647 w 426"/>
              <a:gd name="T103" fmla="*/ 2147483647 h 299"/>
              <a:gd name="T104" fmla="*/ 2147483647 w 426"/>
              <a:gd name="T105" fmla="*/ 2147483647 h 299"/>
              <a:gd name="T106" fmla="*/ 2147483647 w 426"/>
              <a:gd name="T107" fmla="*/ 2147483647 h 299"/>
              <a:gd name="T108" fmla="*/ 2147483647 w 426"/>
              <a:gd name="T109" fmla="*/ 2147483647 h 299"/>
              <a:gd name="T110" fmla="*/ 2147483647 w 426"/>
              <a:gd name="T111" fmla="*/ 2147483647 h 299"/>
              <a:gd name="T112" fmla="*/ 2147483647 w 426"/>
              <a:gd name="T113" fmla="*/ 2147483647 h 299"/>
              <a:gd name="T114" fmla="*/ 2147483647 w 426"/>
              <a:gd name="T115" fmla="*/ 2147483647 h 299"/>
              <a:gd name="T116" fmla="*/ 2147483647 w 426"/>
              <a:gd name="T117" fmla="*/ 2147483647 h 299"/>
              <a:gd name="T118" fmla="*/ 2147483647 w 426"/>
              <a:gd name="T119" fmla="*/ 2147483647 h 2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426"/>
              <a:gd name="T181" fmla="*/ 0 h 299"/>
              <a:gd name="T182" fmla="*/ 426 w 426"/>
              <a:gd name="T183" fmla="*/ 299 h 29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426" h="299">
                <a:moveTo>
                  <a:pt x="179" y="13"/>
                </a:moveTo>
                <a:lnTo>
                  <a:pt x="194" y="16"/>
                </a:lnTo>
                <a:lnTo>
                  <a:pt x="207" y="19"/>
                </a:lnTo>
                <a:lnTo>
                  <a:pt x="216" y="22"/>
                </a:lnTo>
                <a:lnTo>
                  <a:pt x="223" y="24"/>
                </a:lnTo>
                <a:lnTo>
                  <a:pt x="230" y="29"/>
                </a:lnTo>
                <a:lnTo>
                  <a:pt x="233" y="31"/>
                </a:lnTo>
                <a:lnTo>
                  <a:pt x="253" y="35"/>
                </a:lnTo>
                <a:lnTo>
                  <a:pt x="269" y="37"/>
                </a:lnTo>
                <a:lnTo>
                  <a:pt x="279" y="37"/>
                </a:lnTo>
                <a:lnTo>
                  <a:pt x="285" y="37"/>
                </a:lnTo>
                <a:lnTo>
                  <a:pt x="300" y="37"/>
                </a:lnTo>
                <a:lnTo>
                  <a:pt x="314" y="36"/>
                </a:lnTo>
                <a:lnTo>
                  <a:pt x="319" y="34"/>
                </a:lnTo>
                <a:lnTo>
                  <a:pt x="325" y="32"/>
                </a:lnTo>
                <a:lnTo>
                  <a:pt x="329" y="29"/>
                </a:lnTo>
                <a:lnTo>
                  <a:pt x="331" y="25"/>
                </a:lnTo>
                <a:lnTo>
                  <a:pt x="365" y="25"/>
                </a:lnTo>
                <a:lnTo>
                  <a:pt x="368" y="37"/>
                </a:lnTo>
                <a:lnTo>
                  <a:pt x="372" y="49"/>
                </a:lnTo>
                <a:lnTo>
                  <a:pt x="376" y="62"/>
                </a:lnTo>
                <a:lnTo>
                  <a:pt x="383" y="74"/>
                </a:lnTo>
                <a:lnTo>
                  <a:pt x="386" y="79"/>
                </a:lnTo>
                <a:lnTo>
                  <a:pt x="391" y="84"/>
                </a:lnTo>
                <a:lnTo>
                  <a:pt x="395" y="88"/>
                </a:lnTo>
                <a:lnTo>
                  <a:pt x="400" y="92"/>
                </a:lnTo>
                <a:lnTo>
                  <a:pt x="405" y="95"/>
                </a:lnTo>
                <a:lnTo>
                  <a:pt x="412" y="97"/>
                </a:lnTo>
                <a:lnTo>
                  <a:pt x="418" y="98"/>
                </a:lnTo>
                <a:lnTo>
                  <a:pt x="425" y="99"/>
                </a:lnTo>
                <a:lnTo>
                  <a:pt x="425" y="111"/>
                </a:lnTo>
                <a:lnTo>
                  <a:pt x="425" y="120"/>
                </a:lnTo>
                <a:lnTo>
                  <a:pt x="425" y="130"/>
                </a:lnTo>
                <a:lnTo>
                  <a:pt x="425" y="142"/>
                </a:lnTo>
                <a:lnTo>
                  <a:pt x="419" y="151"/>
                </a:lnTo>
                <a:lnTo>
                  <a:pt x="416" y="158"/>
                </a:lnTo>
                <a:lnTo>
                  <a:pt x="413" y="164"/>
                </a:lnTo>
                <a:lnTo>
                  <a:pt x="412" y="170"/>
                </a:lnTo>
                <a:lnTo>
                  <a:pt x="412" y="175"/>
                </a:lnTo>
                <a:lnTo>
                  <a:pt x="412" y="181"/>
                </a:lnTo>
                <a:lnTo>
                  <a:pt x="414" y="186"/>
                </a:lnTo>
                <a:lnTo>
                  <a:pt x="415" y="190"/>
                </a:lnTo>
                <a:lnTo>
                  <a:pt x="419" y="200"/>
                </a:lnTo>
                <a:lnTo>
                  <a:pt x="423" y="211"/>
                </a:lnTo>
                <a:lnTo>
                  <a:pt x="425" y="218"/>
                </a:lnTo>
                <a:lnTo>
                  <a:pt x="426" y="226"/>
                </a:lnTo>
                <a:lnTo>
                  <a:pt x="426" y="236"/>
                </a:lnTo>
                <a:lnTo>
                  <a:pt x="425" y="247"/>
                </a:lnTo>
                <a:lnTo>
                  <a:pt x="426" y="261"/>
                </a:lnTo>
                <a:lnTo>
                  <a:pt x="426" y="274"/>
                </a:lnTo>
                <a:lnTo>
                  <a:pt x="425" y="280"/>
                </a:lnTo>
                <a:lnTo>
                  <a:pt x="423" y="285"/>
                </a:lnTo>
                <a:lnTo>
                  <a:pt x="418" y="292"/>
                </a:lnTo>
                <a:lnTo>
                  <a:pt x="412" y="296"/>
                </a:lnTo>
                <a:lnTo>
                  <a:pt x="385" y="296"/>
                </a:lnTo>
                <a:lnTo>
                  <a:pt x="380" y="298"/>
                </a:lnTo>
                <a:lnTo>
                  <a:pt x="375" y="299"/>
                </a:lnTo>
                <a:lnTo>
                  <a:pt x="370" y="299"/>
                </a:lnTo>
                <a:lnTo>
                  <a:pt x="365" y="297"/>
                </a:lnTo>
                <a:lnTo>
                  <a:pt x="360" y="296"/>
                </a:lnTo>
                <a:lnTo>
                  <a:pt x="356" y="293"/>
                </a:lnTo>
                <a:lnTo>
                  <a:pt x="351" y="290"/>
                </a:lnTo>
                <a:lnTo>
                  <a:pt x="347" y="286"/>
                </a:lnTo>
                <a:lnTo>
                  <a:pt x="338" y="278"/>
                </a:lnTo>
                <a:lnTo>
                  <a:pt x="330" y="269"/>
                </a:lnTo>
                <a:lnTo>
                  <a:pt x="324" y="261"/>
                </a:lnTo>
                <a:lnTo>
                  <a:pt x="318" y="253"/>
                </a:lnTo>
                <a:lnTo>
                  <a:pt x="311" y="253"/>
                </a:lnTo>
                <a:lnTo>
                  <a:pt x="304" y="252"/>
                </a:lnTo>
                <a:lnTo>
                  <a:pt x="294" y="251"/>
                </a:lnTo>
                <a:lnTo>
                  <a:pt x="279" y="247"/>
                </a:lnTo>
                <a:lnTo>
                  <a:pt x="278" y="232"/>
                </a:lnTo>
                <a:lnTo>
                  <a:pt x="275" y="217"/>
                </a:lnTo>
                <a:lnTo>
                  <a:pt x="274" y="210"/>
                </a:lnTo>
                <a:lnTo>
                  <a:pt x="272" y="203"/>
                </a:lnTo>
                <a:lnTo>
                  <a:pt x="269" y="197"/>
                </a:lnTo>
                <a:lnTo>
                  <a:pt x="266" y="190"/>
                </a:lnTo>
                <a:lnTo>
                  <a:pt x="261" y="184"/>
                </a:lnTo>
                <a:lnTo>
                  <a:pt x="257" y="179"/>
                </a:lnTo>
                <a:lnTo>
                  <a:pt x="251" y="173"/>
                </a:lnTo>
                <a:lnTo>
                  <a:pt x="245" y="168"/>
                </a:lnTo>
                <a:lnTo>
                  <a:pt x="238" y="165"/>
                </a:lnTo>
                <a:lnTo>
                  <a:pt x="230" y="162"/>
                </a:lnTo>
                <a:lnTo>
                  <a:pt x="222" y="161"/>
                </a:lnTo>
                <a:lnTo>
                  <a:pt x="213" y="160"/>
                </a:lnTo>
                <a:lnTo>
                  <a:pt x="204" y="161"/>
                </a:lnTo>
                <a:lnTo>
                  <a:pt x="195" y="162"/>
                </a:lnTo>
                <a:lnTo>
                  <a:pt x="188" y="163"/>
                </a:lnTo>
                <a:lnTo>
                  <a:pt x="181" y="166"/>
                </a:lnTo>
                <a:lnTo>
                  <a:pt x="173" y="168"/>
                </a:lnTo>
                <a:lnTo>
                  <a:pt x="167" y="172"/>
                </a:lnTo>
                <a:lnTo>
                  <a:pt x="160" y="176"/>
                </a:lnTo>
                <a:lnTo>
                  <a:pt x="155" y="181"/>
                </a:lnTo>
                <a:lnTo>
                  <a:pt x="141" y="191"/>
                </a:lnTo>
                <a:lnTo>
                  <a:pt x="131" y="202"/>
                </a:lnTo>
                <a:lnTo>
                  <a:pt x="118" y="215"/>
                </a:lnTo>
                <a:lnTo>
                  <a:pt x="106" y="228"/>
                </a:lnTo>
                <a:lnTo>
                  <a:pt x="105" y="218"/>
                </a:lnTo>
                <a:lnTo>
                  <a:pt x="103" y="209"/>
                </a:lnTo>
                <a:lnTo>
                  <a:pt x="100" y="201"/>
                </a:lnTo>
                <a:lnTo>
                  <a:pt x="95" y="193"/>
                </a:lnTo>
                <a:lnTo>
                  <a:pt x="90" y="186"/>
                </a:lnTo>
                <a:lnTo>
                  <a:pt x="83" y="179"/>
                </a:lnTo>
                <a:lnTo>
                  <a:pt x="76" y="171"/>
                </a:lnTo>
                <a:lnTo>
                  <a:pt x="68" y="165"/>
                </a:lnTo>
                <a:lnTo>
                  <a:pt x="50" y="153"/>
                </a:lnTo>
                <a:lnTo>
                  <a:pt x="33" y="140"/>
                </a:lnTo>
                <a:lnTo>
                  <a:pt x="24" y="134"/>
                </a:lnTo>
                <a:lnTo>
                  <a:pt x="15" y="127"/>
                </a:lnTo>
                <a:lnTo>
                  <a:pt x="8" y="119"/>
                </a:lnTo>
                <a:lnTo>
                  <a:pt x="0" y="111"/>
                </a:lnTo>
                <a:lnTo>
                  <a:pt x="15" y="101"/>
                </a:lnTo>
                <a:lnTo>
                  <a:pt x="31" y="90"/>
                </a:lnTo>
                <a:lnTo>
                  <a:pt x="46" y="77"/>
                </a:lnTo>
                <a:lnTo>
                  <a:pt x="60" y="62"/>
                </a:lnTo>
                <a:lnTo>
                  <a:pt x="75" y="48"/>
                </a:lnTo>
                <a:lnTo>
                  <a:pt x="87" y="33"/>
                </a:lnTo>
                <a:lnTo>
                  <a:pt x="98" y="17"/>
                </a:lnTo>
                <a:lnTo>
                  <a:pt x="106" y="0"/>
                </a:lnTo>
                <a:lnTo>
                  <a:pt x="179" y="13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15" name="Freeform 294"/>
          <p:cNvSpPr>
            <a:spLocks/>
          </p:cNvSpPr>
          <p:nvPr>
            <p:custDataLst>
              <p:tags r:id="rId186"/>
            </p:custDataLst>
          </p:nvPr>
        </p:nvSpPr>
        <p:spPr bwMode="auto">
          <a:xfrm>
            <a:off x="3798888" y="3325813"/>
            <a:ext cx="158750" cy="206375"/>
          </a:xfrm>
          <a:custGeom>
            <a:avLst/>
            <a:gdLst>
              <a:gd name="T0" fmla="*/ 2147483647 w 359"/>
              <a:gd name="T1" fmla="*/ 2147483647 h 394"/>
              <a:gd name="T2" fmla="*/ 2147483647 w 359"/>
              <a:gd name="T3" fmla="*/ 2147483647 h 394"/>
              <a:gd name="T4" fmla="*/ 2147483647 w 359"/>
              <a:gd name="T5" fmla="*/ 2147483647 h 394"/>
              <a:gd name="T6" fmla="*/ 2147483647 w 359"/>
              <a:gd name="T7" fmla="*/ 2147483647 h 394"/>
              <a:gd name="T8" fmla="*/ 2147483647 w 359"/>
              <a:gd name="T9" fmla="*/ 2147483647 h 394"/>
              <a:gd name="T10" fmla="*/ 2147483647 w 359"/>
              <a:gd name="T11" fmla="*/ 2147483647 h 394"/>
              <a:gd name="T12" fmla="*/ 2147483647 w 359"/>
              <a:gd name="T13" fmla="*/ 2147483647 h 394"/>
              <a:gd name="T14" fmla="*/ 0 w 359"/>
              <a:gd name="T15" fmla="*/ 2147483647 h 394"/>
              <a:gd name="T16" fmla="*/ 2147483647 w 359"/>
              <a:gd name="T17" fmla="*/ 2147483647 h 394"/>
              <a:gd name="T18" fmla="*/ 2147483647 w 359"/>
              <a:gd name="T19" fmla="*/ 2147483647 h 394"/>
              <a:gd name="T20" fmla="*/ 2147483647 w 359"/>
              <a:gd name="T21" fmla="*/ 2147483647 h 394"/>
              <a:gd name="T22" fmla="*/ 2147483647 w 359"/>
              <a:gd name="T23" fmla="*/ 2147483647 h 394"/>
              <a:gd name="T24" fmla="*/ 2147483647 w 359"/>
              <a:gd name="T25" fmla="*/ 2147483647 h 394"/>
              <a:gd name="T26" fmla="*/ 2147483647 w 359"/>
              <a:gd name="T27" fmla="*/ 2147483647 h 394"/>
              <a:gd name="T28" fmla="*/ 2147483647 w 359"/>
              <a:gd name="T29" fmla="*/ 2147483647 h 394"/>
              <a:gd name="T30" fmla="*/ 2147483647 w 359"/>
              <a:gd name="T31" fmla="*/ 2147483647 h 394"/>
              <a:gd name="T32" fmla="*/ 2147483647 w 359"/>
              <a:gd name="T33" fmla="*/ 2147483647 h 394"/>
              <a:gd name="T34" fmla="*/ 2147483647 w 359"/>
              <a:gd name="T35" fmla="*/ 2147483647 h 394"/>
              <a:gd name="T36" fmla="*/ 2147483647 w 359"/>
              <a:gd name="T37" fmla="*/ 0 h 394"/>
              <a:gd name="T38" fmla="*/ 2147483647 w 359"/>
              <a:gd name="T39" fmla="*/ 2147483647 h 394"/>
              <a:gd name="T40" fmla="*/ 2147483647 w 359"/>
              <a:gd name="T41" fmla="*/ 2147483647 h 394"/>
              <a:gd name="T42" fmla="*/ 2147483647 w 359"/>
              <a:gd name="T43" fmla="*/ 2147483647 h 394"/>
              <a:gd name="T44" fmla="*/ 2147483647 w 359"/>
              <a:gd name="T45" fmla="*/ 2147483647 h 394"/>
              <a:gd name="T46" fmla="*/ 2147483647 w 359"/>
              <a:gd name="T47" fmla="*/ 2147483647 h 394"/>
              <a:gd name="T48" fmla="*/ 2147483647 w 359"/>
              <a:gd name="T49" fmla="*/ 2147483647 h 394"/>
              <a:gd name="T50" fmla="*/ 2147483647 w 359"/>
              <a:gd name="T51" fmla="*/ 2147483647 h 394"/>
              <a:gd name="T52" fmla="*/ 2147483647 w 359"/>
              <a:gd name="T53" fmla="*/ 2147483647 h 394"/>
              <a:gd name="T54" fmla="*/ 2147483647 w 359"/>
              <a:gd name="T55" fmla="*/ 2147483647 h 394"/>
              <a:gd name="T56" fmla="*/ 2147483647 w 359"/>
              <a:gd name="T57" fmla="*/ 2147483647 h 394"/>
              <a:gd name="T58" fmla="*/ 2147483647 w 359"/>
              <a:gd name="T59" fmla="*/ 2147483647 h 394"/>
              <a:gd name="T60" fmla="*/ 2147483647 w 359"/>
              <a:gd name="T61" fmla="*/ 2147483647 h 394"/>
              <a:gd name="T62" fmla="*/ 2147483647 w 359"/>
              <a:gd name="T63" fmla="*/ 2147483647 h 394"/>
              <a:gd name="T64" fmla="*/ 2147483647 w 359"/>
              <a:gd name="T65" fmla="*/ 2147483647 h 394"/>
              <a:gd name="T66" fmla="*/ 2147483647 w 359"/>
              <a:gd name="T67" fmla="*/ 2147483647 h 394"/>
              <a:gd name="T68" fmla="*/ 2147483647 w 359"/>
              <a:gd name="T69" fmla="*/ 2147483647 h 394"/>
              <a:gd name="T70" fmla="*/ 2147483647 w 359"/>
              <a:gd name="T71" fmla="*/ 2147483647 h 394"/>
              <a:gd name="T72" fmla="*/ 2147483647 w 359"/>
              <a:gd name="T73" fmla="*/ 2147483647 h 394"/>
              <a:gd name="T74" fmla="*/ 2147483647 w 359"/>
              <a:gd name="T75" fmla="*/ 2147483647 h 394"/>
              <a:gd name="T76" fmla="*/ 2147483647 w 359"/>
              <a:gd name="T77" fmla="*/ 2147483647 h 394"/>
              <a:gd name="T78" fmla="*/ 2147483647 w 359"/>
              <a:gd name="T79" fmla="*/ 2147483647 h 394"/>
              <a:gd name="T80" fmla="*/ 2147483647 w 359"/>
              <a:gd name="T81" fmla="*/ 2147483647 h 394"/>
              <a:gd name="T82" fmla="*/ 2147483647 w 359"/>
              <a:gd name="T83" fmla="*/ 2147483647 h 394"/>
              <a:gd name="T84" fmla="*/ 2147483647 w 359"/>
              <a:gd name="T85" fmla="*/ 2147483647 h 394"/>
              <a:gd name="T86" fmla="*/ 2147483647 w 359"/>
              <a:gd name="T87" fmla="*/ 2147483647 h 394"/>
              <a:gd name="T88" fmla="*/ 2147483647 w 359"/>
              <a:gd name="T89" fmla="*/ 2147483647 h 394"/>
              <a:gd name="T90" fmla="*/ 2147483647 w 359"/>
              <a:gd name="T91" fmla="*/ 2147483647 h 394"/>
              <a:gd name="T92" fmla="*/ 2147483647 w 359"/>
              <a:gd name="T93" fmla="*/ 2147483647 h 394"/>
              <a:gd name="T94" fmla="*/ 2147483647 w 359"/>
              <a:gd name="T95" fmla="*/ 2147483647 h 394"/>
              <a:gd name="T96" fmla="*/ 2147483647 w 359"/>
              <a:gd name="T97" fmla="*/ 2147483647 h 394"/>
              <a:gd name="T98" fmla="*/ 2147483647 w 359"/>
              <a:gd name="T99" fmla="*/ 2147483647 h 394"/>
              <a:gd name="T100" fmla="*/ 2147483647 w 359"/>
              <a:gd name="T101" fmla="*/ 2147483647 h 394"/>
              <a:gd name="T102" fmla="*/ 2147483647 w 359"/>
              <a:gd name="T103" fmla="*/ 2147483647 h 394"/>
              <a:gd name="T104" fmla="*/ 2147483647 w 359"/>
              <a:gd name="T105" fmla="*/ 2147483647 h 394"/>
              <a:gd name="T106" fmla="*/ 2147483647 w 359"/>
              <a:gd name="T107" fmla="*/ 2147483647 h 394"/>
              <a:gd name="T108" fmla="*/ 2147483647 w 359"/>
              <a:gd name="T109" fmla="*/ 2147483647 h 394"/>
              <a:gd name="T110" fmla="*/ 2147483647 w 359"/>
              <a:gd name="T111" fmla="*/ 2147483647 h 394"/>
              <a:gd name="T112" fmla="*/ 2147483647 w 359"/>
              <a:gd name="T113" fmla="*/ 2147483647 h 394"/>
              <a:gd name="T114" fmla="*/ 2147483647 w 359"/>
              <a:gd name="T115" fmla="*/ 2147483647 h 3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59"/>
              <a:gd name="T175" fmla="*/ 0 h 394"/>
              <a:gd name="T176" fmla="*/ 359 w 359"/>
              <a:gd name="T177" fmla="*/ 394 h 394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59" h="394">
                <a:moveTo>
                  <a:pt x="53" y="394"/>
                </a:moveTo>
                <a:lnTo>
                  <a:pt x="53" y="382"/>
                </a:lnTo>
                <a:lnTo>
                  <a:pt x="53" y="370"/>
                </a:lnTo>
                <a:lnTo>
                  <a:pt x="53" y="358"/>
                </a:lnTo>
                <a:lnTo>
                  <a:pt x="53" y="346"/>
                </a:lnTo>
                <a:lnTo>
                  <a:pt x="53" y="333"/>
                </a:lnTo>
                <a:lnTo>
                  <a:pt x="52" y="322"/>
                </a:lnTo>
                <a:lnTo>
                  <a:pt x="50" y="312"/>
                </a:lnTo>
                <a:lnTo>
                  <a:pt x="46" y="302"/>
                </a:lnTo>
                <a:lnTo>
                  <a:pt x="43" y="293"/>
                </a:lnTo>
                <a:lnTo>
                  <a:pt x="40" y="284"/>
                </a:lnTo>
                <a:lnTo>
                  <a:pt x="35" y="277"/>
                </a:lnTo>
                <a:lnTo>
                  <a:pt x="32" y="270"/>
                </a:lnTo>
                <a:lnTo>
                  <a:pt x="13" y="245"/>
                </a:lnTo>
                <a:lnTo>
                  <a:pt x="0" y="222"/>
                </a:lnTo>
                <a:lnTo>
                  <a:pt x="0" y="185"/>
                </a:lnTo>
                <a:lnTo>
                  <a:pt x="27" y="185"/>
                </a:lnTo>
                <a:lnTo>
                  <a:pt x="33" y="181"/>
                </a:lnTo>
                <a:lnTo>
                  <a:pt x="38" y="174"/>
                </a:lnTo>
                <a:lnTo>
                  <a:pt x="40" y="169"/>
                </a:lnTo>
                <a:lnTo>
                  <a:pt x="41" y="163"/>
                </a:lnTo>
                <a:lnTo>
                  <a:pt x="41" y="150"/>
                </a:lnTo>
                <a:lnTo>
                  <a:pt x="40" y="136"/>
                </a:lnTo>
                <a:lnTo>
                  <a:pt x="38" y="107"/>
                </a:lnTo>
                <a:lnTo>
                  <a:pt x="32" y="79"/>
                </a:lnTo>
                <a:lnTo>
                  <a:pt x="31" y="65"/>
                </a:lnTo>
                <a:lnTo>
                  <a:pt x="31" y="52"/>
                </a:lnTo>
                <a:lnTo>
                  <a:pt x="32" y="47"/>
                </a:lnTo>
                <a:lnTo>
                  <a:pt x="34" y="41"/>
                </a:lnTo>
                <a:lnTo>
                  <a:pt x="36" y="36"/>
                </a:lnTo>
                <a:lnTo>
                  <a:pt x="40" y="31"/>
                </a:lnTo>
                <a:lnTo>
                  <a:pt x="120" y="31"/>
                </a:lnTo>
                <a:lnTo>
                  <a:pt x="120" y="27"/>
                </a:lnTo>
                <a:lnTo>
                  <a:pt x="122" y="22"/>
                </a:lnTo>
                <a:lnTo>
                  <a:pt x="124" y="18"/>
                </a:lnTo>
                <a:lnTo>
                  <a:pt x="128" y="14"/>
                </a:lnTo>
                <a:lnTo>
                  <a:pt x="133" y="6"/>
                </a:lnTo>
                <a:lnTo>
                  <a:pt x="140" y="0"/>
                </a:lnTo>
                <a:lnTo>
                  <a:pt x="141" y="9"/>
                </a:lnTo>
                <a:lnTo>
                  <a:pt x="142" y="18"/>
                </a:lnTo>
                <a:lnTo>
                  <a:pt x="143" y="22"/>
                </a:lnTo>
                <a:lnTo>
                  <a:pt x="142" y="26"/>
                </a:lnTo>
                <a:lnTo>
                  <a:pt x="142" y="29"/>
                </a:lnTo>
                <a:lnTo>
                  <a:pt x="140" y="31"/>
                </a:lnTo>
                <a:lnTo>
                  <a:pt x="153" y="31"/>
                </a:lnTo>
                <a:lnTo>
                  <a:pt x="168" y="31"/>
                </a:lnTo>
                <a:lnTo>
                  <a:pt x="180" y="31"/>
                </a:lnTo>
                <a:lnTo>
                  <a:pt x="186" y="31"/>
                </a:lnTo>
                <a:lnTo>
                  <a:pt x="202" y="34"/>
                </a:lnTo>
                <a:lnTo>
                  <a:pt x="214" y="38"/>
                </a:lnTo>
                <a:lnTo>
                  <a:pt x="224" y="43"/>
                </a:lnTo>
                <a:lnTo>
                  <a:pt x="233" y="49"/>
                </a:lnTo>
                <a:lnTo>
                  <a:pt x="240" y="53"/>
                </a:lnTo>
                <a:lnTo>
                  <a:pt x="246" y="58"/>
                </a:lnTo>
                <a:lnTo>
                  <a:pt x="252" y="60"/>
                </a:lnTo>
                <a:lnTo>
                  <a:pt x="259" y="61"/>
                </a:lnTo>
                <a:lnTo>
                  <a:pt x="264" y="61"/>
                </a:lnTo>
                <a:lnTo>
                  <a:pt x="268" y="59"/>
                </a:lnTo>
                <a:lnTo>
                  <a:pt x="271" y="57"/>
                </a:lnTo>
                <a:lnTo>
                  <a:pt x="275" y="54"/>
                </a:lnTo>
                <a:lnTo>
                  <a:pt x="280" y="46"/>
                </a:lnTo>
                <a:lnTo>
                  <a:pt x="286" y="37"/>
                </a:lnTo>
                <a:lnTo>
                  <a:pt x="300" y="44"/>
                </a:lnTo>
                <a:lnTo>
                  <a:pt x="312" y="52"/>
                </a:lnTo>
                <a:lnTo>
                  <a:pt x="319" y="55"/>
                </a:lnTo>
                <a:lnTo>
                  <a:pt x="325" y="59"/>
                </a:lnTo>
                <a:lnTo>
                  <a:pt x="332" y="61"/>
                </a:lnTo>
                <a:lnTo>
                  <a:pt x="338" y="61"/>
                </a:lnTo>
                <a:lnTo>
                  <a:pt x="359" y="148"/>
                </a:lnTo>
                <a:lnTo>
                  <a:pt x="353" y="161"/>
                </a:lnTo>
                <a:lnTo>
                  <a:pt x="346" y="173"/>
                </a:lnTo>
                <a:lnTo>
                  <a:pt x="338" y="185"/>
                </a:lnTo>
                <a:lnTo>
                  <a:pt x="331" y="195"/>
                </a:lnTo>
                <a:lnTo>
                  <a:pt x="323" y="206"/>
                </a:lnTo>
                <a:lnTo>
                  <a:pt x="318" y="218"/>
                </a:lnTo>
                <a:lnTo>
                  <a:pt x="315" y="224"/>
                </a:lnTo>
                <a:lnTo>
                  <a:pt x="314" y="231"/>
                </a:lnTo>
                <a:lnTo>
                  <a:pt x="313" y="239"/>
                </a:lnTo>
                <a:lnTo>
                  <a:pt x="312" y="247"/>
                </a:lnTo>
                <a:lnTo>
                  <a:pt x="313" y="255"/>
                </a:lnTo>
                <a:lnTo>
                  <a:pt x="316" y="263"/>
                </a:lnTo>
                <a:lnTo>
                  <a:pt x="321" y="273"/>
                </a:lnTo>
                <a:lnTo>
                  <a:pt x="325" y="283"/>
                </a:lnTo>
                <a:lnTo>
                  <a:pt x="331" y="293"/>
                </a:lnTo>
                <a:lnTo>
                  <a:pt x="335" y="302"/>
                </a:lnTo>
                <a:lnTo>
                  <a:pt x="337" y="309"/>
                </a:lnTo>
                <a:lnTo>
                  <a:pt x="338" y="315"/>
                </a:lnTo>
                <a:lnTo>
                  <a:pt x="337" y="321"/>
                </a:lnTo>
                <a:lnTo>
                  <a:pt x="332" y="331"/>
                </a:lnTo>
                <a:lnTo>
                  <a:pt x="330" y="337"/>
                </a:lnTo>
                <a:lnTo>
                  <a:pt x="327" y="343"/>
                </a:lnTo>
                <a:lnTo>
                  <a:pt x="326" y="351"/>
                </a:lnTo>
                <a:lnTo>
                  <a:pt x="325" y="358"/>
                </a:lnTo>
                <a:lnTo>
                  <a:pt x="319" y="358"/>
                </a:lnTo>
                <a:lnTo>
                  <a:pt x="313" y="357"/>
                </a:lnTo>
                <a:lnTo>
                  <a:pt x="308" y="356"/>
                </a:lnTo>
                <a:lnTo>
                  <a:pt x="304" y="354"/>
                </a:lnTo>
                <a:lnTo>
                  <a:pt x="298" y="350"/>
                </a:lnTo>
                <a:lnTo>
                  <a:pt x="292" y="346"/>
                </a:lnTo>
                <a:lnTo>
                  <a:pt x="287" y="340"/>
                </a:lnTo>
                <a:lnTo>
                  <a:pt x="280" y="336"/>
                </a:lnTo>
                <a:lnTo>
                  <a:pt x="277" y="335"/>
                </a:lnTo>
                <a:lnTo>
                  <a:pt x="271" y="334"/>
                </a:lnTo>
                <a:lnTo>
                  <a:pt x="266" y="333"/>
                </a:lnTo>
                <a:lnTo>
                  <a:pt x="259" y="333"/>
                </a:lnTo>
                <a:lnTo>
                  <a:pt x="246" y="333"/>
                </a:lnTo>
                <a:lnTo>
                  <a:pt x="234" y="334"/>
                </a:lnTo>
                <a:lnTo>
                  <a:pt x="221" y="336"/>
                </a:lnTo>
                <a:lnTo>
                  <a:pt x="208" y="338"/>
                </a:lnTo>
                <a:lnTo>
                  <a:pt x="181" y="343"/>
                </a:lnTo>
                <a:lnTo>
                  <a:pt x="155" y="351"/>
                </a:lnTo>
                <a:lnTo>
                  <a:pt x="131" y="359"/>
                </a:lnTo>
                <a:lnTo>
                  <a:pt x="107" y="367"/>
                </a:lnTo>
                <a:lnTo>
                  <a:pt x="86" y="375"/>
                </a:lnTo>
                <a:lnTo>
                  <a:pt x="66" y="382"/>
                </a:lnTo>
                <a:lnTo>
                  <a:pt x="53" y="394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16" name="Freeform 295"/>
          <p:cNvSpPr>
            <a:spLocks/>
          </p:cNvSpPr>
          <p:nvPr>
            <p:custDataLst>
              <p:tags r:id="rId187"/>
            </p:custDataLst>
          </p:nvPr>
        </p:nvSpPr>
        <p:spPr bwMode="auto">
          <a:xfrm>
            <a:off x="4435475" y="1844675"/>
            <a:ext cx="161925" cy="66675"/>
          </a:xfrm>
          <a:custGeom>
            <a:avLst/>
            <a:gdLst>
              <a:gd name="T0" fmla="*/ 2147483647 w 370"/>
              <a:gd name="T1" fmla="*/ 2147483647 h 129"/>
              <a:gd name="T2" fmla="*/ 2147483647 w 370"/>
              <a:gd name="T3" fmla="*/ 2147483647 h 129"/>
              <a:gd name="T4" fmla="*/ 2147483647 w 370"/>
              <a:gd name="T5" fmla="*/ 2147483647 h 129"/>
              <a:gd name="T6" fmla="*/ 2147483647 w 370"/>
              <a:gd name="T7" fmla="*/ 2147483647 h 129"/>
              <a:gd name="T8" fmla="*/ 2147483647 w 370"/>
              <a:gd name="T9" fmla="*/ 2147483647 h 129"/>
              <a:gd name="T10" fmla="*/ 2147483647 w 370"/>
              <a:gd name="T11" fmla="*/ 2147483647 h 129"/>
              <a:gd name="T12" fmla="*/ 2147483647 w 370"/>
              <a:gd name="T13" fmla="*/ 2147483647 h 129"/>
              <a:gd name="T14" fmla="*/ 2147483647 w 370"/>
              <a:gd name="T15" fmla="*/ 2147483647 h 129"/>
              <a:gd name="T16" fmla="*/ 2147483647 w 370"/>
              <a:gd name="T17" fmla="*/ 2147483647 h 129"/>
              <a:gd name="T18" fmla="*/ 2147483647 w 370"/>
              <a:gd name="T19" fmla="*/ 2147483647 h 129"/>
              <a:gd name="T20" fmla="*/ 2147483647 w 370"/>
              <a:gd name="T21" fmla="*/ 2147483647 h 129"/>
              <a:gd name="T22" fmla="*/ 2147483647 w 370"/>
              <a:gd name="T23" fmla="*/ 2147483647 h 129"/>
              <a:gd name="T24" fmla="*/ 2147483647 w 370"/>
              <a:gd name="T25" fmla="*/ 2147483647 h 129"/>
              <a:gd name="T26" fmla="*/ 2147483647 w 370"/>
              <a:gd name="T27" fmla="*/ 0 h 129"/>
              <a:gd name="T28" fmla="*/ 2147483647 w 370"/>
              <a:gd name="T29" fmla="*/ 0 h 129"/>
              <a:gd name="T30" fmla="*/ 2147483647 w 370"/>
              <a:gd name="T31" fmla="*/ 2147483647 h 129"/>
              <a:gd name="T32" fmla="*/ 2147483647 w 370"/>
              <a:gd name="T33" fmla="*/ 2147483647 h 129"/>
              <a:gd name="T34" fmla="*/ 2147483647 w 370"/>
              <a:gd name="T35" fmla="*/ 2147483647 h 129"/>
              <a:gd name="T36" fmla="*/ 2147483647 w 370"/>
              <a:gd name="T37" fmla="*/ 2147483647 h 129"/>
              <a:gd name="T38" fmla="*/ 2147483647 w 370"/>
              <a:gd name="T39" fmla="*/ 2147483647 h 129"/>
              <a:gd name="T40" fmla="*/ 2147483647 w 370"/>
              <a:gd name="T41" fmla="*/ 2147483647 h 129"/>
              <a:gd name="T42" fmla="*/ 2147483647 w 370"/>
              <a:gd name="T43" fmla="*/ 2147483647 h 129"/>
              <a:gd name="T44" fmla="*/ 2147483647 w 370"/>
              <a:gd name="T45" fmla="*/ 2147483647 h 129"/>
              <a:gd name="T46" fmla="*/ 2147483647 w 370"/>
              <a:gd name="T47" fmla="*/ 2147483647 h 129"/>
              <a:gd name="T48" fmla="*/ 2147483647 w 370"/>
              <a:gd name="T49" fmla="*/ 2147483647 h 129"/>
              <a:gd name="T50" fmla="*/ 2147483647 w 370"/>
              <a:gd name="T51" fmla="*/ 2147483647 h 129"/>
              <a:gd name="T52" fmla="*/ 2147483647 w 370"/>
              <a:gd name="T53" fmla="*/ 2147483647 h 129"/>
              <a:gd name="T54" fmla="*/ 2147483647 w 370"/>
              <a:gd name="T55" fmla="*/ 2147483647 h 129"/>
              <a:gd name="T56" fmla="*/ 2147483647 w 370"/>
              <a:gd name="T57" fmla="*/ 2147483647 h 129"/>
              <a:gd name="T58" fmla="*/ 2147483647 w 370"/>
              <a:gd name="T59" fmla="*/ 2147483647 h 129"/>
              <a:gd name="T60" fmla="*/ 2147483647 w 370"/>
              <a:gd name="T61" fmla="*/ 2147483647 h 129"/>
              <a:gd name="T62" fmla="*/ 2147483647 w 370"/>
              <a:gd name="T63" fmla="*/ 2147483647 h 129"/>
              <a:gd name="T64" fmla="*/ 2147483647 w 370"/>
              <a:gd name="T65" fmla="*/ 2147483647 h 129"/>
              <a:gd name="T66" fmla="*/ 2147483647 w 370"/>
              <a:gd name="T67" fmla="*/ 2147483647 h 129"/>
              <a:gd name="T68" fmla="*/ 2147483647 w 370"/>
              <a:gd name="T69" fmla="*/ 2147483647 h 129"/>
              <a:gd name="T70" fmla="*/ 2147483647 w 370"/>
              <a:gd name="T71" fmla="*/ 2147483647 h 129"/>
              <a:gd name="T72" fmla="*/ 2147483647 w 370"/>
              <a:gd name="T73" fmla="*/ 2147483647 h 129"/>
              <a:gd name="T74" fmla="*/ 2147483647 w 370"/>
              <a:gd name="T75" fmla="*/ 2147483647 h 129"/>
              <a:gd name="T76" fmla="*/ 0 w 370"/>
              <a:gd name="T77" fmla="*/ 2147483647 h 129"/>
              <a:gd name="T78" fmla="*/ 0 w 370"/>
              <a:gd name="T79" fmla="*/ 2147483647 h 129"/>
              <a:gd name="T80" fmla="*/ 2147483647 w 370"/>
              <a:gd name="T81" fmla="*/ 2147483647 h 129"/>
              <a:gd name="T82" fmla="*/ 2147483647 w 370"/>
              <a:gd name="T83" fmla="*/ 2147483647 h 129"/>
              <a:gd name="T84" fmla="*/ 2147483647 w 370"/>
              <a:gd name="T85" fmla="*/ 2147483647 h 129"/>
              <a:gd name="T86" fmla="*/ 2147483647 w 370"/>
              <a:gd name="T87" fmla="*/ 2147483647 h 129"/>
              <a:gd name="T88" fmla="*/ 2147483647 w 370"/>
              <a:gd name="T89" fmla="*/ 2147483647 h 129"/>
              <a:gd name="T90" fmla="*/ 2147483647 w 370"/>
              <a:gd name="T91" fmla="*/ 2147483647 h 129"/>
              <a:gd name="T92" fmla="*/ 2147483647 w 370"/>
              <a:gd name="T93" fmla="*/ 2147483647 h 129"/>
              <a:gd name="T94" fmla="*/ 2147483647 w 370"/>
              <a:gd name="T95" fmla="*/ 2147483647 h 129"/>
              <a:gd name="T96" fmla="*/ 2147483647 w 370"/>
              <a:gd name="T97" fmla="*/ 2147483647 h 129"/>
              <a:gd name="T98" fmla="*/ 2147483647 w 370"/>
              <a:gd name="T99" fmla="*/ 2147483647 h 129"/>
              <a:gd name="T100" fmla="*/ 2147483647 w 370"/>
              <a:gd name="T101" fmla="*/ 2147483647 h 129"/>
              <a:gd name="T102" fmla="*/ 2147483647 w 370"/>
              <a:gd name="T103" fmla="*/ 2147483647 h 129"/>
              <a:gd name="T104" fmla="*/ 2147483647 w 370"/>
              <a:gd name="T105" fmla="*/ 2147483647 h 129"/>
              <a:gd name="T106" fmla="*/ 2147483647 w 370"/>
              <a:gd name="T107" fmla="*/ 2147483647 h 129"/>
              <a:gd name="T108" fmla="*/ 2147483647 w 370"/>
              <a:gd name="T109" fmla="*/ 2147483647 h 129"/>
              <a:gd name="T110" fmla="*/ 2147483647 w 370"/>
              <a:gd name="T111" fmla="*/ 2147483647 h 129"/>
              <a:gd name="T112" fmla="*/ 2147483647 w 370"/>
              <a:gd name="T113" fmla="*/ 2147483647 h 129"/>
              <a:gd name="T114" fmla="*/ 2147483647 w 370"/>
              <a:gd name="T115" fmla="*/ 2147483647 h 129"/>
              <a:gd name="T116" fmla="*/ 2147483647 w 370"/>
              <a:gd name="T117" fmla="*/ 2147483647 h 129"/>
              <a:gd name="T118" fmla="*/ 2147483647 w 370"/>
              <a:gd name="T119" fmla="*/ 2147483647 h 12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0"/>
              <a:gd name="T181" fmla="*/ 0 h 129"/>
              <a:gd name="T182" fmla="*/ 370 w 370"/>
              <a:gd name="T183" fmla="*/ 129 h 12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0" h="129">
                <a:moveTo>
                  <a:pt x="250" y="117"/>
                </a:moveTo>
                <a:lnTo>
                  <a:pt x="258" y="119"/>
                </a:lnTo>
                <a:lnTo>
                  <a:pt x="277" y="123"/>
                </a:lnTo>
                <a:lnTo>
                  <a:pt x="295" y="127"/>
                </a:lnTo>
                <a:lnTo>
                  <a:pt x="303" y="129"/>
                </a:lnTo>
                <a:lnTo>
                  <a:pt x="370" y="97"/>
                </a:lnTo>
                <a:lnTo>
                  <a:pt x="358" y="75"/>
                </a:lnTo>
                <a:lnTo>
                  <a:pt x="345" y="48"/>
                </a:lnTo>
                <a:lnTo>
                  <a:pt x="335" y="27"/>
                </a:lnTo>
                <a:lnTo>
                  <a:pt x="330" y="18"/>
                </a:lnTo>
                <a:lnTo>
                  <a:pt x="300" y="15"/>
                </a:lnTo>
                <a:lnTo>
                  <a:pt x="257" y="9"/>
                </a:lnTo>
                <a:lnTo>
                  <a:pt x="214" y="2"/>
                </a:lnTo>
                <a:lnTo>
                  <a:pt x="183" y="0"/>
                </a:lnTo>
                <a:lnTo>
                  <a:pt x="179" y="0"/>
                </a:lnTo>
                <a:lnTo>
                  <a:pt x="176" y="1"/>
                </a:lnTo>
                <a:lnTo>
                  <a:pt x="172" y="2"/>
                </a:lnTo>
                <a:lnTo>
                  <a:pt x="170" y="3"/>
                </a:lnTo>
                <a:lnTo>
                  <a:pt x="162" y="7"/>
                </a:lnTo>
                <a:lnTo>
                  <a:pt x="150" y="12"/>
                </a:lnTo>
                <a:lnTo>
                  <a:pt x="147" y="21"/>
                </a:lnTo>
                <a:lnTo>
                  <a:pt x="140" y="35"/>
                </a:lnTo>
                <a:lnTo>
                  <a:pt x="134" y="48"/>
                </a:lnTo>
                <a:lnTo>
                  <a:pt x="131" y="55"/>
                </a:lnTo>
                <a:lnTo>
                  <a:pt x="122" y="54"/>
                </a:lnTo>
                <a:lnTo>
                  <a:pt x="111" y="49"/>
                </a:lnTo>
                <a:lnTo>
                  <a:pt x="98" y="44"/>
                </a:lnTo>
                <a:lnTo>
                  <a:pt x="84" y="38"/>
                </a:lnTo>
                <a:lnTo>
                  <a:pt x="60" y="26"/>
                </a:lnTo>
                <a:lnTo>
                  <a:pt x="44" y="18"/>
                </a:lnTo>
                <a:lnTo>
                  <a:pt x="32" y="25"/>
                </a:lnTo>
                <a:lnTo>
                  <a:pt x="21" y="33"/>
                </a:lnTo>
                <a:lnTo>
                  <a:pt x="16" y="37"/>
                </a:lnTo>
                <a:lnTo>
                  <a:pt x="12" y="41"/>
                </a:lnTo>
                <a:lnTo>
                  <a:pt x="9" y="46"/>
                </a:lnTo>
                <a:lnTo>
                  <a:pt x="5" y="52"/>
                </a:lnTo>
                <a:lnTo>
                  <a:pt x="3" y="57"/>
                </a:lnTo>
                <a:lnTo>
                  <a:pt x="1" y="63"/>
                </a:lnTo>
                <a:lnTo>
                  <a:pt x="0" y="69"/>
                </a:lnTo>
                <a:lnTo>
                  <a:pt x="0" y="75"/>
                </a:lnTo>
                <a:lnTo>
                  <a:pt x="1" y="82"/>
                </a:lnTo>
                <a:lnTo>
                  <a:pt x="3" y="88"/>
                </a:lnTo>
                <a:lnTo>
                  <a:pt x="6" y="96"/>
                </a:lnTo>
                <a:lnTo>
                  <a:pt x="11" y="103"/>
                </a:lnTo>
                <a:lnTo>
                  <a:pt x="20" y="101"/>
                </a:lnTo>
                <a:lnTo>
                  <a:pt x="33" y="99"/>
                </a:lnTo>
                <a:lnTo>
                  <a:pt x="50" y="97"/>
                </a:lnTo>
                <a:lnTo>
                  <a:pt x="69" y="95"/>
                </a:lnTo>
                <a:lnTo>
                  <a:pt x="102" y="92"/>
                </a:lnTo>
                <a:lnTo>
                  <a:pt x="117" y="91"/>
                </a:lnTo>
                <a:lnTo>
                  <a:pt x="137" y="92"/>
                </a:lnTo>
                <a:lnTo>
                  <a:pt x="152" y="94"/>
                </a:lnTo>
                <a:lnTo>
                  <a:pt x="166" y="97"/>
                </a:lnTo>
                <a:lnTo>
                  <a:pt x="177" y="100"/>
                </a:lnTo>
                <a:lnTo>
                  <a:pt x="189" y="104"/>
                </a:lnTo>
                <a:lnTo>
                  <a:pt x="201" y="108"/>
                </a:lnTo>
                <a:lnTo>
                  <a:pt x="217" y="110"/>
                </a:lnTo>
                <a:lnTo>
                  <a:pt x="237" y="111"/>
                </a:lnTo>
                <a:lnTo>
                  <a:pt x="237" y="117"/>
                </a:lnTo>
                <a:lnTo>
                  <a:pt x="250" y="11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7" name="Freeform 296"/>
          <p:cNvSpPr>
            <a:spLocks/>
          </p:cNvSpPr>
          <p:nvPr>
            <p:custDataLst>
              <p:tags r:id="rId188"/>
            </p:custDataLst>
          </p:nvPr>
        </p:nvSpPr>
        <p:spPr bwMode="auto">
          <a:xfrm>
            <a:off x="4433888" y="1892300"/>
            <a:ext cx="131762" cy="84138"/>
          </a:xfrm>
          <a:custGeom>
            <a:avLst/>
            <a:gdLst>
              <a:gd name="T0" fmla="*/ 2147483647 w 312"/>
              <a:gd name="T1" fmla="*/ 2147483647 h 155"/>
              <a:gd name="T2" fmla="*/ 2147483647 w 312"/>
              <a:gd name="T3" fmla="*/ 2147483647 h 155"/>
              <a:gd name="T4" fmla="*/ 2147483647 w 312"/>
              <a:gd name="T5" fmla="*/ 2147483647 h 155"/>
              <a:gd name="T6" fmla="*/ 2147483647 w 312"/>
              <a:gd name="T7" fmla="*/ 2147483647 h 155"/>
              <a:gd name="T8" fmla="*/ 2147483647 w 312"/>
              <a:gd name="T9" fmla="*/ 2147483647 h 155"/>
              <a:gd name="T10" fmla="*/ 2147483647 w 312"/>
              <a:gd name="T11" fmla="*/ 2147483647 h 155"/>
              <a:gd name="T12" fmla="*/ 2147483647 w 312"/>
              <a:gd name="T13" fmla="*/ 2147483647 h 155"/>
              <a:gd name="T14" fmla="*/ 2147483647 w 312"/>
              <a:gd name="T15" fmla="*/ 2147483647 h 155"/>
              <a:gd name="T16" fmla="*/ 2147483647 w 312"/>
              <a:gd name="T17" fmla="*/ 2147483647 h 155"/>
              <a:gd name="T18" fmla="*/ 2147483647 w 312"/>
              <a:gd name="T19" fmla="*/ 2147483647 h 155"/>
              <a:gd name="T20" fmla="*/ 2147483647 w 312"/>
              <a:gd name="T21" fmla="*/ 2147483647 h 155"/>
              <a:gd name="T22" fmla="*/ 2147483647 w 312"/>
              <a:gd name="T23" fmla="*/ 2147483647 h 155"/>
              <a:gd name="T24" fmla="*/ 2147483647 w 312"/>
              <a:gd name="T25" fmla="*/ 2147483647 h 155"/>
              <a:gd name="T26" fmla="*/ 2147483647 w 312"/>
              <a:gd name="T27" fmla="*/ 2147483647 h 155"/>
              <a:gd name="T28" fmla="*/ 2147483647 w 312"/>
              <a:gd name="T29" fmla="*/ 2147483647 h 155"/>
              <a:gd name="T30" fmla="*/ 2147483647 w 312"/>
              <a:gd name="T31" fmla="*/ 2147483647 h 155"/>
              <a:gd name="T32" fmla="*/ 2147483647 w 312"/>
              <a:gd name="T33" fmla="*/ 2147483647 h 155"/>
              <a:gd name="T34" fmla="*/ 2147483647 w 312"/>
              <a:gd name="T35" fmla="*/ 2147483647 h 155"/>
              <a:gd name="T36" fmla="*/ 2147483647 w 312"/>
              <a:gd name="T37" fmla="*/ 2147483647 h 155"/>
              <a:gd name="T38" fmla="*/ 2147483647 w 312"/>
              <a:gd name="T39" fmla="*/ 2147483647 h 155"/>
              <a:gd name="T40" fmla="*/ 2147483647 w 312"/>
              <a:gd name="T41" fmla="*/ 2147483647 h 155"/>
              <a:gd name="T42" fmla="*/ 2147483647 w 312"/>
              <a:gd name="T43" fmla="*/ 2147483647 h 155"/>
              <a:gd name="T44" fmla="*/ 2147483647 w 312"/>
              <a:gd name="T45" fmla="*/ 2147483647 h 155"/>
              <a:gd name="T46" fmla="*/ 2147483647 w 312"/>
              <a:gd name="T47" fmla="*/ 2147483647 h 155"/>
              <a:gd name="T48" fmla="*/ 2147483647 w 312"/>
              <a:gd name="T49" fmla="*/ 2147483647 h 155"/>
              <a:gd name="T50" fmla="*/ 2147483647 w 312"/>
              <a:gd name="T51" fmla="*/ 2147483647 h 155"/>
              <a:gd name="T52" fmla="*/ 2147483647 w 312"/>
              <a:gd name="T53" fmla="*/ 2147483647 h 155"/>
              <a:gd name="T54" fmla="*/ 2147483647 w 312"/>
              <a:gd name="T55" fmla="*/ 2147483647 h 155"/>
              <a:gd name="T56" fmla="*/ 2147483647 w 312"/>
              <a:gd name="T57" fmla="*/ 2147483647 h 155"/>
              <a:gd name="T58" fmla="*/ 2147483647 w 312"/>
              <a:gd name="T59" fmla="*/ 2147483647 h 155"/>
              <a:gd name="T60" fmla="*/ 2147483647 w 312"/>
              <a:gd name="T61" fmla="*/ 2147483647 h 155"/>
              <a:gd name="T62" fmla="*/ 2147483647 w 312"/>
              <a:gd name="T63" fmla="*/ 2147483647 h 155"/>
              <a:gd name="T64" fmla="*/ 2147483647 w 312"/>
              <a:gd name="T65" fmla="*/ 2147483647 h 155"/>
              <a:gd name="T66" fmla="*/ 2147483647 w 312"/>
              <a:gd name="T67" fmla="*/ 2147483647 h 155"/>
              <a:gd name="T68" fmla="*/ 2147483647 w 312"/>
              <a:gd name="T69" fmla="*/ 2147483647 h 155"/>
              <a:gd name="T70" fmla="*/ 2147483647 w 312"/>
              <a:gd name="T71" fmla="*/ 0 h 155"/>
              <a:gd name="T72" fmla="*/ 2147483647 w 312"/>
              <a:gd name="T73" fmla="*/ 2147483647 h 155"/>
              <a:gd name="T74" fmla="*/ 2147483647 w 312"/>
              <a:gd name="T75" fmla="*/ 2147483647 h 155"/>
              <a:gd name="T76" fmla="*/ 2147483647 w 312"/>
              <a:gd name="T77" fmla="*/ 2147483647 h 155"/>
              <a:gd name="T78" fmla="*/ 2147483647 w 312"/>
              <a:gd name="T79" fmla="*/ 2147483647 h 155"/>
              <a:gd name="T80" fmla="*/ 2147483647 w 312"/>
              <a:gd name="T81" fmla="*/ 2147483647 h 155"/>
              <a:gd name="T82" fmla="*/ 2147483647 w 312"/>
              <a:gd name="T83" fmla="*/ 2147483647 h 155"/>
              <a:gd name="T84" fmla="*/ 2147483647 w 312"/>
              <a:gd name="T85" fmla="*/ 2147483647 h 155"/>
              <a:gd name="T86" fmla="*/ 2147483647 w 312"/>
              <a:gd name="T87" fmla="*/ 2147483647 h 155"/>
              <a:gd name="T88" fmla="*/ 2147483647 w 312"/>
              <a:gd name="T89" fmla="*/ 2147483647 h 155"/>
              <a:gd name="T90" fmla="*/ 2147483647 w 312"/>
              <a:gd name="T91" fmla="*/ 2147483647 h 155"/>
              <a:gd name="T92" fmla="*/ 2147483647 w 312"/>
              <a:gd name="T93" fmla="*/ 2147483647 h 155"/>
              <a:gd name="T94" fmla="*/ 2147483647 w 312"/>
              <a:gd name="T95" fmla="*/ 2147483647 h 155"/>
              <a:gd name="T96" fmla="*/ 2147483647 w 312"/>
              <a:gd name="T97" fmla="*/ 2147483647 h 155"/>
              <a:gd name="T98" fmla="*/ 2147483647 w 312"/>
              <a:gd name="T99" fmla="*/ 2147483647 h 155"/>
              <a:gd name="T100" fmla="*/ 2147483647 w 312"/>
              <a:gd name="T101" fmla="*/ 2147483647 h 155"/>
              <a:gd name="T102" fmla="*/ 2147483647 w 312"/>
              <a:gd name="T103" fmla="*/ 2147483647 h 155"/>
              <a:gd name="T104" fmla="*/ 2147483647 w 312"/>
              <a:gd name="T105" fmla="*/ 2147483647 h 155"/>
              <a:gd name="T106" fmla="*/ 2147483647 w 312"/>
              <a:gd name="T107" fmla="*/ 2147483647 h 155"/>
              <a:gd name="T108" fmla="*/ 2147483647 w 312"/>
              <a:gd name="T109" fmla="*/ 2147483647 h 155"/>
              <a:gd name="T110" fmla="*/ 2147483647 w 312"/>
              <a:gd name="T111" fmla="*/ 2147483647 h 155"/>
              <a:gd name="T112" fmla="*/ 2147483647 w 312"/>
              <a:gd name="T113" fmla="*/ 2147483647 h 155"/>
              <a:gd name="T114" fmla="*/ 0 w 312"/>
              <a:gd name="T115" fmla="*/ 2147483647 h 155"/>
              <a:gd name="T116" fmla="*/ 2147483647 w 312"/>
              <a:gd name="T117" fmla="*/ 2147483647 h 155"/>
              <a:gd name="T118" fmla="*/ 2147483647 w 312"/>
              <a:gd name="T119" fmla="*/ 2147483647 h 155"/>
              <a:gd name="T120" fmla="*/ 2147483647 w 312"/>
              <a:gd name="T121" fmla="*/ 2147483647 h 155"/>
              <a:gd name="T122" fmla="*/ 2147483647 w 312"/>
              <a:gd name="T123" fmla="*/ 2147483647 h 15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12"/>
              <a:gd name="T187" fmla="*/ 0 h 155"/>
              <a:gd name="T188" fmla="*/ 312 w 312"/>
              <a:gd name="T189" fmla="*/ 155 h 15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12" h="155">
                <a:moveTo>
                  <a:pt x="192" y="155"/>
                </a:moveTo>
                <a:lnTo>
                  <a:pt x="194" y="151"/>
                </a:lnTo>
                <a:lnTo>
                  <a:pt x="197" y="148"/>
                </a:lnTo>
                <a:lnTo>
                  <a:pt x="200" y="145"/>
                </a:lnTo>
                <a:lnTo>
                  <a:pt x="203" y="142"/>
                </a:lnTo>
                <a:lnTo>
                  <a:pt x="211" y="137"/>
                </a:lnTo>
                <a:lnTo>
                  <a:pt x="220" y="132"/>
                </a:lnTo>
                <a:lnTo>
                  <a:pt x="238" y="123"/>
                </a:lnTo>
                <a:lnTo>
                  <a:pt x="253" y="117"/>
                </a:lnTo>
                <a:lnTo>
                  <a:pt x="255" y="109"/>
                </a:lnTo>
                <a:lnTo>
                  <a:pt x="260" y="97"/>
                </a:lnTo>
                <a:lnTo>
                  <a:pt x="264" y="91"/>
                </a:lnTo>
                <a:lnTo>
                  <a:pt x="267" y="86"/>
                </a:lnTo>
                <a:lnTo>
                  <a:pt x="269" y="82"/>
                </a:lnTo>
                <a:lnTo>
                  <a:pt x="272" y="81"/>
                </a:lnTo>
                <a:lnTo>
                  <a:pt x="312" y="44"/>
                </a:lnTo>
                <a:lnTo>
                  <a:pt x="312" y="39"/>
                </a:lnTo>
                <a:lnTo>
                  <a:pt x="310" y="35"/>
                </a:lnTo>
                <a:lnTo>
                  <a:pt x="306" y="32"/>
                </a:lnTo>
                <a:lnTo>
                  <a:pt x="302" y="30"/>
                </a:lnTo>
                <a:lnTo>
                  <a:pt x="291" y="28"/>
                </a:lnTo>
                <a:lnTo>
                  <a:pt x="280" y="27"/>
                </a:lnTo>
                <a:lnTo>
                  <a:pt x="268" y="27"/>
                </a:lnTo>
                <a:lnTo>
                  <a:pt x="259" y="27"/>
                </a:lnTo>
                <a:lnTo>
                  <a:pt x="256" y="26"/>
                </a:lnTo>
                <a:lnTo>
                  <a:pt x="253" y="25"/>
                </a:lnTo>
                <a:lnTo>
                  <a:pt x="252" y="23"/>
                </a:lnTo>
                <a:lnTo>
                  <a:pt x="253" y="20"/>
                </a:lnTo>
                <a:lnTo>
                  <a:pt x="232" y="19"/>
                </a:lnTo>
                <a:lnTo>
                  <a:pt x="216" y="17"/>
                </a:lnTo>
                <a:lnTo>
                  <a:pt x="202" y="13"/>
                </a:lnTo>
                <a:lnTo>
                  <a:pt x="189" y="9"/>
                </a:lnTo>
                <a:lnTo>
                  <a:pt x="177" y="6"/>
                </a:lnTo>
                <a:lnTo>
                  <a:pt x="163" y="3"/>
                </a:lnTo>
                <a:lnTo>
                  <a:pt x="146" y="1"/>
                </a:lnTo>
                <a:lnTo>
                  <a:pt x="126" y="0"/>
                </a:lnTo>
                <a:lnTo>
                  <a:pt x="110" y="1"/>
                </a:lnTo>
                <a:lnTo>
                  <a:pt x="74" y="4"/>
                </a:lnTo>
                <a:lnTo>
                  <a:pt x="53" y="6"/>
                </a:lnTo>
                <a:lnTo>
                  <a:pt x="34" y="8"/>
                </a:lnTo>
                <a:lnTo>
                  <a:pt x="18" y="10"/>
                </a:lnTo>
                <a:lnTo>
                  <a:pt x="7" y="12"/>
                </a:lnTo>
                <a:lnTo>
                  <a:pt x="9" y="17"/>
                </a:lnTo>
                <a:lnTo>
                  <a:pt x="11" y="19"/>
                </a:lnTo>
                <a:lnTo>
                  <a:pt x="13" y="19"/>
                </a:lnTo>
                <a:lnTo>
                  <a:pt x="15" y="20"/>
                </a:lnTo>
                <a:lnTo>
                  <a:pt x="18" y="20"/>
                </a:lnTo>
                <a:lnTo>
                  <a:pt x="19" y="20"/>
                </a:lnTo>
                <a:lnTo>
                  <a:pt x="20" y="22"/>
                </a:lnTo>
                <a:lnTo>
                  <a:pt x="20" y="26"/>
                </a:lnTo>
                <a:lnTo>
                  <a:pt x="20" y="30"/>
                </a:lnTo>
                <a:lnTo>
                  <a:pt x="19" y="35"/>
                </a:lnTo>
                <a:lnTo>
                  <a:pt x="18" y="39"/>
                </a:lnTo>
                <a:lnTo>
                  <a:pt x="15" y="42"/>
                </a:lnTo>
                <a:lnTo>
                  <a:pt x="12" y="45"/>
                </a:lnTo>
                <a:lnTo>
                  <a:pt x="9" y="48"/>
                </a:lnTo>
                <a:lnTo>
                  <a:pt x="4" y="49"/>
                </a:lnTo>
                <a:lnTo>
                  <a:pt x="0" y="50"/>
                </a:lnTo>
                <a:lnTo>
                  <a:pt x="74" y="68"/>
                </a:lnTo>
                <a:lnTo>
                  <a:pt x="87" y="111"/>
                </a:lnTo>
                <a:lnTo>
                  <a:pt x="166" y="123"/>
                </a:lnTo>
                <a:lnTo>
                  <a:pt x="192" y="1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8" name="Freeform 297"/>
          <p:cNvSpPr>
            <a:spLocks/>
          </p:cNvSpPr>
          <p:nvPr>
            <p:custDataLst>
              <p:tags r:id="rId189"/>
            </p:custDataLst>
          </p:nvPr>
        </p:nvSpPr>
        <p:spPr bwMode="auto">
          <a:xfrm>
            <a:off x="4140200" y="2078038"/>
            <a:ext cx="19050" cy="60325"/>
          </a:xfrm>
          <a:custGeom>
            <a:avLst/>
            <a:gdLst>
              <a:gd name="T0" fmla="*/ 0 w 46"/>
              <a:gd name="T1" fmla="*/ 2147483647 h 50"/>
              <a:gd name="T2" fmla="*/ 2147483647 w 46"/>
              <a:gd name="T3" fmla="*/ 2147483647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2147483647 h 50"/>
              <a:gd name="T12" fmla="*/ 2147483647 w 46"/>
              <a:gd name="T13" fmla="*/ 2147483647 h 50"/>
              <a:gd name="T14" fmla="*/ 2147483647 w 46"/>
              <a:gd name="T15" fmla="*/ 0 h 50"/>
              <a:gd name="T16" fmla="*/ 2147483647 w 46"/>
              <a:gd name="T17" fmla="*/ 2147483647 h 50"/>
              <a:gd name="T18" fmla="*/ 2147483647 w 46"/>
              <a:gd name="T19" fmla="*/ 2147483647 h 50"/>
              <a:gd name="T20" fmla="*/ 2147483647 w 46"/>
              <a:gd name="T21" fmla="*/ 2147483647 h 50"/>
              <a:gd name="T22" fmla="*/ 2147483647 w 46"/>
              <a:gd name="T23" fmla="*/ 2147483647 h 50"/>
              <a:gd name="T24" fmla="*/ 2147483647 w 46"/>
              <a:gd name="T25" fmla="*/ 2147483647 h 50"/>
              <a:gd name="T26" fmla="*/ 2147483647 w 46"/>
              <a:gd name="T27" fmla="*/ 2147483647 h 50"/>
              <a:gd name="T28" fmla="*/ 0 w 46"/>
              <a:gd name="T29" fmla="*/ 2147483647 h 5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50"/>
              <a:gd name="T47" fmla="*/ 46 w 46"/>
              <a:gd name="T48" fmla="*/ 50 h 5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50">
                <a:moveTo>
                  <a:pt x="0" y="25"/>
                </a:moveTo>
                <a:lnTo>
                  <a:pt x="2" y="18"/>
                </a:lnTo>
                <a:lnTo>
                  <a:pt x="1" y="14"/>
                </a:lnTo>
                <a:lnTo>
                  <a:pt x="2" y="13"/>
                </a:lnTo>
                <a:lnTo>
                  <a:pt x="3" y="13"/>
                </a:lnTo>
                <a:lnTo>
                  <a:pt x="6" y="12"/>
                </a:lnTo>
                <a:lnTo>
                  <a:pt x="13" y="12"/>
                </a:lnTo>
                <a:lnTo>
                  <a:pt x="46" y="0"/>
                </a:lnTo>
                <a:lnTo>
                  <a:pt x="46" y="50"/>
                </a:lnTo>
                <a:lnTo>
                  <a:pt x="40" y="49"/>
                </a:lnTo>
                <a:lnTo>
                  <a:pt x="33" y="45"/>
                </a:lnTo>
                <a:lnTo>
                  <a:pt x="25" y="41"/>
                </a:lnTo>
                <a:lnTo>
                  <a:pt x="17" y="37"/>
                </a:lnTo>
                <a:lnTo>
                  <a:pt x="5" y="28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19" name="Freeform 298"/>
          <p:cNvSpPr>
            <a:spLocks/>
          </p:cNvSpPr>
          <p:nvPr>
            <p:custDataLst>
              <p:tags r:id="rId190"/>
            </p:custDataLst>
          </p:nvPr>
        </p:nvSpPr>
        <p:spPr bwMode="auto">
          <a:xfrm>
            <a:off x="4329113" y="2533650"/>
            <a:ext cx="14287" cy="57150"/>
          </a:xfrm>
          <a:custGeom>
            <a:avLst/>
            <a:gdLst>
              <a:gd name="T0" fmla="*/ 2147483647 w 27"/>
              <a:gd name="T1" fmla="*/ 0 h 19"/>
              <a:gd name="T2" fmla="*/ 2147483647 w 27"/>
              <a:gd name="T3" fmla="*/ 2147483647 h 19"/>
              <a:gd name="T4" fmla="*/ 2147483647 w 27"/>
              <a:gd name="T5" fmla="*/ 2147483647 h 19"/>
              <a:gd name="T6" fmla="*/ 2147483647 w 27"/>
              <a:gd name="T7" fmla="*/ 2147483647 h 19"/>
              <a:gd name="T8" fmla="*/ 0 w 27"/>
              <a:gd name="T9" fmla="*/ 2147483647 h 19"/>
              <a:gd name="T10" fmla="*/ 2147483647 w 27"/>
              <a:gd name="T11" fmla="*/ 2147483647 h 19"/>
              <a:gd name="T12" fmla="*/ 2147483647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9"/>
              <a:gd name="T23" fmla="*/ 27 w 27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20" name="Freeform 299"/>
          <p:cNvSpPr>
            <a:spLocks/>
          </p:cNvSpPr>
          <p:nvPr>
            <p:custDataLst>
              <p:tags r:id="rId191"/>
            </p:custDataLst>
          </p:nvPr>
        </p:nvSpPr>
        <p:spPr bwMode="auto">
          <a:xfrm>
            <a:off x="3576638" y="3133725"/>
            <a:ext cx="161925" cy="141288"/>
          </a:xfrm>
          <a:custGeom>
            <a:avLst/>
            <a:gdLst>
              <a:gd name="T0" fmla="*/ 2147483647 w 365"/>
              <a:gd name="T1" fmla="*/ 2147483647 h 271"/>
              <a:gd name="T2" fmla="*/ 2147483647 w 365"/>
              <a:gd name="T3" fmla="*/ 2147483647 h 271"/>
              <a:gd name="T4" fmla="*/ 2147483647 w 365"/>
              <a:gd name="T5" fmla="*/ 2147483647 h 271"/>
              <a:gd name="T6" fmla="*/ 2147483647 w 365"/>
              <a:gd name="T7" fmla="*/ 2147483647 h 271"/>
              <a:gd name="T8" fmla="*/ 2147483647 w 365"/>
              <a:gd name="T9" fmla="*/ 2147483647 h 271"/>
              <a:gd name="T10" fmla="*/ 2147483647 w 365"/>
              <a:gd name="T11" fmla="*/ 2147483647 h 271"/>
              <a:gd name="T12" fmla="*/ 2147483647 w 365"/>
              <a:gd name="T13" fmla="*/ 2147483647 h 271"/>
              <a:gd name="T14" fmla="*/ 2147483647 w 365"/>
              <a:gd name="T15" fmla="*/ 2147483647 h 271"/>
              <a:gd name="T16" fmla="*/ 2147483647 w 365"/>
              <a:gd name="T17" fmla="*/ 2147483647 h 271"/>
              <a:gd name="T18" fmla="*/ 2147483647 w 365"/>
              <a:gd name="T19" fmla="*/ 2147483647 h 271"/>
              <a:gd name="T20" fmla="*/ 2147483647 w 365"/>
              <a:gd name="T21" fmla="*/ 2147483647 h 271"/>
              <a:gd name="T22" fmla="*/ 2147483647 w 365"/>
              <a:gd name="T23" fmla="*/ 2147483647 h 271"/>
              <a:gd name="T24" fmla="*/ 2147483647 w 365"/>
              <a:gd name="T25" fmla="*/ 2147483647 h 271"/>
              <a:gd name="T26" fmla="*/ 2147483647 w 365"/>
              <a:gd name="T27" fmla="*/ 2147483647 h 271"/>
              <a:gd name="T28" fmla="*/ 2147483647 w 365"/>
              <a:gd name="T29" fmla="*/ 2147483647 h 271"/>
              <a:gd name="T30" fmla="*/ 2147483647 w 365"/>
              <a:gd name="T31" fmla="*/ 2147483647 h 271"/>
              <a:gd name="T32" fmla="*/ 2147483647 w 365"/>
              <a:gd name="T33" fmla="*/ 2147483647 h 271"/>
              <a:gd name="T34" fmla="*/ 2147483647 w 365"/>
              <a:gd name="T35" fmla="*/ 2147483647 h 271"/>
              <a:gd name="T36" fmla="*/ 2147483647 w 365"/>
              <a:gd name="T37" fmla="*/ 2147483647 h 271"/>
              <a:gd name="T38" fmla="*/ 2147483647 w 365"/>
              <a:gd name="T39" fmla="*/ 2147483647 h 271"/>
              <a:gd name="T40" fmla="*/ 2147483647 w 365"/>
              <a:gd name="T41" fmla="*/ 2147483647 h 271"/>
              <a:gd name="T42" fmla="*/ 2147483647 w 365"/>
              <a:gd name="T43" fmla="*/ 2147483647 h 271"/>
              <a:gd name="T44" fmla="*/ 2147483647 w 365"/>
              <a:gd name="T45" fmla="*/ 2147483647 h 271"/>
              <a:gd name="T46" fmla="*/ 2147483647 w 365"/>
              <a:gd name="T47" fmla="*/ 2147483647 h 271"/>
              <a:gd name="T48" fmla="*/ 2147483647 w 365"/>
              <a:gd name="T49" fmla="*/ 2147483647 h 271"/>
              <a:gd name="T50" fmla="*/ 2147483647 w 365"/>
              <a:gd name="T51" fmla="*/ 2147483647 h 271"/>
              <a:gd name="T52" fmla="*/ 2147483647 w 365"/>
              <a:gd name="T53" fmla="*/ 2147483647 h 271"/>
              <a:gd name="T54" fmla="*/ 2147483647 w 365"/>
              <a:gd name="T55" fmla="*/ 2147483647 h 271"/>
              <a:gd name="T56" fmla="*/ 2147483647 w 365"/>
              <a:gd name="T57" fmla="*/ 2147483647 h 271"/>
              <a:gd name="T58" fmla="*/ 2147483647 w 365"/>
              <a:gd name="T59" fmla="*/ 2147483647 h 271"/>
              <a:gd name="T60" fmla="*/ 2147483647 w 365"/>
              <a:gd name="T61" fmla="*/ 2147483647 h 271"/>
              <a:gd name="T62" fmla="*/ 2147483647 w 365"/>
              <a:gd name="T63" fmla="*/ 2147483647 h 271"/>
              <a:gd name="T64" fmla="*/ 0 w 365"/>
              <a:gd name="T65" fmla="*/ 2147483647 h 271"/>
              <a:gd name="T66" fmla="*/ 2147483647 w 365"/>
              <a:gd name="T67" fmla="*/ 2147483647 h 271"/>
              <a:gd name="T68" fmla="*/ 2147483647 w 365"/>
              <a:gd name="T69" fmla="*/ 2147483647 h 271"/>
              <a:gd name="T70" fmla="*/ 2147483647 w 365"/>
              <a:gd name="T71" fmla="*/ 2147483647 h 271"/>
              <a:gd name="T72" fmla="*/ 2147483647 w 365"/>
              <a:gd name="T73" fmla="*/ 2147483647 h 271"/>
              <a:gd name="T74" fmla="*/ 2147483647 w 365"/>
              <a:gd name="T75" fmla="*/ 2147483647 h 271"/>
              <a:gd name="T76" fmla="*/ 2147483647 w 365"/>
              <a:gd name="T77" fmla="*/ 2147483647 h 271"/>
              <a:gd name="T78" fmla="*/ 2147483647 w 365"/>
              <a:gd name="T79" fmla="*/ 2147483647 h 271"/>
              <a:gd name="T80" fmla="*/ 2147483647 w 365"/>
              <a:gd name="T81" fmla="*/ 2147483647 h 271"/>
              <a:gd name="T82" fmla="*/ 2147483647 w 365"/>
              <a:gd name="T83" fmla="*/ 2147483647 h 271"/>
              <a:gd name="T84" fmla="*/ 2147483647 w 365"/>
              <a:gd name="T85" fmla="*/ 0 h 271"/>
              <a:gd name="T86" fmla="*/ 2147483647 w 365"/>
              <a:gd name="T87" fmla="*/ 2147483647 h 271"/>
              <a:gd name="T88" fmla="*/ 2147483647 w 365"/>
              <a:gd name="T89" fmla="*/ 2147483647 h 271"/>
              <a:gd name="T90" fmla="*/ 2147483647 w 365"/>
              <a:gd name="T91" fmla="*/ 2147483647 h 271"/>
              <a:gd name="T92" fmla="*/ 2147483647 w 365"/>
              <a:gd name="T93" fmla="*/ 2147483647 h 271"/>
              <a:gd name="T94" fmla="*/ 2147483647 w 365"/>
              <a:gd name="T95" fmla="*/ 2147483647 h 271"/>
              <a:gd name="T96" fmla="*/ 2147483647 w 365"/>
              <a:gd name="T97" fmla="*/ 2147483647 h 271"/>
              <a:gd name="T98" fmla="*/ 2147483647 w 365"/>
              <a:gd name="T99" fmla="*/ 2147483647 h 271"/>
              <a:gd name="T100" fmla="*/ 2147483647 w 365"/>
              <a:gd name="T101" fmla="*/ 2147483647 h 271"/>
              <a:gd name="T102" fmla="*/ 2147483647 w 365"/>
              <a:gd name="T103" fmla="*/ 2147483647 h 271"/>
              <a:gd name="T104" fmla="*/ 2147483647 w 365"/>
              <a:gd name="T105" fmla="*/ 2147483647 h 271"/>
              <a:gd name="T106" fmla="*/ 2147483647 w 365"/>
              <a:gd name="T107" fmla="*/ 2147483647 h 271"/>
              <a:gd name="T108" fmla="*/ 2147483647 w 365"/>
              <a:gd name="T109" fmla="*/ 2147483647 h 271"/>
              <a:gd name="T110" fmla="*/ 2147483647 w 365"/>
              <a:gd name="T111" fmla="*/ 2147483647 h 271"/>
              <a:gd name="T112" fmla="*/ 2147483647 w 365"/>
              <a:gd name="T113" fmla="*/ 2147483647 h 271"/>
              <a:gd name="T114" fmla="*/ 2147483647 w 365"/>
              <a:gd name="T115" fmla="*/ 2147483647 h 271"/>
              <a:gd name="T116" fmla="*/ 2147483647 w 365"/>
              <a:gd name="T117" fmla="*/ 2147483647 h 27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65"/>
              <a:gd name="T178" fmla="*/ 0 h 271"/>
              <a:gd name="T179" fmla="*/ 365 w 365"/>
              <a:gd name="T180" fmla="*/ 271 h 27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65" h="271">
                <a:moveTo>
                  <a:pt x="219" y="252"/>
                </a:moveTo>
                <a:lnTo>
                  <a:pt x="203" y="250"/>
                </a:lnTo>
                <a:lnTo>
                  <a:pt x="184" y="248"/>
                </a:lnTo>
                <a:lnTo>
                  <a:pt x="163" y="246"/>
                </a:lnTo>
                <a:lnTo>
                  <a:pt x="142" y="246"/>
                </a:lnTo>
                <a:lnTo>
                  <a:pt x="121" y="247"/>
                </a:lnTo>
                <a:lnTo>
                  <a:pt x="101" y="249"/>
                </a:lnTo>
                <a:lnTo>
                  <a:pt x="92" y="250"/>
                </a:lnTo>
                <a:lnTo>
                  <a:pt x="82" y="252"/>
                </a:lnTo>
                <a:lnTo>
                  <a:pt x="74" y="255"/>
                </a:lnTo>
                <a:lnTo>
                  <a:pt x="65" y="258"/>
                </a:lnTo>
                <a:lnTo>
                  <a:pt x="26" y="271"/>
                </a:lnTo>
                <a:lnTo>
                  <a:pt x="23" y="271"/>
                </a:lnTo>
                <a:lnTo>
                  <a:pt x="20" y="270"/>
                </a:lnTo>
                <a:lnTo>
                  <a:pt x="18" y="268"/>
                </a:lnTo>
                <a:lnTo>
                  <a:pt x="17" y="266"/>
                </a:lnTo>
                <a:lnTo>
                  <a:pt x="17" y="260"/>
                </a:lnTo>
                <a:lnTo>
                  <a:pt x="18" y="254"/>
                </a:lnTo>
                <a:lnTo>
                  <a:pt x="24" y="240"/>
                </a:lnTo>
                <a:lnTo>
                  <a:pt x="26" y="228"/>
                </a:lnTo>
                <a:lnTo>
                  <a:pt x="45" y="227"/>
                </a:lnTo>
                <a:lnTo>
                  <a:pt x="61" y="226"/>
                </a:lnTo>
                <a:lnTo>
                  <a:pt x="75" y="224"/>
                </a:lnTo>
                <a:lnTo>
                  <a:pt x="89" y="222"/>
                </a:lnTo>
                <a:lnTo>
                  <a:pt x="102" y="220"/>
                </a:lnTo>
                <a:lnTo>
                  <a:pt x="115" y="218"/>
                </a:lnTo>
                <a:lnTo>
                  <a:pt x="129" y="216"/>
                </a:lnTo>
                <a:lnTo>
                  <a:pt x="146" y="216"/>
                </a:lnTo>
                <a:lnTo>
                  <a:pt x="164" y="217"/>
                </a:lnTo>
                <a:lnTo>
                  <a:pt x="182" y="218"/>
                </a:lnTo>
                <a:lnTo>
                  <a:pt x="191" y="218"/>
                </a:lnTo>
                <a:lnTo>
                  <a:pt x="199" y="218"/>
                </a:lnTo>
                <a:lnTo>
                  <a:pt x="209" y="217"/>
                </a:lnTo>
                <a:lnTo>
                  <a:pt x="219" y="216"/>
                </a:lnTo>
                <a:lnTo>
                  <a:pt x="217" y="211"/>
                </a:lnTo>
                <a:lnTo>
                  <a:pt x="215" y="208"/>
                </a:lnTo>
                <a:lnTo>
                  <a:pt x="213" y="203"/>
                </a:lnTo>
                <a:lnTo>
                  <a:pt x="210" y="201"/>
                </a:lnTo>
                <a:lnTo>
                  <a:pt x="204" y="196"/>
                </a:lnTo>
                <a:lnTo>
                  <a:pt x="195" y="194"/>
                </a:lnTo>
                <a:lnTo>
                  <a:pt x="186" y="192"/>
                </a:lnTo>
                <a:lnTo>
                  <a:pt x="175" y="191"/>
                </a:lnTo>
                <a:lnTo>
                  <a:pt x="164" y="191"/>
                </a:lnTo>
                <a:lnTo>
                  <a:pt x="152" y="190"/>
                </a:lnTo>
                <a:lnTo>
                  <a:pt x="120" y="191"/>
                </a:lnTo>
                <a:lnTo>
                  <a:pt x="93" y="192"/>
                </a:lnTo>
                <a:lnTo>
                  <a:pt x="79" y="193"/>
                </a:lnTo>
                <a:lnTo>
                  <a:pt x="64" y="196"/>
                </a:lnTo>
                <a:lnTo>
                  <a:pt x="49" y="199"/>
                </a:lnTo>
                <a:lnTo>
                  <a:pt x="33" y="203"/>
                </a:lnTo>
                <a:lnTo>
                  <a:pt x="37" y="191"/>
                </a:lnTo>
                <a:lnTo>
                  <a:pt x="38" y="183"/>
                </a:lnTo>
                <a:lnTo>
                  <a:pt x="39" y="177"/>
                </a:lnTo>
                <a:lnTo>
                  <a:pt x="39" y="172"/>
                </a:lnTo>
                <a:lnTo>
                  <a:pt x="34" y="168"/>
                </a:lnTo>
                <a:lnTo>
                  <a:pt x="26" y="164"/>
                </a:lnTo>
                <a:lnTo>
                  <a:pt x="18" y="161"/>
                </a:lnTo>
                <a:lnTo>
                  <a:pt x="13" y="160"/>
                </a:lnTo>
                <a:lnTo>
                  <a:pt x="13" y="153"/>
                </a:lnTo>
                <a:lnTo>
                  <a:pt x="11" y="147"/>
                </a:lnTo>
                <a:lnTo>
                  <a:pt x="8" y="144"/>
                </a:lnTo>
                <a:lnTo>
                  <a:pt x="6" y="143"/>
                </a:lnTo>
                <a:lnTo>
                  <a:pt x="4" y="142"/>
                </a:lnTo>
                <a:lnTo>
                  <a:pt x="2" y="141"/>
                </a:lnTo>
                <a:lnTo>
                  <a:pt x="0" y="139"/>
                </a:lnTo>
                <a:lnTo>
                  <a:pt x="0" y="135"/>
                </a:lnTo>
                <a:lnTo>
                  <a:pt x="1" y="125"/>
                </a:lnTo>
                <a:lnTo>
                  <a:pt x="5" y="115"/>
                </a:lnTo>
                <a:lnTo>
                  <a:pt x="11" y="104"/>
                </a:lnTo>
                <a:lnTo>
                  <a:pt x="17" y="92"/>
                </a:lnTo>
                <a:lnTo>
                  <a:pt x="24" y="80"/>
                </a:lnTo>
                <a:lnTo>
                  <a:pt x="30" y="69"/>
                </a:lnTo>
                <a:lnTo>
                  <a:pt x="36" y="59"/>
                </a:lnTo>
                <a:lnTo>
                  <a:pt x="39" y="49"/>
                </a:lnTo>
                <a:lnTo>
                  <a:pt x="45" y="43"/>
                </a:lnTo>
                <a:lnTo>
                  <a:pt x="48" y="42"/>
                </a:lnTo>
                <a:lnTo>
                  <a:pt x="49" y="44"/>
                </a:lnTo>
                <a:lnTo>
                  <a:pt x="49" y="48"/>
                </a:lnTo>
                <a:lnTo>
                  <a:pt x="48" y="51"/>
                </a:lnTo>
                <a:lnTo>
                  <a:pt x="52" y="36"/>
                </a:lnTo>
                <a:lnTo>
                  <a:pt x="61" y="35"/>
                </a:lnTo>
                <a:lnTo>
                  <a:pt x="75" y="31"/>
                </a:lnTo>
                <a:lnTo>
                  <a:pt x="94" y="25"/>
                </a:lnTo>
                <a:lnTo>
                  <a:pt x="114" y="18"/>
                </a:lnTo>
                <a:lnTo>
                  <a:pt x="150" y="6"/>
                </a:lnTo>
                <a:lnTo>
                  <a:pt x="165" y="0"/>
                </a:lnTo>
                <a:lnTo>
                  <a:pt x="175" y="8"/>
                </a:lnTo>
                <a:lnTo>
                  <a:pt x="184" y="15"/>
                </a:lnTo>
                <a:lnTo>
                  <a:pt x="194" y="20"/>
                </a:lnTo>
                <a:lnTo>
                  <a:pt x="202" y="24"/>
                </a:lnTo>
                <a:lnTo>
                  <a:pt x="210" y="27"/>
                </a:lnTo>
                <a:lnTo>
                  <a:pt x="220" y="29"/>
                </a:lnTo>
                <a:lnTo>
                  <a:pt x="229" y="30"/>
                </a:lnTo>
                <a:lnTo>
                  <a:pt x="239" y="30"/>
                </a:lnTo>
                <a:lnTo>
                  <a:pt x="239" y="42"/>
                </a:lnTo>
                <a:lnTo>
                  <a:pt x="241" y="52"/>
                </a:lnTo>
                <a:lnTo>
                  <a:pt x="243" y="61"/>
                </a:lnTo>
                <a:lnTo>
                  <a:pt x="247" y="69"/>
                </a:lnTo>
                <a:lnTo>
                  <a:pt x="250" y="77"/>
                </a:lnTo>
                <a:lnTo>
                  <a:pt x="254" y="84"/>
                </a:lnTo>
                <a:lnTo>
                  <a:pt x="259" y="90"/>
                </a:lnTo>
                <a:lnTo>
                  <a:pt x="264" y="95"/>
                </a:lnTo>
                <a:lnTo>
                  <a:pt x="286" y="115"/>
                </a:lnTo>
                <a:lnTo>
                  <a:pt x="305" y="129"/>
                </a:lnTo>
                <a:lnTo>
                  <a:pt x="305" y="210"/>
                </a:lnTo>
                <a:lnTo>
                  <a:pt x="352" y="234"/>
                </a:lnTo>
                <a:lnTo>
                  <a:pt x="353" y="245"/>
                </a:lnTo>
                <a:lnTo>
                  <a:pt x="359" y="257"/>
                </a:lnTo>
                <a:lnTo>
                  <a:pt x="363" y="267"/>
                </a:lnTo>
                <a:lnTo>
                  <a:pt x="365" y="271"/>
                </a:lnTo>
                <a:lnTo>
                  <a:pt x="353" y="267"/>
                </a:lnTo>
                <a:lnTo>
                  <a:pt x="321" y="259"/>
                </a:lnTo>
                <a:lnTo>
                  <a:pt x="300" y="255"/>
                </a:lnTo>
                <a:lnTo>
                  <a:pt x="275" y="252"/>
                </a:lnTo>
                <a:lnTo>
                  <a:pt x="262" y="251"/>
                </a:lnTo>
                <a:lnTo>
                  <a:pt x="248" y="251"/>
                </a:lnTo>
                <a:lnTo>
                  <a:pt x="233" y="251"/>
                </a:lnTo>
                <a:lnTo>
                  <a:pt x="219" y="252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21" name="Freeform 300"/>
          <p:cNvSpPr>
            <a:spLocks/>
          </p:cNvSpPr>
          <p:nvPr>
            <p:custDataLst>
              <p:tags r:id="rId192"/>
            </p:custDataLst>
          </p:nvPr>
        </p:nvSpPr>
        <p:spPr bwMode="auto">
          <a:xfrm>
            <a:off x="4687888" y="1231900"/>
            <a:ext cx="107950" cy="60325"/>
          </a:xfrm>
          <a:custGeom>
            <a:avLst/>
            <a:gdLst>
              <a:gd name="T0" fmla="*/ 2147483647 w 246"/>
              <a:gd name="T1" fmla="*/ 2147483647 h 42"/>
              <a:gd name="T2" fmla="*/ 2147483647 w 246"/>
              <a:gd name="T3" fmla="*/ 2147483647 h 42"/>
              <a:gd name="T4" fmla="*/ 2147483647 w 246"/>
              <a:gd name="T5" fmla="*/ 2147483647 h 42"/>
              <a:gd name="T6" fmla="*/ 2147483647 w 246"/>
              <a:gd name="T7" fmla="*/ 2147483647 h 42"/>
              <a:gd name="T8" fmla="*/ 2147483647 w 246"/>
              <a:gd name="T9" fmla="*/ 2147483647 h 42"/>
              <a:gd name="T10" fmla="*/ 2147483647 w 246"/>
              <a:gd name="T11" fmla="*/ 2147483647 h 42"/>
              <a:gd name="T12" fmla="*/ 2147483647 w 246"/>
              <a:gd name="T13" fmla="*/ 2147483647 h 42"/>
              <a:gd name="T14" fmla="*/ 2147483647 w 246"/>
              <a:gd name="T15" fmla="*/ 2147483647 h 42"/>
              <a:gd name="T16" fmla="*/ 2147483647 w 246"/>
              <a:gd name="T17" fmla="*/ 2147483647 h 42"/>
              <a:gd name="T18" fmla="*/ 2147483647 w 246"/>
              <a:gd name="T19" fmla="*/ 2147483647 h 42"/>
              <a:gd name="T20" fmla="*/ 2147483647 w 246"/>
              <a:gd name="T21" fmla="*/ 2147483647 h 42"/>
              <a:gd name="T22" fmla="*/ 2147483647 w 246"/>
              <a:gd name="T23" fmla="*/ 2147483647 h 42"/>
              <a:gd name="T24" fmla="*/ 2147483647 w 246"/>
              <a:gd name="T25" fmla="*/ 2147483647 h 42"/>
              <a:gd name="T26" fmla="*/ 2147483647 w 246"/>
              <a:gd name="T27" fmla="*/ 2147483647 h 42"/>
              <a:gd name="T28" fmla="*/ 2147483647 w 246"/>
              <a:gd name="T29" fmla="*/ 2147483647 h 42"/>
              <a:gd name="T30" fmla="*/ 2147483647 w 246"/>
              <a:gd name="T31" fmla="*/ 2147483647 h 42"/>
              <a:gd name="T32" fmla="*/ 2147483647 w 246"/>
              <a:gd name="T33" fmla="*/ 2147483647 h 42"/>
              <a:gd name="T34" fmla="*/ 2147483647 w 246"/>
              <a:gd name="T35" fmla="*/ 2147483647 h 42"/>
              <a:gd name="T36" fmla="*/ 2147483647 w 246"/>
              <a:gd name="T37" fmla="*/ 2147483647 h 42"/>
              <a:gd name="T38" fmla="*/ 2147483647 w 246"/>
              <a:gd name="T39" fmla="*/ 2147483647 h 42"/>
              <a:gd name="T40" fmla="*/ 2147483647 w 246"/>
              <a:gd name="T41" fmla="*/ 2147483647 h 42"/>
              <a:gd name="T42" fmla="*/ 2147483647 w 246"/>
              <a:gd name="T43" fmla="*/ 2147483647 h 42"/>
              <a:gd name="T44" fmla="*/ 2147483647 w 246"/>
              <a:gd name="T45" fmla="*/ 2147483647 h 42"/>
              <a:gd name="T46" fmla="*/ 2147483647 w 246"/>
              <a:gd name="T47" fmla="*/ 2147483647 h 42"/>
              <a:gd name="T48" fmla="*/ 2147483647 w 246"/>
              <a:gd name="T49" fmla="*/ 2147483647 h 42"/>
              <a:gd name="T50" fmla="*/ 2147483647 w 246"/>
              <a:gd name="T51" fmla="*/ 2147483647 h 42"/>
              <a:gd name="T52" fmla="*/ 2147483647 w 246"/>
              <a:gd name="T53" fmla="*/ 2147483647 h 42"/>
              <a:gd name="T54" fmla="*/ 2147483647 w 246"/>
              <a:gd name="T55" fmla="*/ 2147483647 h 42"/>
              <a:gd name="T56" fmla="*/ 2147483647 w 246"/>
              <a:gd name="T57" fmla="*/ 2147483647 h 42"/>
              <a:gd name="T58" fmla="*/ 2147483647 w 246"/>
              <a:gd name="T59" fmla="*/ 2147483647 h 42"/>
              <a:gd name="T60" fmla="*/ 2147483647 w 246"/>
              <a:gd name="T61" fmla="*/ 2147483647 h 42"/>
              <a:gd name="T62" fmla="*/ 2147483647 w 246"/>
              <a:gd name="T63" fmla="*/ 2147483647 h 42"/>
              <a:gd name="T64" fmla="*/ 2147483647 w 246"/>
              <a:gd name="T65" fmla="*/ 0 h 42"/>
              <a:gd name="T66" fmla="*/ 2147483647 w 246"/>
              <a:gd name="T67" fmla="*/ 2147483647 h 42"/>
              <a:gd name="T68" fmla="*/ 2147483647 w 246"/>
              <a:gd name="T69" fmla="*/ 2147483647 h 42"/>
              <a:gd name="T70" fmla="*/ 2147483647 w 246"/>
              <a:gd name="T71" fmla="*/ 2147483647 h 42"/>
              <a:gd name="T72" fmla="*/ 2147483647 w 246"/>
              <a:gd name="T73" fmla="*/ 2147483647 h 42"/>
              <a:gd name="T74" fmla="*/ 2147483647 w 246"/>
              <a:gd name="T75" fmla="*/ 2147483647 h 42"/>
              <a:gd name="T76" fmla="*/ 2147483647 w 246"/>
              <a:gd name="T77" fmla="*/ 2147483647 h 42"/>
              <a:gd name="T78" fmla="*/ 2147483647 w 246"/>
              <a:gd name="T79" fmla="*/ 2147483647 h 42"/>
              <a:gd name="T80" fmla="*/ 2147483647 w 246"/>
              <a:gd name="T81" fmla="*/ 2147483647 h 42"/>
              <a:gd name="T82" fmla="*/ 2147483647 w 246"/>
              <a:gd name="T83" fmla="*/ 2147483647 h 42"/>
              <a:gd name="T84" fmla="*/ 2147483647 w 246"/>
              <a:gd name="T85" fmla="*/ 2147483647 h 42"/>
              <a:gd name="T86" fmla="*/ 2147483647 w 246"/>
              <a:gd name="T87" fmla="*/ 2147483647 h 42"/>
              <a:gd name="T88" fmla="*/ 2147483647 w 246"/>
              <a:gd name="T89" fmla="*/ 2147483647 h 42"/>
              <a:gd name="T90" fmla="*/ 2147483647 w 246"/>
              <a:gd name="T91" fmla="*/ 2147483647 h 42"/>
              <a:gd name="T92" fmla="*/ 0 w 246"/>
              <a:gd name="T93" fmla="*/ 2147483647 h 42"/>
              <a:gd name="T94" fmla="*/ 2147483647 w 246"/>
              <a:gd name="T95" fmla="*/ 2147483647 h 42"/>
              <a:gd name="T96" fmla="*/ 2147483647 w 246"/>
              <a:gd name="T97" fmla="*/ 2147483647 h 42"/>
              <a:gd name="T98" fmla="*/ 2147483647 w 246"/>
              <a:gd name="T99" fmla="*/ 2147483647 h 42"/>
              <a:gd name="T100" fmla="*/ 2147483647 w 246"/>
              <a:gd name="T101" fmla="*/ 2147483647 h 42"/>
              <a:gd name="T102" fmla="*/ 2147483647 w 246"/>
              <a:gd name="T103" fmla="*/ 2147483647 h 42"/>
              <a:gd name="T104" fmla="*/ 2147483647 w 246"/>
              <a:gd name="T105" fmla="*/ 214748364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46"/>
              <a:gd name="T160" fmla="*/ 0 h 42"/>
              <a:gd name="T161" fmla="*/ 246 w 246"/>
              <a:gd name="T162" fmla="*/ 42 h 4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2" name="Freeform 301"/>
          <p:cNvSpPr>
            <a:spLocks/>
          </p:cNvSpPr>
          <p:nvPr>
            <p:custDataLst>
              <p:tags r:id="rId193"/>
            </p:custDataLst>
          </p:nvPr>
        </p:nvSpPr>
        <p:spPr bwMode="auto">
          <a:xfrm>
            <a:off x="4830763" y="1214438"/>
            <a:ext cx="63500" cy="57150"/>
          </a:xfrm>
          <a:custGeom>
            <a:avLst/>
            <a:gdLst>
              <a:gd name="T0" fmla="*/ 2147483647 w 149"/>
              <a:gd name="T1" fmla="*/ 0 h 61"/>
              <a:gd name="T2" fmla="*/ 2147483647 w 149"/>
              <a:gd name="T3" fmla="*/ 2147483647 h 61"/>
              <a:gd name="T4" fmla="*/ 2147483647 w 149"/>
              <a:gd name="T5" fmla="*/ 2147483647 h 61"/>
              <a:gd name="T6" fmla="*/ 2147483647 w 149"/>
              <a:gd name="T7" fmla="*/ 2147483647 h 61"/>
              <a:gd name="T8" fmla="*/ 2147483647 w 149"/>
              <a:gd name="T9" fmla="*/ 2147483647 h 61"/>
              <a:gd name="T10" fmla="*/ 2147483647 w 149"/>
              <a:gd name="T11" fmla="*/ 2147483647 h 61"/>
              <a:gd name="T12" fmla="*/ 2147483647 w 149"/>
              <a:gd name="T13" fmla="*/ 2147483647 h 61"/>
              <a:gd name="T14" fmla="*/ 2147483647 w 149"/>
              <a:gd name="T15" fmla="*/ 2147483647 h 61"/>
              <a:gd name="T16" fmla="*/ 2147483647 w 149"/>
              <a:gd name="T17" fmla="*/ 2147483647 h 61"/>
              <a:gd name="T18" fmla="*/ 2147483647 w 149"/>
              <a:gd name="T19" fmla="*/ 2147483647 h 61"/>
              <a:gd name="T20" fmla="*/ 2147483647 w 149"/>
              <a:gd name="T21" fmla="*/ 2147483647 h 61"/>
              <a:gd name="T22" fmla="*/ 2147483647 w 149"/>
              <a:gd name="T23" fmla="*/ 2147483647 h 61"/>
              <a:gd name="T24" fmla="*/ 2147483647 w 149"/>
              <a:gd name="T25" fmla="*/ 2147483647 h 61"/>
              <a:gd name="T26" fmla="*/ 2147483647 w 149"/>
              <a:gd name="T27" fmla="*/ 2147483647 h 61"/>
              <a:gd name="T28" fmla="*/ 2147483647 w 149"/>
              <a:gd name="T29" fmla="*/ 2147483647 h 61"/>
              <a:gd name="T30" fmla="*/ 2147483647 w 149"/>
              <a:gd name="T31" fmla="*/ 2147483647 h 61"/>
              <a:gd name="T32" fmla="*/ 2147483647 w 149"/>
              <a:gd name="T33" fmla="*/ 2147483647 h 61"/>
              <a:gd name="T34" fmla="*/ 2147483647 w 149"/>
              <a:gd name="T35" fmla="*/ 2147483647 h 61"/>
              <a:gd name="T36" fmla="*/ 2147483647 w 149"/>
              <a:gd name="T37" fmla="*/ 2147483647 h 61"/>
              <a:gd name="T38" fmla="*/ 2147483647 w 149"/>
              <a:gd name="T39" fmla="*/ 2147483647 h 61"/>
              <a:gd name="T40" fmla="*/ 2147483647 w 149"/>
              <a:gd name="T41" fmla="*/ 2147483647 h 61"/>
              <a:gd name="T42" fmla="*/ 2147483647 w 149"/>
              <a:gd name="T43" fmla="*/ 2147483647 h 61"/>
              <a:gd name="T44" fmla="*/ 2147483647 w 149"/>
              <a:gd name="T45" fmla="*/ 2147483647 h 61"/>
              <a:gd name="T46" fmla="*/ 2147483647 w 149"/>
              <a:gd name="T47" fmla="*/ 2147483647 h 61"/>
              <a:gd name="T48" fmla="*/ 2147483647 w 149"/>
              <a:gd name="T49" fmla="*/ 2147483647 h 61"/>
              <a:gd name="T50" fmla="*/ 2147483647 w 149"/>
              <a:gd name="T51" fmla="*/ 2147483647 h 61"/>
              <a:gd name="T52" fmla="*/ 2147483647 w 149"/>
              <a:gd name="T53" fmla="*/ 2147483647 h 61"/>
              <a:gd name="T54" fmla="*/ 2147483647 w 149"/>
              <a:gd name="T55" fmla="*/ 2147483647 h 61"/>
              <a:gd name="T56" fmla="*/ 2147483647 w 149"/>
              <a:gd name="T57" fmla="*/ 2147483647 h 61"/>
              <a:gd name="T58" fmla="*/ 2147483647 w 149"/>
              <a:gd name="T59" fmla="*/ 2147483647 h 61"/>
              <a:gd name="T60" fmla="*/ 2147483647 w 149"/>
              <a:gd name="T61" fmla="*/ 2147483647 h 61"/>
              <a:gd name="T62" fmla="*/ 2147483647 w 149"/>
              <a:gd name="T63" fmla="*/ 2147483647 h 61"/>
              <a:gd name="T64" fmla="*/ 0 w 149"/>
              <a:gd name="T65" fmla="*/ 2147483647 h 61"/>
              <a:gd name="T66" fmla="*/ 0 w 149"/>
              <a:gd name="T67" fmla="*/ 2147483647 h 61"/>
              <a:gd name="T68" fmla="*/ 2147483647 w 149"/>
              <a:gd name="T69" fmla="*/ 2147483647 h 61"/>
              <a:gd name="T70" fmla="*/ 2147483647 w 149"/>
              <a:gd name="T71" fmla="*/ 2147483647 h 61"/>
              <a:gd name="T72" fmla="*/ 2147483647 w 149"/>
              <a:gd name="T73" fmla="*/ 2147483647 h 61"/>
              <a:gd name="T74" fmla="*/ 2147483647 w 149"/>
              <a:gd name="T75" fmla="*/ 2147483647 h 61"/>
              <a:gd name="T76" fmla="*/ 2147483647 w 149"/>
              <a:gd name="T77" fmla="*/ 2147483647 h 61"/>
              <a:gd name="T78" fmla="*/ 2147483647 w 149"/>
              <a:gd name="T79" fmla="*/ 2147483647 h 61"/>
              <a:gd name="T80" fmla="*/ 2147483647 w 149"/>
              <a:gd name="T81" fmla="*/ 2147483647 h 61"/>
              <a:gd name="T82" fmla="*/ 2147483647 w 149"/>
              <a:gd name="T83" fmla="*/ 2147483647 h 61"/>
              <a:gd name="T84" fmla="*/ 2147483647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9"/>
              <a:gd name="T130" fmla="*/ 0 h 61"/>
              <a:gd name="T131" fmla="*/ 149 w 149"/>
              <a:gd name="T132" fmla="*/ 61 h 6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3" name="Freeform 302"/>
          <p:cNvSpPr>
            <a:spLocks/>
          </p:cNvSpPr>
          <p:nvPr>
            <p:custDataLst>
              <p:tags r:id="rId194"/>
            </p:custDataLst>
          </p:nvPr>
        </p:nvSpPr>
        <p:spPr bwMode="auto">
          <a:xfrm>
            <a:off x="4867275" y="1222375"/>
            <a:ext cx="130175" cy="57150"/>
          </a:xfrm>
          <a:custGeom>
            <a:avLst/>
            <a:gdLst>
              <a:gd name="T0" fmla="*/ 2147483647 w 299"/>
              <a:gd name="T1" fmla="*/ 2147483647 h 74"/>
              <a:gd name="T2" fmla="*/ 2147483647 w 299"/>
              <a:gd name="T3" fmla="*/ 2147483647 h 74"/>
              <a:gd name="T4" fmla="*/ 2147483647 w 299"/>
              <a:gd name="T5" fmla="*/ 2147483647 h 74"/>
              <a:gd name="T6" fmla="*/ 2147483647 w 299"/>
              <a:gd name="T7" fmla="*/ 2147483647 h 74"/>
              <a:gd name="T8" fmla="*/ 2147483647 w 299"/>
              <a:gd name="T9" fmla="*/ 2147483647 h 74"/>
              <a:gd name="T10" fmla="*/ 2147483647 w 299"/>
              <a:gd name="T11" fmla="*/ 2147483647 h 74"/>
              <a:gd name="T12" fmla="*/ 2147483647 w 299"/>
              <a:gd name="T13" fmla="*/ 2147483647 h 74"/>
              <a:gd name="T14" fmla="*/ 2147483647 w 299"/>
              <a:gd name="T15" fmla="*/ 2147483647 h 74"/>
              <a:gd name="T16" fmla="*/ 2147483647 w 299"/>
              <a:gd name="T17" fmla="*/ 2147483647 h 74"/>
              <a:gd name="T18" fmla="*/ 2147483647 w 299"/>
              <a:gd name="T19" fmla="*/ 2147483647 h 74"/>
              <a:gd name="T20" fmla="*/ 2147483647 w 299"/>
              <a:gd name="T21" fmla="*/ 2147483647 h 74"/>
              <a:gd name="T22" fmla="*/ 2147483647 w 299"/>
              <a:gd name="T23" fmla="*/ 2147483647 h 74"/>
              <a:gd name="T24" fmla="*/ 2147483647 w 299"/>
              <a:gd name="T25" fmla="*/ 2147483647 h 74"/>
              <a:gd name="T26" fmla="*/ 2147483647 w 299"/>
              <a:gd name="T27" fmla="*/ 2147483647 h 74"/>
              <a:gd name="T28" fmla="*/ 2147483647 w 299"/>
              <a:gd name="T29" fmla="*/ 2147483647 h 74"/>
              <a:gd name="T30" fmla="*/ 2147483647 w 299"/>
              <a:gd name="T31" fmla="*/ 2147483647 h 74"/>
              <a:gd name="T32" fmla="*/ 2147483647 w 299"/>
              <a:gd name="T33" fmla="*/ 2147483647 h 74"/>
              <a:gd name="T34" fmla="*/ 2147483647 w 299"/>
              <a:gd name="T35" fmla="*/ 2147483647 h 74"/>
              <a:gd name="T36" fmla="*/ 2147483647 w 299"/>
              <a:gd name="T37" fmla="*/ 2147483647 h 74"/>
              <a:gd name="T38" fmla="*/ 2147483647 w 299"/>
              <a:gd name="T39" fmla="*/ 2147483647 h 74"/>
              <a:gd name="T40" fmla="*/ 2147483647 w 299"/>
              <a:gd name="T41" fmla="*/ 2147483647 h 74"/>
              <a:gd name="T42" fmla="*/ 2147483647 w 299"/>
              <a:gd name="T43" fmla="*/ 2147483647 h 74"/>
              <a:gd name="T44" fmla="*/ 2147483647 w 299"/>
              <a:gd name="T45" fmla="*/ 0 h 74"/>
              <a:gd name="T46" fmla="*/ 2147483647 w 299"/>
              <a:gd name="T47" fmla="*/ 2147483647 h 74"/>
              <a:gd name="T48" fmla="*/ 2147483647 w 299"/>
              <a:gd name="T49" fmla="*/ 2147483647 h 74"/>
              <a:gd name="T50" fmla="*/ 2147483647 w 299"/>
              <a:gd name="T51" fmla="*/ 2147483647 h 74"/>
              <a:gd name="T52" fmla="*/ 2147483647 w 299"/>
              <a:gd name="T53" fmla="*/ 2147483647 h 74"/>
              <a:gd name="T54" fmla="*/ 2147483647 w 299"/>
              <a:gd name="T55" fmla="*/ 2147483647 h 74"/>
              <a:gd name="T56" fmla="*/ 2147483647 w 299"/>
              <a:gd name="T57" fmla="*/ 2147483647 h 74"/>
              <a:gd name="T58" fmla="*/ 2147483647 w 299"/>
              <a:gd name="T59" fmla="*/ 2147483647 h 74"/>
              <a:gd name="T60" fmla="*/ 2147483647 w 299"/>
              <a:gd name="T61" fmla="*/ 2147483647 h 74"/>
              <a:gd name="T62" fmla="*/ 2147483647 w 299"/>
              <a:gd name="T63" fmla="*/ 2147483647 h 74"/>
              <a:gd name="T64" fmla="*/ 2147483647 w 299"/>
              <a:gd name="T65" fmla="*/ 2147483647 h 74"/>
              <a:gd name="T66" fmla="*/ 2147483647 w 299"/>
              <a:gd name="T67" fmla="*/ 2147483647 h 74"/>
              <a:gd name="T68" fmla="*/ 2147483647 w 299"/>
              <a:gd name="T69" fmla="*/ 2147483647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9"/>
              <a:gd name="T106" fmla="*/ 0 h 74"/>
              <a:gd name="T107" fmla="*/ 299 w 299"/>
              <a:gd name="T108" fmla="*/ 74 h 7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4" name="Freeform 303"/>
          <p:cNvSpPr>
            <a:spLocks/>
          </p:cNvSpPr>
          <p:nvPr>
            <p:custDataLst>
              <p:tags r:id="rId195"/>
            </p:custDataLst>
          </p:nvPr>
        </p:nvSpPr>
        <p:spPr bwMode="auto">
          <a:xfrm>
            <a:off x="5400675" y="1408113"/>
            <a:ext cx="41275" cy="57150"/>
          </a:xfrm>
          <a:custGeom>
            <a:avLst/>
            <a:gdLst>
              <a:gd name="T0" fmla="*/ 2147483647 w 100"/>
              <a:gd name="T1" fmla="*/ 0 h 42"/>
              <a:gd name="T2" fmla="*/ 2147483647 w 100"/>
              <a:gd name="T3" fmla="*/ 2147483647 h 42"/>
              <a:gd name="T4" fmla="*/ 2147483647 w 100"/>
              <a:gd name="T5" fmla="*/ 2147483647 h 42"/>
              <a:gd name="T6" fmla="*/ 2147483647 w 100"/>
              <a:gd name="T7" fmla="*/ 2147483647 h 42"/>
              <a:gd name="T8" fmla="*/ 2147483647 w 100"/>
              <a:gd name="T9" fmla="*/ 2147483647 h 42"/>
              <a:gd name="T10" fmla="*/ 2147483647 w 100"/>
              <a:gd name="T11" fmla="*/ 2147483647 h 42"/>
              <a:gd name="T12" fmla="*/ 2147483647 w 100"/>
              <a:gd name="T13" fmla="*/ 2147483647 h 42"/>
              <a:gd name="T14" fmla="*/ 2147483647 w 100"/>
              <a:gd name="T15" fmla="*/ 2147483647 h 42"/>
              <a:gd name="T16" fmla="*/ 2147483647 w 100"/>
              <a:gd name="T17" fmla="*/ 2147483647 h 42"/>
              <a:gd name="T18" fmla="*/ 2147483647 w 100"/>
              <a:gd name="T19" fmla="*/ 2147483647 h 42"/>
              <a:gd name="T20" fmla="*/ 2147483647 w 100"/>
              <a:gd name="T21" fmla="*/ 2147483647 h 42"/>
              <a:gd name="T22" fmla="*/ 2147483647 w 100"/>
              <a:gd name="T23" fmla="*/ 2147483647 h 42"/>
              <a:gd name="T24" fmla="*/ 2147483647 w 100"/>
              <a:gd name="T25" fmla="*/ 2147483647 h 42"/>
              <a:gd name="T26" fmla="*/ 2147483647 w 100"/>
              <a:gd name="T27" fmla="*/ 2147483647 h 42"/>
              <a:gd name="T28" fmla="*/ 0 w 100"/>
              <a:gd name="T29" fmla="*/ 2147483647 h 42"/>
              <a:gd name="T30" fmla="*/ 2147483647 w 100"/>
              <a:gd name="T31" fmla="*/ 2147483647 h 42"/>
              <a:gd name="T32" fmla="*/ 2147483647 w 100"/>
              <a:gd name="T33" fmla="*/ 2147483647 h 42"/>
              <a:gd name="T34" fmla="*/ 2147483647 w 100"/>
              <a:gd name="T35" fmla="*/ 2147483647 h 42"/>
              <a:gd name="T36" fmla="*/ 2147483647 w 100"/>
              <a:gd name="T37" fmla="*/ 2147483647 h 42"/>
              <a:gd name="T38" fmla="*/ 2147483647 w 100"/>
              <a:gd name="T39" fmla="*/ 2147483647 h 42"/>
              <a:gd name="T40" fmla="*/ 2147483647 w 100"/>
              <a:gd name="T41" fmla="*/ 2147483647 h 42"/>
              <a:gd name="T42" fmla="*/ 2147483647 w 100"/>
              <a:gd name="T43" fmla="*/ 2147483647 h 42"/>
              <a:gd name="T44" fmla="*/ 2147483647 w 100"/>
              <a:gd name="T45" fmla="*/ 2147483647 h 42"/>
              <a:gd name="T46" fmla="*/ 2147483647 w 100"/>
              <a:gd name="T47" fmla="*/ 2147483647 h 42"/>
              <a:gd name="T48" fmla="*/ 2147483647 w 100"/>
              <a:gd name="T49" fmla="*/ 2147483647 h 42"/>
              <a:gd name="T50" fmla="*/ 2147483647 w 100"/>
              <a:gd name="T51" fmla="*/ 0 h 42"/>
              <a:gd name="T52" fmla="*/ 2147483647 w 100"/>
              <a:gd name="T53" fmla="*/ 0 h 4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00"/>
              <a:gd name="T82" fmla="*/ 0 h 42"/>
              <a:gd name="T83" fmla="*/ 100 w 100"/>
              <a:gd name="T84" fmla="*/ 42 h 42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00" h="42">
                <a:moveTo>
                  <a:pt x="93" y="0"/>
                </a:moveTo>
                <a:lnTo>
                  <a:pt x="97" y="7"/>
                </a:lnTo>
                <a:lnTo>
                  <a:pt x="100" y="18"/>
                </a:lnTo>
                <a:lnTo>
                  <a:pt x="92" y="24"/>
                </a:lnTo>
                <a:lnTo>
                  <a:pt x="86" y="29"/>
                </a:lnTo>
                <a:lnTo>
                  <a:pt x="79" y="34"/>
                </a:lnTo>
                <a:lnTo>
                  <a:pt x="72" y="37"/>
                </a:lnTo>
                <a:lnTo>
                  <a:pt x="65" y="39"/>
                </a:lnTo>
                <a:lnTo>
                  <a:pt x="57" y="41"/>
                </a:lnTo>
                <a:lnTo>
                  <a:pt x="49" y="42"/>
                </a:lnTo>
                <a:lnTo>
                  <a:pt x="40" y="42"/>
                </a:lnTo>
                <a:lnTo>
                  <a:pt x="27" y="41"/>
                </a:lnTo>
                <a:lnTo>
                  <a:pt x="12" y="39"/>
                </a:lnTo>
                <a:lnTo>
                  <a:pt x="1" y="37"/>
                </a:lnTo>
                <a:lnTo>
                  <a:pt x="0" y="36"/>
                </a:lnTo>
                <a:lnTo>
                  <a:pt x="6" y="36"/>
                </a:lnTo>
                <a:lnTo>
                  <a:pt x="12" y="35"/>
                </a:lnTo>
                <a:lnTo>
                  <a:pt x="18" y="33"/>
                </a:lnTo>
                <a:lnTo>
                  <a:pt x="23" y="30"/>
                </a:lnTo>
                <a:lnTo>
                  <a:pt x="33" y="25"/>
                </a:lnTo>
                <a:lnTo>
                  <a:pt x="44" y="18"/>
                </a:lnTo>
                <a:lnTo>
                  <a:pt x="55" y="11"/>
                </a:lnTo>
                <a:lnTo>
                  <a:pt x="66" y="5"/>
                </a:lnTo>
                <a:lnTo>
                  <a:pt x="72" y="3"/>
                </a:lnTo>
                <a:lnTo>
                  <a:pt x="79" y="1"/>
                </a:lnTo>
                <a:lnTo>
                  <a:pt x="86" y="0"/>
                </a:lnTo>
                <a:lnTo>
                  <a:pt x="9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5" name="Freeform 304"/>
          <p:cNvSpPr>
            <a:spLocks/>
          </p:cNvSpPr>
          <p:nvPr>
            <p:custDataLst>
              <p:tags r:id="rId196"/>
            </p:custDataLst>
          </p:nvPr>
        </p:nvSpPr>
        <p:spPr bwMode="auto">
          <a:xfrm>
            <a:off x="5310188" y="1266825"/>
            <a:ext cx="15875" cy="58738"/>
          </a:xfrm>
          <a:custGeom>
            <a:avLst/>
            <a:gdLst>
              <a:gd name="T0" fmla="*/ 2147483647 w 40"/>
              <a:gd name="T1" fmla="*/ 2147483647 h 5"/>
              <a:gd name="T2" fmla="*/ 0 w 40"/>
              <a:gd name="T3" fmla="*/ 2147483647 h 5"/>
              <a:gd name="T4" fmla="*/ 2147483647 w 40"/>
              <a:gd name="T5" fmla="*/ 2147483647 h 5"/>
              <a:gd name="T6" fmla="*/ 2147483647 w 40"/>
              <a:gd name="T7" fmla="*/ 2147483647 h 5"/>
              <a:gd name="T8" fmla="*/ 2147483647 w 40"/>
              <a:gd name="T9" fmla="*/ 0 h 5"/>
              <a:gd name="T10" fmla="*/ 2147483647 w 40"/>
              <a:gd name="T11" fmla="*/ 0 h 5"/>
              <a:gd name="T12" fmla="*/ 2147483647 w 40"/>
              <a:gd name="T13" fmla="*/ 0 h 5"/>
              <a:gd name="T14" fmla="*/ 2147483647 w 40"/>
              <a:gd name="T15" fmla="*/ 2147483647 h 5"/>
              <a:gd name="T16" fmla="*/ 2147483647 w 40"/>
              <a:gd name="T17" fmla="*/ 2147483647 h 5"/>
              <a:gd name="T18" fmla="*/ 2147483647 w 40"/>
              <a:gd name="T19" fmla="*/ 214748364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0"/>
              <a:gd name="T31" fmla="*/ 0 h 5"/>
              <a:gd name="T32" fmla="*/ 40 w 40"/>
              <a:gd name="T33" fmla="*/ 5 h 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0" h="5">
                <a:moveTo>
                  <a:pt x="40" y="5"/>
                </a:moveTo>
                <a:lnTo>
                  <a:pt x="0" y="5"/>
                </a:lnTo>
                <a:lnTo>
                  <a:pt x="5" y="3"/>
                </a:lnTo>
                <a:lnTo>
                  <a:pt x="9" y="1"/>
                </a:lnTo>
                <a:lnTo>
                  <a:pt x="15" y="0"/>
                </a:lnTo>
                <a:lnTo>
                  <a:pt x="20" y="0"/>
                </a:lnTo>
                <a:lnTo>
                  <a:pt x="25" y="0"/>
                </a:lnTo>
                <a:lnTo>
                  <a:pt x="30" y="1"/>
                </a:lnTo>
                <a:lnTo>
                  <a:pt x="35" y="3"/>
                </a:lnTo>
                <a:lnTo>
                  <a:pt x="40" y="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6" name="Freeform 305"/>
          <p:cNvSpPr>
            <a:spLocks/>
          </p:cNvSpPr>
          <p:nvPr>
            <p:custDataLst>
              <p:tags r:id="rId197"/>
            </p:custDataLst>
          </p:nvPr>
        </p:nvSpPr>
        <p:spPr bwMode="auto">
          <a:xfrm>
            <a:off x="5332413" y="1225550"/>
            <a:ext cx="14287" cy="60325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0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0 w 33"/>
              <a:gd name="T17" fmla="*/ 2147483647 h 31"/>
              <a:gd name="T18" fmla="*/ 0 w 33"/>
              <a:gd name="T19" fmla="*/ 2147483647 h 31"/>
              <a:gd name="T20" fmla="*/ 0 w 33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1"/>
              <a:gd name="T35" fmla="*/ 33 w 33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1">
                <a:moveTo>
                  <a:pt x="0" y="19"/>
                </a:moveTo>
                <a:lnTo>
                  <a:pt x="20" y="0"/>
                </a:lnTo>
                <a:lnTo>
                  <a:pt x="20" y="4"/>
                </a:lnTo>
                <a:lnTo>
                  <a:pt x="22" y="10"/>
                </a:lnTo>
                <a:lnTo>
                  <a:pt x="25" y="14"/>
                </a:lnTo>
                <a:lnTo>
                  <a:pt x="27" y="18"/>
                </a:lnTo>
                <a:lnTo>
                  <a:pt x="31" y="26"/>
                </a:lnTo>
                <a:lnTo>
                  <a:pt x="33" y="31"/>
                </a:lnTo>
                <a:lnTo>
                  <a:pt x="0" y="31"/>
                </a:lnTo>
                <a:lnTo>
                  <a:pt x="0" y="25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7" name="Freeform 306"/>
          <p:cNvSpPr>
            <a:spLocks/>
          </p:cNvSpPr>
          <p:nvPr>
            <p:custDataLst>
              <p:tags r:id="rId198"/>
            </p:custDataLst>
          </p:nvPr>
        </p:nvSpPr>
        <p:spPr bwMode="auto">
          <a:xfrm>
            <a:off x="5476875" y="1341438"/>
            <a:ext cx="17463" cy="57150"/>
          </a:xfrm>
          <a:custGeom>
            <a:avLst/>
            <a:gdLst>
              <a:gd name="T0" fmla="*/ 2147483647 w 41"/>
              <a:gd name="T1" fmla="*/ 0 h 43"/>
              <a:gd name="T2" fmla="*/ 2147483647 w 41"/>
              <a:gd name="T3" fmla="*/ 2147483647 h 43"/>
              <a:gd name="T4" fmla="*/ 2147483647 w 41"/>
              <a:gd name="T5" fmla="*/ 2147483647 h 43"/>
              <a:gd name="T6" fmla="*/ 2147483647 w 41"/>
              <a:gd name="T7" fmla="*/ 2147483647 h 43"/>
              <a:gd name="T8" fmla="*/ 2147483647 w 41"/>
              <a:gd name="T9" fmla="*/ 2147483647 h 43"/>
              <a:gd name="T10" fmla="*/ 2147483647 w 41"/>
              <a:gd name="T11" fmla="*/ 2147483647 h 43"/>
              <a:gd name="T12" fmla="*/ 2147483647 w 41"/>
              <a:gd name="T13" fmla="*/ 2147483647 h 43"/>
              <a:gd name="T14" fmla="*/ 0 w 41"/>
              <a:gd name="T15" fmla="*/ 2147483647 h 43"/>
              <a:gd name="T16" fmla="*/ 2147483647 w 41"/>
              <a:gd name="T17" fmla="*/ 2147483647 h 43"/>
              <a:gd name="T18" fmla="*/ 2147483647 w 41"/>
              <a:gd name="T19" fmla="*/ 2147483647 h 43"/>
              <a:gd name="T20" fmla="*/ 2147483647 w 41"/>
              <a:gd name="T21" fmla="*/ 2147483647 h 43"/>
              <a:gd name="T22" fmla="*/ 2147483647 w 41"/>
              <a:gd name="T23" fmla="*/ 0 h 4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1"/>
              <a:gd name="T37" fmla="*/ 0 h 43"/>
              <a:gd name="T38" fmla="*/ 41 w 41"/>
              <a:gd name="T39" fmla="*/ 43 h 43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1" h="43">
                <a:moveTo>
                  <a:pt x="41" y="0"/>
                </a:moveTo>
                <a:lnTo>
                  <a:pt x="41" y="43"/>
                </a:lnTo>
                <a:lnTo>
                  <a:pt x="31" y="42"/>
                </a:lnTo>
                <a:lnTo>
                  <a:pt x="24" y="40"/>
                </a:lnTo>
                <a:lnTo>
                  <a:pt x="18" y="37"/>
                </a:lnTo>
                <a:lnTo>
                  <a:pt x="13" y="33"/>
                </a:lnTo>
                <a:lnTo>
                  <a:pt x="5" y="25"/>
                </a:lnTo>
                <a:lnTo>
                  <a:pt x="0" y="19"/>
                </a:lnTo>
                <a:lnTo>
                  <a:pt x="12" y="13"/>
                </a:lnTo>
                <a:lnTo>
                  <a:pt x="25" y="7"/>
                </a:lnTo>
                <a:lnTo>
                  <a:pt x="36" y="2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8" name="Freeform 307"/>
          <p:cNvSpPr>
            <a:spLocks/>
          </p:cNvSpPr>
          <p:nvPr>
            <p:custDataLst>
              <p:tags r:id="rId199"/>
            </p:custDataLst>
          </p:nvPr>
        </p:nvSpPr>
        <p:spPr bwMode="auto">
          <a:xfrm>
            <a:off x="5530850" y="1225550"/>
            <a:ext cx="93663" cy="60325"/>
          </a:xfrm>
          <a:custGeom>
            <a:avLst/>
            <a:gdLst>
              <a:gd name="T0" fmla="*/ 2147483647 w 213"/>
              <a:gd name="T1" fmla="*/ 0 h 62"/>
              <a:gd name="T2" fmla="*/ 2147483647 w 213"/>
              <a:gd name="T3" fmla="*/ 0 h 62"/>
              <a:gd name="T4" fmla="*/ 2147483647 w 213"/>
              <a:gd name="T5" fmla="*/ 2147483647 h 62"/>
              <a:gd name="T6" fmla="*/ 2147483647 w 213"/>
              <a:gd name="T7" fmla="*/ 2147483647 h 62"/>
              <a:gd name="T8" fmla="*/ 2147483647 w 213"/>
              <a:gd name="T9" fmla="*/ 2147483647 h 62"/>
              <a:gd name="T10" fmla="*/ 2147483647 w 213"/>
              <a:gd name="T11" fmla="*/ 2147483647 h 62"/>
              <a:gd name="T12" fmla="*/ 2147483647 w 213"/>
              <a:gd name="T13" fmla="*/ 2147483647 h 62"/>
              <a:gd name="T14" fmla="*/ 2147483647 w 213"/>
              <a:gd name="T15" fmla="*/ 2147483647 h 62"/>
              <a:gd name="T16" fmla="*/ 2147483647 w 213"/>
              <a:gd name="T17" fmla="*/ 2147483647 h 62"/>
              <a:gd name="T18" fmla="*/ 2147483647 w 213"/>
              <a:gd name="T19" fmla="*/ 2147483647 h 62"/>
              <a:gd name="T20" fmla="*/ 2147483647 w 213"/>
              <a:gd name="T21" fmla="*/ 2147483647 h 62"/>
              <a:gd name="T22" fmla="*/ 2147483647 w 213"/>
              <a:gd name="T23" fmla="*/ 2147483647 h 62"/>
              <a:gd name="T24" fmla="*/ 2147483647 w 213"/>
              <a:gd name="T25" fmla="*/ 2147483647 h 62"/>
              <a:gd name="T26" fmla="*/ 2147483647 w 213"/>
              <a:gd name="T27" fmla="*/ 2147483647 h 62"/>
              <a:gd name="T28" fmla="*/ 2147483647 w 213"/>
              <a:gd name="T29" fmla="*/ 2147483647 h 62"/>
              <a:gd name="T30" fmla="*/ 2147483647 w 213"/>
              <a:gd name="T31" fmla="*/ 2147483647 h 62"/>
              <a:gd name="T32" fmla="*/ 2147483647 w 213"/>
              <a:gd name="T33" fmla="*/ 2147483647 h 62"/>
              <a:gd name="T34" fmla="*/ 2147483647 w 213"/>
              <a:gd name="T35" fmla="*/ 2147483647 h 62"/>
              <a:gd name="T36" fmla="*/ 2147483647 w 213"/>
              <a:gd name="T37" fmla="*/ 2147483647 h 62"/>
              <a:gd name="T38" fmla="*/ 2147483647 w 213"/>
              <a:gd name="T39" fmla="*/ 2147483647 h 62"/>
              <a:gd name="T40" fmla="*/ 2147483647 w 213"/>
              <a:gd name="T41" fmla="*/ 2147483647 h 62"/>
              <a:gd name="T42" fmla="*/ 2147483647 w 213"/>
              <a:gd name="T43" fmla="*/ 2147483647 h 62"/>
              <a:gd name="T44" fmla="*/ 2147483647 w 213"/>
              <a:gd name="T45" fmla="*/ 2147483647 h 62"/>
              <a:gd name="T46" fmla="*/ 2147483647 w 213"/>
              <a:gd name="T47" fmla="*/ 2147483647 h 62"/>
              <a:gd name="T48" fmla="*/ 2147483647 w 213"/>
              <a:gd name="T49" fmla="*/ 2147483647 h 62"/>
              <a:gd name="T50" fmla="*/ 2147483647 w 213"/>
              <a:gd name="T51" fmla="*/ 2147483647 h 62"/>
              <a:gd name="T52" fmla="*/ 0 w 213"/>
              <a:gd name="T53" fmla="*/ 2147483647 h 62"/>
              <a:gd name="T54" fmla="*/ 2147483647 w 213"/>
              <a:gd name="T55" fmla="*/ 2147483647 h 62"/>
              <a:gd name="T56" fmla="*/ 2147483647 w 213"/>
              <a:gd name="T57" fmla="*/ 2147483647 h 62"/>
              <a:gd name="T58" fmla="*/ 2147483647 w 213"/>
              <a:gd name="T59" fmla="*/ 2147483647 h 62"/>
              <a:gd name="T60" fmla="*/ 2147483647 w 213"/>
              <a:gd name="T61" fmla="*/ 2147483647 h 62"/>
              <a:gd name="T62" fmla="*/ 2147483647 w 213"/>
              <a:gd name="T63" fmla="*/ 2147483647 h 62"/>
              <a:gd name="T64" fmla="*/ 2147483647 w 213"/>
              <a:gd name="T65" fmla="*/ 2147483647 h 62"/>
              <a:gd name="T66" fmla="*/ 2147483647 w 213"/>
              <a:gd name="T67" fmla="*/ 2147483647 h 62"/>
              <a:gd name="T68" fmla="*/ 2147483647 w 213"/>
              <a:gd name="T69" fmla="*/ 2147483647 h 62"/>
              <a:gd name="T70" fmla="*/ 2147483647 w 213"/>
              <a:gd name="T71" fmla="*/ 2147483647 h 62"/>
              <a:gd name="T72" fmla="*/ 2147483647 w 213"/>
              <a:gd name="T73" fmla="*/ 2147483647 h 62"/>
              <a:gd name="T74" fmla="*/ 2147483647 w 213"/>
              <a:gd name="T75" fmla="*/ 0 h 62"/>
              <a:gd name="T76" fmla="*/ 2147483647 w 213"/>
              <a:gd name="T77" fmla="*/ 0 h 6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3"/>
              <a:gd name="T118" fmla="*/ 0 h 62"/>
              <a:gd name="T119" fmla="*/ 213 w 213"/>
              <a:gd name="T120" fmla="*/ 62 h 62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3" h="62">
                <a:moveTo>
                  <a:pt x="61" y="0"/>
                </a:moveTo>
                <a:lnTo>
                  <a:pt x="83" y="0"/>
                </a:lnTo>
                <a:lnTo>
                  <a:pt x="105" y="1"/>
                </a:lnTo>
                <a:lnTo>
                  <a:pt x="127" y="3"/>
                </a:lnTo>
                <a:lnTo>
                  <a:pt x="146" y="7"/>
                </a:lnTo>
                <a:lnTo>
                  <a:pt x="166" y="11"/>
                </a:lnTo>
                <a:lnTo>
                  <a:pt x="184" y="16"/>
                </a:lnTo>
                <a:lnTo>
                  <a:pt x="191" y="19"/>
                </a:lnTo>
                <a:lnTo>
                  <a:pt x="199" y="23"/>
                </a:lnTo>
                <a:lnTo>
                  <a:pt x="207" y="27"/>
                </a:lnTo>
                <a:lnTo>
                  <a:pt x="213" y="31"/>
                </a:lnTo>
                <a:lnTo>
                  <a:pt x="211" y="35"/>
                </a:lnTo>
                <a:lnTo>
                  <a:pt x="207" y="38"/>
                </a:lnTo>
                <a:lnTo>
                  <a:pt x="201" y="41"/>
                </a:lnTo>
                <a:lnTo>
                  <a:pt x="195" y="44"/>
                </a:lnTo>
                <a:lnTo>
                  <a:pt x="177" y="49"/>
                </a:lnTo>
                <a:lnTo>
                  <a:pt x="156" y="53"/>
                </a:lnTo>
                <a:lnTo>
                  <a:pt x="135" y="57"/>
                </a:lnTo>
                <a:lnTo>
                  <a:pt x="114" y="59"/>
                </a:lnTo>
                <a:lnTo>
                  <a:pt x="95" y="62"/>
                </a:lnTo>
                <a:lnTo>
                  <a:pt x="80" y="62"/>
                </a:lnTo>
                <a:lnTo>
                  <a:pt x="62" y="62"/>
                </a:lnTo>
                <a:lnTo>
                  <a:pt x="43" y="59"/>
                </a:lnTo>
                <a:lnTo>
                  <a:pt x="33" y="59"/>
                </a:lnTo>
                <a:lnTo>
                  <a:pt x="23" y="59"/>
                </a:lnTo>
                <a:lnTo>
                  <a:pt x="12" y="60"/>
                </a:lnTo>
                <a:lnTo>
                  <a:pt x="0" y="62"/>
                </a:lnTo>
                <a:lnTo>
                  <a:pt x="6" y="50"/>
                </a:lnTo>
                <a:lnTo>
                  <a:pt x="11" y="39"/>
                </a:lnTo>
                <a:lnTo>
                  <a:pt x="17" y="29"/>
                </a:lnTo>
                <a:lnTo>
                  <a:pt x="23" y="20"/>
                </a:lnTo>
                <a:lnTo>
                  <a:pt x="27" y="16"/>
                </a:lnTo>
                <a:lnTo>
                  <a:pt x="30" y="12"/>
                </a:lnTo>
                <a:lnTo>
                  <a:pt x="34" y="9"/>
                </a:lnTo>
                <a:lnTo>
                  <a:pt x="39" y="6"/>
                </a:lnTo>
                <a:lnTo>
                  <a:pt x="43" y="3"/>
                </a:lnTo>
                <a:lnTo>
                  <a:pt x="49" y="1"/>
                </a:lnTo>
                <a:lnTo>
                  <a:pt x="54" y="0"/>
                </a:lnTo>
                <a:lnTo>
                  <a:pt x="6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29" name="Freeform 308"/>
          <p:cNvSpPr>
            <a:spLocks/>
          </p:cNvSpPr>
          <p:nvPr>
            <p:custDataLst>
              <p:tags r:id="rId200"/>
            </p:custDataLst>
          </p:nvPr>
        </p:nvSpPr>
        <p:spPr bwMode="auto">
          <a:xfrm>
            <a:off x="5591175" y="1250950"/>
            <a:ext cx="103188" cy="60325"/>
          </a:xfrm>
          <a:custGeom>
            <a:avLst/>
            <a:gdLst>
              <a:gd name="T0" fmla="*/ 2147483647 w 239"/>
              <a:gd name="T1" fmla="*/ 0 h 56"/>
              <a:gd name="T2" fmla="*/ 2147483647 w 239"/>
              <a:gd name="T3" fmla="*/ 2147483647 h 56"/>
              <a:gd name="T4" fmla="*/ 2147483647 w 239"/>
              <a:gd name="T5" fmla="*/ 2147483647 h 56"/>
              <a:gd name="T6" fmla="*/ 2147483647 w 239"/>
              <a:gd name="T7" fmla="*/ 2147483647 h 56"/>
              <a:gd name="T8" fmla="*/ 2147483647 w 239"/>
              <a:gd name="T9" fmla="*/ 2147483647 h 56"/>
              <a:gd name="T10" fmla="*/ 2147483647 w 239"/>
              <a:gd name="T11" fmla="*/ 2147483647 h 56"/>
              <a:gd name="T12" fmla="*/ 2147483647 w 239"/>
              <a:gd name="T13" fmla="*/ 2147483647 h 56"/>
              <a:gd name="T14" fmla="*/ 2147483647 w 239"/>
              <a:gd name="T15" fmla="*/ 2147483647 h 56"/>
              <a:gd name="T16" fmla="*/ 0 w 239"/>
              <a:gd name="T17" fmla="*/ 2147483647 h 56"/>
              <a:gd name="T18" fmla="*/ 2147483647 w 239"/>
              <a:gd name="T19" fmla="*/ 2147483647 h 56"/>
              <a:gd name="T20" fmla="*/ 2147483647 w 239"/>
              <a:gd name="T21" fmla="*/ 2147483647 h 56"/>
              <a:gd name="T22" fmla="*/ 2147483647 w 239"/>
              <a:gd name="T23" fmla="*/ 2147483647 h 56"/>
              <a:gd name="T24" fmla="*/ 2147483647 w 239"/>
              <a:gd name="T25" fmla="*/ 2147483647 h 56"/>
              <a:gd name="T26" fmla="*/ 2147483647 w 239"/>
              <a:gd name="T27" fmla="*/ 2147483647 h 56"/>
              <a:gd name="T28" fmla="*/ 2147483647 w 239"/>
              <a:gd name="T29" fmla="*/ 2147483647 h 56"/>
              <a:gd name="T30" fmla="*/ 2147483647 w 239"/>
              <a:gd name="T31" fmla="*/ 2147483647 h 56"/>
              <a:gd name="T32" fmla="*/ 2147483647 w 239"/>
              <a:gd name="T33" fmla="*/ 2147483647 h 56"/>
              <a:gd name="T34" fmla="*/ 2147483647 w 239"/>
              <a:gd name="T35" fmla="*/ 2147483647 h 56"/>
              <a:gd name="T36" fmla="*/ 2147483647 w 239"/>
              <a:gd name="T37" fmla="*/ 2147483647 h 56"/>
              <a:gd name="T38" fmla="*/ 2147483647 w 239"/>
              <a:gd name="T39" fmla="*/ 2147483647 h 56"/>
              <a:gd name="T40" fmla="*/ 2147483647 w 239"/>
              <a:gd name="T41" fmla="*/ 2147483647 h 56"/>
              <a:gd name="T42" fmla="*/ 2147483647 w 239"/>
              <a:gd name="T43" fmla="*/ 2147483647 h 56"/>
              <a:gd name="T44" fmla="*/ 2147483647 w 239"/>
              <a:gd name="T45" fmla="*/ 2147483647 h 56"/>
              <a:gd name="T46" fmla="*/ 2147483647 w 239"/>
              <a:gd name="T47" fmla="*/ 2147483647 h 56"/>
              <a:gd name="T48" fmla="*/ 2147483647 w 239"/>
              <a:gd name="T49" fmla="*/ 2147483647 h 56"/>
              <a:gd name="T50" fmla="*/ 2147483647 w 239"/>
              <a:gd name="T51" fmla="*/ 2147483647 h 56"/>
              <a:gd name="T52" fmla="*/ 2147483647 w 239"/>
              <a:gd name="T53" fmla="*/ 2147483647 h 56"/>
              <a:gd name="T54" fmla="*/ 2147483647 w 239"/>
              <a:gd name="T55" fmla="*/ 2147483647 h 56"/>
              <a:gd name="T56" fmla="*/ 2147483647 w 239"/>
              <a:gd name="T57" fmla="*/ 2147483647 h 56"/>
              <a:gd name="T58" fmla="*/ 2147483647 w 239"/>
              <a:gd name="T59" fmla="*/ 2147483647 h 56"/>
              <a:gd name="T60" fmla="*/ 2147483647 w 239"/>
              <a:gd name="T61" fmla="*/ 2147483647 h 56"/>
              <a:gd name="T62" fmla="*/ 2147483647 w 239"/>
              <a:gd name="T63" fmla="*/ 2147483647 h 56"/>
              <a:gd name="T64" fmla="*/ 2147483647 w 239"/>
              <a:gd name="T65" fmla="*/ 2147483647 h 56"/>
              <a:gd name="T66" fmla="*/ 2147483647 w 239"/>
              <a:gd name="T67" fmla="*/ 2147483647 h 56"/>
              <a:gd name="T68" fmla="*/ 2147483647 w 239"/>
              <a:gd name="T69" fmla="*/ 2147483647 h 56"/>
              <a:gd name="T70" fmla="*/ 2147483647 w 239"/>
              <a:gd name="T71" fmla="*/ 2147483647 h 56"/>
              <a:gd name="T72" fmla="*/ 2147483647 w 239"/>
              <a:gd name="T73" fmla="*/ 2147483647 h 56"/>
              <a:gd name="T74" fmla="*/ 2147483647 w 239"/>
              <a:gd name="T75" fmla="*/ 2147483647 h 56"/>
              <a:gd name="T76" fmla="*/ 2147483647 w 239"/>
              <a:gd name="T77" fmla="*/ 2147483647 h 56"/>
              <a:gd name="T78" fmla="*/ 2147483647 w 239"/>
              <a:gd name="T79" fmla="*/ 2147483647 h 56"/>
              <a:gd name="T80" fmla="*/ 2147483647 w 239"/>
              <a:gd name="T81" fmla="*/ 2147483647 h 56"/>
              <a:gd name="T82" fmla="*/ 2147483647 w 239"/>
              <a:gd name="T83" fmla="*/ 2147483647 h 56"/>
              <a:gd name="T84" fmla="*/ 2147483647 w 239"/>
              <a:gd name="T85" fmla="*/ 2147483647 h 56"/>
              <a:gd name="T86" fmla="*/ 2147483647 w 239"/>
              <a:gd name="T87" fmla="*/ 0 h 56"/>
              <a:gd name="T88" fmla="*/ 2147483647 w 239"/>
              <a:gd name="T89" fmla="*/ 2147483647 h 56"/>
              <a:gd name="T90" fmla="*/ 2147483647 w 239"/>
              <a:gd name="T91" fmla="*/ 2147483647 h 56"/>
              <a:gd name="T92" fmla="*/ 2147483647 w 239"/>
              <a:gd name="T93" fmla="*/ 2147483647 h 56"/>
              <a:gd name="T94" fmla="*/ 2147483647 w 239"/>
              <a:gd name="T95" fmla="*/ 2147483647 h 56"/>
              <a:gd name="T96" fmla="*/ 2147483647 w 239"/>
              <a:gd name="T97" fmla="*/ 2147483647 h 56"/>
              <a:gd name="T98" fmla="*/ 2147483647 w 239"/>
              <a:gd name="T99" fmla="*/ 2147483647 h 56"/>
              <a:gd name="T100" fmla="*/ 2147483647 w 239"/>
              <a:gd name="T101" fmla="*/ 2147483647 h 56"/>
              <a:gd name="T102" fmla="*/ 2147483647 w 239"/>
              <a:gd name="T103" fmla="*/ 2147483647 h 56"/>
              <a:gd name="T104" fmla="*/ 2147483647 w 239"/>
              <a:gd name="T105" fmla="*/ 2147483647 h 56"/>
              <a:gd name="T106" fmla="*/ 2147483647 w 239"/>
              <a:gd name="T107" fmla="*/ 0 h 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39"/>
              <a:gd name="T163" fmla="*/ 0 h 56"/>
              <a:gd name="T164" fmla="*/ 239 w 239"/>
              <a:gd name="T165" fmla="*/ 56 h 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39" h="56">
                <a:moveTo>
                  <a:pt x="41" y="0"/>
                </a:moveTo>
                <a:lnTo>
                  <a:pt x="30" y="3"/>
                </a:lnTo>
                <a:lnTo>
                  <a:pt x="23" y="5"/>
                </a:lnTo>
                <a:lnTo>
                  <a:pt x="19" y="7"/>
                </a:lnTo>
                <a:lnTo>
                  <a:pt x="15" y="9"/>
                </a:lnTo>
                <a:lnTo>
                  <a:pt x="13" y="13"/>
                </a:lnTo>
                <a:lnTo>
                  <a:pt x="10" y="15"/>
                </a:lnTo>
                <a:lnTo>
                  <a:pt x="7" y="17"/>
                </a:lnTo>
                <a:lnTo>
                  <a:pt x="0" y="19"/>
                </a:lnTo>
                <a:lnTo>
                  <a:pt x="2" y="24"/>
                </a:lnTo>
                <a:lnTo>
                  <a:pt x="5" y="27"/>
                </a:lnTo>
                <a:lnTo>
                  <a:pt x="7" y="30"/>
                </a:lnTo>
                <a:lnTo>
                  <a:pt x="10" y="33"/>
                </a:lnTo>
                <a:lnTo>
                  <a:pt x="17" y="36"/>
                </a:lnTo>
                <a:lnTo>
                  <a:pt x="24" y="38"/>
                </a:lnTo>
                <a:lnTo>
                  <a:pt x="41" y="38"/>
                </a:lnTo>
                <a:lnTo>
                  <a:pt x="54" y="38"/>
                </a:lnTo>
                <a:lnTo>
                  <a:pt x="153" y="38"/>
                </a:lnTo>
                <a:lnTo>
                  <a:pt x="155" y="41"/>
                </a:lnTo>
                <a:lnTo>
                  <a:pt x="156" y="44"/>
                </a:lnTo>
                <a:lnTo>
                  <a:pt x="159" y="46"/>
                </a:lnTo>
                <a:lnTo>
                  <a:pt x="162" y="48"/>
                </a:lnTo>
                <a:lnTo>
                  <a:pt x="167" y="51"/>
                </a:lnTo>
                <a:lnTo>
                  <a:pt x="174" y="54"/>
                </a:lnTo>
                <a:lnTo>
                  <a:pt x="188" y="56"/>
                </a:lnTo>
                <a:lnTo>
                  <a:pt x="200" y="56"/>
                </a:lnTo>
                <a:lnTo>
                  <a:pt x="204" y="55"/>
                </a:lnTo>
                <a:lnTo>
                  <a:pt x="210" y="54"/>
                </a:lnTo>
                <a:lnTo>
                  <a:pt x="214" y="52"/>
                </a:lnTo>
                <a:lnTo>
                  <a:pt x="220" y="49"/>
                </a:lnTo>
                <a:lnTo>
                  <a:pt x="230" y="43"/>
                </a:lnTo>
                <a:lnTo>
                  <a:pt x="239" y="38"/>
                </a:lnTo>
                <a:lnTo>
                  <a:pt x="232" y="37"/>
                </a:lnTo>
                <a:lnTo>
                  <a:pt x="225" y="36"/>
                </a:lnTo>
                <a:lnTo>
                  <a:pt x="219" y="34"/>
                </a:lnTo>
                <a:lnTo>
                  <a:pt x="213" y="32"/>
                </a:lnTo>
                <a:lnTo>
                  <a:pt x="201" y="26"/>
                </a:lnTo>
                <a:lnTo>
                  <a:pt x="190" y="19"/>
                </a:lnTo>
                <a:lnTo>
                  <a:pt x="178" y="13"/>
                </a:lnTo>
                <a:lnTo>
                  <a:pt x="167" y="6"/>
                </a:lnTo>
                <a:lnTo>
                  <a:pt x="160" y="4"/>
                </a:lnTo>
                <a:lnTo>
                  <a:pt x="154" y="2"/>
                </a:lnTo>
                <a:lnTo>
                  <a:pt x="147" y="1"/>
                </a:lnTo>
                <a:lnTo>
                  <a:pt x="140" y="0"/>
                </a:lnTo>
                <a:lnTo>
                  <a:pt x="134" y="1"/>
                </a:lnTo>
                <a:lnTo>
                  <a:pt x="127" y="4"/>
                </a:lnTo>
                <a:lnTo>
                  <a:pt x="124" y="6"/>
                </a:lnTo>
                <a:lnTo>
                  <a:pt x="122" y="8"/>
                </a:lnTo>
                <a:lnTo>
                  <a:pt x="121" y="10"/>
                </a:lnTo>
                <a:lnTo>
                  <a:pt x="120" y="13"/>
                </a:lnTo>
                <a:lnTo>
                  <a:pt x="100" y="8"/>
                </a:lnTo>
                <a:lnTo>
                  <a:pt x="80" y="4"/>
                </a:lnTo>
                <a:lnTo>
                  <a:pt x="61" y="1"/>
                </a:lnTo>
                <a:lnTo>
                  <a:pt x="41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0" name="Freeform 309"/>
          <p:cNvSpPr>
            <a:spLocks/>
          </p:cNvSpPr>
          <p:nvPr>
            <p:custDataLst>
              <p:tags r:id="rId201"/>
            </p:custDataLst>
          </p:nvPr>
        </p:nvSpPr>
        <p:spPr bwMode="auto">
          <a:xfrm>
            <a:off x="5708650" y="1265238"/>
            <a:ext cx="82550" cy="57150"/>
          </a:xfrm>
          <a:custGeom>
            <a:avLst/>
            <a:gdLst>
              <a:gd name="T0" fmla="*/ 2147483647 w 187"/>
              <a:gd name="T1" fmla="*/ 2147483647 h 80"/>
              <a:gd name="T2" fmla="*/ 2147483647 w 187"/>
              <a:gd name="T3" fmla="*/ 0 h 80"/>
              <a:gd name="T4" fmla="*/ 2147483647 w 187"/>
              <a:gd name="T5" fmla="*/ 2147483647 h 80"/>
              <a:gd name="T6" fmla="*/ 2147483647 w 187"/>
              <a:gd name="T7" fmla="*/ 2147483647 h 80"/>
              <a:gd name="T8" fmla="*/ 2147483647 w 187"/>
              <a:gd name="T9" fmla="*/ 2147483647 h 80"/>
              <a:gd name="T10" fmla="*/ 2147483647 w 187"/>
              <a:gd name="T11" fmla="*/ 2147483647 h 80"/>
              <a:gd name="T12" fmla="*/ 2147483647 w 187"/>
              <a:gd name="T13" fmla="*/ 2147483647 h 80"/>
              <a:gd name="T14" fmla="*/ 2147483647 w 187"/>
              <a:gd name="T15" fmla="*/ 2147483647 h 80"/>
              <a:gd name="T16" fmla="*/ 2147483647 w 187"/>
              <a:gd name="T17" fmla="*/ 2147483647 h 80"/>
              <a:gd name="T18" fmla="*/ 2147483647 w 187"/>
              <a:gd name="T19" fmla="*/ 2147483647 h 80"/>
              <a:gd name="T20" fmla="*/ 2147483647 w 187"/>
              <a:gd name="T21" fmla="*/ 2147483647 h 80"/>
              <a:gd name="T22" fmla="*/ 2147483647 w 187"/>
              <a:gd name="T23" fmla="*/ 2147483647 h 80"/>
              <a:gd name="T24" fmla="*/ 2147483647 w 187"/>
              <a:gd name="T25" fmla="*/ 2147483647 h 80"/>
              <a:gd name="T26" fmla="*/ 2147483647 w 187"/>
              <a:gd name="T27" fmla="*/ 2147483647 h 80"/>
              <a:gd name="T28" fmla="*/ 2147483647 w 187"/>
              <a:gd name="T29" fmla="*/ 2147483647 h 80"/>
              <a:gd name="T30" fmla="*/ 2147483647 w 187"/>
              <a:gd name="T31" fmla="*/ 2147483647 h 80"/>
              <a:gd name="T32" fmla="*/ 2147483647 w 187"/>
              <a:gd name="T33" fmla="*/ 2147483647 h 80"/>
              <a:gd name="T34" fmla="*/ 2147483647 w 187"/>
              <a:gd name="T35" fmla="*/ 2147483647 h 80"/>
              <a:gd name="T36" fmla="*/ 2147483647 w 187"/>
              <a:gd name="T37" fmla="*/ 2147483647 h 80"/>
              <a:gd name="T38" fmla="*/ 2147483647 w 187"/>
              <a:gd name="T39" fmla="*/ 2147483647 h 80"/>
              <a:gd name="T40" fmla="*/ 2147483647 w 187"/>
              <a:gd name="T41" fmla="*/ 2147483647 h 80"/>
              <a:gd name="T42" fmla="*/ 2147483647 w 187"/>
              <a:gd name="T43" fmla="*/ 2147483647 h 80"/>
              <a:gd name="T44" fmla="*/ 2147483647 w 187"/>
              <a:gd name="T45" fmla="*/ 2147483647 h 80"/>
              <a:gd name="T46" fmla="*/ 2147483647 w 187"/>
              <a:gd name="T47" fmla="*/ 2147483647 h 80"/>
              <a:gd name="T48" fmla="*/ 2147483647 w 187"/>
              <a:gd name="T49" fmla="*/ 2147483647 h 80"/>
              <a:gd name="T50" fmla="*/ 2147483647 w 187"/>
              <a:gd name="T51" fmla="*/ 2147483647 h 80"/>
              <a:gd name="T52" fmla="*/ 2147483647 w 187"/>
              <a:gd name="T53" fmla="*/ 2147483647 h 80"/>
              <a:gd name="T54" fmla="*/ 2147483647 w 187"/>
              <a:gd name="T55" fmla="*/ 2147483647 h 80"/>
              <a:gd name="T56" fmla="*/ 2147483647 w 187"/>
              <a:gd name="T57" fmla="*/ 2147483647 h 80"/>
              <a:gd name="T58" fmla="*/ 2147483647 w 187"/>
              <a:gd name="T59" fmla="*/ 2147483647 h 80"/>
              <a:gd name="T60" fmla="*/ 2147483647 w 187"/>
              <a:gd name="T61" fmla="*/ 2147483647 h 80"/>
              <a:gd name="T62" fmla="*/ 2147483647 w 187"/>
              <a:gd name="T63" fmla="*/ 2147483647 h 80"/>
              <a:gd name="T64" fmla="*/ 2147483647 w 187"/>
              <a:gd name="T65" fmla="*/ 2147483647 h 80"/>
              <a:gd name="T66" fmla="*/ 0 w 187"/>
              <a:gd name="T67" fmla="*/ 2147483647 h 80"/>
              <a:gd name="T68" fmla="*/ 2147483647 w 187"/>
              <a:gd name="T69" fmla="*/ 2147483647 h 80"/>
              <a:gd name="T70" fmla="*/ 2147483647 w 187"/>
              <a:gd name="T71" fmla="*/ 2147483647 h 80"/>
              <a:gd name="T72" fmla="*/ 2147483647 w 187"/>
              <a:gd name="T73" fmla="*/ 2147483647 h 80"/>
              <a:gd name="T74" fmla="*/ 2147483647 w 187"/>
              <a:gd name="T75" fmla="*/ 2147483647 h 80"/>
              <a:gd name="T76" fmla="*/ 2147483647 w 187"/>
              <a:gd name="T77" fmla="*/ 2147483647 h 80"/>
              <a:gd name="T78" fmla="*/ 2147483647 w 187"/>
              <a:gd name="T79" fmla="*/ 2147483647 h 8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87"/>
              <a:gd name="T121" fmla="*/ 0 h 80"/>
              <a:gd name="T122" fmla="*/ 187 w 187"/>
              <a:gd name="T123" fmla="*/ 80 h 80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87" h="80">
                <a:moveTo>
                  <a:pt x="14" y="19"/>
                </a:moveTo>
                <a:lnTo>
                  <a:pt x="41" y="0"/>
                </a:lnTo>
                <a:lnTo>
                  <a:pt x="44" y="3"/>
                </a:lnTo>
                <a:lnTo>
                  <a:pt x="50" y="6"/>
                </a:lnTo>
                <a:lnTo>
                  <a:pt x="58" y="9"/>
                </a:lnTo>
                <a:lnTo>
                  <a:pt x="67" y="12"/>
                </a:lnTo>
                <a:lnTo>
                  <a:pt x="89" y="19"/>
                </a:lnTo>
                <a:lnTo>
                  <a:pt x="114" y="26"/>
                </a:lnTo>
                <a:lnTo>
                  <a:pt x="139" y="33"/>
                </a:lnTo>
                <a:lnTo>
                  <a:pt x="161" y="38"/>
                </a:lnTo>
                <a:lnTo>
                  <a:pt x="177" y="42"/>
                </a:lnTo>
                <a:lnTo>
                  <a:pt x="187" y="43"/>
                </a:lnTo>
                <a:lnTo>
                  <a:pt x="187" y="56"/>
                </a:lnTo>
                <a:lnTo>
                  <a:pt x="187" y="68"/>
                </a:lnTo>
                <a:lnTo>
                  <a:pt x="170" y="70"/>
                </a:lnTo>
                <a:lnTo>
                  <a:pt x="151" y="71"/>
                </a:lnTo>
                <a:lnTo>
                  <a:pt x="133" y="71"/>
                </a:lnTo>
                <a:lnTo>
                  <a:pt x="116" y="70"/>
                </a:lnTo>
                <a:lnTo>
                  <a:pt x="85" y="69"/>
                </a:lnTo>
                <a:lnTo>
                  <a:pt x="61" y="68"/>
                </a:lnTo>
                <a:lnTo>
                  <a:pt x="55" y="69"/>
                </a:lnTo>
                <a:lnTo>
                  <a:pt x="51" y="70"/>
                </a:lnTo>
                <a:lnTo>
                  <a:pt x="45" y="72"/>
                </a:lnTo>
                <a:lnTo>
                  <a:pt x="41" y="74"/>
                </a:lnTo>
                <a:lnTo>
                  <a:pt x="33" y="78"/>
                </a:lnTo>
                <a:lnTo>
                  <a:pt x="28" y="80"/>
                </a:lnTo>
                <a:lnTo>
                  <a:pt x="22" y="79"/>
                </a:lnTo>
                <a:lnTo>
                  <a:pt x="18" y="76"/>
                </a:lnTo>
                <a:lnTo>
                  <a:pt x="14" y="72"/>
                </a:lnTo>
                <a:lnTo>
                  <a:pt x="9" y="67"/>
                </a:lnTo>
                <a:lnTo>
                  <a:pt x="6" y="62"/>
                </a:lnTo>
                <a:lnTo>
                  <a:pt x="3" y="57"/>
                </a:lnTo>
                <a:lnTo>
                  <a:pt x="2" y="53"/>
                </a:lnTo>
                <a:lnTo>
                  <a:pt x="0" y="50"/>
                </a:lnTo>
                <a:lnTo>
                  <a:pt x="2" y="44"/>
                </a:lnTo>
                <a:lnTo>
                  <a:pt x="3" y="40"/>
                </a:lnTo>
                <a:lnTo>
                  <a:pt x="5" y="36"/>
                </a:lnTo>
                <a:lnTo>
                  <a:pt x="7" y="31"/>
                </a:lnTo>
                <a:lnTo>
                  <a:pt x="13" y="24"/>
                </a:lnTo>
                <a:lnTo>
                  <a:pt x="14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1" name="Freeform 310"/>
          <p:cNvSpPr>
            <a:spLocks/>
          </p:cNvSpPr>
          <p:nvPr>
            <p:custDataLst>
              <p:tags r:id="rId202"/>
            </p:custDataLst>
          </p:nvPr>
        </p:nvSpPr>
        <p:spPr bwMode="auto">
          <a:xfrm>
            <a:off x="6235700" y="1390650"/>
            <a:ext cx="79375" cy="58738"/>
          </a:xfrm>
          <a:custGeom>
            <a:avLst/>
            <a:gdLst>
              <a:gd name="T0" fmla="*/ 2147483647 w 183"/>
              <a:gd name="T1" fmla="*/ 0 h 73"/>
              <a:gd name="T2" fmla="*/ 2147483647 w 183"/>
              <a:gd name="T3" fmla="*/ 0 h 73"/>
              <a:gd name="T4" fmla="*/ 2147483647 w 183"/>
              <a:gd name="T5" fmla="*/ 2147483647 h 73"/>
              <a:gd name="T6" fmla="*/ 2147483647 w 183"/>
              <a:gd name="T7" fmla="*/ 2147483647 h 73"/>
              <a:gd name="T8" fmla="*/ 2147483647 w 183"/>
              <a:gd name="T9" fmla="*/ 2147483647 h 73"/>
              <a:gd name="T10" fmla="*/ 2147483647 w 183"/>
              <a:gd name="T11" fmla="*/ 2147483647 h 73"/>
              <a:gd name="T12" fmla="*/ 2147483647 w 183"/>
              <a:gd name="T13" fmla="*/ 2147483647 h 73"/>
              <a:gd name="T14" fmla="*/ 2147483647 w 183"/>
              <a:gd name="T15" fmla="*/ 2147483647 h 73"/>
              <a:gd name="T16" fmla="*/ 2147483647 w 183"/>
              <a:gd name="T17" fmla="*/ 2147483647 h 73"/>
              <a:gd name="T18" fmla="*/ 2147483647 w 183"/>
              <a:gd name="T19" fmla="*/ 2147483647 h 73"/>
              <a:gd name="T20" fmla="*/ 2147483647 w 183"/>
              <a:gd name="T21" fmla="*/ 2147483647 h 73"/>
              <a:gd name="T22" fmla="*/ 2147483647 w 183"/>
              <a:gd name="T23" fmla="*/ 2147483647 h 73"/>
              <a:gd name="T24" fmla="*/ 2147483647 w 183"/>
              <a:gd name="T25" fmla="*/ 2147483647 h 73"/>
              <a:gd name="T26" fmla="*/ 2147483647 w 183"/>
              <a:gd name="T27" fmla="*/ 2147483647 h 73"/>
              <a:gd name="T28" fmla="*/ 2147483647 w 183"/>
              <a:gd name="T29" fmla="*/ 2147483647 h 73"/>
              <a:gd name="T30" fmla="*/ 2147483647 w 183"/>
              <a:gd name="T31" fmla="*/ 2147483647 h 73"/>
              <a:gd name="T32" fmla="*/ 2147483647 w 183"/>
              <a:gd name="T33" fmla="*/ 2147483647 h 73"/>
              <a:gd name="T34" fmla="*/ 2147483647 w 183"/>
              <a:gd name="T35" fmla="*/ 2147483647 h 73"/>
              <a:gd name="T36" fmla="*/ 2147483647 w 183"/>
              <a:gd name="T37" fmla="*/ 2147483647 h 73"/>
              <a:gd name="T38" fmla="*/ 2147483647 w 183"/>
              <a:gd name="T39" fmla="*/ 2147483647 h 73"/>
              <a:gd name="T40" fmla="*/ 2147483647 w 183"/>
              <a:gd name="T41" fmla="*/ 2147483647 h 73"/>
              <a:gd name="T42" fmla="*/ 2147483647 w 183"/>
              <a:gd name="T43" fmla="*/ 2147483647 h 73"/>
              <a:gd name="T44" fmla="*/ 2147483647 w 183"/>
              <a:gd name="T45" fmla="*/ 2147483647 h 73"/>
              <a:gd name="T46" fmla="*/ 2147483647 w 183"/>
              <a:gd name="T47" fmla="*/ 2147483647 h 73"/>
              <a:gd name="T48" fmla="*/ 2147483647 w 183"/>
              <a:gd name="T49" fmla="*/ 2147483647 h 73"/>
              <a:gd name="T50" fmla="*/ 0 w 183"/>
              <a:gd name="T51" fmla="*/ 2147483647 h 73"/>
              <a:gd name="T52" fmla="*/ 2147483647 w 183"/>
              <a:gd name="T53" fmla="*/ 2147483647 h 73"/>
              <a:gd name="T54" fmla="*/ 2147483647 w 183"/>
              <a:gd name="T55" fmla="*/ 2147483647 h 73"/>
              <a:gd name="T56" fmla="*/ 2147483647 w 183"/>
              <a:gd name="T57" fmla="*/ 2147483647 h 73"/>
              <a:gd name="T58" fmla="*/ 2147483647 w 183"/>
              <a:gd name="T59" fmla="*/ 2147483647 h 73"/>
              <a:gd name="T60" fmla="*/ 2147483647 w 183"/>
              <a:gd name="T61" fmla="*/ 2147483647 h 73"/>
              <a:gd name="T62" fmla="*/ 2147483647 w 183"/>
              <a:gd name="T63" fmla="*/ 0 h 73"/>
              <a:gd name="T64" fmla="*/ 2147483647 w 183"/>
              <a:gd name="T65" fmla="*/ 0 h 73"/>
              <a:gd name="T66" fmla="*/ 2147483647 w 183"/>
              <a:gd name="T67" fmla="*/ 0 h 7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3"/>
              <a:gd name="T103" fmla="*/ 0 h 73"/>
              <a:gd name="T104" fmla="*/ 183 w 183"/>
              <a:gd name="T105" fmla="*/ 73 h 7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3" h="73">
                <a:moveTo>
                  <a:pt x="50" y="0"/>
                </a:moveTo>
                <a:lnTo>
                  <a:pt x="63" y="0"/>
                </a:lnTo>
                <a:lnTo>
                  <a:pt x="75" y="1"/>
                </a:lnTo>
                <a:lnTo>
                  <a:pt x="86" y="4"/>
                </a:lnTo>
                <a:lnTo>
                  <a:pt x="97" y="7"/>
                </a:lnTo>
                <a:lnTo>
                  <a:pt x="106" y="10"/>
                </a:lnTo>
                <a:lnTo>
                  <a:pt x="116" y="15"/>
                </a:lnTo>
                <a:lnTo>
                  <a:pt x="124" y="19"/>
                </a:lnTo>
                <a:lnTo>
                  <a:pt x="131" y="25"/>
                </a:lnTo>
                <a:lnTo>
                  <a:pt x="159" y="49"/>
                </a:lnTo>
                <a:lnTo>
                  <a:pt x="183" y="73"/>
                </a:lnTo>
                <a:lnTo>
                  <a:pt x="137" y="73"/>
                </a:lnTo>
                <a:lnTo>
                  <a:pt x="128" y="72"/>
                </a:lnTo>
                <a:lnTo>
                  <a:pt x="117" y="70"/>
                </a:lnTo>
                <a:lnTo>
                  <a:pt x="104" y="66"/>
                </a:lnTo>
                <a:lnTo>
                  <a:pt x="90" y="62"/>
                </a:lnTo>
                <a:lnTo>
                  <a:pt x="73" y="56"/>
                </a:lnTo>
                <a:lnTo>
                  <a:pt x="58" y="50"/>
                </a:lnTo>
                <a:lnTo>
                  <a:pt x="42" y="44"/>
                </a:lnTo>
                <a:lnTo>
                  <a:pt x="28" y="37"/>
                </a:lnTo>
                <a:lnTo>
                  <a:pt x="16" y="30"/>
                </a:lnTo>
                <a:lnTo>
                  <a:pt x="7" y="23"/>
                </a:lnTo>
                <a:lnTo>
                  <a:pt x="4" y="19"/>
                </a:lnTo>
                <a:lnTo>
                  <a:pt x="2" y="16"/>
                </a:lnTo>
                <a:lnTo>
                  <a:pt x="1" y="14"/>
                </a:lnTo>
                <a:lnTo>
                  <a:pt x="0" y="11"/>
                </a:lnTo>
                <a:lnTo>
                  <a:pt x="1" y="8"/>
                </a:lnTo>
                <a:lnTo>
                  <a:pt x="3" y="6"/>
                </a:lnTo>
                <a:lnTo>
                  <a:pt x="7" y="4"/>
                </a:lnTo>
                <a:lnTo>
                  <a:pt x="13" y="3"/>
                </a:lnTo>
                <a:lnTo>
                  <a:pt x="19" y="1"/>
                </a:lnTo>
                <a:lnTo>
                  <a:pt x="28" y="0"/>
                </a:lnTo>
                <a:lnTo>
                  <a:pt x="38" y="0"/>
                </a:lnTo>
                <a:lnTo>
                  <a:pt x="5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2" name="Freeform 311"/>
          <p:cNvSpPr>
            <a:spLocks/>
          </p:cNvSpPr>
          <p:nvPr>
            <p:custDataLst>
              <p:tags r:id="rId203"/>
            </p:custDataLst>
          </p:nvPr>
        </p:nvSpPr>
        <p:spPr bwMode="auto">
          <a:xfrm>
            <a:off x="6302375" y="1408113"/>
            <a:ext cx="33338" cy="57150"/>
          </a:xfrm>
          <a:custGeom>
            <a:avLst/>
            <a:gdLst>
              <a:gd name="T0" fmla="*/ 0 w 79"/>
              <a:gd name="T1" fmla="*/ 2147483647 h 42"/>
              <a:gd name="T2" fmla="*/ 2147483647 w 79"/>
              <a:gd name="T3" fmla="*/ 2147483647 h 42"/>
              <a:gd name="T4" fmla="*/ 2147483647 w 79"/>
              <a:gd name="T5" fmla="*/ 2147483647 h 42"/>
              <a:gd name="T6" fmla="*/ 2147483647 w 79"/>
              <a:gd name="T7" fmla="*/ 0 h 42"/>
              <a:gd name="T8" fmla="*/ 2147483647 w 79"/>
              <a:gd name="T9" fmla="*/ 0 h 42"/>
              <a:gd name="T10" fmla="*/ 2147483647 w 79"/>
              <a:gd name="T11" fmla="*/ 2147483647 h 42"/>
              <a:gd name="T12" fmla="*/ 2147483647 w 79"/>
              <a:gd name="T13" fmla="*/ 2147483647 h 42"/>
              <a:gd name="T14" fmla="*/ 2147483647 w 79"/>
              <a:gd name="T15" fmla="*/ 2147483647 h 42"/>
              <a:gd name="T16" fmla="*/ 2147483647 w 79"/>
              <a:gd name="T17" fmla="*/ 2147483647 h 42"/>
              <a:gd name="T18" fmla="*/ 2147483647 w 79"/>
              <a:gd name="T19" fmla="*/ 2147483647 h 42"/>
              <a:gd name="T20" fmla="*/ 2147483647 w 79"/>
              <a:gd name="T21" fmla="*/ 2147483647 h 42"/>
              <a:gd name="T22" fmla="*/ 2147483647 w 79"/>
              <a:gd name="T23" fmla="*/ 2147483647 h 42"/>
              <a:gd name="T24" fmla="*/ 2147483647 w 79"/>
              <a:gd name="T25" fmla="*/ 2147483647 h 42"/>
              <a:gd name="T26" fmla="*/ 2147483647 w 79"/>
              <a:gd name="T27" fmla="*/ 2147483647 h 42"/>
              <a:gd name="T28" fmla="*/ 2147483647 w 79"/>
              <a:gd name="T29" fmla="*/ 2147483647 h 42"/>
              <a:gd name="T30" fmla="*/ 2147483647 w 79"/>
              <a:gd name="T31" fmla="*/ 2147483647 h 42"/>
              <a:gd name="T32" fmla="*/ 2147483647 w 79"/>
              <a:gd name="T33" fmla="*/ 2147483647 h 42"/>
              <a:gd name="T34" fmla="*/ 2147483647 w 79"/>
              <a:gd name="T35" fmla="*/ 2147483647 h 42"/>
              <a:gd name="T36" fmla="*/ 2147483647 w 79"/>
              <a:gd name="T37" fmla="*/ 2147483647 h 42"/>
              <a:gd name="T38" fmla="*/ 2147483647 w 79"/>
              <a:gd name="T39" fmla="*/ 2147483647 h 42"/>
              <a:gd name="T40" fmla="*/ 2147483647 w 79"/>
              <a:gd name="T41" fmla="*/ 2147483647 h 42"/>
              <a:gd name="T42" fmla="*/ 2147483647 w 79"/>
              <a:gd name="T43" fmla="*/ 2147483647 h 42"/>
              <a:gd name="T44" fmla="*/ 2147483647 w 79"/>
              <a:gd name="T45" fmla="*/ 2147483647 h 42"/>
              <a:gd name="T46" fmla="*/ 0 w 79"/>
              <a:gd name="T47" fmla="*/ 2147483647 h 42"/>
              <a:gd name="T48" fmla="*/ 0 w 79"/>
              <a:gd name="T49" fmla="*/ 2147483647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79"/>
              <a:gd name="T76" fmla="*/ 0 h 42"/>
              <a:gd name="T77" fmla="*/ 79 w 79"/>
              <a:gd name="T78" fmla="*/ 42 h 4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79" h="42">
                <a:moveTo>
                  <a:pt x="0" y="6"/>
                </a:moveTo>
                <a:lnTo>
                  <a:pt x="23" y="2"/>
                </a:lnTo>
                <a:lnTo>
                  <a:pt x="41" y="1"/>
                </a:lnTo>
                <a:lnTo>
                  <a:pt x="60" y="0"/>
                </a:lnTo>
                <a:lnTo>
                  <a:pt x="79" y="0"/>
                </a:lnTo>
                <a:lnTo>
                  <a:pt x="79" y="9"/>
                </a:lnTo>
                <a:lnTo>
                  <a:pt x="79" y="18"/>
                </a:lnTo>
                <a:lnTo>
                  <a:pt x="79" y="22"/>
                </a:lnTo>
                <a:lnTo>
                  <a:pt x="75" y="27"/>
                </a:lnTo>
                <a:lnTo>
                  <a:pt x="72" y="31"/>
                </a:lnTo>
                <a:lnTo>
                  <a:pt x="68" y="35"/>
                </a:lnTo>
                <a:lnTo>
                  <a:pt x="62" y="38"/>
                </a:lnTo>
                <a:lnTo>
                  <a:pt x="57" y="40"/>
                </a:lnTo>
                <a:lnTo>
                  <a:pt x="51" y="42"/>
                </a:lnTo>
                <a:lnTo>
                  <a:pt x="46" y="42"/>
                </a:lnTo>
                <a:lnTo>
                  <a:pt x="40" y="42"/>
                </a:lnTo>
                <a:lnTo>
                  <a:pt x="35" y="41"/>
                </a:lnTo>
                <a:lnTo>
                  <a:pt x="29" y="39"/>
                </a:lnTo>
                <a:lnTo>
                  <a:pt x="25" y="37"/>
                </a:lnTo>
                <a:lnTo>
                  <a:pt x="16" y="32"/>
                </a:lnTo>
                <a:lnTo>
                  <a:pt x="11" y="26"/>
                </a:lnTo>
                <a:lnTo>
                  <a:pt x="5" y="20"/>
                </a:lnTo>
                <a:lnTo>
                  <a:pt x="2" y="14"/>
                </a:lnTo>
                <a:lnTo>
                  <a:pt x="0" y="9"/>
                </a:lnTo>
                <a:lnTo>
                  <a:pt x="0" y="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3" name="Freeform 312"/>
          <p:cNvSpPr>
            <a:spLocks/>
          </p:cNvSpPr>
          <p:nvPr>
            <p:custDataLst>
              <p:tags r:id="rId204"/>
            </p:custDataLst>
          </p:nvPr>
        </p:nvSpPr>
        <p:spPr bwMode="auto">
          <a:xfrm>
            <a:off x="6332538" y="1419225"/>
            <a:ext cx="52387" cy="58738"/>
          </a:xfrm>
          <a:custGeom>
            <a:avLst/>
            <a:gdLst>
              <a:gd name="T0" fmla="*/ 2147483647 w 113"/>
              <a:gd name="T1" fmla="*/ 2147483647 h 52"/>
              <a:gd name="T2" fmla="*/ 2147483647 w 113"/>
              <a:gd name="T3" fmla="*/ 2147483647 h 52"/>
              <a:gd name="T4" fmla="*/ 2147483647 w 113"/>
              <a:gd name="T5" fmla="*/ 2147483647 h 52"/>
              <a:gd name="T6" fmla="*/ 2147483647 w 113"/>
              <a:gd name="T7" fmla="*/ 2147483647 h 52"/>
              <a:gd name="T8" fmla="*/ 2147483647 w 113"/>
              <a:gd name="T9" fmla="*/ 2147483647 h 52"/>
              <a:gd name="T10" fmla="*/ 2147483647 w 113"/>
              <a:gd name="T11" fmla="*/ 2147483647 h 52"/>
              <a:gd name="T12" fmla="*/ 2147483647 w 113"/>
              <a:gd name="T13" fmla="*/ 2147483647 h 52"/>
              <a:gd name="T14" fmla="*/ 2147483647 w 113"/>
              <a:gd name="T15" fmla="*/ 2147483647 h 52"/>
              <a:gd name="T16" fmla="*/ 2147483647 w 113"/>
              <a:gd name="T17" fmla="*/ 2147483647 h 52"/>
              <a:gd name="T18" fmla="*/ 2147483647 w 113"/>
              <a:gd name="T19" fmla="*/ 2147483647 h 52"/>
              <a:gd name="T20" fmla="*/ 2147483647 w 113"/>
              <a:gd name="T21" fmla="*/ 2147483647 h 52"/>
              <a:gd name="T22" fmla="*/ 2147483647 w 113"/>
              <a:gd name="T23" fmla="*/ 2147483647 h 52"/>
              <a:gd name="T24" fmla="*/ 2147483647 w 113"/>
              <a:gd name="T25" fmla="*/ 2147483647 h 52"/>
              <a:gd name="T26" fmla="*/ 2147483647 w 113"/>
              <a:gd name="T27" fmla="*/ 2147483647 h 52"/>
              <a:gd name="T28" fmla="*/ 2147483647 w 113"/>
              <a:gd name="T29" fmla="*/ 2147483647 h 52"/>
              <a:gd name="T30" fmla="*/ 2147483647 w 113"/>
              <a:gd name="T31" fmla="*/ 2147483647 h 52"/>
              <a:gd name="T32" fmla="*/ 2147483647 w 113"/>
              <a:gd name="T33" fmla="*/ 2147483647 h 52"/>
              <a:gd name="T34" fmla="*/ 2147483647 w 113"/>
              <a:gd name="T35" fmla="*/ 2147483647 h 52"/>
              <a:gd name="T36" fmla="*/ 0 w 113"/>
              <a:gd name="T37" fmla="*/ 2147483647 h 52"/>
              <a:gd name="T38" fmla="*/ 2147483647 w 113"/>
              <a:gd name="T39" fmla="*/ 2147483647 h 52"/>
              <a:gd name="T40" fmla="*/ 2147483647 w 113"/>
              <a:gd name="T41" fmla="*/ 2147483647 h 52"/>
              <a:gd name="T42" fmla="*/ 2147483647 w 113"/>
              <a:gd name="T43" fmla="*/ 2147483647 h 52"/>
              <a:gd name="T44" fmla="*/ 2147483647 w 113"/>
              <a:gd name="T45" fmla="*/ 2147483647 h 52"/>
              <a:gd name="T46" fmla="*/ 2147483647 w 113"/>
              <a:gd name="T47" fmla="*/ 2147483647 h 52"/>
              <a:gd name="T48" fmla="*/ 2147483647 w 113"/>
              <a:gd name="T49" fmla="*/ 2147483647 h 52"/>
              <a:gd name="T50" fmla="*/ 2147483647 w 113"/>
              <a:gd name="T51" fmla="*/ 2147483647 h 52"/>
              <a:gd name="T52" fmla="*/ 2147483647 w 113"/>
              <a:gd name="T53" fmla="*/ 0 h 52"/>
              <a:gd name="T54" fmla="*/ 2147483647 w 113"/>
              <a:gd name="T55" fmla="*/ 0 h 52"/>
              <a:gd name="T56" fmla="*/ 2147483647 w 113"/>
              <a:gd name="T57" fmla="*/ 2147483647 h 52"/>
              <a:gd name="T58" fmla="*/ 2147483647 w 113"/>
              <a:gd name="T59" fmla="*/ 2147483647 h 52"/>
              <a:gd name="T60" fmla="*/ 2147483647 w 113"/>
              <a:gd name="T61" fmla="*/ 2147483647 h 52"/>
              <a:gd name="T62" fmla="*/ 2147483647 w 113"/>
              <a:gd name="T63" fmla="*/ 2147483647 h 52"/>
              <a:gd name="T64" fmla="*/ 2147483647 w 113"/>
              <a:gd name="T65" fmla="*/ 2147483647 h 52"/>
              <a:gd name="T66" fmla="*/ 2147483647 w 113"/>
              <a:gd name="T67" fmla="*/ 2147483647 h 52"/>
              <a:gd name="T68" fmla="*/ 2147483647 w 113"/>
              <a:gd name="T69" fmla="*/ 2147483647 h 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13"/>
              <a:gd name="T106" fmla="*/ 0 h 52"/>
              <a:gd name="T107" fmla="*/ 113 w 113"/>
              <a:gd name="T108" fmla="*/ 52 h 52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13" h="52">
                <a:moveTo>
                  <a:pt x="113" y="39"/>
                </a:moveTo>
                <a:lnTo>
                  <a:pt x="112" y="42"/>
                </a:lnTo>
                <a:lnTo>
                  <a:pt x="109" y="45"/>
                </a:lnTo>
                <a:lnTo>
                  <a:pt x="106" y="47"/>
                </a:lnTo>
                <a:lnTo>
                  <a:pt x="103" y="49"/>
                </a:lnTo>
                <a:lnTo>
                  <a:pt x="94" y="51"/>
                </a:lnTo>
                <a:lnTo>
                  <a:pt x="85" y="52"/>
                </a:lnTo>
                <a:lnTo>
                  <a:pt x="66" y="52"/>
                </a:lnTo>
                <a:lnTo>
                  <a:pt x="53" y="51"/>
                </a:lnTo>
                <a:lnTo>
                  <a:pt x="47" y="51"/>
                </a:lnTo>
                <a:lnTo>
                  <a:pt x="39" y="48"/>
                </a:lnTo>
                <a:lnTo>
                  <a:pt x="30" y="45"/>
                </a:lnTo>
                <a:lnTo>
                  <a:pt x="21" y="41"/>
                </a:lnTo>
                <a:lnTo>
                  <a:pt x="13" y="36"/>
                </a:lnTo>
                <a:lnTo>
                  <a:pt x="6" y="31"/>
                </a:lnTo>
                <a:lnTo>
                  <a:pt x="4" y="28"/>
                </a:lnTo>
                <a:lnTo>
                  <a:pt x="2" y="25"/>
                </a:lnTo>
                <a:lnTo>
                  <a:pt x="1" y="22"/>
                </a:lnTo>
                <a:lnTo>
                  <a:pt x="0" y="20"/>
                </a:lnTo>
                <a:lnTo>
                  <a:pt x="1" y="15"/>
                </a:lnTo>
                <a:lnTo>
                  <a:pt x="1" y="11"/>
                </a:lnTo>
                <a:lnTo>
                  <a:pt x="3" y="8"/>
                </a:lnTo>
                <a:lnTo>
                  <a:pt x="5" y="5"/>
                </a:lnTo>
                <a:lnTo>
                  <a:pt x="7" y="3"/>
                </a:lnTo>
                <a:lnTo>
                  <a:pt x="10" y="2"/>
                </a:lnTo>
                <a:lnTo>
                  <a:pt x="14" y="1"/>
                </a:lnTo>
                <a:lnTo>
                  <a:pt x="17" y="0"/>
                </a:lnTo>
                <a:lnTo>
                  <a:pt x="26" y="0"/>
                </a:lnTo>
                <a:lnTo>
                  <a:pt x="36" y="2"/>
                </a:lnTo>
                <a:lnTo>
                  <a:pt x="46" y="5"/>
                </a:lnTo>
                <a:lnTo>
                  <a:pt x="57" y="9"/>
                </a:lnTo>
                <a:lnTo>
                  <a:pt x="77" y="18"/>
                </a:lnTo>
                <a:lnTo>
                  <a:pt x="95" y="29"/>
                </a:lnTo>
                <a:lnTo>
                  <a:pt x="108" y="36"/>
                </a:lnTo>
                <a:lnTo>
                  <a:pt x="113" y="3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4" name="Freeform 313"/>
          <p:cNvSpPr>
            <a:spLocks/>
          </p:cNvSpPr>
          <p:nvPr>
            <p:custDataLst>
              <p:tags r:id="rId205"/>
            </p:custDataLst>
          </p:nvPr>
        </p:nvSpPr>
        <p:spPr bwMode="auto">
          <a:xfrm>
            <a:off x="6103938" y="1392238"/>
            <a:ext cx="61912" cy="58737"/>
          </a:xfrm>
          <a:custGeom>
            <a:avLst/>
            <a:gdLst>
              <a:gd name="T0" fmla="*/ 0 w 139"/>
              <a:gd name="T1" fmla="*/ 2147483647 h 40"/>
              <a:gd name="T2" fmla="*/ 2147483647 w 139"/>
              <a:gd name="T3" fmla="*/ 2147483647 h 40"/>
              <a:gd name="T4" fmla="*/ 2147483647 w 139"/>
              <a:gd name="T5" fmla="*/ 2147483647 h 40"/>
              <a:gd name="T6" fmla="*/ 2147483647 w 139"/>
              <a:gd name="T7" fmla="*/ 2147483647 h 40"/>
              <a:gd name="T8" fmla="*/ 2147483647 w 139"/>
              <a:gd name="T9" fmla="*/ 2147483647 h 40"/>
              <a:gd name="T10" fmla="*/ 2147483647 w 139"/>
              <a:gd name="T11" fmla="*/ 2147483647 h 40"/>
              <a:gd name="T12" fmla="*/ 2147483647 w 139"/>
              <a:gd name="T13" fmla="*/ 2147483647 h 40"/>
              <a:gd name="T14" fmla="*/ 2147483647 w 139"/>
              <a:gd name="T15" fmla="*/ 0 h 40"/>
              <a:gd name="T16" fmla="*/ 2147483647 w 139"/>
              <a:gd name="T17" fmla="*/ 2147483647 h 40"/>
              <a:gd name="T18" fmla="*/ 2147483647 w 139"/>
              <a:gd name="T19" fmla="*/ 2147483647 h 40"/>
              <a:gd name="T20" fmla="*/ 2147483647 w 139"/>
              <a:gd name="T21" fmla="*/ 2147483647 h 40"/>
              <a:gd name="T22" fmla="*/ 2147483647 w 139"/>
              <a:gd name="T23" fmla="*/ 2147483647 h 40"/>
              <a:gd name="T24" fmla="*/ 2147483647 w 139"/>
              <a:gd name="T25" fmla="*/ 2147483647 h 40"/>
              <a:gd name="T26" fmla="*/ 2147483647 w 139"/>
              <a:gd name="T27" fmla="*/ 2147483647 h 40"/>
              <a:gd name="T28" fmla="*/ 2147483647 w 139"/>
              <a:gd name="T29" fmla="*/ 2147483647 h 40"/>
              <a:gd name="T30" fmla="*/ 2147483647 w 139"/>
              <a:gd name="T31" fmla="*/ 2147483647 h 40"/>
              <a:gd name="T32" fmla="*/ 2147483647 w 139"/>
              <a:gd name="T33" fmla="*/ 2147483647 h 40"/>
              <a:gd name="T34" fmla="*/ 2147483647 w 139"/>
              <a:gd name="T35" fmla="*/ 2147483647 h 40"/>
              <a:gd name="T36" fmla="*/ 2147483647 w 139"/>
              <a:gd name="T37" fmla="*/ 2147483647 h 40"/>
              <a:gd name="T38" fmla="*/ 2147483647 w 139"/>
              <a:gd name="T39" fmla="*/ 2147483647 h 40"/>
              <a:gd name="T40" fmla="*/ 2147483647 w 139"/>
              <a:gd name="T41" fmla="*/ 2147483647 h 40"/>
              <a:gd name="T42" fmla="*/ 0 w 139"/>
              <a:gd name="T43" fmla="*/ 2147483647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39"/>
              <a:gd name="T67" fmla="*/ 0 h 40"/>
              <a:gd name="T68" fmla="*/ 139 w 139"/>
              <a:gd name="T69" fmla="*/ 40 h 4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39" h="40">
                <a:moveTo>
                  <a:pt x="0" y="8"/>
                </a:moveTo>
                <a:lnTo>
                  <a:pt x="8" y="9"/>
                </a:lnTo>
                <a:lnTo>
                  <a:pt x="19" y="8"/>
                </a:lnTo>
                <a:lnTo>
                  <a:pt x="30" y="7"/>
                </a:lnTo>
                <a:lnTo>
                  <a:pt x="42" y="5"/>
                </a:lnTo>
                <a:lnTo>
                  <a:pt x="53" y="2"/>
                </a:lnTo>
                <a:lnTo>
                  <a:pt x="64" y="1"/>
                </a:lnTo>
                <a:lnTo>
                  <a:pt x="73" y="0"/>
                </a:lnTo>
                <a:lnTo>
                  <a:pt x="80" y="2"/>
                </a:lnTo>
                <a:lnTo>
                  <a:pt x="139" y="39"/>
                </a:lnTo>
                <a:lnTo>
                  <a:pt x="133" y="40"/>
                </a:lnTo>
                <a:lnTo>
                  <a:pt x="125" y="39"/>
                </a:lnTo>
                <a:lnTo>
                  <a:pt x="116" y="38"/>
                </a:lnTo>
                <a:lnTo>
                  <a:pt x="106" y="36"/>
                </a:lnTo>
                <a:lnTo>
                  <a:pt x="86" y="30"/>
                </a:lnTo>
                <a:lnTo>
                  <a:pt x="64" y="24"/>
                </a:lnTo>
                <a:lnTo>
                  <a:pt x="44" y="16"/>
                </a:lnTo>
                <a:lnTo>
                  <a:pt x="26" y="11"/>
                </a:lnTo>
                <a:lnTo>
                  <a:pt x="17" y="9"/>
                </a:lnTo>
                <a:lnTo>
                  <a:pt x="11" y="7"/>
                </a:lnTo>
                <a:lnTo>
                  <a:pt x="4" y="7"/>
                </a:lnTo>
                <a:lnTo>
                  <a:pt x="0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5" name="Freeform 314"/>
          <p:cNvSpPr>
            <a:spLocks/>
          </p:cNvSpPr>
          <p:nvPr>
            <p:custDataLst>
              <p:tags r:id="rId206"/>
            </p:custDataLst>
          </p:nvPr>
        </p:nvSpPr>
        <p:spPr bwMode="auto">
          <a:xfrm>
            <a:off x="6403975" y="1333500"/>
            <a:ext cx="139700" cy="57150"/>
          </a:xfrm>
          <a:custGeom>
            <a:avLst/>
            <a:gdLst>
              <a:gd name="T0" fmla="*/ 2147483647 w 325"/>
              <a:gd name="T1" fmla="*/ 2147483647 h 71"/>
              <a:gd name="T2" fmla="*/ 2147483647 w 325"/>
              <a:gd name="T3" fmla="*/ 2147483647 h 71"/>
              <a:gd name="T4" fmla="*/ 2147483647 w 325"/>
              <a:gd name="T5" fmla="*/ 0 h 71"/>
              <a:gd name="T6" fmla="*/ 2147483647 w 325"/>
              <a:gd name="T7" fmla="*/ 2147483647 h 71"/>
              <a:gd name="T8" fmla="*/ 2147483647 w 325"/>
              <a:gd name="T9" fmla="*/ 2147483647 h 71"/>
              <a:gd name="T10" fmla="*/ 2147483647 w 325"/>
              <a:gd name="T11" fmla="*/ 2147483647 h 71"/>
              <a:gd name="T12" fmla="*/ 2147483647 w 325"/>
              <a:gd name="T13" fmla="*/ 2147483647 h 71"/>
              <a:gd name="T14" fmla="*/ 2147483647 w 325"/>
              <a:gd name="T15" fmla="*/ 2147483647 h 71"/>
              <a:gd name="T16" fmla="*/ 2147483647 w 325"/>
              <a:gd name="T17" fmla="*/ 2147483647 h 71"/>
              <a:gd name="T18" fmla="*/ 2147483647 w 325"/>
              <a:gd name="T19" fmla="*/ 2147483647 h 71"/>
              <a:gd name="T20" fmla="*/ 2147483647 w 325"/>
              <a:gd name="T21" fmla="*/ 2147483647 h 71"/>
              <a:gd name="T22" fmla="*/ 2147483647 w 325"/>
              <a:gd name="T23" fmla="*/ 2147483647 h 71"/>
              <a:gd name="T24" fmla="*/ 2147483647 w 325"/>
              <a:gd name="T25" fmla="*/ 2147483647 h 71"/>
              <a:gd name="T26" fmla="*/ 2147483647 w 325"/>
              <a:gd name="T27" fmla="*/ 2147483647 h 71"/>
              <a:gd name="T28" fmla="*/ 2147483647 w 325"/>
              <a:gd name="T29" fmla="*/ 2147483647 h 71"/>
              <a:gd name="T30" fmla="*/ 2147483647 w 325"/>
              <a:gd name="T31" fmla="*/ 2147483647 h 71"/>
              <a:gd name="T32" fmla="*/ 2147483647 w 325"/>
              <a:gd name="T33" fmla="*/ 2147483647 h 71"/>
              <a:gd name="T34" fmla="*/ 2147483647 w 325"/>
              <a:gd name="T35" fmla="*/ 2147483647 h 71"/>
              <a:gd name="T36" fmla="*/ 2147483647 w 325"/>
              <a:gd name="T37" fmla="*/ 2147483647 h 71"/>
              <a:gd name="T38" fmla="*/ 2147483647 w 325"/>
              <a:gd name="T39" fmla="*/ 2147483647 h 71"/>
              <a:gd name="T40" fmla="*/ 2147483647 w 325"/>
              <a:gd name="T41" fmla="*/ 2147483647 h 71"/>
              <a:gd name="T42" fmla="*/ 2147483647 w 325"/>
              <a:gd name="T43" fmla="*/ 2147483647 h 71"/>
              <a:gd name="T44" fmla="*/ 2147483647 w 325"/>
              <a:gd name="T45" fmla="*/ 2147483647 h 71"/>
              <a:gd name="T46" fmla="*/ 2147483647 w 325"/>
              <a:gd name="T47" fmla="*/ 2147483647 h 71"/>
              <a:gd name="T48" fmla="*/ 2147483647 w 325"/>
              <a:gd name="T49" fmla="*/ 2147483647 h 71"/>
              <a:gd name="T50" fmla="*/ 2147483647 w 325"/>
              <a:gd name="T51" fmla="*/ 2147483647 h 71"/>
              <a:gd name="T52" fmla="*/ 2147483647 w 325"/>
              <a:gd name="T53" fmla="*/ 2147483647 h 71"/>
              <a:gd name="T54" fmla="*/ 2147483647 w 325"/>
              <a:gd name="T55" fmla="*/ 2147483647 h 71"/>
              <a:gd name="T56" fmla="*/ 2147483647 w 325"/>
              <a:gd name="T57" fmla="*/ 2147483647 h 71"/>
              <a:gd name="T58" fmla="*/ 2147483647 w 325"/>
              <a:gd name="T59" fmla="*/ 2147483647 h 71"/>
              <a:gd name="T60" fmla="*/ 2147483647 w 325"/>
              <a:gd name="T61" fmla="*/ 2147483647 h 71"/>
              <a:gd name="T62" fmla="*/ 0 w 325"/>
              <a:gd name="T63" fmla="*/ 2147483647 h 7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325"/>
              <a:gd name="T97" fmla="*/ 0 h 71"/>
              <a:gd name="T98" fmla="*/ 325 w 325"/>
              <a:gd name="T99" fmla="*/ 71 h 7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325" h="71">
                <a:moveTo>
                  <a:pt x="0" y="12"/>
                </a:moveTo>
                <a:lnTo>
                  <a:pt x="10" y="7"/>
                </a:lnTo>
                <a:lnTo>
                  <a:pt x="20" y="3"/>
                </a:lnTo>
                <a:lnTo>
                  <a:pt x="31" y="1"/>
                </a:lnTo>
                <a:lnTo>
                  <a:pt x="42" y="0"/>
                </a:lnTo>
                <a:lnTo>
                  <a:pt x="53" y="0"/>
                </a:lnTo>
                <a:lnTo>
                  <a:pt x="62" y="2"/>
                </a:lnTo>
                <a:lnTo>
                  <a:pt x="73" y="4"/>
                </a:lnTo>
                <a:lnTo>
                  <a:pt x="83" y="6"/>
                </a:lnTo>
                <a:lnTo>
                  <a:pt x="92" y="10"/>
                </a:lnTo>
                <a:lnTo>
                  <a:pt x="101" y="14"/>
                </a:lnTo>
                <a:lnTo>
                  <a:pt x="110" y="18"/>
                </a:lnTo>
                <a:lnTo>
                  <a:pt x="116" y="23"/>
                </a:lnTo>
                <a:lnTo>
                  <a:pt x="122" y="29"/>
                </a:lnTo>
                <a:lnTo>
                  <a:pt x="127" y="33"/>
                </a:lnTo>
                <a:lnTo>
                  <a:pt x="130" y="38"/>
                </a:lnTo>
                <a:lnTo>
                  <a:pt x="133" y="43"/>
                </a:lnTo>
                <a:lnTo>
                  <a:pt x="136" y="34"/>
                </a:lnTo>
                <a:lnTo>
                  <a:pt x="138" y="25"/>
                </a:lnTo>
                <a:lnTo>
                  <a:pt x="139" y="15"/>
                </a:lnTo>
                <a:lnTo>
                  <a:pt x="139" y="6"/>
                </a:lnTo>
                <a:lnTo>
                  <a:pt x="161" y="7"/>
                </a:lnTo>
                <a:lnTo>
                  <a:pt x="188" y="9"/>
                </a:lnTo>
                <a:lnTo>
                  <a:pt x="216" y="13"/>
                </a:lnTo>
                <a:lnTo>
                  <a:pt x="245" y="19"/>
                </a:lnTo>
                <a:lnTo>
                  <a:pt x="258" y="23"/>
                </a:lnTo>
                <a:lnTo>
                  <a:pt x="271" y="28"/>
                </a:lnTo>
                <a:lnTo>
                  <a:pt x="283" y="32"/>
                </a:lnTo>
                <a:lnTo>
                  <a:pt x="295" y="37"/>
                </a:lnTo>
                <a:lnTo>
                  <a:pt x="305" y="43"/>
                </a:lnTo>
                <a:lnTo>
                  <a:pt x="314" y="48"/>
                </a:lnTo>
                <a:lnTo>
                  <a:pt x="320" y="55"/>
                </a:lnTo>
                <a:lnTo>
                  <a:pt x="325" y="61"/>
                </a:lnTo>
                <a:lnTo>
                  <a:pt x="316" y="64"/>
                </a:lnTo>
                <a:lnTo>
                  <a:pt x="305" y="67"/>
                </a:lnTo>
                <a:lnTo>
                  <a:pt x="294" y="68"/>
                </a:lnTo>
                <a:lnTo>
                  <a:pt x="283" y="70"/>
                </a:lnTo>
                <a:lnTo>
                  <a:pt x="259" y="71"/>
                </a:lnTo>
                <a:lnTo>
                  <a:pt x="234" y="71"/>
                </a:lnTo>
                <a:lnTo>
                  <a:pt x="210" y="70"/>
                </a:lnTo>
                <a:lnTo>
                  <a:pt x="186" y="69"/>
                </a:lnTo>
                <a:lnTo>
                  <a:pt x="167" y="68"/>
                </a:lnTo>
                <a:lnTo>
                  <a:pt x="152" y="67"/>
                </a:lnTo>
                <a:lnTo>
                  <a:pt x="133" y="69"/>
                </a:lnTo>
                <a:lnTo>
                  <a:pt x="104" y="71"/>
                </a:lnTo>
                <a:lnTo>
                  <a:pt x="90" y="71"/>
                </a:lnTo>
                <a:lnTo>
                  <a:pt x="78" y="70"/>
                </a:lnTo>
                <a:lnTo>
                  <a:pt x="72" y="68"/>
                </a:lnTo>
                <a:lnTo>
                  <a:pt x="69" y="67"/>
                </a:lnTo>
                <a:lnTo>
                  <a:pt x="67" y="64"/>
                </a:lnTo>
                <a:lnTo>
                  <a:pt x="66" y="61"/>
                </a:lnTo>
                <a:lnTo>
                  <a:pt x="58" y="61"/>
                </a:lnTo>
                <a:lnTo>
                  <a:pt x="51" y="60"/>
                </a:lnTo>
                <a:lnTo>
                  <a:pt x="46" y="59"/>
                </a:lnTo>
                <a:lnTo>
                  <a:pt x="42" y="57"/>
                </a:lnTo>
                <a:lnTo>
                  <a:pt x="35" y="53"/>
                </a:lnTo>
                <a:lnTo>
                  <a:pt x="31" y="49"/>
                </a:lnTo>
                <a:lnTo>
                  <a:pt x="25" y="45"/>
                </a:lnTo>
                <a:lnTo>
                  <a:pt x="20" y="41"/>
                </a:lnTo>
                <a:lnTo>
                  <a:pt x="16" y="39"/>
                </a:lnTo>
                <a:lnTo>
                  <a:pt x="12" y="38"/>
                </a:lnTo>
                <a:lnTo>
                  <a:pt x="6" y="37"/>
                </a:lnTo>
                <a:lnTo>
                  <a:pt x="0" y="37"/>
                </a:lnTo>
                <a:lnTo>
                  <a:pt x="0" y="22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6" name="Freeform 315"/>
          <p:cNvSpPr>
            <a:spLocks/>
          </p:cNvSpPr>
          <p:nvPr>
            <p:custDataLst>
              <p:tags r:id="rId207"/>
            </p:custDataLst>
          </p:nvPr>
        </p:nvSpPr>
        <p:spPr bwMode="auto">
          <a:xfrm>
            <a:off x="6564313" y="1341438"/>
            <a:ext cx="95250" cy="57150"/>
          </a:xfrm>
          <a:custGeom>
            <a:avLst/>
            <a:gdLst>
              <a:gd name="T0" fmla="*/ 2147483647 w 220"/>
              <a:gd name="T1" fmla="*/ 2147483647 h 72"/>
              <a:gd name="T2" fmla="*/ 2147483647 w 220"/>
              <a:gd name="T3" fmla="*/ 2147483647 h 72"/>
              <a:gd name="T4" fmla="*/ 2147483647 w 220"/>
              <a:gd name="T5" fmla="*/ 2147483647 h 72"/>
              <a:gd name="T6" fmla="*/ 2147483647 w 220"/>
              <a:gd name="T7" fmla="*/ 2147483647 h 72"/>
              <a:gd name="T8" fmla="*/ 2147483647 w 220"/>
              <a:gd name="T9" fmla="*/ 2147483647 h 72"/>
              <a:gd name="T10" fmla="*/ 2147483647 w 220"/>
              <a:gd name="T11" fmla="*/ 2147483647 h 72"/>
              <a:gd name="T12" fmla="*/ 2147483647 w 220"/>
              <a:gd name="T13" fmla="*/ 2147483647 h 72"/>
              <a:gd name="T14" fmla="*/ 2147483647 w 220"/>
              <a:gd name="T15" fmla="*/ 2147483647 h 72"/>
              <a:gd name="T16" fmla="*/ 2147483647 w 220"/>
              <a:gd name="T17" fmla="*/ 2147483647 h 72"/>
              <a:gd name="T18" fmla="*/ 2147483647 w 220"/>
              <a:gd name="T19" fmla="*/ 2147483647 h 72"/>
              <a:gd name="T20" fmla="*/ 2147483647 w 220"/>
              <a:gd name="T21" fmla="*/ 2147483647 h 72"/>
              <a:gd name="T22" fmla="*/ 2147483647 w 220"/>
              <a:gd name="T23" fmla="*/ 2147483647 h 72"/>
              <a:gd name="T24" fmla="*/ 2147483647 w 220"/>
              <a:gd name="T25" fmla="*/ 2147483647 h 72"/>
              <a:gd name="T26" fmla="*/ 2147483647 w 220"/>
              <a:gd name="T27" fmla="*/ 2147483647 h 72"/>
              <a:gd name="T28" fmla="*/ 2147483647 w 220"/>
              <a:gd name="T29" fmla="*/ 0 h 72"/>
              <a:gd name="T30" fmla="*/ 2147483647 w 220"/>
              <a:gd name="T31" fmla="*/ 2147483647 h 72"/>
              <a:gd name="T32" fmla="*/ 2147483647 w 220"/>
              <a:gd name="T33" fmla="*/ 2147483647 h 72"/>
              <a:gd name="T34" fmla="*/ 2147483647 w 220"/>
              <a:gd name="T35" fmla="*/ 2147483647 h 72"/>
              <a:gd name="T36" fmla="*/ 2147483647 w 220"/>
              <a:gd name="T37" fmla="*/ 2147483647 h 72"/>
              <a:gd name="T38" fmla="*/ 2147483647 w 220"/>
              <a:gd name="T39" fmla="*/ 2147483647 h 72"/>
              <a:gd name="T40" fmla="*/ 2147483647 w 220"/>
              <a:gd name="T41" fmla="*/ 2147483647 h 72"/>
              <a:gd name="T42" fmla="*/ 2147483647 w 220"/>
              <a:gd name="T43" fmla="*/ 2147483647 h 72"/>
              <a:gd name="T44" fmla="*/ 2147483647 w 220"/>
              <a:gd name="T45" fmla="*/ 2147483647 h 72"/>
              <a:gd name="T46" fmla="*/ 2147483647 w 220"/>
              <a:gd name="T47" fmla="*/ 2147483647 h 72"/>
              <a:gd name="T48" fmla="*/ 2147483647 w 220"/>
              <a:gd name="T49" fmla="*/ 2147483647 h 72"/>
              <a:gd name="T50" fmla="*/ 2147483647 w 220"/>
              <a:gd name="T51" fmla="*/ 2147483647 h 72"/>
              <a:gd name="T52" fmla="*/ 2147483647 w 220"/>
              <a:gd name="T53" fmla="*/ 2147483647 h 72"/>
              <a:gd name="T54" fmla="*/ 2147483647 w 220"/>
              <a:gd name="T55" fmla="*/ 2147483647 h 72"/>
              <a:gd name="T56" fmla="*/ 2147483647 w 220"/>
              <a:gd name="T57" fmla="*/ 2147483647 h 72"/>
              <a:gd name="T58" fmla="*/ 2147483647 w 220"/>
              <a:gd name="T59" fmla="*/ 2147483647 h 72"/>
              <a:gd name="T60" fmla="*/ 2147483647 w 220"/>
              <a:gd name="T61" fmla="*/ 2147483647 h 72"/>
              <a:gd name="T62" fmla="*/ 2147483647 w 220"/>
              <a:gd name="T63" fmla="*/ 2147483647 h 72"/>
              <a:gd name="T64" fmla="*/ 2147483647 w 220"/>
              <a:gd name="T65" fmla="*/ 2147483647 h 72"/>
              <a:gd name="T66" fmla="*/ 2147483647 w 220"/>
              <a:gd name="T67" fmla="*/ 2147483647 h 72"/>
              <a:gd name="T68" fmla="*/ 2147483647 w 220"/>
              <a:gd name="T69" fmla="*/ 2147483647 h 72"/>
              <a:gd name="T70" fmla="*/ 2147483647 w 220"/>
              <a:gd name="T71" fmla="*/ 2147483647 h 72"/>
              <a:gd name="T72" fmla="*/ 2147483647 w 220"/>
              <a:gd name="T73" fmla="*/ 2147483647 h 72"/>
              <a:gd name="T74" fmla="*/ 2147483647 w 220"/>
              <a:gd name="T75" fmla="*/ 2147483647 h 72"/>
              <a:gd name="T76" fmla="*/ 2147483647 w 220"/>
              <a:gd name="T77" fmla="*/ 2147483647 h 72"/>
              <a:gd name="T78" fmla="*/ 2147483647 w 220"/>
              <a:gd name="T79" fmla="*/ 2147483647 h 72"/>
              <a:gd name="T80" fmla="*/ 2147483647 w 220"/>
              <a:gd name="T81" fmla="*/ 2147483647 h 72"/>
              <a:gd name="T82" fmla="*/ 2147483647 w 220"/>
              <a:gd name="T83" fmla="*/ 2147483647 h 72"/>
              <a:gd name="T84" fmla="*/ 2147483647 w 220"/>
              <a:gd name="T85" fmla="*/ 2147483647 h 72"/>
              <a:gd name="T86" fmla="*/ 2147483647 w 220"/>
              <a:gd name="T87" fmla="*/ 2147483647 h 72"/>
              <a:gd name="T88" fmla="*/ 2147483647 w 220"/>
              <a:gd name="T89" fmla="*/ 2147483647 h 72"/>
              <a:gd name="T90" fmla="*/ 2147483647 w 220"/>
              <a:gd name="T91" fmla="*/ 2147483647 h 72"/>
              <a:gd name="T92" fmla="*/ 2147483647 w 220"/>
              <a:gd name="T93" fmla="*/ 2147483647 h 72"/>
              <a:gd name="T94" fmla="*/ 2147483647 w 220"/>
              <a:gd name="T95" fmla="*/ 2147483647 h 72"/>
              <a:gd name="T96" fmla="*/ 2147483647 w 220"/>
              <a:gd name="T97" fmla="*/ 2147483647 h 72"/>
              <a:gd name="T98" fmla="*/ 2147483647 w 220"/>
              <a:gd name="T99" fmla="*/ 2147483647 h 72"/>
              <a:gd name="T100" fmla="*/ 2147483647 w 220"/>
              <a:gd name="T101" fmla="*/ 2147483647 h 72"/>
              <a:gd name="T102" fmla="*/ 2147483647 w 220"/>
              <a:gd name="T103" fmla="*/ 2147483647 h 72"/>
              <a:gd name="T104" fmla="*/ 0 w 220"/>
              <a:gd name="T105" fmla="*/ 2147483647 h 72"/>
              <a:gd name="T106" fmla="*/ 2147483647 w 220"/>
              <a:gd name="T107" fmla="*/ 2147483647 h 72"/>
              <a:gd name="T108" fmla="*/ 2147483647 w 220"/>
              <a:gd name="T109" fmla="*/ 2147483647 h 72"/>
              <a:gd name="T110" fmla="*/ 2147483647 w 220"/>
              <a:gd name="T111" fmla="*/ 2147483647 h 72"/>
              <a:gd name="T112" fmla="*/ 2147483647 w 220"/>
              <a:gd name="T113" fmla="*/ 2147483647 h 7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20"/>
              <a:gd name="T172" fmla="*/ 0 h 72"/>
              <a:gd name="T173" fmla="*/ 220 w 220"/>
              <a:gd name="T174" fmla="*/ 72 h 72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20" h="72">
                <a:moveTo>
                  <a:pt x="87" y="25"/>
                </a:moveTo>
                <a:lnTo>
                  <a:pt x="92" y="26"/>
                </a:lnTo>
                <a:lnTo>
                  <a:pt x="98" y="27"/>
                </a:lnTo>
                <a:lnTo>
                  <a:pt x="101" y="28"/>
                </a:lnTo>
                <a:lnTo>
                  <a:pt x="104" y="27"/>
                </a:lnTo>
                <a:lnTo>
                  <a:pt x="109" y="27"/>
                </a:lnTo>
                <a:lnTo>
                  <a:pt x="113" y="25"/>
                </a:lnTo>
                <a:lnTo>
                  <a:pt x="114" y="26"/>
                </a:lnTo>
                <a:lnTo>
                  <a:pt x="115" y="26"/>
                </a:lnTo>
                <a:lnTo>
                  <a:pt x="116" y="25"/>
                </a:lnTo>
                <a:lnTo>
                  <a:pt x="117" y="25"/>
                </a:lnTo>
                <a:lnTo>
                  <a:pt x="119" y="22"/>
                </a:lnTo>
                <a:lnTo>
                  <a:pt x="120" y="17"/>
                </a:lnTo>
                <a:lnTo>
                  <a:pt x="120" y="7"/>
                </a:lnTo>
                <a:lnTo>
                  <a:pt x="120" y="0"/>
                </a:lnTo>
                <a:lnTo>
                  <a:pt x="125" y="5"/>
                </a:lnTo>
                <a:lnTo>
                  <a:pt x="131" y="10"/>
                </a:lnTo>
                <a:lnTo>
                  <a:pt x="137" y="15"/>
                </a:lnTo>
                <a:lnTo>
                  <a:pt x="143" y="19"/>
                </a:lnTo>
                <a:lnTo>
                  <a:pt x="156" y="25"/>
                </a:lnTo>
                <a:lnTo>
                  <a:pt x="170" y="30"/>
                </a:lnTo>
                <a:lnTo>
                  <a:pt x="183" y="35"/>
                </a:lnTo>
                <a:lnTo>
                  <a:pt x="196" y="41"/>
                </a:lnTo>
                <a:lnTo>
                  <a:pt x="203" y="44"/>
                </a:lnTo>
                <a:lnTo>
                  <a:pt x="209" y="47"/>
                </a:lnTo>
                <a:lnTo>
                  <a:pt x="214" y="51"/>
                </a:lnTo>
                <a:lnTo>
                  <a:pt x="220" y="55"/>
                </a:lnTo>
                <a:lnTo>
                  <a:pt x="206" y="56"/>
                </a:lnTo>
                <a:lnTo>
                  <a:pt x="194" y="57"/>
                </a:lnTo>
                <a:lnTo>
                  <a:pt x="182" y="58"/>
                </a:lnTo>
                <a:lnTo>
                  <a:pt x="171" y="60"/>
                </a:lnTo>
                <a:lnTo>
                  <a:pt x="151" y="65"/>
                </a:lnTo>
                <a:lnTo>
                  <a:pt x="134" y="70"/>
                </a:lnTo>
                <a:lnTo>
                  <a:pt x="126" y="71"/>
                </a:lnTo>
                <a:lnTo>
                  <a:pt x="117" y="72"/>
                </a:lnTo>
                <a:lnTo>
                  <a:pt x="110" y="72"/>
                </a:lnTo>
                <a:lnTo>
                  <a:pt x="103" y="72"/>
                </a:lnTo>
                <a:lnTo>
                  <a:pt x="95" y="70"/>
                </a:lnTo>
                <a:lnTo>
                  <a:pt x="88" y="66"/>
                </a:lnTo>
                <a:lnTo>
                  <a:pt x="81" y="61"/>
                </a:lnTo>
                <a:lnTo>
                  <a:pt x="74" y="55"/>
                </a:lnTo>
                <a:lnTo>
                  <a:pt x="59" y="53"/>
                </a:lnTo>
                <a:lnTo>
                  <a:pt x="45" y="50"/>
                </a:lnTo>
                <a:lnTo>
                  <a:pt x="33" y="47"/>
                </a:lnTo>
                <a:lnTo>
                  <a:pt x="22" y="43"/>
                </a:lnTo>
                <a:lnTo>
                  <a:pt x="18" y="41"/>
                </a:lnTo>
                <a:lnTo>
                  <a:pt x="13" y="38"/>
                </a:lnTo>
                <a:lnTo>
                  <a:pt x="9" y="35"/>
                </a:lnTo>
                <a:lnTo>
                  <a:pt x="7" y="31"/>
                </a:lnTo>
                <a:lnTo>
                  <a:pt x="3" y="27"/>
                </a:lnTo>
                <a:lnTo>
                  <a:pt x="2" y="23"/>
                </a:lnTo>
                <a:lnTo>
                  <a:pt x="1" y="18"/>
                </a:lnTo>
                <a:lnTo>
                  <a:pt x="0" y="13"/>
                </a:lnTo>
                <a:lnTo>
                  <a:pt x="23" y="17"/>
                </a:lnTo>
                <a:lnTo>
                  <a:pt x="44" y="21"/>
                </a:lnTo>
                <a:lnTo>
                  <a:pt x="64" y="24"/>
                </a:lnTo>
                <a:lnTo>
                  <a:pt x="87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7" name="Freeform 316"/>
          <p:cNvSpPr>
            <a:spLocks/>
          </p:cNvSpPr>
          <p:nvPr>
            <p:custDataLst>
              <p:tags r:id="rId208"/>
            </p:custDataLst>
          </p:nvPr>
        </p:nvSpPr>
        <p:spPr bwMode="auto">
          <a:xfrm>
            <a:off x="6524625" y="1389063"/>
            <a:ext cx="63500" cy="58737"/>
          </a:xfrm>
          <a:custGeom>
            <a:avLst/>
            <a:gdLst>
              <a:gd name="T0" fmla="*/ 2147483647 w 146"/>
              <a:gd name="T1" fmla="*/ 2147483647 h 30"/>
              <a:gd name="T2" fmla="*/ 2147483647 w 146"/>
              <a:gd name="T3" fmla="*/ 2147483647 h 30"/>
              <a:gd name="T4" fmla="*/ 2147483647 w 146"/>
              <a:gd name="T5" fmla="*/ 2147483647 h 30"/>
              <a:gd name="T6" fmla="*/ 2147483647 w 146"/>
              <a:gd name="T7" fmla="*/ 2147483647 h 30"/>
              <a:gd name="T8" fmla="*/ 2147483647 w 146"/>
              <a:gd name="T9" fmla="*/ 2147483647 h 30"/>
              <a:gd name="T10" fmla="*/ 2147483647 w 146"/>
              <a:gd name="T11" fmla="*/ 2147483647 h 30"/>
              <a:gd name="T12" fmla="*/ 2147483647 w 146"/>
              <a:gd name="T13" fmla="*/ 2147483647 h 30"/>
              <a:gd name="T14" fmla="*/ 2147483647 w 146"/>
              <a:gd name="T15" fmla="*/ 2147483647 h 30"/>
              <a:gd name="T16" fmla="*/ 2147483647 w 146"/>
              <a:gd name="T17" fmla="*/ 2147483647 h 30"/>
              <a:gd name="T18" fmla="*/ 2147483647 w 146"/>
              <a:gd name="T19" fmla="*/ 2147483647 h 30"/>
              <a:gd name="T20" fmla="*/ 2147483647 w 146"/>
              <a:gd name="T21" fmla="*/ 2147483647 h 30"/>
              <a:gd name="T22" fmla="*/ 2147483647 w 146"/>
              <a:gd name="T23" fmla="*/ 2147483647 h 30"/>
              <a:gd name="T24" fmla="*/ 2147483647 w 146"/>
              <a:gd name="T25" fmla="*/ 2147483647 h 30"/>
              <a:gd name="T26" fmla="*/ 2147483647 w 146"/>
              <a:gd name="T27" fmla="*/ 2147483647 h 30"/>
              <a:gd name="T28" fmla="*/ 2147483647 w 146"/>
              <a:gd name="T29" fmla="*/ 2147483647 h 30"/>
              <a:gd name="T30" fmla="*/ 2147483647 w 146"/>
              <a:gd name="T31" fmla="*/ 2147483647 h 30"/>
              <a:gd name="T32" fmla="*/ 2147483647 w 146"/>
              <a:gd name="T33" fmla="*/ 2147483647 h 30"/>
              <a:gd name="T34" fmla="*/ 2147483647 w 146"/>
              <a:gd name="T35" fmla="*/ 0 h 30"/>
              <a:gd name="T36" fmla="*/ 2147483647 w 146"/>
              <a:gd name="T37" fmla="*/ 2147483647 h 30"/>
              <a:gd name="T38" fmla="*/ 2147483647 w 146"/>
              <a:gd name="T39" fmla="*/ 2147483647 h 30"/>
              <a:gd name="T40" fmla="*/ 2147483647 w 146"/>
              <a:gd name="T41" fmla="*/ 2147483647 h 30"/>
              <a:gd name="T42" fmla="*/ 0 w 146"/>
              <a:gd name="T43" fmla="*/ 2147483647 h 30"/>
              <a:gd name="T44" fmla="*/ 2147483647 w 146"/>
              <a:gd name="T45" fmla="*/ 2147483647 h 30"/>
              <a:gd name="T46" fmla="*/ 2147483647 w 146"/>
              <a:gd name="T47" fmla="*/ 2147483647 h 30"/>
              <a:gd name="T48" fmla="*/ 2147483647 w 146"/>
              <a:gd name="T49" fmla="*/ 2147483647 h 30"/>
              <a:gd name="T50" fmla="*/ 2147483647 w 146"/>
              <a:gd name="T51" fmla="*/ 2147483647 h 30"/>
              <a:gd name="T52" fmla="*/ 2147483647 w 146"/>
              <a:gd name="T53" fmla="*/ 2147483647 h 30"/>
              <a:gd name="T54" fmla="*/ 2147483647 w 146"/>
              <a:gd name="T55" fmla="*/ 2147483647 h 30"/>
              <a:gd name="T56" fmla="*/ 2147483647 w 146"/>
              <a:gd name="T57" fmla="*/ 2147483647 h 30"/>
              <a:gd name="T58" fmla="*/ 2147483647 w 146"/>
              <a:gd name="T59" fmla="*/ 2147483647 h 30"/>
              <a:gd name="T60" fmla="*/ 2147483647 w 146"/>
              <a:gd name="T61" fmla="*/ 2147483647 h 30"/>
              <a:gd name="T62" fmla="*/ 2147483647 w 146"/>
              <a:gd name="T63" fmla="*/ 2147483647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46"/>
              <a:gd name="T97" fmla="*/ 0 h 30"/>
              <a:gd name="T98" fmla="*/ 146 w 146"/>
              <a:gd name="T99" fmla="*/ 30 h 3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46" h="30">
                <a:moveTo>
                  <a:pt x="146" y="25"/>
                </a:moveTo>
                <a:lnTo>
                  <a:pt x="140" y="16"/>
                </a:lnTo>
                <a:lnTo>
                  <a:pt x="137" y="9"/>
                </a:lnTo>
                <a:lnTo>
                  <a:pt x="133" y="4"/>
                </a:lnTo>
                <a:lnTo>
                  <a:pt x="128" y="1"/>
                </a:lnTo>
                <a:lnTo>
                  <a:pt x="126" y="1"/>
                </a:lnTo>
                <a:lnTo>
                  <a:pt x="124" y="1"/>
                </a:lnTo>
                <a:lnTo>
                  <a:pt x="120" y="2"/>
                </a:lnTo>
                <a:lnTo>
                  <a:pt x="118" y="3"/>
                </a:lnTo>
                <a:lnTo>
                  <a:pt x="113" y="9"/>
                </a:lnTo>
                <a:lnTo>
                  <a:pt x="105" y="19"/>
                </a:lnTo>
                <a:lnTo>
                  <a:pt x="72" y="19"/>
                </a:lnTo>
                <a:lnTo>
                  <a:pt x="63" y="18"/>
                </a:lnTo>
                <a:lnTo>
                  <a:pt x="55" y="17"/>
                </a:lnTo>
                <a:lnTo>
                  <a:pt x="47" y="14"/>
                </a:lnTo>
                <a:lnTo>
                  <a:pt x="40" y="12"/>
                </a:lnTo>
                <a:lnTo>
                  <a:pt x="29" y="6"/>
                </a:lnTo>
                <a:lnTo>
                  <a:pt x="19" y="0"/>
                </a:lnTo>
                <a:lnTo>
                  <a:pt x="14" y="9"/>
                </a:lnTo>
                <a:lnTo>
                  <a:pt x="10" y="15"/>
                </a:lnTo>
                <a:lnTo>
                  <a:pt x="4" y="20"/>
                </a:lnTo>
                <a:lnTo>
                  <a:pt x="0" y="25"/>
                </a:lnTo>
                <a:lnTo>
                  <a:pt x="33" y="25"/>
                </a:lnTo>
                <a:lnTo>
                  <a:pt x="57" y="25"/>
                </a:lnTo>
                <a:lnTo>
                  <a:pt x="77" y="25"/>
                </a:lnTo>
                <a:lnTo>
                  <a:pt x="99" y="25"/>
                </a:lnTo>
                <a:lnTo>
                  <a:pt x="110" y="26"/>
                </a:lnTo>
                <a:lnTo>
                  <a:pt x="123" y="29"/>
                </a:lnTo>
                <a:lnTo>
                  <a:pt x="128" y="30"/>
                </a:lnTo>
                <a:lnTo>
                  <a:pt x="135" y="30"/>
                </a:lnTo>
                <a:lnTo>
                  <a:pt x="140" y="28"/>
                </a:lnTo>
                <a:lnTo>
                  <a:pt x="146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8" name="Freeform 317"/>
          <p:cNvSpPr>
            <a:spLocks/>
          </p:cNvSpPr>
          <p:nvPr>
            <p:custDataLst>
              <p:tags r:id="rId209"/>
            </p:custDataLst>
          </p:nvPr>
        </p:nvSpPr>
        <p:spPr bwMode="auto">
          <a:xfrm>
            <a:off x="6503988" y="1385888"/>
            <a:ext cx="20637" cy="58737"/>
          </a:xfrm>
          <a:custGeom>
            <a:avLst/>
            <a:gdLst>
              <a:gd name="T0" fmla="*/ 0 w 53"/>
              <a:gd name="T1" fmla="*/ 2147483647 h 9"/>
              <a:gd name="T2" fmla="*/ 2147483647 w 53"/>
              <a:gd name="T3" fmla="*/ 2147483647 h 9"/>
              <a:gd name="T4" fmla="*/ 2147483647 w 53"/>
              <a:gd name="T5" fmla="*/ 2147483647 h 9"/>
              <a:gd name="T6" fmla="*/ 2147483647 w 53"/>
              <a:gd name="T7" fmla="*/ 2147483647 h 9"/>
              <a:gd name="T8" fmla="*/ 2147483647 w 53"/>
              <a:gd name="T9" fmla="*/ 2147483647 h 9"/>
              <a:gd name="T10" fmla="*/ 2147483647 w 53"/>
              <a:gd name="T11" fmla="*/ 2147483647 h 9"/>
              <a:gd name="T12" fmla="*/ 2147483647 w 53"/>
              <a:gd name="T13" fmla="*/ 2147483647 h 9"/>
              <a:gd name="T14" fmla="*/ 2147483647 w 53"/>
              <a:gd name="T15" fmla="*/ 2147483647 h 9"/>
              <a:gd name="T16" fmla="*/ 2147483647 w 53"/>
              <a:gd name="T17" fmla="*/ 0 h 9"/>
              <a:gd name="T18" fmla="*/ 2147483647 w 53"/>
              <a:gd name="T19" fmla="*/ 0 h 9"/>
              <a:gd name="T20" fmla="*/ 2147483647 w 53"/>
              <a:gd name="T21" fmla="*/ 0 h 9"/>
              <a:gd name="T22" fmla="*/ 2147483647 w 53"/>
              <a:gd name="T23" fmla="*/ 2147483647 h 9"/>
              <a:gd name="T24" fmla="*/ 2147483647 w 53"/>
              <a:gd name="T25" fmla="*/ 2147483647 h 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53"/>
              <a:gd name="T40" fmla="*/ 0 h 9"/>
              <a:gd name="T41" fmla="*/ 53 w 53"/>
              <a:gd name="T42" fmla="*/ 9 h 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53" h="9">
                <a:moveTo>
                  <a:pt x="0" y="9"/>
                </a:moveTo>
                <a:lnTo>
                  <a:pt x="17" y="9"/>
                </a:lnTo>
                <a:lnTo>
                  <a:pt x="29" y="9"/>
                </a:lnTo>
                <a:lnTo>
                  <a:pt x="40" y="9"/>
                </a:lnTo>
                <a:lnTo>
                  <a:pt x="53" y="9"/>
                </a:lnTo>
                <a:lnTo>
                  <a:pt x="46" y="6"/>
                </a:lnTo>
                <a:lnTo>
                  <a:pt x="38" y="3"/>
                </a:lnTo>
                <a:lnTo>
                  <a:pt x="31" y="1"/>
                </a:lnTo>
                <a:lnTo>
                  <a:pt x="25" y="0"/>
                </a:lnTo>
                <a:lnTo>
                  <a:pt x="19" y="0"/>
                </a:lnTo>
                <a:lnTo>
                  <a:pt x="14" y="0"/>
                </a:lnTo>
                <a:lnTo>
                  <a:pt x="9" y="1"/>
                </a:lnTo>
                <a:lnTo>
                  <a:pt x="6" y="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39" name="Line 318"/>
          <p:cNvSpPr>
            <a:spLocks noChangeShapeType="1"/>
          </p:cNvSpPr>
          <p:nvPr>
            <p:custDataLst>
              <p:tags r:id="rId210"/>
            </p:custDataLst>
          </p:nvPr>
        </p:nvSpPr>
        <p:spPr bwMode="auto">
          <a:xfrm flipV="1">
            <a:off x="6505575" y="1384300"/>
            <a:ext cx="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40" name="Freeform 319"/>
          <p:cNvSpPr>
            <a:spLocks/>
          </p:cNvSpPr>
          <p:nvPr>
            <p:custDataLst>
              <p:tags r:id="rId211"/>
            </p:custDataLst>
          </p:nvPr>
        </p:nvSpPr>
        <p:spPr bwMode="auto">
          <a:xfrm>
            <a:off x="5675313" y="1312863"/>
            <a:ext cx="11112" cy="55562"/>
          </a:xfrm>
          <a:custGeom>
            <a:avLst/>
            <a:gdLst>
              <a:gd name="T0" fmla="*/ 0 w 26"/>
              <a:gd name="T1" fmla="*/ 2147483647 h 25"/>
              <a:gd name="T2" fmla="*/ 2147483647 w 26"/>
              <a:gd name="T3" fmla="*/ 2147483647 h 25"/>
              <a:gd name="T4" fmla="*/ 2147483647 w 26"/>
              <a:gd name="T5" fmla="*/ 2147483647 h 25"/>
              <a:gd name="T6" fmla="*/ 2147483647 w 26"/>
              <a:gd name="T7" fmla="*/ 2147483647 h 25"/>
              <a:gd name="T8" fmla="*/ 2147483647 w 26"/>
              <a:gd name="T9" fmla="*/ 2147483647 h 25"/>
              <a:gd name="T10" fmla="*/ 2147483647 w 26"/>
              <a:gd name="T11" fmla="*/ 2147483647 h 25"/>
              <a:gd name="T12" fmla="*/ 2147483647 w 26"/>
              <a:gd name="T13" fmla="*/ 0 h 25"/>
              <a:gd name="T14" fmla="*/ 2147483647 w 26"/>
              <a:gd name="T15" fmla="*/ 2147483647 h 25"/>
              <a:gd name="T16" fmla="*/ 2147483647 w 26"/>
              <a:gd name="T17" fmla="*/ 2147483647 h 25"/>
              <a:gd name="T18" fmla="*/ 2147483647 w 26"/>
              <a:gd name="T19" fmla="*/ 2147483647 h 25"/>
              <a:gd name="T20" fmla="*/ 0 w 26"/>
              <a:gd name="T21" fmla="*/ 2147483647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"/>
              <a:gd name="T34" fmla="*/ 0 h 25"/>
              <a:gd name="T35" fmla="*/ 26 w 26"/>
              <a:gd name="T36" fmla="*/ 25 h 2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" h="25">
                <a:moveTo>
                  <a:pt x="0" y="25"/>
                </a:moveTo>
                <a:lnTo>
                  <a:pt x="5" y="17"/>
                </a:lnTo>
                <a:lnTo>
                  <a:pt x="13" y="8"/>
                </a:lnTo>
                <a:lnTo>
                  <a:pt x="16" y="5"/>
                </a:lnTo>
                <a:lnTo>
                  <a:pt x="20" y="2"/>
                </a:lnTo>
                <a:lnTo>
                  <a:pt x="23" y="1"/>
                </a:lnTo>
                <a:lnTo>
                  <a:pt x="26" y="0"/>
                </a:lnTo>
                <a:lnTo>
                  <a:pt x="26" y="25"/>
                </a:lnTo>
                <a:lnTo>
                  <a:pt x="20" y="25"/>
                </a:lnTo>
                <a:lnTo>
                  <a:pt x="13" y="25"/>
                </a:lnTo>
                <a:lnTo>
                  <a:pt x="0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1" name="Freeform 320"/>
          <p:cNvSpPr>
            <a:spLocks/>
          </p:cNvSpPr>
          <p:nvPr>
            <p:custDataLst>
              <p:tags r:id="rId212"/>
            </p:custDataLst>
          </p:nvPr>
        </p:nvSpPr>
        <p:spPr bwMode="auto">
          <a:xfrm>
            <a:off x="6424613" y="1384300"/>
            <a:ext cx="9525" cy="57150"/>
          </a:xfrm>
          <a:custGeom>
            <a:avLst/>
            <a:gdLst>
              <a:gd name="T0" fmla="*/ 2147483647 w 33"/>
              <a:gd name="T1" fmla="*/ 2147483647 h 25"/>
              <a:gd name="T2" fmla="*/ 2147483647 w 33"/>
              <a:gd name="T3" fmla="*/ 2147483647 h 25"/>
              <a:gd name="T4" fmla="*/ 2147483647 w 33"/>
              <a:gd name="T5" fmla="*/ 0 h 25"/>
              <a:gd name="T6" fmla="*/ 0 w 33"/>
              <a:gd name="T7" fmla="*/ 0 h 25"/>
              <a:gd name="T8" fmla="*/ 2147483647 w 33"/>
              <a:gd name="T9" fmla="*/ 2147483647 h 25"/>
              <a:gd name="T10" fmla="*/ 2147483647 w 33"/>
              <a:gd name="T11" fmla="*/ 2147483647 h 25"/>
              <a:gd name="T12" fmla="*/ 2147483647 w 33"/>
              <a:gd name="T13" fmla="*/ 2147483647 h 25"/>
              <a:gd name="T14" fmla="*/ 2147483647 w 33"/>
              <a:gd name="T15" fmla="*/ 2147483647 h 25"/>
              <a:gd name="T16" fmla="*/ 2147483647 w 33"/>
              <a:gd name="T17" fmla="*/ 2147483647 h 25"/>
              <a:gd name="T18" fmla="*/ 2147483647 w 33"/>
              <a:gd name="T19" fmla="*/ 214748364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3"/>
              <a:gd name="T31" fmla="*/ 0 h 25"/>
              <a:gd name="T32" fmla="*/ 33 w 33"/>
              <a:gd name="T33" fmla="*/ 25 h 2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3" h="25">
                <a:moveTo>
                  <a:pt x="33" y="25"/>
                </a:moveTo>
                <a:lnTo>
                  <a:pt x="33" y="12"/>
                </a:lnTo>
                <a:lnTo>
                  <a:pt x="33" y="0"/>
                </a:lnTo>
                <a:lnTo>
                  <a:pt x="0" y="0"/>
                </a:lnTo>
                <a:lnTo>
                  <a:pt x="9" y="9"/>
                </a:lnTo>
                <a:lnTo>
                  <a:pt x="16" y="17"/>
                </a:lnTo>
                <a:lnTo>
                  <a:pt x="20" y="20"/>
                </a:lnTo>
                <a:lnTo>
                  <a:pt x="24" y="23"/>
                </a:lnTo>
                <a:lnTo>
                  <a:pt x="28" y="24"/>
                </a:lnTo>
                <a:lnTo>
                  <a:pt x="33" y="2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2" name="Freeform 321"/>
          <p:cNvSpPr>
            <a:spLocks/>
          </p:cNvSpPr>
          <p:nvPr>
            <p:custDataLst>
              <p:tags r:id="rId213"/>
            </p:custDataLst>
          </p:nvPr>
        </p:nvSpPr>
        <p:spPr bwMode="auto">
          <a:xfrm>
            <a:off x="6378575" y="1347788"/>
            <a:ext cx="9525" cy="57150"/>
          </a:xfrm>
          <a:custGeom>
            <a:avLst/>
            <a:gdLst>
              <a:gd name="T0" fmla="*/ 0 w 20"/>
              <a:gd name="T1" fmla="*/ 0 h 18"/>
              <a:gd name="T2" fmla="*/ 2147483647 w 20"/>
              <a:gd name="T3" fmla="*/ 2147483647 h 18"/>
              <a:gd name="T4" fmla="*/ 2147483647 w 20"/>
              <a:gd name="T5" fmla="*/ 2147483647 h 18"/>
              <a:gd name="T6" fmla="*/ 2147483647 w 20"/>
              <a:gd name="T7" fmla="*/ 0 h 18"/>
              <a:gd name="T8" fmla="*/ 0 w 2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0"/>
              <a:gd name="T16" fmla="*/ 0 h 18"/>
              <a:gd name="T17" fmla="*/ 20 w 20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0" h="18">
                <a:moveTo>
                  <a:pt x="0" y="0"/>
                </a:moveTo>
                <a:lnTo>
                  <a:pt x="13" y="18"/>
                </a:lnTo>
                <a:lnTo>
                  <a:pt x="16" y="11"/>
                </a:lnTo>
                <a:lnTo>
                  <a:pt x="2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3" name="Freeform 322"/>
          <p:cNvSpPr>
            <a:spLocks/>
          </p:cNvSpPr>
          <p:nvPr>
            <p:custDataLst>
              <p:tags r:id="rId214"/>
            </p:custDataLst>
          </p:nvPr>
        </p:nvSpPr>
        <p:spPr bwMode="auto">
          <a:xfrm>
            <a:off x="7172325" y="1439863"/>
            <a:ext cx="55563" cy="58737"/>
          </a:xfrm>
          <a:custGeom>
            <a:avLst/>
            <a:gdLst>
              <a:gd name="T0" fmla="*/ 2147483647 w 129"/>
              <a:gd name="T1" fmla="*/ 2147483647 h 56"/>
              <a:gd name="T2" fmla="*/ 2147483647 w 129"/>
              <a:gd name="T3" fmla="*/ 2147483647 h 56"/>
              <a:gd name="T4" fmla="*/ 2147483647 w 129"/>
              <a:gd name="T5" fmla="*/ 2147483647 h 56"/>
              <a:gd name="T6" fmla="*/ 0 w 129"/>
              <a:gd name="T7" fmla="*/ 2147483647 h 56"/>
              <a:gd name="T8" fmla="*/ 2147483647 w 129"/>
              <a:gd name="T9" fmla="*/ 2147483647 h 56"/>
              <a:gd name="T10" fmla="*/ 2147483647 w 129"/>
              <a:gd name="T11" fmla="*/ 2147483647 h 56"/>
              <a:gd name="T12" fmla="*/ 2147483647 w 129"/>
              <a:gd name="T13" fmla="*/ 2147483647 h 56"/>
              <a:gd name="T14" fmla="*/ 2147483647 w 129"/>
              <a:gd name="T15" fmla="*/ 2147483647 h 56"/>
              <a:gd name="T16" fmla="*/ 2147483647 w 129"/>
              <a:gd name="T17" fmla="*/ 2147483647 h 56"/>
              <a:gd name="T18" fmla="*/ 2147483647 w 129"/>
              <a:gd name="T19" fmla="*/ 2147483647 h 56"/>
              <a:gd name="T20" fmla="*/ 2147483647 w 129"/>
              <a:gd name="T21" fmla="*/ 2147483647 h 56"/>
              <a:gd name="T22" fmla="*/ 2147483647 w 129"/>
              <a:gd name="T23" fmla="*/ 2147483647 h 56"/>
              <a:gd name="T24" fmla="*/ 2147483647 w 129"/>
              <a:gd name="T25" fmla="*/ 0 h 56"/>
              <a:gd name="T26" fmla="*/ 2147483647 w 129"/>
              <a:gd name="T27" fmla="*/ 2147483647 h 56"/>
              <a:gd name="T28" fmla="*/ 2147483647 w 129"/>
              <a:gd name="T29" fmla="*/ 2147483647 h 56"/>
              <a:gd name="T30" fmla="*/ 2147483647 w 129"/>
              <a:gd name="T31" fmla="*/ 2147483647 h 56"/>
              <a:gd name="T32" fmla="*/ 2147483647 w 129"/>
              <a:gd name="T33" fmla="*/ 2147483647 h 56"/>
              <a:gd name="T34" fmla="*/ 2147483647 w 129"/>
              <a:gd name="T35" fmla="*/ 2147483647 h 56"/>
              <a:gd name="T36" fmla="*/ 2147483647 w 129"/>
              <a:gd name="T37" fmla="*/ 2147483647 h 56"/>
              <a:gd name="T38" fmla="*/ 2147483647 w 129"/>
              <a:gd name="T39" fmla="*/ 2147483647 h 56"/>
              <a:gd name="T40" fmla="*/ 2147483647 w 129"/>
              <a:gd name="T41" fmla="*/ 2147483647 h 56"/>
              <a:gd name="T42" fmla="*/ 2147483647 w 129"/>
              <a:gd name="T43" fmla="*/ 2147483647 h 56"/>
              <a:gd name="T44" fmla="*/ 2147483647 w 129"/>
              <a:gd name="T45" fmla="*/ 2147483647 h 56"/>
              <a:gd name="T46" fmla="*/ 2147483647 w 129"/>
              <a:gd name="T47" fmla="*/ 2147483647 h 56"/>
              <a:gd name="T48" fmla="*/ 2147483647 w 129"/>
              <a:gd name="T49" fmla="*/ 2147483647 h 56"/>
              <a:gd name="T50" fmla="*/ 2147483647 w 129"/>
              <a:gd name="T51" fmla="*/ 2147483647 h 56"/>
              <a:gd name="T52" fmla="*/ 2147483647 w 129"/>
              <a:gd name="T53" fmla="*/ 2147483647 h 56"/>
              <a:gd name="T54" fmla="*/ 2147483647 w 129"/>
              <a:gd name="T55" fmla="*/ 2147483647 h 56"/>
              <a:gd name="T56" fmla="*/ 2147483647 w 129"/>
              <a:gd name="T57" fmla="*/ 2147483647 h 56"/>
              <a:gd name="T58" fmla="*/ 2147483647 w 129"/>
              <a:gd name="T59" fmla="*/ 2147483647 h 56"/>
              <a:gd name="T60" fmla="*/ 2147483647 w 129"/>
              <a:gd name="T61" fmla="*/ 2147483647 h 56"/>
              <a:gd name="T62" fmla="*/ 2147483647 w 129"/>
              <a:gd name="T63" fmla="*/ 2147483647 h 56"/>
              <a:gd name="T64" fmla="*/ 2147483647 w 129"/>
              <a:gd name="T65" fmla="*/ 2147483647 h 56"/>
              <a:gd name="T66" fmla="*/ 2147483647 w 129"/>
              <a:gd name="T67" fmla="*/ 2147483647 h 56"/>
              <a:gd name="T68" fmla="*/ 2147483647 w 129"/>
              <a:gd name="T69" fmla="*/ 2147483647 h 56"/>
              <a:gd name="T70" fmla="*/ 2147483647 w 129"/>
              <a:gd name="T71" fmla="*/ 2147483647 h 56"/>
              <a:gd name="T72" fmla="*/ 2147483647 w 129"/>
              <a:gd name="T73" fmla="*/ 2147483647 h 5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9"/>
              <a:gd name="T112" fmla="*/ 0 h 56"/>
              <a:gd name="T113" fmla="*/ 129 w 129"/>
              <a:gd name="T114" fmla="*/ 56 h 5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9" h="56">
                <a:moveTo>
                  <a:pt x="3" y="44"/>
                </a:moveTo>
                <a:lnTo>
                  <a:pt x="1" y="42"/>
                </a:lnTo>
                <a:lnTo>
                  <a:pt x="1" y="40"/>
                </a:lnTo>
                <a:lnTo>
                  <a:pt x="0" y="37"/>
                </a:lnTo>
                <a:lnTo>
                  <a:pt x="1" y="33"/>
                </a:lnTo>
                <a:lnTo>
                  <a:pt x="2" y="25"/>
                </a:lnTo>
                <a:lnTo>
                  <a:pt x="3" y="18"/>
                </a:lnTo>
                <a:lnTo>
                  <a:pt x="9" y="13"/>
                </a:lnTo>
                <a:lnTo>
                  <a:pt x="16" y="9"/>
                </a:lnTo>
                <a:lnTo>
                  <a:pt x="21" y="6"/>
                </a:lnTo>
                <a:lnTo>
                  <a:pt x="27" y="5"/>
                </a:lnTo>
                <a:lnTo>
                  <a:pt x="39" y="3"/>
                </a:lnTo>
                <a:lnTo>
                  <a:pt x="57" y="0"/>
                </a:lnTo>
                <a:lnTo>
                  <a:pt x="60" y="5"/>
                </a:lnTo>
                <a:lnTo>
                  <a:pt x="64" y="8"/>
                </a:lnTo>
                <a:lnTo>
                  <a:pt x="69" y="11"/>
                </a:lnTo>
                <a:lnTo>
                  <a:pt x="73" y="14"/>
                </a:lnTo>
                <a:lnTo>
                  <a:pt x="83" y="18"/>
                </a:lnTo>
                <a:lnTo>
                  <a:pt x="93" y="21"/>
                </a:lnTo>
                <a:lnTo>
                  <a:pt x="103" y="25"/>
                </a:lnTo>
                <a:lnTo>
                  <a:pt x="113" y="29"/>
                </a:lnTo>
                <a:lnTo>
                  <a:pt x="117" y="32"/>
                </a:lnTo>
                <a:lnTo>
                  <a:pt x="121" y="35"/>
                </a:lnTo>
                <a:lnTo>
                  <a:pt x="126" y="38"/>
                </a:lnTo>
                <a:lnTo>
                  <a:pt x="129" y="44"/>
                </a:lnTo>
                <a:lnTo>
                  <a:pt x="119" y="48"/>
                </a:lnTo>
                <a:lnTo>
                  <a:pt x="109" y="51"/>
                </a:lnTo>
                <a:lnTo>
                  <a:pt x="99" y="53"/>
                </a:lnTo>
                <a:lnTo>
                  <a:pt x="90" y="54"/>
                </a:lnTo>
                <a:lnTo>
                  <a:pt x="70" y="56"/>
                </a:lnTo>
                <a:lnTo>
                  <a:pt x="49" y="56"/>
                </a:lnTo>
                <a:lnTo>
                  <a:pt x="40" y="55"/>
                </a:lnTo>
                <a:lnTo>
                  <a:pt x="31" y="54"/>
                </a:lnTo>
                <a:lnTo>
                  <a:pt x="23" y="52"/>
                </a:lnTo>
                <a:lnTo>
                  <a:pt x="16" y="50"/>
                </a:lnTo>
                <a:lnTo>
                  <a:pt x="6" y="46"/>
                </a:lnTo>
                <a:lnTo>
                  <a:pt x="3" y="4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4" name="Freeform 323"/>
          <p:cNvSpPr>
            <a:spLocks/>
          </p:cNvSpPr>
          <p:nvPr>
            <p:custDataLst>
              <p:tags r:id="rId215"/>
            </p:custDataLst>
          </p:nvPr>
        </p:nvSpPr>
        <p:spPr bwMode="auto">
          <a:xfrm>
            <a:off x="7308850" y="1792288"/>
            <a:ext cx="14288" cy="57150"/>
          </a:xfrm>
          <a:custGeom>
            <a:avLst/>
            <a:gdLst>
              <a:gd name="T0" fmla="*/ 2147483647 w 41"/>
              <a:gd name="T1" fmla="*/ 2147483647 h 42"/>
              <a:gd name="T2" fmla="*/ 0 w 41"/>
              <a:gd name="T3" fmla="*/ 2147483647 h 42"/>
              <a:gd name="T4" fmla="*/ 0 w 41"/>
              <a:gd name="T5" fmla="*/ 2147483647 h 42"/>
              <a:gd name="T6" fmla="*/ 2147483647 w 41"/>
              <a:gd name="T7" fmla="*/ 2147483647 h 42"/>
              <a:gd name="T8" fmla="*/ 2147483647 w 41"/>
              <a:gd name="T9" fmla="*/ 2147483647 h 42"/>
              <a:gd name="T10" fmla="*/ 2147483647 w 41"/>
              <a:gd name="T11" fmla="*/ 2147483647 h 42"/>
              <a:gd name="T12" fmla="*/ 2147483647 w 41"/>
              <a:gd name="T13" fmla="*/ 0 h 42"/>
              <a:gd name="T14" fmla="*/ 2147483647 w 41"/>
              <a:gd name="T15" fmla="*/ 2147483647 h 42"/>
              <a:gd name="T16" fmla="*/ 2147483647 w 41"/>
              <a:gd name="T17" fmla="*/ 2147483647 h 42"/>
              <a:gd name="T18" fmla="*/ 2147483647 w 41"/>
              <a:gd name="T19" fmla="*/ 2147483647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"/>
              <a:gd name="T31" fmla="*/ 0 h 42"/>
              <a:gd name="T32" fmla="*/ 41 w 41"/>
              <a:gd name="T33" fmla="*/ 42 h 4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" h="42">
                <a:moveTo>
                  <a:pt x="21" y="42"/>
                </a:moveTo>
                <a:lnTo>
                  <a:pt x="0" y="30"/>
                </a:lnTo>
                <a:lnTo>
                  <a:pt x="0" y="6"/>
                </a:lnTo>
                <a:lnTo>
                  <a:pt x="7" y="5"/>
                </a:lnTo>
                <a:lnTo>
                  <a:pt x="14" y="3"/>
                </a:lnTo>
                <a:lnTo>
                  <a:pt x="24" y="1"/>
                </a:lnTo>
                <a:lnTo>
                  <a:pt x="34" y="0"/>
                </a:lnTo>
                <a:lnTo>
                  <a:pt x="34" y="18"/>
                </a:lnTo>
                <a:lnTo>
                  <a:pt x="41" y="18"/>
                </a:lnTo>
                <a:lnTo>
                  <a:pt x="21" y="4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5" name="Freeform 324"/>
          <p:cNvSpPr>
            <a:spLocks/>
          </p:cNvSpPr>
          <p:nvPr>
            <p:custDataLst>
              <p:tags r:id="rId216"/>
            </p:custDataLst>
          </p:nvPr>
        </p:nvSpPr>
        <p:spPr bwMode="auto">
          <a:xfrm>
            <a:off x="7458075" y="1905000"/>
            <a:ext cx="42863" cy="60325"/>
          </a:xfrm>
          <a:custGeom>
            <a:avLst/>
            <a:gdLst>
              <a:gd name="T0" fmla="*/ 2147483647 w 93"/>
              <a:gd name="T1" fmla="*/ 2147483647 h 39"/>
              <a:gd name="T2" fmla="*/ 2147483647 w 93"/>
              <a:gd name="T3" fmla="*/ 2147483647 h 39"/>
              <a:gd name="T4" fmla="*/ 2147483647 w 93"/>
              <a:gd name="T5" fmla="*/ 2147483647 h 39"/>
              <a:gd name="T6" fmla="*/ 2147483647 w 93"/>
              <a:gd name="T7" fmla="*/ 2147483647 h 39"/>
              <a:gd name="T8" fmla="*/ 2147483647 w 93"/>
              <a:gd name="T9" fmla="*/ 2147483647 h 39"/>
              <a:gd name="T10" fmla="*/ 2147483647 w 93"/>
              <a:gd name="T11" fmla="*/ 2147483647 h 39"/>
              <a:gd name="T12" fmla="*/ 2147483647 w 93"/>
              <a:gd name="T13" fmla="*/ 2147483647 h 39"/>
              <a:gd name="T14" fmla="*/ 2147483647 w 93"/>
              <a:gd name="T15" fmla="*/ 2147483647 h 39"/>
              <a:gd name="T16" fmla="*/ 2147483647 w 93"/>
              <a:gd name="T17" fmla="*/ 2147483647 h 39"/>
              <a:gd name="T18" fmla="*/ 2147483647 w 93"/>
              <a:gd name="T19" fmla="*/ 2147483647 h 39"/>
              <a:gd name="T20" fmla="*/ 2147483647 w 93"/>
              <a:gd name="T21" fmla="*/ 2147483647 h 39"/>
              <a:gd name="T22" fmla="*/ 2147483647 w 93"/>
              <a:gd name="T23" fmla="*/ 2147483647 h 39"/>
              <a:gd name="T24" fmla="*/ 2147483647 w 93"/>
              <a:gd name="T25" fmla="*/ 2147483647 h 39"/>
              <a:gd name="T26" fmla="*/ 2147483647 w 93"/>
              <a:gd name="T27" fmla="*/ 2147483647 h 39"/>
              <a:gd name="T28" fmla="*/ 2147483647 w 93"/>
              <a:gd name="T29" fmla="*/ 2147483647 h 39"/>
              <a:gd name="T30" fmla="*/ 0 w 93"/>
              <a:gd name="T31" fmla="*/ 2147483647 h 39"/>
              <a:gd name="T32" fmla="*/ 2147483647 w 93"/>
              <a:gd name="T33" fmla="*/ 2147483647 h 39"/>
              <a:gd name="T34" fmla="*/ 2147483647 w 93"/>
              <a:gd name="T35" fmla="*/ 0 h 39"/>
              <a:gd name="T36" fmla="*/ 2147483647 w 93"/>
              <a:gd name="T37" fmla="*/ 0 h 39"/>
              <a:gd name="T38" fmla="*/ 2147483647 w 93"/>
              <a:gd name="T39" fmla="*/ 2147483647 h 39"/>
              <a:gd name="T40" fmla="*/ 2147483647 w 93"/>
              <a:gd name="T41" fmla="*/ 2147483647 h 39"/>
              <a:gd name="T42" fmla="*/ 2147483647 w 93"/>
              <a:gd name="T43" fmla="*/ 2147483647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93"/>
              <a:gd name="T67" fmla="*/ 0 h 39"/>
              <a:gd name="T68" fmla="*/ 93 w 93"/>
              <a:gd name="T69" fmla="*/ 39 h 3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93" h="39">
                <a:moveTo>
                  <a:pt x="60" y="9"/>
                </a:moveTo>
                <a:lnTo>
                  <a:pt x="67" y="18"/>
                </a:lnTo>
                <a:lnTo>
                  <a:pt x="77" y="28"/>
                </a:lnTo>
                <a:lnTo>
                  <a:pt x="81" y="33"/>
                </a:lnTo>
                <a:lnTo>
                  <a:pt x="86" y="36"/>
                </a:lnTo>
                <a:lnTo>
                  <a:pt x="90" y="38"/>
                </a:lnTo>
                <a:lnTo>
                  <a:pt x="93" y="39"/>
                </a:lnTo>
                <a:lnTo>
                  <a:pt x="60" y="39"/>
                </a:lnTo>
                <a:lnTo>
                  <a:pt x="50" y="36"/>
                </a:lnTo>
                <a:lnTo>
                  <a:pt x="43" y="32"/>
                </a:lnTo>
                <a:lnTo>
                  <a:pt x="36" y="28"/>
                </a:lnTo>
                <a:lnTo>
                  <a:pt x="30" y="23"/>
                </a:lnTo>
                <a:lnTo>
                  <a:pt x="24" y="18"/>
                </a:lnTo>
                <a:lnTo>
                  <a:pt x="16" y="13"/>
                </a:lnTo>
                <a:lnTo>
                  <a:pt x="9" y="7"/>
                </a:lnTo>
                <a:lnTo>
                  <a:pt x="0" y="3"/>
                </a:lnTo>
                <a:lnTo>
                  <a:pt x="11" y="1"/>
                </a:lnTo>
                <a:lnTo>
                  <a:pt x="20" y="0"/>
                </a:lnTo>
                <a:lnTo>
                  <a:pt x="26" y="0"/>
                </a:lnTo>
                <a:lnTo>
                  <a:pt x="33" y="1"/>
                </a:lnTo>
                <a:lnTo>
                  <a:pt x="44" y="4"/>
                </a:lnTo>
                <a:lnTo>
                  <a:pt x="60" y="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6" name="Freeform 325"/>
          <p:cNvSpPr>
            <a:spLocks/>
          </p:cNvSpPr>
          <p:nvPr>
            <p:custDataLst>
              <p:tags r:id="rId217"/>
            </p:custDataLst>
          </p:nvPr>
        </p:nvSpPr>
        <p:spPr bwMode="auto">
          <a:xfrm>
            <a:off x="7508875" y="1920875"/>
            <a:ext cx="19050" cy="58738"/>
          </a:xfrm>
          <a:custGeom>
            <a:avLst/>
            <a:gdLst>
              <a:gd name="T0" fmla="*/ 2147483647 w 39"/>
              <a:gd name="T1" fmla="*/ 2147483647 h 19"/>
              <a:gd name="T2" fmla="*/ 2147483647 w 39"/>
              <a:gd name="T3" fmla="*/ 2147483647 h 19"/>
              <a:gd name="T4" fmla="*/ 2147483647 w 39"/>
              <a:gd name="T5" fmla="*/ 2147483647 h 19"/>
              <a:gd name="T6" fmla="*/ 2147483647 w 39"/>
              <a:gd name="T7" fmla="*/ 2147483647 h 19"/>
              <a:gd name="T8" fmla="*/ 2147483647 w 39"/>
              <a:gd name="T9" fmla="*/ 2147483647 h 19"/>
              <a:gd name="T10" fmla="*/ 2147483647 w 39"/>
              <a:gd name="T11" fmla="*/ 2147483647 h 19"/>
              <a:gd name="T12" fmla="*/ 0 w 39"/>
              <a:gd name="T13" fmla="*/ 2147483647 h 19"/>
              <a:gd name="T14" fmla="*/ 0 w 39"/>
              <a:gd name="T15" fmla="*/ 0 h 19"/>
              <a:gd name="T16" fmla="*/ 2147483647 w 39"/>
              <a:gd name="T17" fmla="*/ 2147483647 h 19"/>
              <a:gd name="T18" fmla="*/ 2147483647 w 39"/>
              <a:gd name="T19" fmla="*/ 2147483647 h 19"/>
              <a:gd name="T20" fmla="*/ 2147483647 w 39"/>
              <a:gd name="T21" fmla="*/ 2147483647 h 19"/>
              <a:gd name="T22" fmla="*/ 2147483647 w 39"/>
              <a:gd name="T23" fmla="*/ 2147483647 h 1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9"/>
              <a:gd name="T37" fmla="*/ 0 h 19"/>
              <a:gd name="T38" fmla="*/ 39 w 39"/>
              <a:gd name="T39" fmla="*/ 19 h 1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9" h="19">
                <a:moveTo>
                  <a:pt x="39" y="19"/>
                </a:moveTo>
                <a:lnTo>
                  <a:pt x="13" y="19"/>
                </a:lnTo>
                <a:lnTo>
                  <a:pt x="8" y="19"/>
                </a:lnTo>
                <a:lnTo>
                  <a:pt x="5" y="17"/>
                </a:lnTo>
                <a:lnTo>
                  <a:pt x="3" y="14"/>
                </a:lnTo>
                <a:lnTo>
                  <a:pt x="2" y="11"/>
                </a:lnTo>
                <a:lnTo>
                  <a:pt x="0" y="5"/>
                </a:lnTo>
                <a:lnTo>
                  <a:pt x="0" y="0"/>
                </a:lnTo>
                <a:lnTo>
                  <a:pt x="13" y="4"/>
                </a:lnTo>
                <a:lnTo>
                  <a:pt x="22" y="9"/>
                </a:lnTo>
                <a:lnTo>
                  <a:pt x="30" y="14"/>
                </a:lnTo>
                <a:lnTo>
                  <a:pt x="39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7" name="Freeform 326"/>
          <p:cNvSpPr>
            <a:spLocks/>
          </p:cNvSpPr>
          <p:nvPr>
            <p:custDataLst>
              <p:tags r:id="rId218"/>
            </p:custDataLst>
          </p:nvPr>
        </p:nvSpPr>
        <p:spPr bwMode="auto">
          <a:xfrm>
            <a:off x="7104063" y="1781175"/>
            <a:ext cx="17462" cy="60325"/>
          </a:xfrm>
          <a:custGeom>
            <a:avLst/>
            <a:gdLst>
              <a:gd name="T0" fmla="*/ 0 w 46"/>
              <a:gd name="T1" fmla="*/ 0 h 19"/>
              <a:gd name="T2" fmla="*/ 2147483647 w 46"/>
              <a:gd name="T3" fmla="*/ 2147483647 h 19"/>
              <a:gd name="T4" fmla="*/ 2147483647 w 46"/>
              <a:gd name="T5" fmla="*/ 2147483647 h 19"/>
              <a:gd name="T6" fmla="*/ 2147483647 w 46"/>
              <a:gd name="T7" fmla="*/ 2147483647 h 19"/>
              <a:gd name="T8" fmla="*/ 2147483647 w 46"/>
              <a:gd name="T9" fmla="*/ 2147483647 h 19"/>
              <a:gd name="T10" fmla="*/ 2147483647 w 46"/>
              <a:gd name="T11" fmla="*/ 2147483647 h 19"/>
              <a:gd name="T12" fmla="*/ 2147483647 w 46"/>
              <a:gd name="T13" fmla="*/ 2147483647 h 19"/>
              <a:gd name="T14" fmla="*/ 2147483647 w 46"/>
              <a:gd name="T15" fmla="*/ 2147483647 h 19"/>
              <a:gd name="T16" fmla="*/ 2147483647 w 46"/>
              <a:gd name="T17" fmla="*/ 2147483647 h 19"/>
              <a:gd name="T18" fmla="*/ 2147483647 w 46"/>
              <a:gd name="T19" fmla="*/ 2147483647 h 19"/>
              <a:gd name="T20" fmla="*/ 2147483647 w 46"/>
              <a:gd name="T21" fmla="*/ 2147483647 h 19"/>
              <a:gd name="T22" fmla="*/ 2147483647 w 46"/>
              <a:gd name="T23" fmla="*/ 2147483647 h 19"/>
              <a:gd name="T24" fmla="*/ 2147483647 w 46"/>
              <a:gd name="T25" fmla="*/ 2147483647 h 19"/>
              <a:gd name="T26" fmla="*/ 2147483647 w 46"/>
              <a:gd name="T27" fmla="*/ 2147483647 h 19"/>
              <a:gd name="T28" fmla="*/ 2147483647 w 46"/>
              <a:gd name="T29" fmla="*/ 2147483647 h 19"/>
              <a:gd name="T30" fmla="*/ 2147483647 w 46"/>
              <a:gd name="T31" fmla="*/ 2147483647 h 19"/>
              <a:gd name="T32" fmla="*/ 0 w 46"/>
              <a:gd name="T33" fmla="*/ 0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46"/>
              <a:gd name="T52" fmla="*/ 0 h 19"/>
              <a:gd name="T53" fmla="*/ 46 w 46"/>
              <a:gd name="T54" fmla="*/ 19 h 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46" h="19">
                <a:moveTo>
                  <a:pt x="0" y="0"/>
                </a:moveTo>
                <a:lnTo>
                  <a:pt x="9" y="3"/>
                </a:lnTo>
                <a:lnTo>
                  <a:pt x="14" y="5"/>
                </a:lnTo>
                <a:lnTo>
                  <a:pt x="19" y="8"/>
                </a:lnTo>
                <a:lnTo>
                  <a:pt x="23" y="10"/>
                </a:lnTo>
                <a:lnTo>
                  <a:pt x="26" y="12"/>
                </a:lnTo>
                <a:lnTo>
                  <a:pt x="32" y="14"/>
                </a:lnTo>
                <a:lnTo>
                  <a:pt x="37" y="17"/>
                </a:lnTo>
                <a:lnTo>
                  <a:pt x="46" y="19"/>
                </a:lnTo>
                <a:lnTo>
                  <a:pt x="33" y="19"/>
                </a:lnTo>
                <a:lnTo>
                  <a:pt x="24" y="19"/>
                </a:lnTo>
                <a:lnTo>
                  <a:pt x="18" y="18"/>
                </a:lnTo>
                <a:lnTo>
                  <a:pt x="13" y="17"/>
                </a:lnTo>
                <a:lnTo>
                  <a:pt x="10" y="14"/>
                </a:lnTo>
                <a:lnTo>
                  <a:pt x="7" y="11"/>
                </a:lnTo>
                <a:lnTo>
                  <a:pt x="4" y="7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8" name="Freeform 327"/>
          <p:cNvSpPr>
            <a:spLocks/>
          </p:cNvSpPr>
          <p:nvPr>
            <p:custDataLst>
              <p:tags r:id="rId219"/>
            </p:custDataLst>
          </p:nvPr>
        </p:nvSpPr>
        <p:spPr bwMode="auto">
          <a:xfrm>
            <a:off x="4419600" y="1920875"/>
            <a:ext cx="47625" cy="58738"/>
          </a:xfrm>
          <a:custGeom>
            <a:avLst/>
            <a:gdLst>
              <a:gd name="T0" fmla="*/ 2147483647 w 100"/>
              <a:gd name="T1" fmla="*/ 0 h 55"/>
              <a:gd name="T2" fmla="*/ 2147483647 w 100"/>
              <a:gd name="T3" fmla="*/ 2147483647 h 55"/>
              <a:gd name="T4" fmla="*/ 2147483647 w 100"/>
              <a:gd name="T5" fmla="*/ 2147483647 h 55"/>
              <a:gd name="T6" fmla="*/ 2147483647 w 100"/>
              <a:gd name="T7" fmla="*/ 2147483647 h 55"/>
              <a:gd name="T8" fmla="*/ 0 w 100"/>
              <a:gd name="T9" fmla="*/ 2147483647 h 55"/>
              <a:gd name="T10" fmla="*/ 2147483647 w 100"/>
              <a:gd name="T11" fmla="*/ 2147483647 h 55"/>
              <a:gd name="T12" fmla="*/ 2147483647 w 100"/>
              <a:gd name="T13" fmla="*/ 2147483647 h 55"/>
              <a:gd name="T14" fmla="*/ 2147483647 w 100"/>
              <a:gd name="T15" fmla="*/ 2147483647 h 55"/>
              <a:gd name="T16" fmla="*/ 2147483647 w 100"/>
              <a:gd name="T17" fmla="*/ 2147483647 h 55"/>
              <a:gd name="T18" fmla="*/ 2147483647 w 100"/>
              <a:gd name="T19" fmla="*/ 2147483647 h 55"/>
              <a:gd name="T20" fmla="*/ 2147483647 w 100"/>
              <a:gd name="T21" fmla="*/ 0 h 5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00"/>
              <a:gd name="T34" fmla="*/ 0 h 55"/>
              <a:gd name="T35" fmla="*/ 100 w 100"/>
              <a:gd name="T36" fmla="*/ 55 h 5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00" h="55">
                <a:moveTo>
                  <a:pt x="33" y="0"/>
                </a:moveTo>
                <a:lnTo>
                  <a:pt x="100" y="12"/>
                </a:lnTo>
                <a:lnTo>
                  <a:pt x="100" y="55"/>
                </a:lnTo>
                <a:lnTo>
                  <a:pt x="13" y="55"/>
                </a:lnTo>
                <a:lnTo>
                  <a:pt x="0" y="43"/>
                </a:lnTo>
                <a:lnTo>
                  <a:pt x="1" y="38"/>
                </a:lnTo>
                <a:lnTo>
                  <a:pt x="4" y="32"/>
                </a:lnTo>
                <a:lnTo>
                  <a:pt x="10" y="25"/>
                </a:lnTo>
                <a:lnTo>
                  <a:pt x="16" y="18"/>
                </a:lnTo>
                <a:lnTo>
                  <a:pt x="27" y="5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49" name="Freeform 328"/>
          <p:cNvSpPr>
            <a:spLocks/>
          </p:cNvSpPr>
          <p:nvPr>
            <p:custDataLst>
              <p:tags r:id="rId220"/>
            </p:custDataLst>
          </p:nvPr>
        </p:nvSpPr>
        <p:spPr bwMode="auto">
          <a:xfrm>
            <a:off x="4903788" y="1325563"/>
            <a:ext cx="228600" cy="163512"/>
          </a:xfrm>
          <a:custGeom>
            <a:avLst/>
            <a:gdLst>
              <a:gd name="T0" fmla="*/ 2147483647 w 525"/>
              <a:gd name="T1" fmla="*/ 2147483647 h 311"/>
              <a:gd name="T2" fmla="*/ 2147483647 w 525"/>
              <a:gd name="T3" fmla="*/ 2147483647 h 311"/>
              <a:gd name="T4" fmla="*/ 2147483647 w 525"/>
              <a:gd name="T5" fmla="*/ 2147483647 h 311"/>
              <a:gd name="T6" fmla="*/ 2147483647 w 525"/>
              <a:gd name="T7" fmla="*/ 2147483647 h 311"/>
              <a:gd name="T8" fmla="*/ 2147483647 w 525"/>
              <a:gd name="T9" fmla="*/ 2147483647 h 311"/>
              <a:gd name="T10" fmla="*/ 2147483647 w 525"/>
              <a:gd name="T11" fmla="*/ 2147483647 h 311"/>
              <a:gd name="T12" fmla="*/ 2147483647 w 525"/>
              <a:gd name="T13" fmla="*/ 2147483647 h 311"/>
              <a:gd name="T14" fmla="*/ 2147483647 w 525"/>
              <a:gd name="T15" fmla="*/ 2147483647 h 311"/>
              <a:gd name="T16" fmla="*/ 2147483647 w 525"/>
              <a:gd name="T17" fmla="*/ 2147483647 h 311"/>
              <a:gd name="T18" fmla="*/ 2147483647 w 525"/>
              <a:gd name="T19" fmla="*/ 2147483647 h 311"/>
              <a:gd name="T20" fmla="*/ 2147483647 w 525"/>
              <a:gd name="T21" fmla="*/ 2147483647 h 311"/>
              <a:gd name="T22" fmla="*/ 2147483647 w 525"/>
              <a:gd name="T23" fmla="*/ 2147483647 h 311"/>
              <a:gd name="T24" fmla="*/ 2147483647 w 525"/>
              <a:gd name="T25" fmla="*/ 2147483647 h 311"/>
              <a:gd name="T26" fmla="*/ 2147483647 w 525"/>
              <a:gd name="T27" fmla="*/ 2147483647 h 311"/>
              <a:gd name="T28" fmla="*/ 2147483647 w 525"/>
              <a:gd name="T29" fmla="*/ 2147483647 h 311"/>
              <a:gd name="T30" fmla="*/ 2147483647 w 525"/>
              <a:gd name="T31" fmla="*/ 2147483647 h 311"/>
              <a:gd name="T32" fmla="*/ 2147483647 w 525"/>
              <a:gd name="T33" fmla="*/ 2147483647 h 311"/>
              <a:gd name="T34" fmla="*/ 2147483647 w 525"/>
              <a:gd name="T35" fmla="*/ 2147483647 h 311"/>
              <a:gd name="T36" fmla="*/ 2147483647 w 525"/>
              <a:gd name="T37" fmla="*/ 2147483647 h 311"/>
              <a:gd name="T38" fmla="*/ 2147483647 w 525"/>
              <a:gd name="T39" fmla="*/ 2147483647 h 311"/>
              <a:gd name="T40" fmla="*/ 2147483647 w 525"/>
              <a:gd name="T41" fmla="*/ 2147483647 h 311"/>
              <a:gd name="T42" fmla="*/ 2147483647 w 525"/>
              <a:gd name="T43" fmla="*/ 2147483647 h 311"/>
              <a:gd name="T44" fmla="*/ 2147483647 w 525"/>
              <a:gd name="T45" fmla="*/ 2147483647 h 311"/>
              <a:gd name="T46" fmla="*/ 2147483647 w 525"/>
              <a:gd name="T47" fmla="*/ 2147483647 h 311"/>
              <a:gd name="T48" fmla="*/ 2147483647 w 525"/>
              <a:gd name="T49" fmla="*/ 2147483647 h 311"/>
              <a:gd name="T50" fmla="*/ 2147483647 w 525"/>
              <a:gd name="T51" fmla="*/ 2147483647 h 311"/>
              <a:gd name="T52" fmla="*/ 2147483647 w 525"/>
              <a:gd name="T53" fmla="*/ 2147483647 h 311"/>
              <a:gd name="T54" fmla="*/ 2147483647 w 525"/>
              <a:gd name="T55" fmla="*/ 2147483647 h 311"/>
              <a:gd name="T56" fmla="*/ 2147483647 w 525"/>
              <a:gd name="T57" fmla="*/ 2147483647 h 311"/>
              <a:gd name="T58" fmla="*/ 2147483647 w 525"/>
              <a:gd name="T59" fmla="*/ 2147483647 h 311"/>
              <a:gd name="T60" fmla="*/ 2147483647 w 525"/>
              <a:gd name="T61" fmla="*/ 2147483647 h 311"/>
              <a:gd name="T62" fmla="*/ 2147483647 w 525"/>
              <a:gd name="T63" fmla="*/ 2147483647 h 311"/>
              <a:gd name="T64" fmla="*/ 2147483647 w 525"/>
              <a:gd name="T65" fmla="*/ 2147483647 h 311"/>
              <a:gd name="T66" fmla="*/ 2147483647 w 525"/>
              <a:gd name="T67" fmla="*/ 2147483647 h 311"/>
              <a:gd name="T68" fmla="*/ 2147483647 w 525"/>
              <a:gd name="T69" fmla="*/ 2147483647 h 311"/>
              <a:gd name="T70" fmla="*/ 2147483647 w 525"/>
              <a:gd name="T71" fmla="*/ 2147483647 h 311"/>
              <a:gd name="T72" fmla="*/ 2147483647 w 525"/>
              <a:gd name="T73" fmla="*/ 2147483647 h 311"/>
              <a:gd name="T74" fmla="*/ 2147483647 w 525"/>
              <a:gd name="T75" fmla="*/ 2147483647 h 311"/>
              <a:gd name="T76" fmla="*/ 0 w 525"/>
              <a:gd name="T77" fmla="*/ 2147483647 h 311"/>
              <a:gd name="T78" fmla="*/ 2147483647 w 525"/>
              <a:gd name="T79" fmla="*/ 2147483647 h 311"/>
              <a:gd name="T80" fmla="*/ 2147483647 w 525"/>
              <a:gd name="T81" fmla="*/ 2147483647 h 311"/>
              <a:gd name="T82" fmla="*/ 2147483647 w 525"/>
              <a:gd name="T83" fmla="*/ 2147483647 h 311"/>
              <a:gd name="T84" fmla="*/ 2147483647 w 525"/>
              <a:gd name="T85" fmla="*/ 2147483647 h 311"/>
              <a:gd name="T86" fmla="*/ 2147483647 w 525"/>
              <a:gd name="T87" fmla="*/ 2147483647 h 311"/>
              <a:gd name="T88" fmla="*/ 2147483647 w 525"/>
              <a:gd name="T89" fmla="*/ 2147483647 h 311"/>
              <a:gd name="T90" fmla="*/ 2147483647 w 525"/>
              <a:gd name="T91" fmla="*/ 2147483647 h 311"/>
              <a:gd name="T92" fmla="*/ 2147483647 w 525"/>
              <a:gd name="T93" fmla="*/ 2147483647 h 311"/>
              <a:gd name="T94" fmla="*/ 2147483647 w 525"/>
              <a:gd name="T95" fmla="*/ 2147483647 h 311"/>
              <a:gd name="T96" fmla="*/ 2147483647 w 525"/>
              <a:gd name="T97" fmla="*/ 2147483647 h 311"/>
              <a:gd name="T98" fmla="*/ 2147483647 w 525"/>
              <a:gd name="T99" fmla="*/ 2147483647 h 311"/>
              <a:gd name="T100" fmla="*/ 2147483647 w 525"/>
              <a:gd name="T101" fmla="*/ 2147483647 h 311"/>
              <a:gd name="T102" fmla="*/ 2147483647 w 525"/>
              <a:gd name="T103" fmla="*/ 2147483647 h 311"/>
              <a:gd name="T104" fmla="*/ 2147483647 w 525"/>
              <a:gd name="T105" fmla="*/ 2147483647 h 311"/>
              <a:gd name="T106" fmla="*/ 2147483647 w 525"/>
              <a:gd name="T107" fmla="*/ 2147483647 h 311"/>
              <a:gd name="T108" fmla="*/ 2147483647 w 525"/>
              <a:gd name="T109" fmla="*/ 2147483647 h 311"/>
              <a:gd name="T110" fmla="*/ 2147483647 w 525"/>
              <a:gd name="T111" fmla="*/ 2147483647 h 31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25"/>
              <a:gd name="T169" fmla="*/ 0 h 311"/>
              <a:gd name="T170" fmla="*/ 525 w 525"/>
              <a:gd name="T171" fmla="*/ 311 h 31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25" h="311">
                <a:moveTo>
                  <a:pt x="273" y="31"/>
                </a:moveTo>
                <a:lnTo>
                  <a:pt x="307" y="31"/>
                </a:lnTo>
                <a:lnTo>
                  <a:pt x="315" y="27"/>
                </a:lnTo>
                <a:lnTo>
                  <a:pt x="324" y="24"/>
                </a:lnTo>
                <a:lnTo>
                  <a:pt x="333" y="22"/>
                </a:lnTo>
                <a:lnTo>
                  <a:pt x="342" y="21"/>
                </a:lnTo>
                <a:lnTo>
                  <a:pt x="359" y="20"/>
                </a:lnTo>
                <a:lnTo>
                  <a:pt x="377" y="20"/>
                </a:lnTo>
                <a:lnTo>
                  <a:pt x="385" y="20"/>
                </a:lnTo>
                <a:lnTo>
                  <a:pt x="393" y="20"/>
                </a:lnTo>
                <a:lnTo>
                  <a:pt x="401" y="19"/>
                </a:lnTo>
                <a:lnTo>
                  <a:pt x="408" y="17"/>
                </a:lnTo>
                <a:lnTo>
                  <a:pt x="415" y="15"/>
                </a:lnTo>
                <a:lnTo>
                  <a:pt x="421" y="11"/>
                </a:lnTo>
                <a:lnTo>
                  <a:pt x="427" y="7"/>
                </a:lnTo>
                <a:lnTo>
                  <a:pt x="433" y="0"/>
                </a:lnTo>
                <a:lnTo>
                  <a:pt x="512" y="0"/>
                </a:lnTo>
                <a:lnTo>
                  <a:pt x="514" y="6"/>
                </a:lnTo>
                <a:lnTo>
                  <a:pt x="519" y="12"/>
                </a:lnTo>
                <a:lnTo>
                  <a:pt x="523" y="17"/>
                </a:lnTo>
                <a:lnTo>
                  <a:pt x="525" y="19"/>
                </a:lnTo>
                <a:lnTo>
                  <a:pt x="511" y="26"/>
                </a:lnTo>
                <a:lnTo>
                  <a:pt x="491" y="36"/>
                </a:lnTo>
                <a:lnTo>
                  <a:pt x="468" y="47"/>
                </a:lnTo>
                <a:lnTo>
                  <a:pt x="443" y="57"/>
                </a:lnTo>
                <a:lnTo>
                  <a:pt x="418" y="66"/>
                </a:lnTo>
                <a:lnTo>
                  <a:pt x="392" y="73"/>
                </a:lnTo>
                <a:lnTo>
                  <a:pt x="379" y="76"/>
                </a:lnTo>
                <a:lnTo>
                  <a:pt x="368" y="78"/>
                </a:lnTo>
                <a:lnTo>
                  <a:pt x="356" y="80"/>
                </a:lnTo>
                <a:lnTo>
                  <a:pt x="346" y="80"/>
                </a:lnTo>
                <a:lnTo>
                  <a:pt x="333" y="81"/>
                </a:lnTo>
                <a:lnTo>
                  <a:pt x="321" y="83"/>
                </a:lnTo>
                <a:lnTo>
                  <a:pt x="309" y="86"/>
                </a:lnTo>
                <a:lnTo>
                  <a:pt x="299" y="90"/>
                </a:lnTo>
                <a:lnTo>
                  <a:pt x="279" y="101"/>
                </a:lnTo>
                <a:lnTo>
                  <a:pt x="262" y="111"/>
                </a:lnTo>
                <a:lnTo>
                  <a:pt x="253" y="116"/>
                </a:lnTo>
                <a:lnTo>
                  <a:pt x="244" y="121"/>
                </a:lnTo>
                <a:lnTo>
                  <a:pt x="235" y="124"/>
                </a:lnTo>
                <a:lnTo>
                  <a:pt x="226" y="127"/>
                </a:lnTo>
                <a:lnTo>
                  <a:pt x="218" y="129"/>
                </a:lnTo>
                <a:lnTo>
                  <a:pt x="208" y="129"/>
                </a:lnTo>
                <a:lnTo>
                  <a:pt x="198" y="127"/>
                </a:lnTo>
                <a:lnTo>
                  <a:pt x="187" y="123"/>
                </a:lnTo>
                <a:lnTo>
                  <a:pt x="186" y="128"/>
                </a:lnTo>
                <a:lnTo>
                  <a:pt x="183" y="133"/>
                </a:lnTo>
                <a:lnTo>
                  <a:pt x="178" y="137"/>
                </a:lnTo>
                <a:lnTo>
                  <a:pt x="174" y="142"/>
                </a:lnTo>
                <a:lnTo>
                  <a:pt x="174" y="144"/>
                </a:lnTo>
                <a:lnTo>
                  <a:pt x="175" y="145"/>
                </a:lnTo>
                <a:lnTo>
                  <a:pt x="177" y="146"/>
                </a:lnTo>
                <a:lnTo>
                  <a:pt x="180" y="147"/>
                </a:lnTo>
                <a:lnTo>
                  <a:pt x="185" y="148"/>
                </a:lnTo>
                <a:lnTo>
                  <a:pt x="187" y="148"/>
                </a:lnTo>
                <a:lnTo>
                  <a:pt x="186" y="152"/>
                </a:lnTo>
                <a:lnTo>
                  <a:pt x="184" y="157"/>
                </a:lnTo>
                <a:lnTo>
                  <a:pt x="181" y="160"/>
                </a:lnTo>
                <a:lnTo>
                  <a:pt x="178" y="164"/>
                </a:lnTo>
                <a:lnTo>
                  <a:pt x="176" y="167"/>
                </a:lnTo>
                <a:lnTo>
                  <a:pt x="175" y="171"/>
                </a:lnTo>
                <a:lnTo>
                  <a:pt x="176" y="175"/>
                </a:lnTo>
                <a:lnTo>
                  <a:pt x="180" y="179"/>
                </a:lnTo>
                <a:lnTo>
                  <a:pt x="175" y="185"/>
                </a:lnTo>
                <a:lnTo>
                  <a:pt x="168" y="190"/>
                </a:lnTo>
                <a:lnTo>
                  <a:pt x="162" y="194"/>
                </a:lnTo>
                <a:lnTo>
                  <a:pt x="155" y="197"/>
                </a:lnTo>
                <a:lnTo>
                  <a:pt x="150" y="201"/>
                </a:lnTo>
                <a:lnTo>
                  <a:pt x="144" y="204"/>
                </a:lnTo>
                <a:lnTo>
                  <a:pt x="143" y="207"/>
                </a:lnTo>
                <a:lnTo>
                  <a:pt x="141" y="209"/>
                </a:lnTo>
                <a:lnTo>
                  <a:pt x="141" y="213"/>
                </a:lnTo>
                <a:lnTo>
                  <a:pt x="140" y="216"/>
                </a:lnTo>
                <a:lnTo>
                  <a:pt x="141" y="222"/>
                </a:lnTo>
                <a:lnTo>
                  <a:pt x="144" y="228"/>
                </a:lnTo>
                <a:lnTo>
                  <a:pt x="149" y="234"/>
                </a:lnTo>
                <a:lnTo>
                  <a:pt x="155" y="241"/>
                </a:lnTo>
                <a:lnTo>
                  <a:pt x="163" y="247"/>
                </a:lnTo>
                <a:lnTo>
                  <a:pt x="172" y="254"/>
                </a:lnTo>
                <a:lnTo>
                  <a:pt x="181" y="260"/>
                </a:lnTo>
                <a:lnTo>
                  <a:pt x="191" y="267"/>
                </a:lnTo>
                <a:lnTo>
                  <a:pt x="213" y="279"/>
                </a:lnTo>
                <a:lnTo>
                  <a:pt x="235" y="290"/>
                </a:lnTo>
                <a:lnTo>
                  <a:pt x="256" y="300"/>
                </a:lnTo>
                <a:lnTo>
                  <a:pt x="273" y="308"/>
                </a:lnTo>
                <a:lnTo>
                  <a:pt x="258" y="310"/>
                </a:lnTo>
                <a:lnTo>
                  <a:pt x="243" y="311"/>
                </a:lnTo>
                <a:lnTo>
                  <a:pt x="229" y="311"/>
                </a:lnTo>
                <a:lnTo>
                  <a:pt x="214" y="310"/>
                </a:lnTo>
                <a:lnTo>
                  <a:pt x="189" y="309"/>
                </a:lnTo>
                <a:lnTo>
                  <a:pt x="167" y="308"/>
                </a:lnTo>
                <a:lnTo>
                  <a:pt x="155" y="308"/>
                </a:lnTo>
                <a:lnTo>
                  <a:pt x="145" y="308"/>
                </a:lnTo>
                <a:lnTo>
                  <a:pt x="138" y="307"/>
                </a:lnTo>
                <a:lnTo>
                  <a:pt x="131" y="305"/>
                </a:lnTo>
                <a:lnTo>
                  <a:pt x="129" y="304"/>
                </a:lnTo>
                <a:lnTo>
                  <a:pt x="127" y="302"/>
                </a:lnTo>
                <a:lnTo>
                  <a:pt x="124" y="300"/>
                </a:lnTo>
                <a:lnTo>
                  <a:pt x="123" y="298"/>
                </a:lnTo>
                <a:lnTo>
                  <a:pt x="121" y="292"/>
                </a:lnTo>
                <a:lnTo>
                  <a:pt x="120" y="284"/>
                </a:lnTo>
                <a:lnTo>
                  <a:pt x="120" y="282"/>
                </a:lnTo>
                <a:lnTo>
                  <a:pt x="119" y="280"/>
                </a:lnTo>
                <a:lnTo>
                  <a:pt x="118" y="279"/>
                </a:lnTo>
                <a:lnTo>
                  <a:pt x="116" y="278"/>
                </a:lnTo>
                <a:lnTo>
                  <a:pt x="111" y="277"/>
                </a:lnTo>
                <a:lnTo>
                  <a:pt x="106" y="276"/>
                </a:lnTo>
                <a:lnTo>
                  <a:pt x="95" y="277"/>
                </a:lnTo>
                <a:lnTo>
                  <a:pt x="87" y="278"/>
                </a:lnTo>
                <a:lnTo>
                  <a:pt x="84" y="287"/>
                </a:lnTo>
                <a:lnTo>
                  <a:pt x="80" y="296"/>
                </a:lnTo>
                <a:lnTo>
                  <a:pt x="66" y="291"/>
                </a:lnTo>
                <a:lnTo>
                  <a:pt x="55" y="287"/>
                </a:lnTo>
                <a:lnTo>
                  <a:pt x="44" y="282"/>
                </a:lnTo>
                <a:lnTo>
                  <a:pt x="35" y="276"/>
                </a:lnTo>
                <a:lnTo>
                  <a:pt x="19" y="263"/>
                </a:lnTo>
                <a:lnTo>
                  <a:pt x="0" y="246"/>
                </a:lnTo>
                <a:lnTo>
                  <a:pt x="8" y="244"/>
                </a:lnTo>
                <a:lnTo>
                  <a:pt x="13" y="242"/>
                </a:lnTo>
                <a:lnTo>
                  <a:pt x="18" y="239"/>
                </a:lnTo>
                <a:lnTo>
                  <a:pt x="22" y="237"/>
                </a:lnTo>
                <a:lnTo>
                  <a:pt x="29" y="230"/>
                </a:lnTo>
                <a:lnTo>
                  <a:pt x="34" y="222"/>
                </a:lnTo>
                <a:lnTo>
                  <a:pt x="31" y="219"/>
                </a:lnTo>
                <a:lnTo>
                  <a:pt x="29" y="216"/>
                </a:lnTo>
                <a:lnTo>
                  <a:pt x="28" y="213"/>
                </a:lnTo>
                <a:lnTo>
                  <a:pt x="28" y="211"/>
                </a:lnTo>
                <a:lnTo>
                  <a:pt x="30" y="205"/>
                </a:lnTo>
                <a:lnTo>
                  <a:pt x="34" y="200"/>
                </a:lnTo>
                <a:lnTo>
                  <a:pt x="38" y="196"/>
                </a:lnTo>
                <a:lnTo>
                  <a:pt x="40" y="191"/>
                </a:lnTo>
                <a:lnTo>
                  <a:pt x="40" y="188"/>
                </a:lnTo>
                <a:lnTo>
                  <a:pt x="39" y="185"/>
                </a:lnTo>
                <a:lnTo>
                  <a:pt x="37" y="182"/>
                </a:lnTo>
                <a:lnTo>
                  <a:pt x="34" y="179"/>
                </a:lnTo>
                <a:lnTo>
                  <a:pt x="73" y="179"/>
                </a:lnTo>
                <a:lnTo>
                  <a:pt x="106" y="179"/>
                </a:lnTo>
                <a:lnTo>
                  <a:pt x="134" y="179"/>
                </a:lnTo>
                <a:lnTo>
                  <a:pt x="167" y="179"/>
                </a:lnTo>
                <a:lnTo>
                  <a:pt x="147" y="178"/>
                </a:lnTo>
                <a:lnTo>
                  <a:pt x="131" y="177"/>
                </a:lnTo>
                <a:lnTo>
                  <a:pt x="117" y="174"/>
                </a:lnTo>
                <a:lnTo>
                  <a:pt x="102" y="171"/>
                </a:lnTo>
                <a:lnTo>
                  <a:pt x="90" y="166"/>
                </a:lnTo>
                <a:lnTo>
                  <a:pt x="78" y="161"/>
                </a:lnTo>
                <a:lnTo>
                  <a:pt x="66" y="155"/>
                </a:lnTo>
                <a:lnTo>
                  <a:pt x="54" y="148"/>
                </a:lnTo>
                <a:lnTo>
                  <a:pt x="65" y="143"/>
                </a:lnTo>
                <a:lnTo>
                  <a:pt x="75" y="139"/>
                </a:lnTo>
                <a:lnTo>
                  <a:pt x="84" y="134"/>
                </a:lnTo>
                <a:lnTo>
                  <a:pt x="91" y="130"/>
                </a:lnTo>
                <a:lnTo>
                  <a:pt x="106" y="120"/>
                </a:lnTo>
                <a:lnTo>
                  <a:pt x="120" y="111"/>
                </a:lnTo>
                <a:lnTo>
                  <a:pt x="118" y="110"/>
                </a:lnTo>
                <a:lnTo>
                  <a:pt x="115" y="108"/>
                </a:lnTo>
                <a:lnTo>
                  <a:pt x="111" y="103"/>
                </a:lnTo>
                <a:lnTo>
                  <a:pt x="108" y="99"/>
                </a:lnTo>
                <a:lnTo>
                  <a:pt x="102" y="87"/>
                </a:lnTo>
                <a:lnTo>
                  <a:pt x="100" y="80"/>
                </a:lnTo>
                <a:lnTo>
                  <a:pt x="108" y="80"/>
                </a:lnTo>
                <a:lnTo>
                  <a:pt x="117" y="78"/>
                </a:lnTo>
                <a:lnTo>
                  <a:pt x="127" y="76"/>
                </a:lnTo>
                <a:lnTo>
                  <a:pt x="138" y="73"/>
                </a:lnTo>
                <a:lnTo>
                  <a:pt x="161" y="66"/>
                </a:lnTo>
                <a:lnTo>
                  <a:pt x="184" y="58"/>
                </a:lnTo>
                <a:lnTo>
                  <a:pt x="209" y="50"/>
                </a:lnTo>
                <a:lnTo>
                  <a:pt x="232" y="41"/>
                </a:lnTo>
                <a:lnTo>
                  <a:pt x="254" y="35"/>
                </a:lnTo>
                <a:lnTo>
                  <a:pt x="273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0" name="Freeform 329"/>
          <p:cNvSpPr>
            <a:spLocks/>
          </p:cNvSpPr>
          <p:nvPr>
            <p:custDataLst>
              <p:tags r:id="rId221"/>
            </p:custDataLst>
          </p:nvPr>
        </p:nvSpPr>
        <p:spPr bwMode="auto">
          <a:xfrm>
            <a:off x="4695825" y="1636713"/>
            <a:ext cx="31750" cy="55562"/>
          </a:xfrm>
          <a:custGeom>
            <a:avLst/>
            <a:gdLst>
              <a:gd name="T0" fmla="*/ 2147483647 w 79"/>
              <a:gd name="T1" fmla="*/ 0 h 38"/>
              <a:gd name="T2" fmla="*/ 2147483647 w 79"/>
              <a:gd name="T3" fmla="*/ 2147483647 h 38"/>
              <a:gd name="T4" fmla="*/ 2147483647 w 79"/>
              <a:gd name="T5" fmla="*/ 2147483647 h 38"/>
              <a:gd name="T6" fmla="*/ 2147483647 w 79"/>
              <a:gd name="T7" fmla="*/ 2147483647 h 38"/>
              <a:gd name="T8" fmla="*/ 2147483647 w 79"/>
              <a:gd name="T9" fmla="*/ 2147483647 h 38"/>
              <a:gd name="T10" fmla="*/ 2147483647 w 79"/>
              <a:gd name="T11" fmla="*/ 2147483647 h 38"/>
              <a:gd name="T12" fmla="*/ 2147483647 w 79"/>
              <a:gd name="T13" fmla="*/ 2147483647 h 38"/>
              <a:gd name="T14" fmla="*/ 2147483647 w 79"/>
              <a:gd name="T15" fmla="*/ 2147483647 h 38"/>
              <a:gd name="T16" fmla="*/ 2147483647 w 79"/>
              <a:gd name="T17" fmla="*/ 2147483647 h 38"/>
              <a:gd name="T18" fmla="*/ 2147483647 w 79"/>
              <a:gd name="T19" fmla="*/ 2147483647 h 38"/>
              <a:gd name="T20" fmla="*/ 2147483647 w 79"/>
              <a:gd name="T21" fmla="*/ 2147483647 h 38"/>
              <a:gd name="T22" fmla="*/ 2147483647 w 79"/>
              <a:gd name="T23" fmla="*/ 2147483647 h 38"/>
              <a:gd name="T24" fmla="*/ 2147483647 w 79"/>
              <a:gd name="T25" fmla="*/ 2147483647 h 38"/>
              <a:gd name="T26" fmla="*/ 2147483647 w 79"/>
              <a:gd name="T27" fmla="*/ 2147483647 h 38"/>
              <a:gd name="T28" fmla="*/ 2147483647 w 79"/>
              <a:gd name="T29" fmla="*/ 2147483647 h 38"/>
              <a:gd name="T30" fmla="*/ 2147483647 w 79"/>
              <a:gd name="T31" fmla="*/ 2147483647 h 38"/>
              <a:gd name="T32" fmla="*/ 2147483647 w 79"/>
              <a:gd name="T33" fmla="*/ 2147483647 h 38"/>
              <a:gd name="T34" fmla="*/ 2147483647 w 79"/>
              <a:gd name="T35" fmla="*/ 2147483647 h 38"/>
              <a:gd name="T36" fmla="*/ 2147483647 w 79"/>
              <a:gd name="T37" fmla="*/ 2147483647 h 38"/>
              <a:gd name="T38" fmla="*/ 2147483647 w 79"/>
              <a:gd name="T39" fmla="*/ 2147483647 h 38"/>
              <a:gd name="T40" fmla="*/ 2147483647 w 79"/>
              <a:gd name="T41" fmla="*/ 2147483647 h 38"/>
              <a:gd name="T42" fmla="*/ 2147483647 w 79"/>
              <a:gd name="T43" fmla="*/ 2147483647 h 38"/>
              <a:gd name="T44" fmla="*/ 2147483647 w 79"/>
              <a:gd name="T45" fmla="*/ 2147483647 h 38"/>
              <a:gd name="T46" fmla="*/ 0 w 79"/>
              <a:gd name="T47" fmla="*/ 2147483647 h 38"/>
              <a:gd name="T48" fmla="*/ 0 w 79"/>
              <a:gd name="T49" fmla="*/ 2147483647 h 38"/>
              <a:gd name="T50" fmla="*/ 2147483647 w 79"/>
              <a:gd name="T51" fmla="*/ 2147483647 h 38"/>
              <a:gd name="T52" fmla="*/ 2147483647 w 79"/>
              <a:gd name="T53" fmla="*/ 2147483647 h 38"/>
              <a:gd name="T54" fmla="*/ 2147483647 w 79"/>
              <a:gd name="T55" fmla="*/ 2147483647 h 38"/>
              <a:gd name="T56" fmla="*/ 2147483647 w 79"/>
              <a:gd name="T57" fmla="*/ 2147483647 h 38"/>
              <a:gd name="T58" fmla="*/ 2147483647 w 79"/>
              <a:gd name="T59" fmla="*/ 2147483647 h 38"/>
              <a:gd name="T60" fmla="*/ 2147483647 w 79"/>
              <a:gd name="T61" fmla="*/ 0 h 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79"/>
              <a:gd name="T94" fmla="*/ 0 h 38"/>
              <a:gd name="T95" fmla="*/ 79 w 79"/>
              <a:gd name="T96" fmla="*/ 38 h 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79" h="38">
                <a:moveTo>
                  <a:pt x="46" y="0"/>
                </a:moveTo>
                <a:lnTo>
                  <a:pt x="54" y="1"/>
                </a:lnTo>
                <a:lnTo>
                  <a:pt x="62" y="3"/>
                </a:lnTo>
                <a:lnTo>
                  <a:pt x="68" y="7"/>
                </a:lnTo>
                <a:lnTo>
                  <a:pt x="72" y="12"/>
                </a:lnTo>
                <a:lnTo>
                  <a:pt x="75" y="17"/>
                </a:lnTo>
                <a:lnTo>
                  <a:pt x="77" y="22"/>
                </a:lnTo>
                <a:lnTo>
                  <a:pt x="79" y="27"/>
                </a:lnTo>
                <a:lnTo>
                  <a:pt x="79" y="32"/>
                </a:lnTo>
                <a:lnTo>
                  <a:pt x="77" y="34"/>
                </a:lnTo>
                <a:lnTo>
                  <a:pt x="75" y="35"/>
                </a:lnTo>
                <a:lnTo>
                  <a:pt x="72" y="36"/>
                </a:lnTo>
                <a:lnTo>
                  <a:pt x="68" y="37"/>
                </a:lnTo>
                <a:lnTo>
                  <a:pt x="57" y="38"/>
                </a:lnTo>
                <a:lnTo>
                  <a:pt x="46" y="38"/>
                </a:lnTo>
                <a:lnTo>
                  <a:pt x="38" y="37"/>
                </a:lnTo>
                <a:lnTo>
                  <a:pt x="30" y="36"/>
                </a:lnTo>
                <a:lnTo>
                  <a:pt x="21" y="35"/>
                </a:lnTo>
                <a:lnTo>
                  <a:pt x="15" y="32"/>
                </a:lnTo>
                <a:lnTo>
                  <a:pt x="8" y="29"/>
                </a:lnTo>
                <a:lnTo>
                  <a:pt x="4" y="25"/>
                </a:lnTo>
                <a:lnTo>
                  <a:pt x="2" y="22"/>
                </a:lnTo>
                <a:lnTo>
                  <a:pt x="1" y="20"/>
                </a:lnTo>
                <a:lnTo>
                  <a:pt x="0" y="17"/>
                </a:lnTo>
                <a:lnTo>
                  <a:pt x="0" y="13"/>
                </a:lnTo>
                <a:lnTo>
                  <a:pt x="1" y="11"/>
                </a:lnTo>
                <a:lnTo>
                  <a:pt x="4" y="9"/>
                </a:lnTo>
                <a:lnTo>
                  <a:pt x="10" y="6"/>
                </a:lnTo>
                <a:lnTo>
                  <a:pt x="17" y="4"/>
                </a:lnTo>
                <a:lnTo>
                  <a:pt x="32" y="1"/>
                </a:lnTo>
                <a:lnTo>
                  <a:pt x="46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2" name="Group 330"/>
          <p:cNvGrpSpPr>
            <a:grpSpLocks/>
          </p:cNvGrpSpPr>
          <p:nvPr>
            <p:custDataLst>
              <p:tags r:id="rId222"/>
            </p:custDataLst>
          </p:nvPr>
        </p:nvGrpSpPr>
        <p:grpSpPr bwMode="auto">
          <a:xfrm>
            <a:off x="5791200" y="1889125"/>
            <a:ext cx="671513" cy="384175"/>
            <a:chOff x="4115" y="1551"/>
            <a:chExt cx="504" cy="244"/>
          </a:xfrm>
        </p:grpSpPr>
        <p:sp>
          <p:nvSpPr>
            <p:cNvPr id="48588" name="Freeform 331"/>
            <p:cNvSpPr>
              <a:spLocks/>
            </p:cNvSpPr>
            <p:nvPr/>
          </p:nvSpPr>
          <p:spPr bwMode="auto">
            <a:xfrm>
              <a:off x="4540" y="1551"/>
              <a:ext cx="79" cy="86"/>
            </a:xfrm>
            <a:custGeom>
              <a:avLst/>
              <a:gdLst>
                <a:gd name="T0" fmla="*/ 0 w 240"/>
                <a:gd name="T1" fmla="*/ 0 h 259"/>
                <a:gd name="T2" fmla="*/ 0 w 240"/>
                <a:gd name="T3" fmla="*/ 0 h 259"/>
                <a:gd name="T4" fmla="*/ 0 w 240"/>
                <a:gd name="T5" fmla="*/ 0 h 259"/>
                <a:gd name="T6" fmla="*/ 0 w 240"/>
                <a:gd name="T7" fmla="*/ 0 h 259"/>
                <a:gd name="T8" fmla="*/ 0 w 240"/>
                <a:gd name="T9" fmla="*/ 0 h 259"/>
                <a:gd name="T10" fmla="*/ 0 w 240"/>
                <a:gd name="T11" fmla="*/ 0 h 259"/>
                <a:gd name="T12" fmla="*/ 0 w 240"/>
                <a:gd name="T13" fmla="*/ 0 h 259"/>
                <a:gd name="T14" fmla="*/ 0 w 240"/>
                <a:gd name="T15" fmla="*/ 0 h 259"/>
                <a:gd name="T16" fmla="*/ 0 w 240"/>
                <a:gd name="T17" fmla="*/ 0 h 259"/>
                <a:gd name="T18" fmla="*/ 0 w 240"/>
                <a:gd name="T19" fmla="*/ 0 h 259"/>
                <a:gd name="T20" fmla="*/ 0 w 240"/>
                <a:gd name="T21" fmla="*/ 0 h 259"/>
                <a:gd name="T22" fmla="*/ 0 w 240"/>
                <a:gd name="T23" fmla="*/ 0 h 259"/>
                <a:gd name="T24" fmla="*/ 0 w 240"/>
                <a:gd name="T25" fmla="*/ 0 h 259"/>
                <a:gd name="T26" fmla="*/ 0 w 240"/>
                <a:gd name="T27" fmla="*/ 0 h 259"/>
                <a:gd name="T28" fmla="*/ 0 w 240"/>
                <a:gd name="T29" fmla="*/ 0 h 259"/>
                <a:gd name="T30" fmla="*/ 0 w 240"/>
                <a:gd name="T31" fmla="*/ 0 h 259"/>
                <a:gd name="T32" fmla="*/ 0 w 240"/>
                <a:gd name="T33" fmla="*/ 0 h 2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0"/>
                <a:gd name="T52" fmla="*/ 0 h 259"/>
                <a:gd name="T53" fmla="*/ 240 w 240"/>
                <a:gd name="T54" fmla="*/ 259 h 2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0" h="259">
                  <a:moveTo>
                    <a:pt x="13" y="247"/>
                  </a:moveTo>
                  <a:lnTo>
                    <a:pt x="79" y="259"/>
                  </a:lnTo>
                  <a:lnTo>
                    <a:pt x="120" y="240"/>
                  </a:lnTo>
                  <a:lnTo>
                    <a:pt x="133" y="210"/>
                  </a:lnTo>
                  <a:lnTo>
                    <a:pt x="192" y="161"/>
                  </a:lnTo>
                  <a:lnTo>
                    <a:pt x="212" y="111"/>
                  </a:lnTo>
                  <a:lnTo>
                    <a:pt x="240" y="26"/>
                  </a:lnTo>
                  <a:lnTo>
                    <a:pt x="212" y="0"/>
                  </a:lnTo>
                  <a:lnTo>
                    <a:pt x="206" y="32"/>
                  </a:lnTo>
                  <a:lnTo>
                    <a:pt x="199" y="74"/>
                  </a:lnTo>
                  <a:lnTo>
                    <a:pt x="166" y="105"/>
                  </a:lnTo>
                  <a:lnTo>
                    <a:pt x="133" y="149"/>
                  </a:lnTo>
                  <a:lnTo>
                    <a:pt x="113" y="179"/>
                  </a:lnTo>
                  <a:lnTo>
                    <a:pt x="93" y="216"/>
                  </a:lnTo>
                  <a:lnTo>
                    <a:pt x="20" y="222"/>
                  </a:lnTo>
                  <a:lnTo>
                    <a:pt x="0" y="222"/>
                  </a:lnTo>
                  <a:lnTo>
                    <a:pt x="13" y="247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9" name="Freeform 332"/>
            <p:cNvSpPr>
              <a:spLocks/>
            </p:cNvSpPr>
            <p:nvPr/>
          </p:nvSpPr>
          <p:spPr bwMode="auto">
            <a:xfrm>
              <a:off x="4115" y="1761"/>
              <a:ext cx="84" cy="34"/>
            </a:xfrm>
            <a:custGeom>
              <a:avLst/>
              <a:gdLst>
                <a:gd name="T0" fmla="*/ 0 w 259"/>
                <a:gd name="T1" fmla="*/ 0 h 104"/>
                <a:gd name="T2" fmla="*/ 0 w 259"/>
                <a:gd name="T3" fmla="*/ 0 h 104"/>
                <a:gd name="T4" fmla="*/ 0 w 259"/>
                <a:gd name="T5" fmla="*/ 0 h 104"/>
                <a:gd name="T6" fmla="*/ 0 w 259"/>
                <a:gd name="T7" fmla="*/ 0 h 104"/>
                <a:gd name="T8" fmla="*/ 0 w 259"/>
                <a:gd name="T9" fmla="*/ 0 h 104"/>
                <a:gd name="T10" fmla="*/ 0 w 259"/>
                <a:gd name="T11" fmla="*/ 0 h 104"/>
                <a:gd name="T12" fmla="*/ 0 w 259"/>
                <a:gd name="T13" fmla="*/ 0 h 104"/>
                <a:gd name="T14" fmla="*/ 0 w 259"/>
                <a:gd name="T15" fmla="*/ 0 h 104"/>
                <a:gd name="T16" fmla="*/ 0 w 259"/>
                <a:gd name="T17" fmla="*/ 0 h 104"/>
                <a:gd name="T18" fmla="*/ 0 w 259"/>
                <a:gd name="T19" fmla="*/ 0 h 104"/>
                <a:gd name="T20" fmla="*/ 0 w 259"/>
                <a:gd name="T21" fmla="*/ 0 h 104"/>
                <a:gd name="T22" fmla="*/ 0 w 259"/>
                <a:gd name="T23" fmla="*/ 0 h 104"/>
                <a:gd name="T24" fmla="*/ 0 w 259"/>
                <a:gd name="T25" fmla="*/ 0 h 104"/>
                <a:gd name="T26" fmla="*/ 0 w 259"/>
                <a:gd name="T27" fmla="*/ 0 h 104"/>
                <a:gd name="T28" fmla="*/ 0 w 259"/>
                <a:gd name="T29" fmla="*/ 0 h 104"/>
                <a:gd name="T30" fmla="*/ 0 w 259"/>
                <a:gd name="T31" fmla="*/ 0 h 104"/>
                <a:gd name="T32" fmla="*/ 0 w 259"/>
                <a:gd name="T33" fmla="*/ 0 h 10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9"/>
                <a:gd name="T52" fmla="*/ 0 h 104"/>
                <a:gd name="T53" fmla="*/ 259 w 259"/>
                <a:gd name="T54" fmla="*/ 104 h 10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9" h="104">
                  <a:moveTo>
                    <a:pt x="33" y="104"/>
                  </a:moveTo>
                  <a:lnTo>
                    <a:pt x="26" y="86"/>
                  </a:lnTo>
                  <a:lnTo>
                    <a:pt x="52" y="62"/>
                  </a:lnTo>
                  <a:lnTo>
                    <a:pt x="72" y="49"/>
                  </a:lnTo>
                  <a:lnTo>
                    <a:pt x="126" y="43"/>
                  </a:lnTo>
                  <a:lnTo>
                    <a:pt x="172" y="43"/>
                  </a:lnTo>
                  <a:lnTo>
                    <a:pt x="246" y="31"/>
                  </a:lnTo>
                  <a:lnTo>
                    <a:pt x="259" y="7"/>
                  </a:lnTo>
                  <a:lnTo>
                    <a:pt x="246" y="0"/>
                  </a:lnTo>
                  <a:lnTo>
                    <a:pt x="205" y="13"/>
                  </a:lnTo>
                  <a:lnTo>
                    <a:pt x="152" y="7"/>
                  </a:lnTo>
                  <a:lnTo>
                    <a:pt x="106" y="13"/>
                  </a:lnTo>
                  <a:lnTo>
                    <a:pt x="52" y="19"/>
                  </a:lnTo>
                  <a:lnTo>
                    <a:pt x="26" y="43"/>
                  </a:lnTo>
                  <a:lnTo>
                    <a:pt x="0" y="68"/>
                  </a:lnTo>
                  <a:lnTo>
                    <a:pt x="0" y="104"/>
                  </a:lnTo>
                  <a:lnTo>
                    <a:pt x="33" y="10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52" name="Freeform 333"/>
          <p:cNvSpPr>
            <a:spLocks/>
          </p:cNvSpPr>
          <p:nvPr>
            <p:custDataLst>
              <p:tags r:id="rId223"/>
            </p:custDataLst>
          </p:nvPr>
        </p:nvSpPr>
        <p:spPr bwMode="auto">
          <a:xfrm>
            <a:off x="4322763" y="2182813"/>
            <a:ext cx="57150" cy="57150"/>
          </a:xfrm>
          <a:custGeom>
            <a:avLst/>
            <a:gdLst>
              <a:gd name="T0" fmla="*/ 2147483647 w 146"/>
              <a:gd name="T1" fmla="*/ 2147483647 h 81"/>
              <a:gd name="T2" fmla="*/ 2147483647 w 146"/>
              <a:gd name="T3" fmla="*/ 2147483647 h 81"/>
              <a:gd name="T4" fmla="*/ 2147483647 w 146"/>
              <a:gd name="T5" fmla="*/ 2147483647 h 81"/>
              <a:gd name="T6" fmla="*/ 2147483647 w 146"/>
              <a:gd name="T7" fmla="*/ 2147483647 h 81"/>
              <a:gd name="T8" fmla="*/ 2147483647 w 146"/>
              <a:gd name="T9" fmla="*/ 2147483647 h 81"/>
              <a:gd name="T10" fmla="*/ 2147483647 w 146"/>
              <a:gd name="T11" fmla="*/ 2147483647 h 81"/>
              <a:gd name="T12" fmla="*/ 2147483647 w 146"/>
              <a:gd name="T13" fmla="*/ 2147483647 h 81"/>
              <a:gd name="T14" fmla="*/ 2147483647 w 146"/>
              <a:gd name="T15" fmla="*/ 2147483647 h 81"/>
              <a:gd name="T16" fmla="*/ 2147483647 w 146"/>
              <a:gd name="T17" fmla="*/ 2147483647 h 81"/>
              <a:gd name="T18" fmla="*/ 2147483647 w 146"/>
              <a:gd name="T19" fmla="*/ 2147483647 h 81"/>
              <a:gd name="T20" fmla="*/ 2147483647 w 146"/>
              <a:gd name="T21" fmla="*/ 2147483647 h 81"/>
              <a:gd name="T22" fmla="*/ 2147483647 w 146"/>
              <a:gd name="T23" fmla="*/ 2147483647 h 81"/>
              <a:gd name="T24" fmla="*/ 2147483647 w 146"/>
              <a:gd name="T25" fmla="*/ 2147483647 h 81"/>
              <a:gd name="T26" fmla="*/ 2147483647 w 146"/>
              <a:gd name="T27" fmla="*/ 2147483647 h 81"/>
              <a:gd name="T28" fmla="*/ 0 w 146"/>
              <a:gd name="T29" fmla="*/ 2147483647 h 81"/>
              <a:gd name="T30" fmla="*/ 0 w 146"/>
              <a:gd name="T31" fmla="*/ 2147483647 h 81"/>
              <a:gd name="T32" fmla="*/ 0 w 146"/>
              <a:gd name="T33" fmla="*/ 2147483647 h 81"/>
              <a:gd name="T34" fmla="*/ 0 w 146"/>
              <a:gd name="T35" fmla="*/ 2147483647 h 81"/>
              <a:gd name="T36" fmla="*/ 0 w 146"/>
              <a:gd name="T37" fmla="*/ 2147483647 h 81"/>
              <a:gd name="T38" fmla="*/ 2147483647 w 146"/>
              <a:gd name="T39" fmla="*/ 2147483647 h 81"/>
              <a:gd name="T40" fmla="*/ 2147483647 w 146"/>
              <a:gd name="T41" fmla="*/ 2147483647 h 81"/>
              <a:gd name="T42" fmla="*/ 2147483647 w 146"/>
              <a:gd name="T43" fmla="*/ 2147483647 h 81"/>
              <a:gd name="T44" fmla="*/ 2147483647 w 146"/>
              <a:gd name="T45" fmla="*/ 2147483647 h 81"/>
              <a:gd name="T46" fmla="*/ 2147483647 w 146"/>
              <a:gd name="T47" fmla="*/ 2147483647 h 81"/>
              <a:gd name="T48" fmla="*/ 2147483647 w 146"/>
              <a:gd name="T49" fmla="*/ 2147483647 h 81"/>
              <a:gd name="T50" fmla="*/ 2147483647 w 146"/>
              <a:gd name="T51" fmla="*/ 2147483647 h 81"/>
              <a:gd name="T52" fmla="*/ 2147483647 w 146"/>
              <a:gd name="T53" fmla="*/ 2147483647 h 81"/>
              <a:gd name="T54" fmla="*/ 2147483647 w 146"/>
              <a:gd name="T55" fmla="*/ 2147483647 h 81"/>
              <a:gd name="T56" fmla="*/ 2147483647 w 146"/>
              <a:gd name="T57" fmla="*/ 0 h 81"/>
              <a:gd name="T58" fmla="*/ 2147483647 w 146"/>
              <a:gd name="T59" fmla="*/ 2147483647 h 81"/>
              <a:gd name="T60" fmla="*/ 2147483647 w 146"/>
              <a:gd name="T61" fmla="*/ 2147483647 h 81"/>
              <a:gd name="T62" fmla="*/ 2147483647 w 146"/>
              <a:gd name="T63" fmla="*/ 2147483647 h 81"/>
              <a:gd name="T64" fmla="*/ 2147483647 w 146"/>
              <a:gd name="T65" fmla="*/ 2147483647 h 8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46"/>
              <a:gd name="T100" fmla="*/ 0 h 81"/>
              <a:gd name="T101" fmla="*/ 146 w 146"/>
              <a:gd name="T102" fmla="*/ 81 h 8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46" h="81">
                <a:moveTo>
                  <a:pt x="146" y="18"/>
                </a:moveTo>
                <a:lnTo>
                  <a:pt x="138" y="24"/>
                </a:lnTo>
                <a:lnTo>
                  <a:pt x="130" y="29"/>
                </a:lnTo>
                <a:lnTo>
                  <a:pt x="123" y="35"/>
                </a:lnTo>
                <a:lnTo>
                  <a:pt x="118" y="41"/>
                </a:lnTo>
                <a:lnTo>
                  <a:pt x="108" y="53"/>
                </a:lnTo>
                <a:lnTo>
                  <a:pt x="98" y="64"/>
                </a:lnTo>
                <a:lnTo>
                  <a:pt x="93" y="69"/>
                </a:lnTo>
                <a:lnTo>
                  <a:pt x="85" y="73"/>
                </a:lnTo>
                <a:lnTo>
                  <a:pt x="76" y="77"/>
                </a:lnTo>
                <a:lnTo>
                  <a:pt x="66" y="80"/>
                </a:lnTo>
                <a:lnTo>
                  <a:pt x="53" y="81"/>
                </a:lnTo>
                <a:lnTo>
                  <a:pt x="39" y="80"/>
                </a:lnTo>
                <a:lnTo>
                  <a:pt x="21" y="77"/>
                </a:lnTo>
                <a:lnTo>
                  <a:pt x="0" y="74"/>
                </a:lnTo>
                <a:lnTo>
                  <a:pt x="0" y="62"/>
                </a:lnTo>
                <a:lnTo>
                  <a:pt x="0" y="49"/>
                </a:lnTo>
                <a:lnTo>
                  <a:pt x="0" y="34"/>
                </a:lnTo>
                <a:lnTo>
                  <a:pt x="0" y="18"/>
                </a:lnTo>
                <a:lnTo>
                  <a:pt x="14" y="18"/>
                </a:lnTo>
                <a:lnTo>
                  <a:pt x="22" y="18"/>
                </a:lnTo>
                <a:lnTo>
                  <a:pt x="31" y="18"/>
                </a:lnTo>
                <a:lnTo>
                  <a:pt x="40" y="18"/>
                </a:lnTo>
                <a:lnTo>
                  <a:pt x="52" y="18"/>
                </a:lnTo>
                <a:lnTo>
                  <a:pt x="63" y="16"/>
                </a:lnTo>
                <a:lnTo>
                  <a:pt x="73" y="14"/>
                </a:lnTo>
                <a:lnTo>
                  <a:pt x="83" y="11"/>
                </a:lnTo>
                <a:lnTo>
                  <a:pt x="101" y="5"/>
                </a:lnTo>
                <a:lnTo>
                  <a:pt x="120" y="0"/>
                </a:lnTo>
                <a:lnTo>
                  <a:pt x="129" y="4"/>
                </a:lnTo>
                <a:lnTo>
                  <a:pt x="135" y="9"/>
                </a:lnTo>
                <a:lnTo>
                  <a:pt x="141" y="14"/>
                </a:lnTo>
                <a:lnTo>
                  <a:pt x="146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3" name="Freeform 334"/>
          <p:cNvSpPr>
            <a:spLocks/>
          </p:cNvSpPr>
          <p:nvPr>
            <p:custDataLst>
              <p:tags r:id="rId224"/>
            </p:custDataLst>
          </p:nvPr>
        </p:nvSpPr>
        <p:spPr bwMode="auto">
          <a:xfrm>
            <a:off x="4062413" y="2395538"/>
            <a:ext cx="15875" cy="57150"/>
          </a:xfrm>
          <a:custGeom>
            <a:avLst/>
            <a:gdLst>
              <a:gd name="T0" fmla="*/ 2147483647 w 34"/>
              <a:gd name="T1" fmla="*/ 2147483647 h 49"/>
              <a:gd name="T2" fmla="*/ 2147483647 w 34"/>
              <a:gd name="T3" fmla="*/ 2147483647 h 49"/>
              <a:gd name="T4" fmla="*/ 2147483647 w 34"/>
              <a:gd name="T5" fmla="*/ 2147483647 h 49"/>
              <a:gd name="T6" fmla="*/ 2147483647 w 34"/>
              <a:gd name="T7" fmla="*/ 2147483647 h 49"/>
              <a:gd name="T8" fmla="*/ 2147483647 w 34"/>
              <a:gd name="T9" fmla="*/ 2147483647 h 49"/>
              <a:gd name="T10" fmla="*/ 2147483647 w 34"/>
              <a:gd name="T11" fmla="*/ 2147483647 h 49"/>
              <a:gd name="T12" fmla="*/ 2147483647 w 34"/>
              <a:gd name="T13" fmla="*/ 2147483647 h 49"/>
              <a:gd name="T14" fmla="*/ 2147483647 w 34"/>
              <a:gd name="T15" fmla="*/ 2147483647 h 49"/>
              <a:gd name="T16" fmla="*/ 2147483647 w 34"/>
              <a:gd name="T17" fmla="*/ 0 h 49"/>
              <a:gd name="T18" fmla="*/ 2147483647 w 34"/>
              <a:gd name="T19" fmla="*/ 0 h 49"/>
              <a:gd name="T20" fmla="*/ 0 w 34"/>
              <a:gd name="T21" fmla="*/ 0 h 49"/>
              <a:gd name="T22" fmla="*/ 2147483647 w 34"/>
              <a:gd name="T23" fmla="*/ 2147483647 h 49"/>
              <a:gd name="T24" fmla="*/ 2147483647 w 34"/>
              <a:gd name="T25" fmla="*/ 2147483647 h 49"/>
              <a:gd name="T26" fmla="*/ 2147483647 w 34"/>
              <a:gd name="T27" fmla="*/ 2147483647 h 49"/>
              <a:gd name="T28" fmla="*/ 2147483647 w 34"/>
              <a:gd name="T29" fmla="*/ 2147483647 h 49"/>
              <a:gd name="T30" fmla="*/ 2147483647 w 34"/>
              <a:gd name="T31" fmla="*/ 2147483647 h 49"/>
              <a:gd name="T32" fmla="*/ 2147483647 w 34"/>
              <a:gd name="T33" fmla="*/ 2147483647 h 49"/>
              <a:gd name="T34" fmla="*/ 2147483647 w 34"/>
              <a:gd name="T35" fmla="*/ 2147483647 h 49"/>
              <a:gd name="T36" fmla="*/ 2147483647 w 34"/>
              <a:gd name="T37" fmla="*/ 2147483647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"/>
              <a:gd name="T58" fmla="*/ 0 h 49"/>
              <a:gd name="T59" fmla="*/ 34 w 34"/>
              <a:gd name="T60" fmla="*/ 49 h 49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" h="49">
                <a:moveTo>
                  <a:pt x="34" y="49"/>
                </a:moveTo>
                <a:lnTo>
                  <a:pt x="34" y="34"/>
                </a:lnTo>
                <a:lnTo>
                  <a:pt x="34" y="25"/>
                </a:lnTo>
                <a:lnTo>
                  <a:pt x="33" y="21"/>
                </a:lnTo>
                <a:lnTo>
                  <a:pt x="33" y="17"/>
                </a:lnTo>
                <a:lnTo>
                  <a:pt x="31" y="15"/>
                </a:lnTo>
                <a:lnTo>
                  <a:pt x="30" y="12"/>
                </a:lnTo>
                <a:lnTo>
                  <a:pt x="25" y="8"/>
                </a:lnTo>
                <a:lnTo>
                  <a:pt x="21" y="0"/>
                </a:lnTo>
                <a:lnTo>
                  <a:pt x="8" y="0"/>
                </a:lnTo>
                <a:lnTo>
                  <a:pt x="0" y="0"/>
                </a:lnTo>
                <a:lnTo>
                  <a:pt x="3" y="11"/>
                </a:lnTo>
                <a:lnTo>
                  <a:pt x="7" y="20"/>
                </a:lnTo>
                <a:lnTo>
                  <a:pt x="10" y="27"/>
                </a:lnTo>
                <a:lnTo>
                  <a:pt x="14" y="34"/>
                </a:lnTo>
                <a:lnTo>
                  <a:pt x="19" y="39"/>
                </a:lnTo>
                <a:lnTo>
                  <a:pt x="24" y="43"/>
                </a:lnTo>
                <a:lnTo>
                  <a:pt x="29" y="46"/>
                </a:lnTo>
                <a:lnTo>
                  <a:pt x="34" y="4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4" name="Freeform 335"/>
          <p:cNvSpPr>
            <a:spLocks/>
          </p:cNvSpPr>
          <p:nvPr>
            <p:custDataLst>
              <p:tags r:id="rId225"/>
            </p:custDataLst>
          </p:nvPr>
        </p:nvSpPr>
        <p:spPr bwMode="auto">
          <a:xfrm>
            <a:off x="3654425" y="2741613"/>
            <a:ext cx="28575" cy="57150"/>
          </a:xfrm>
          <a:custGeom>
            <a:avLst/>
            <a:gdLst>
              <a:gd name="T0" fmla="*/ 2147483647 w 60"/>
              <a:gd name="T1" fmla="*/ 0 h 74"/>
              <a:gd name="T2" fmla="*/ 2147483647 w 60"/>
              <a:gd name="T3" fmla="*/ 2147483647 h 74"/>
              <a:gd name="T4" fmla="*/ 2147483647 w 60"/>
              <a:gd name="T5" fmla="*/ 2147483647 h 74"/>
              <a:gd name="T6" fmla="*/ 2147483647 w 60"/>
              <a:gd name="T7" fmla="*/ 2147483647 h 74"/>
              <a:gd name="T8" fmla="*/ 2147483647 w 60"/>
              <a:gd name="T9" fmla="*/ 2147483647 h 74"/>
              <a:gd name="T10" fmla="*/ 2147483647 w 60"/>
              <a:gd name="T11" fmla="*/ 2147483647 h 74"/>
              <a:gd name="T12" fmla="*/ 2147483647 w 60"/>
              <a:gd name="T13" fmla="*/ 2147483647 h 74"/>
              <a:gd name="T14" fmla="*/ 2147483647 w 60"/>
              <a:gd name="T15" fmla="*/ 2147483647 h 74"/>
              <a:gd name="T16" fmla="*/ 2147483647 w 60"/>
              <a:gd name="T17" fmla="*/ 2147483647 h 74"/>
              <a:gd name="T18" fmla="*/ 2147483647 w 60"/>
              <a:gd name="T19" fmla="*/ 2147483647 h 74"/>
              <a:gd name="T20" fmla="*/ 2147483647 w 60"/>
              <a:gd name="T21" fmla="*/ 2147483647 h 74"/>
              <a:gd name="T22" fmla="*/ 2147483647 w 60"/>
              <a:gd name="T23" fmla="*/ 2147483647 h 74"/>
              <a:gd name="T24" fmla="*/ 2147483647 w 60"/>
              <a:gd name="T25" fmla="*/ 2147483647 h 74"/>
              <a:gd name="T26" fmla="*/ 2147483647 w 60"/>
              <a:gd name="T27" fmla="*/ 2147483647 h 74"/>
              <a:gd name="T28" fmla="*/ 0 w 60"/>
              <a:gd name="T29" fmla="*/ 2147483647 h 74"/>
              <a:gd name="T30" fmla="*/ 2147483647 w 60"/>
              <a:gd name="T31" fmla="*/ 2147483647 h 74"/>
              <a:gd name="T32" fmla="*/ 2147483647 w 60"/>
              <a:gd name="T33" fmla="*/ 2147483647 h 74"/>
              <a:gd name="T34" fmla="*/ 2147483647 w 60"/>
              <a:gd name="T35" fmla="*/ 2147483647 h 74"/>
              <a:gd name="T36" fmla="*/ 2147483647 w 60"/>
              <a:gd name="T37" fmla="*/ 2147483647 h 74"/>
              <a:gd name="T38" fmla="*/ 2147483647 w 60"/>
              <a:gd name="T39" fmla="*/ 2147483647 h 74"/>
              <a:gd name="T40" fmla="*/ 2147483647 w 60"/>
              <a:gd name="T41" fmla="*/ 2147483647 h 74"/>
              <a:gd name="T42" fmla="*/ 2147483647 w 60"/>
              <a:gd name="T43" fmla="*/ 2147483647 h 74"/>
              <a:gd name="T44" fmla="*/ 2147483647 w 60"/>
              <a:gd name="T45" fmla="*/ 2147483647 h 74"/>
              <a:gd name="T46" fmla="*/ 2147483647 w 60"/>
              <a:gd name="T47" fmla="*/ 0 h 74"/>
              <a:gd name="T48" fmla="*/ 2147483647 w 60"/>
              <a:gd name="T49" fmla="*/ 0 h 7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0"/>
              <a:gd name="T76" fmla="*/ 0 h 74"/>
              <a:gd name="T77" fmla="*/ 60 w 60"/>
              <a:gd name="T78" fmla="*/ 74 h 74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0" h="74">
                <a:moveTo>
                  <a:pt x="60" y="0"/>
                </a:moveTo>
                <a:lnTo>
                  <a:pt x="56" y="4"/>
                </a:lnTo>
                <a:lnTo>
                  <a:pt x="51" y="10"/>
                </a:lnTo>
                <a:lnTo>
                  <a:pt x="48" y="15"/>
                </a:lnTo>
                <a:lnTo>
                  <a:pt x="46" y="21"/>
                </a:lnTo>
                <a:lnTo>
                  <a:pt x="41" y="31"/>
                </a:lnTo>
                <a:lnTo>
                  <a:pt x="37" y="42"/>
                </a:lnTo>
                <a:lnTo>
                  <a:pt x="35" y="47"/>
                </a:lnTo>
                <a:lnTo>
                  <a:pt x="32" y="51"/>
                </a:lnTo>
                <a:lnTo>
                  <a:pt x="29" y="56"/>
                </a:lnTo>
                <a:lnTo>
                  <a:pt x="25" y="60"/>
                </a:lnTo>
                <a:lnTo>
                  <a:pt x="20" y="65"/>
                </a:lnTo>
                <a:lnTo>
                  <a:pt x="15" y="69"/>
                </a:lnTo>
                <a:lnTo>
                  <a:pt x="8" y="72"/>
                </a:lnTo>
                <a:lnTo>
                  <a:pt x="0" y="74"/>
                </a:lnTo>
                <a:lnTo>
                  <a:pt x="5" y="60"/>
                </a:lnTo>
                <a:lnTo>
                  <a:pt x="12" y="47"/>
                </a:lnTo>
                <a:lnTo>
                  <a:pt x="19" y="34"/>
                </a:lnTo>
                <a:lnTo>
                  <a:pt x="27" y="23"/>
                </a:lnTo>
                <a:lnTo>
                  <a:pt x="36" y="14"/>
                </a:lnTo>
                <a:lnTo>
                  <a:pt x="43" y="6"/>
                </a:lnTo>
                <a:lnTo>
                  <a:pt x="48" y="3"/>
                </a:lnTo>
                <a:lnTo>
                  <a:pt x="52" y="1"/>
                </a:lnTo>
                <a:lnTo>
                  <a:pt x="56" y="0"/>
                </a:lnTo>
                <a:lnTo>
                  <a:pt x="6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5" name="Freeform 336"/>
          <p:cNvSpPr>
            <a:spLocks/>
          </p:cNvSpPr>
          <p:nvPr>
            <p:custDataLst>
              <p:tags r:id="rId226"/>
            </p:custDataLst>
          </p:nvPr>
        </p:nvSpPr>
        <p:spPr bwMode="auto">
          <a:xfrm>
            <a:off x="3595688" y="2757488"/>
            <a:ext cx="23812" cy="60325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0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2147483647 h 45"/>
              <a:gd name="T30" fmla="*/ 2147483647 w 47"/>
              <a:gd name="T31" fmla="*/ 2147483647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0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7"/>
              <a:gd name="T70" fmla="*/ 0 h 45"/>
              <a:gd name="T71" fmla="*/ 47 w 47"/>
              <a:gd name="T72" fmla="*/ 45 h 45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7" h="45">
                <a:moveTo>
                  <a:pt x="13" y="8"/>
                </a:moveTo>
                <a:lnTo>
                  <a:pt x="22" y="8"/>
                </a:lnTo>
                <a:lnTo>
                  <a:pt x="28" y="6"/>
                </a:lnTo>
                <a:lnTo>
                  <a:pt x="32" y="5"/>
                </a:lnTo>
                <a:lnTo>
                  <a:pt x="35" y="3"/>
                </a:lnTo>
                <a:lnTo>
                  <a:pt x="37" y="1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6" y="7"/>
                </a:lnTo>
                <a:lnTo>
                  <a:pt x="46" y="11"/>
                </a:lnTo>
                <a:lnTo>
                  <a:pt x="44" y="15"/>
                </a:lnTo>
                <a:lnTo>
                  <a:pt x="43" y="19"/>
                </a:lnTo>
                <a:lnTo>
                  <a:pt x="37" y="26"/>
                </a:lnTo>
                <a:lnTo>
                  <a:pt x="30" y="32"/>
                </a:lnTo>
                <a:lnTo>
                  <a:pt x="24" y="38"/>
                </a:lnTo>
                <a:lnTo>
                  <a:pt x="16" y="42"/>
                </a:lnTo>
                <a:lnTo>
                  <a:pt x="7" y="45"/>
                </a:lnTo>
                <a:lnTo>
                  <a:pt x="0" y="45"/>
                </a:lnTo>
                <a:lnTo>
                  <a:pt x="2" y="38"/>
                </a:lnTo>
                <a:lnTo>
                  <a:pt x="6" y="26"/>
                </a:lnTo>
                <a:lnTo>
                  <a:pt x="11" y="15"/>
                </a:lnTo>
                <a:lnTo>
                  <a:pt x="13" y="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6" name="Freeform 337"/>
          <p:cNvSpPr>
            <a:spLocks/>
          </p:cNvSpPr>
          <p:nvPr>
            <p:custDataLst>
              <p:tags r:id="rId227"/>
            </p:custDataLst>
          </p:nvPr>
        </p:nvSpPr>
        <p:spPr bwMode="auto">
          <a:xfrm>
            <a:off x="3570288" y="2751138"/>
            <a:ext cx="6350" cy="57150"/>
          </a:xfrm>
          <a:custGeom>
            <a:avLst/>
            <a:gdLst>
              <a:gd name="T0" fmla="*/ 2147483647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2147483647 h 36"/>
              <a:gd name="T8" fmla="*/ 0 w 26"/>
              <a:gd name="T9" fmla="*/ 0 h 36"/>
              <a:gd name="T10" fmla="*/ 2147483647 w 26"/>
              <a:gd name="T11" fmla="*/ 0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2147483647 w 26"/>
              <a:gd name="T25" fmla="*/ 2147483647 h 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6"/>
              <a:gd name="T40" fmla="*/ 0 h 36"/>
              <a:gd name="T41" fmla="*/ 26 w 26"/>
              <a:gd name="T42" fmla="*/ 36 h 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6" h="36">
                <a:moveTo>
                  <a:pt x="6" y="36"/>
                </a:moveTo>
                <a:lnTo>
                  <a:pt x="5" y="30"/>
                </a:lnTo>
                <a:lnTo>
                  <a:pt x="3" y="20"/>
                </a:lnTo>
                <a:lnTo>
                  <a:pt x="1" y="10"/>
                </a:lnTo>
                <a:lnTo>
                  <a:pt x="0" y="0"/>
                </a:lnTo>
                <a:lnTo>
                  <a:pt x="26" y="0"/>
                </a:lnTo>
                <a:lnTo>
                  <a:pt x="25" y="12"/>
                </a:lnTo>
                <a:lnTo>
                  <a:pt x="24" y="23"/>
                </a:lnTo>
                <a:lnTo>
                  <a:pt x="23" y="27"/>
                </a:lnTo>
                <a:lnTo>
                  <a:pt x="23" y="31"/>
                </a:lnTo>
                <a:lnTo>
                  <a:pt x="24" y="34"/>
                </a:lnTo>
                <a:lnTo>
                  <a:pt x="26" y="36"/>
                </a:lnTo>
                <a:lnTo>
                  <a:pt x="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338"/>
          <p:cNvGrpSpPr>
            <a:grpSpLocks/>
          </p:cNvGrpSpPr>
          <p:nvPr>
            <p:custDataLst>
              <p:tags r:id="rId228"/>
            </p:custDataLst>
          </p:nvPr>
        </p:nvGrpSpPr>
        <p:grpSpPr bwMode="auto">
          <a:xfrm>
            <a:off x="4583113" y="2328863"/>
            <a:ext cx="482600" cy="201612"/>
            <a:chOff x="3289" y="1830"/>
            <a:chExt cx="363" cy="128"/>
          </a:xfrm>
        </p:grpSpPr>
        <p:sp>
          <p:nvSpPr>
            <p:cNvPr id="48583" name="Freeform 339"/>
            <p:cNvSpPr>
              <a:spLocks/>
            </p:cNvSpPr>
            <p:nvPr/>
          </p:nvSpPr>
          <p:spPr bwMode="auto">
            <a:xfrm>
              <a:off x="3289" y="1871"/>
              <a:ext cx="4" cy="3"/>
            </a:xfrm>
            <a:custGeom>
              <a:avLst/>
              <a:gdLst>
                <a:gd name="T0" fmla="*/ 0 w 13"/>
                <a:gd name="T1" fmla="*/ 0 h 7"/>
                <a:gd name="T2" fmla="*/ 0 w 13"/>
                <a:gd name="T3" fmla="*/ 0 h 7"/>
                <a:gd name="T4" fmla="*/ 0 w 13"/>
                <a:gd name="T5" fmla="*/ 0 h 7"/>
                <a:gd name="T6" fmla="*/ 0 w 13"/>
                <a:gd name="T7" fmla="*/ 0 h 7"/>
                <a:gd name="T8" fmla="*/ 0 w 13"/>
                <a:gd name="T9" fmla="*/ 0 h 7"/>
                <a:gd name="T10" fmla="*/ 0 w 13"/>
                <a:gd name="T11" fmla="*/ 0 h 7"/>
                <a:gd name="T12" fmla="*/ 0 w 13"/>
                <a:gd name="T13" fmla="*/ 0 h 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7"/>
                <a:gd name="T23" fmla="*/ 13 w 13"/>
                <a:gd name="T24" fmla="*/ 7 h 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7">
                  <a:moveTo>
                    <a:pt x="13" y="0"/>
                  </a:moveTo>
                  <a:lnTo>
                    <a:pt x="12" y="1"/>
                  </a:lnTo>
                  <a:lnTo>
                    <a:pt x="9" y="3"/>
                  </a:lnTo>
                  <a:lnTo>
                    <a:pt x="4" y="5"/>
                  </a:lnTo>
                  <a:lnTo>
                    <a:pt x="0" y="7"/>
                  </a:lnTo>
                  <a:lnTo>
                    <a:pt x="7" y="3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4" name="Freeform 340"/>
            <p:cNvSpPr>
              <a:spLocks/>
            </p:cNvSpPr>
            <p:nvPr/>
          </p:nvSpPr>
          <p:spPr bwMode="auto">
            <a:xfrm>
              <a:off x="3324" y="1937"/>
              <a:ext cx="10" cy="3"/>
            </a:xfrm>
            <a:custGeom>
              <a:avLst/>
              <a:gdLst>
                <a:gd name="T0" fmla="*/ 0 w 34"/>
                <a:gd name="T1" fmla="*/ 0 h 8"/>
                <a:gd name="T2" fmla="*/ 0 w 34"/>
                <a:gd name="T3" fmla="*/ 0 h 8"/>
                <a:gd name="T4" fmla="*/ 0 w 34"/>
                <a:gd name="T5" fmla="*/ 0 h 8"/>
                <a:gd name="T6" fmla="*/ 0 w 34"/>
                <a:gd name="T7" fmla="*/ 0 h 8"/>
                <a:gd name="T8" fmla="*/ 0 w 34"/>
                <a:gd name="T9" fmla="*/ 0 h 8"/>
                <a:gd name="T10" fmla="*/ 0 w 34"/>
                <a:gd name="T11" fmla="*/ 0 h 8"/>
                <a:gd name="T12" fmla="*/ 0 w 34"/>
                <a:gd name="T13" fmla="*/ 0 h 8"/>
                <a:gd name="T14" fmla="*/ 0 w 34"/>
                <a:gd name="T15" fmla="*/ 0 h 8"/>
                <a:gd name="T16" fmla="*/ 0 w 34"/>
                <a:gd name="T17" fmla="*/ 0 h 8"/>
                <a:gd name="T18" fmla="*/ 0 w 34"/>
                <a:gd name="T19" fmla="*/ 0 h 8"/>
                <a:gd name="T20" fmla="*/ 0 w 34"/>
                <a:gd name="T21" fmla="*/ 0 h 8"/>
                <a:gd name="T22" fmla="*/ 0 w 34"/>
                <a:gd name="T23" fmla="*/ 0 h 8"/>
                <a:gd name="T24" fmla="*/ 0 w 34"/>
                <a:gd name="T25" fmla="*/ 0 h 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8"/>
                <a:gd name="T41" fmla="*/ 34 w 34"/>
                <a:gd name="T42" fmla="*/ 8 h 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8">
                  <a:moveTo>
                    <a:pt x="0" y="6"/>
                  </a:moveTo>
                  <a:lnTo>
                    <a:pt x="7" y="5"/>
                  </a:lnTo>
                  <a:lnTo>
                    <a:pt x="15" y="3"/>
                  </a:lnTo>
                  <a:lnTo>
                    <a:pt x="25" y="1"/>
                  </a:lnTo>
                  <a:lnTo>
                    <a:pt x="34" y="0"/>
                  </a:lnTo>
                  <a:lnTo>
                    <a:pt x="31" y="2"/>
                  </a:lnTo>
                  <a:lnTo>
                    <a:pt x="27" y="4"/>
                  </a:lnTo>
                  <a:lnTo>
                    <a:pt x="22" y="6"/>
                  </a:lnTo>
                  <a:lnTo>
                    <a:pt x="18" y="7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5" name="Freeform 341"/>
            <p:cNvSpPr>
              <a:spLocks/>
            </p:cNvSpPr>
            <p:nvPr/>
          </p:nvSpPr>
          <p:spPr bwMode="auto">
            <a:xfrm>
              <a:off x="3343" y="1948"/>
              <a:ext cx="4" cy="8"/>
            </a:xfrm>
            <a:custGeom>
              <a:avLst/>
              <a:gdLst>
                <a:gd name="T0" fmla="*/ 0 w 13"/>
                <a:gd name="T1" fmla="*/ 0 h 24"/>
                <a:gd name="T2" fmla="*/ 0 w 13"/>
                <a:gd name="T3" fmla="*/ 0 h 24"/>
                <a:gd name="T4" fmla="*/ 0 w 13"/>
                <a:gd name="T5" fmla="*/ 0 h 24"/>
                <a:gd name="T6" fmla="*/ 0 w 13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4"/>
                <a:gd name="T14" fmla="*/ 13 w 13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4">
                  <a:moveTo>
                    <a:pt x="0" y="24"/>
                  </a:moveTo>
                  <a:lnTo>
                    <a:pt x="0" y="0"/>
                  </a:lnTo>
                  <a:lnTo>
                    <a:pt x="13" y="12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6" name="Freeform 342"/>
            <p:cNvSpPr>
              <a:spLocks/>
            </p:cNvSpPr>
            <p:nvPr/>
          </p:nvSpPr>
          <p:spPr bwMode="auto">
            <a:xfrm>
              <a:off x="3313" y="1834"/>
              <a:ext cx="34" cy="23"/>
            </a:xfrm>
            <a:custGeom>
              <a:avLst/>
              <a:gdLst>
                <a:gd name="T0" fmla="*/ 0 w 107"/>
                <a:gd name="T1" fmla="*/ 0 h 69"/>
                <a:gd name="T2" fmla="*/ 0 w 107"/>
                <a:gd name="T3" fmla="*/ 0 h 69"/>
                <a:gd name="T4" fmla="*/ 0 w 107"/>
                <a:gd name="T5" fmla="*/ 0 h 69"/>
                <a:gd name="T6" fmla="*/ 0 w 107"/>
                <a:gd name="T7" fmla="*/ 0 h 69"/>
                <a:gd name="T8" fmla="*/ 0 w 107"/>
                <a:gd name="T9" fmla="*/ 0 h 69"/>
                <a:gd name="T10" fmla="*/ 0 w 107"/>
                <a:gd name="T11" fmla="*/ 0 h 69"/>
                <a:gd name="T12" fmla="*/ 0 w 107"/>
                <a:gd name="T13" fmla="*/ 0 h 69"/>
                <a:gd name="T14" fmla="*/ 0 w 107"/>
                <a:gd name="T15" fmla="*/ 0 h 69"/>
                <a:gd name="T16" fmla="*/ 0 w 107"/>
                <a:gd name="T17" fmla="*/ 0 h 69"/>
                <a:gd name="T18" fmla="*/ 0 w 107"/>
                <a:gd name="T19" fmla="*/ 0 h 69"/>
                <a:gd name="T20" fmla="*/ 0 w 107"/>
                <a:gd name="T21" fmla="*/ 0 h 69"/>
                <a:gd name="T22" fmla="*/ 0 w 107"/>
                <a:gd name="T23" fmla="*/ 0 h 69"/>
                <a:gd name="T24" fmla="*/ 0 w 107"/>
                <a:gd name="T25" fmla="*/ 0 h 69"/>
                <a:gd name="T26" fmla="*/ 0 w 107"/>
                <a:gd name="T27" fmla="*/ 0 h 69"/>
                <a:gd name="T28" fmla="*/ 0 w 107"/>
                <a:gd name="T29" fmla="*/ 0 h 69"/>
                <a:gd name="T30" fmla="*/ 0 w 107"/>
                <a:gd name="T31" fmla="*/ 0 h 69"/>
                <a:gd name="T32" fmla="*/ 0 w 107"/>
                <a:gd name="T33" fmla="*/ 0 h 69"/>
                <a:gd name="T34" fmla="*/ 0 w 107"/>
                <a:gd name="T35" fmla="*/ 0 h 69"/>
                <a:gd name="T36" fmla="*/ 0 w 107"/>
                <a:gd name="T37" fmla="*/ 0 h 69"/>
                <a:gd name="T38" fmla="*/ 0 w 107"/>
                <a:gd name="T39" fmla="*/ 0 h 69"/>
                <a:gd name="T40" fmla="*/ 0 w 107"/>
                <a:gd name="T41" fmla="*/ 0 h 69"/>
                <a:gd name="T42" fmla="*/ 0 w 107"/>
                <a:gd name="T43" fmla="*/ 0 h 69"/>
                <a:gd name="T44" fmla="*/ 0 w 107"/>
                <a:gd name="T45" fmla="*/ 0 h 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7"/>
                <a:gd name="T70" fmla="*/ 0 h 69"/>
                <a:gd name="T71" fmla="*/ 107 w 107"/>
                <a:gd name="T72" fmla="*/ 69 h 6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7" h="69">
                  <a:moveTo>
                    <a:pt x="0" y="13"/>
                  </a:moveTo>
                  <a:lnTo>
                    <a:pt x="0" y="27"/>
                  </a:lnTo>
                  <a:lnTo>
                    <a:pt x="0" y="4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6"/>
                  </a:lnTo>
                  <a:lnTo>
                    <a:pt x="49" y="58"/>
                  </a:lnTo>
                  <a:lnTo>
                    <a:pt x="85" y="50"/>
                  </a:lnTo>
                  <a:lnTo>
                    <a:pt x="107" y="44"/>
                  </a:lnTo>
                  <a:lnTo>
                    <a:pt x="101" y="38"/>
                  </a:lnTo>
                  <a:lnTo>
                    <a:pt x="94" y="34"/>
                  </a:lnTo>
                  <a:lnTo>
                    <a:pt x="86" y="30"/>
                  </a:lnTo>
                  <a:lnTo>
                    <a:pt x="78" y="27"/>
                  </a:lnTo>
                  <a:lnTo>
                    <a:pt x="72" y="23"/>
                  </a:lnTo>
                  <a:lnTo>
                    <a:pt x="65" y="18"/>
                  </a:lnTo>
                  <a:lnTo>
                    <a:pt x="63" y="15"/>
                  </a:lnTo>
                  <a:lnTo>
                    <a:pt x="62" y="11"/>
                  </a:lnTo>
                  <a:lnTo>
                    <a:pt x="61" y="7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38" y="4"/>
                  </a:lnTo>
                  <a:lnTo>
                    <a:pt x="18" y="9"/>
                  </a:lnTo>
                  <a:lnTo>
                    <a:pt x="0" y="13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7" name="Freeform 343"/>
            <p:cNvSpPr>
              <a:spLocks/>
            </p:cNvSpPr>
            <p:nvPr/>
          </p:nvSpPr>
          <p:spPr bwMode="auto">
            <a:xfrm>
              <a:off x="3302" y="1830"/>
              <a:ext cx="350" cy="128"/>
            </a:xfrm>
            <a:custGeom>
              <a:avLst/>
              <a:gdLst>
                <a:gd name="T0" fmla="*/ 0 w 1070"/>
                <a:gd name="T1" fmla="*/ 0 h 382"/>
                <a:gd name="T2" fmla="*/ 0 w 1070"/>
                <a:gd name="T3" fmla="*/ 0 h 382"/>
                <a:gd name="T4" fmla="*/ 0 w 1070"/>
                <a:gd name="T5" fmla="*/ 0 h 382"/>
                <a:gd name="T6" fmla="*/ 0 w 1070"/>
                <a:gd name="T7" fmla="*/ 0 h 382"/>
                <a:gd name="T8" fmla="*/ 0 w 1070"/>
                <a:gd name="T9" fmla="*/ 0 h 382"/>
                <a:gd name="T10" fmla="*/ 0 w 1070"/>
                <a:gd name="T11" fmla="*/ 0 h 382"/>
                <a:gd name="T12" fmla="*/ 0 w 1070"/>
                <a:gd name="T13" fmla="*/ 0 h 382"/>
                <a:gd name="T14" fmla="*/ 0 w 1070"/>
                <a:gd name="T15" fmla="*/ 0 h 382"/>
                <a:gd name="T16" fmla="*/ 0 w 1070"/>
                <a:gd name="T17" fmla="*/ 0 h 382"/>
                <a:gd name="T18" fmla="*/ 0 w 1070"/>
                <a:gd name="T19" fmla="*/ 0 h 382"/>
                <a:gd name="T20" fmla="*/ 0 w 1070"/>
                <a:gd name="T21" fmla="*/ 0 h 382"/>
                <a:gd name="T22" fmla="*/ 0 w 1070"/>
                <a:gd name="T23" fmla="*/ 0 h 382"/>
                <a:gd name="T24" fmla="*/ 0 w 1070"/>
                <a:gd name="T25" fmla="*/ 0 h 382"/>
                <a:gd name="T26" fmla="*/ 0 w 1070"/>
                <a:gd name="T27" fmla="*/ 0 h 382"/>
                <a:gd name="T28" fmla="*/ 0 w 1070"/>
                <a:gd name="T29" fmla="*/ 0 h 382"/>
                <a:gd name="T30" fmla="*/ 0 w 1070"/>
                <a:gd name="T31" fmla="*/ 0 h 382"/>
                <a:gd name="T32" fmla="*/ 0 w 1070"/>
                <a:gd name="T33" fmla="*/ 0 h 382"/>
                <a:gd name="T34" fmla="*/ 0 w 1070"/>
                <a:gd name="T35" fmla="*/ 0 h 382"/>
                <a:gd name="T36" fmla="*/ 0 w 1070"/>
                <a:gd name="T37" fmla="*/ 0 h 382"/>
                <a:gd name="T38" fmla="*/ 0 w 1070"/>
                <a:gd name="T39" fmla="*/ 0 h 382"/>
                <a:gd name="T40" fmla="*/ 0 w 1070"/>
                <a:gd name="T41" fmla="*/ 0 h 382"/>
                <a:gd name="T42" fmla="*/ 0 w 1070"/>
                <a:gd name="T43" fmla="*/ 0 h 382"/>
                <a:gd name="T44" fmla="*/ 0 w 1070"/>
                <a:gd name="T45" fmla="*/ 0 h 382"/>
                <a:gd name="T46" fmla="*/ 0 w 1070"/>
                <a:gd name="T47" fmla="*/ 0 h 382"/>
                <a:gd name="T48" fmla="*/ 0 w 1070"/>
                <a:gd name="T49" fmla="*/ 0 h 382"/>
                <a:gd name="T50" fmla="*/ 0 w 1070"/>
                <a:gd name="T51" fmla="*/ 0 h 382"/>
                <a:gd name="T52" fmla="*/ 0 w 1070"/>
                <a:gd name="T53" fmla="*/ 0 h 382"/>
                <a:gd name="T54" fmla="*/ 0 w 1070"/>
                <a:gd name="T55" fmla="*/ 0 h 382"/>
                <a:gd name="T56" fmla="*/ 0 w 1070"/>
                <a:gd name="T57" fmla="*/ 0 h 382"/>
                <a:gd name="T58" fmla="*/ 0 w 1070"/>
                <a:gd name="T59" fmla="*/ 0 h 382"/>
                <a:gd name="T60" fmla="*/ 0 w 1070"/>
                <a:gd name="T61" fmla="*/ 0 h 382"/>
                <a:gd name="T62" fmla="*/ 0 w 1070"/>
                <a:gd name="T63" fmla="*/ 0 h 382"/>
                <a:gd name="T64" fmla="*/ 0 w 1070"/>
                <a:gd name="T65" fmla="*/ 0 h 382"/>
                <a:gd name="T66" fmla="*/ 0 w 1070"/>
                <a:gd name="T67" fmla="*/ 0 h 382"/>
                <a:gd name="T68" fmla="*/ 0 w 1070"/>
                <a:gd name="T69" fmla="*/ 0 h 382"/>
                <a:gd name="T70" fmla="*/ 0 w 1070"/>
                <a:gd name="T71" fmla="*/ 0 h 382"/>
                <a:gd name="T72" fmla="*/ 0 w 1070"/>
                <a:gd name="T73" fmla="*/ 0 h 382"/>
                <a:gd name="T74" fmla="*/ 0 w 1070"/>
                <a:gd name="T75" fmla="*/ 0 h 382"/>
                <a:gd name="T76" fmla="*/ 0 w 1070"/>
                <a:gd name="T77" fmla="*/ 0 h 382"/>
                <a:gd name="T78" fmla="*/ 0 w 1070"/>
                <a:gd name="T79" fmla="*/ 0 h 382"/>
                <a:gd name="T80" fmla="*/ 0 w 1070"/>
                <a:gd name="T81" fmla="*/ 0 h 382"/>
                <a:gd name="T82" fmla="*/ 0 w 1070"/>
                <a:gd name="T83" fmla="*/ 0 h 382"/>
                <a:gd name="T84" fmla="*/ 0 w 1070"/>
                <a:gd name="T85" fmla="*/ 0 h 382"/>
                <a:gd name="T86" fmla="*/ 0 w 1070"/>
                <a:gd name="T87" fmla="*/ 0 h 382"/>
                <a:gd name="T88" fmla="*/ 0 w 1070"/>
                <a:gd name="T89" fmla="*/ 0 h 382"/>
                <a:gd name="T90" fmla="*/ 0 w 1070"/>
                <a:gd name="T91" fmla="*/ 0 h 382"/>
                <a:gd name="T92" fmla="*/ 0 w 1070"/>
                <a:gd name="T93" fmla="*/ 0 h 382"/>
                <a:gd name="T94" fmla="*/ 0 w 1070"/>
                <a:gd name="T95" fmla="*/ 0 h 382"/>
                <a:gd name="T96" fmla="*/ 0 w 1070"/>
                <a:gd name="T97" fmla="*/ 0 h 382"/>
                <a:gd name="T98" fmla="*/ 0 w 1070"/>
                <a:gd name="T99" fmla="*/ 0 h 382"/>
                <a:gd name="T100" fmla="*/ 0 w 1070"/>
                <a:gd name="T101" fmla="*/ 0 h 382"/>
                <a:gd name="T102" fmla="*/ 0 w 1070"/>
                <a:gd name="T103" fmla="*/ 0 h 382"/>
                <a:gd name="T104" fmla="*/ 0 w 1070"/>
                <a:gd name="T105" fmla="*/ 0 h 382"/>
                <a:gd name="T106" fmla="*/ 0 w 1070"/>
                <a:gd name="T107" fmla="*/ 0 h 382"/>
                <a:gd name="T108" fmla="*/ 0 w 1070"/>
                <a:gd name="T109" fmla="*/ 0 h 38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70"/>
                <a:gd name="T166" fmla="*/ 0 h 382"/>
                <a:gd name="T167" fmla="*/ 1070 w 1070"/>
                <a:gd name="T168" fmla="*/ 382 h 38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70" h="382">
                  <a:moveTo>
                    <a:pt x="1011" y="142"/>
                  </a:moveTo>
                  <a:lnTo>
                    <a:pt x="1011" y="136"/>
                  </a:lnTo>
                  <a:lnTo>
                    <a:pt x="1011" y="123"/>
                  </a:lnTo>
                  <a:lnTo>
                    <a:pt x="1000" y="125"/>
                  </a:lnTo>
                  <a:lnTo>
                    <a:pt x="992" y="124"/>
                  </a:lnTo>
                  <a:lnTo>
                    <a:pt x="984" y="122"/>
                  </a:lnTo>
                  <a:lnTo>
                    <a:pt x="980" y="119"/>
                  </a:lnTo>
                  <a:lnTo>
                    <a:pt x="976" y="114"/>
                  </a:lnTo>
                  <a:lnTo>
                    <a:pt x="972" y="109"/>
                  </a:lnTo>
                  <a:lnTo>
                    <a:pt x="970" y="103"/>
                  </a:lnTo>
                  <a:lnTo>
                    <a:pt x="969" y="96"/>
                  </a:lnTo>
                  <a:lnTo>
                    <a:pt x="967" y="82"/>
                  </a:lnTo>
                  <a:lnTo>
                    <a:pt x="966" y="68"/>
                  </a:lnTo>
                  <a:lnTo>
                    <a:pt x="965" y="62"/>
                  </a:lnTo>
                  <a:lnTo>
                    <a:pt x="962" y="57"/>
                  </a:lnTo>
                  <a:lnTo>
                    <a:pt x="960" y="53"/>
                  </a:lnTo>
                  <a:lnTo>
                    <a:pt x="957" y="50"/>
                  </a:lnTo>
                  <a:lnTo>
                    <a:pt x="950" y="44"/>
                  </a:lnTo>
                  <a:lnTo>
                    <a:pt x="944" y="40"/>
                  </a:lnTo>
                  <a:lnTo>
                    <a:pt x="936" y="36"/>
                  </a:lnTo>
                  <a:lnTo>
                    <a:pt x="928" y="33"/>
                  </a:lnTo>
                  <a:lnTo>
                    <a:pt x="912" y="28"/>
                  </a:lnTo>
                  <a:lnTo>
                    <a:pt x="894" y="25"/>
                  </a:lnTo>
                  <a:lnTo>
                    <a:pt x="857" y="22"/>
                  </a:lnTo>
                  <a:lnTo>
                    <a:pt x="817" y="19"/>
                  </a:lnTo>
                  <a:lnTo>
                    <a:pt x="799" y="29"/>
                  </a:lnTo>
                  <a:lnTo>
                    <a:pt x="769" y="43"/>
                  </a:lnTo>
                  <a:lnTo>
                    <a:pt x="752" y="50"/>
                  </a:lnTo>
                  <a:lnTo>
                    <a:pt x="734" y="56"/>
                  </a:lnTo>
                  <a:lnTo>
                    <a:pt x="726" y="58"/>
                  </a:lnTo>
                  <a:lnTo>
                    <a:pt x="719" y="60"/>
                  </a:lnTo>
                  <a:lnTo>
                    <a:pt x="711" y="61"/>
                  </a:lnTo>
                  <a:lnTo>
                    <a:pt x="704" y="62"/>
                  </a:lnTo>
                  <a:lnTo>
                    <a:pt x="692" y="63"/>
                  </a:lnTo>
                  <a:lnTo>
                    <a:pt x="678" y="65"/>
                  </a:lnTo>
                  <a:lnTo>
                    <a:pt x="664" y="67"/>
                  </a:lnTo>
                  <a:lnTo>
                    <a:pt x="652" y="68"/>
                  </a:lnTo>
                  <a:lnTo>
                    <a:pt x="644" y="68"/>
                  </a:lnTo>
                  <a:lnTo>
                    <a:pt x="637" y="67"/>
                  </a:lnTo>
                  <a:lnTo>
                    <a:pt x="632" y="65"/>
                  </a:lnTo>
                  <a:lnTo>
                    <a:pt x="626" y="63"/>
                  </a:lnTo>
                  <a:lnTo>
                    <a:pt x="622" y="59"/>
                  </a:lnTo>
                  <a:lnTo>
                    <a:pt x="618" y="55"/>
                  </a:lnTo>
                  <a:lnTo>
                    <a:pt x="614" y="50"/>
                  </a:lnTo>
                  <a:lnTo>
                    <a:pt x="612" y="44"/>
                  </a:lnTo>
                  <a:lnTo>
                    <a:pt x="601" y="45"/>
                  </a:lnTo>
                  <a:lnTo>
                    <a:pt x="591" y="44"/>
                  </a:lnTo>
                  <a:lnTo>
                    <a:pt x="581" y="42"/>
                  </a:lnTo>
                  <a:lnTo>
                    <a:pt x="571" y="40"/>
                  </a:lnTo>
                  <a:lnTo>
                    <a:pt x="560" y="37"/>
                  </a:lnTo>
                  <a:lnTo>
                    <a:pt x="549" y="34"/>
                  </a:lnTo>
                  <a:lnTo>
                    <a:pt x="537" y="32"/>
                  </a:lnTo>
                  <a:lnTo>
                    <a:pt x="525" y="32"/>
                  </a:lnTo>
                  <a:lnTo>
                    <a:pt x="525" y="25"/>
                  </a:lnTo>
                  <a:lnTo>
                    <a:pt x="525" y="19"/>
                  </a:lnTo>
                  <a:lnTo>
                    <a:pt x="512" y="22"/>
                  </a:lnTo>
                  <a:lnTo>
                    <a:pt x="499" y="25"/>
                  </a:lnTo>
                  <a:lnTo>
                    <a:pt x="493" y="25"/>
                  </a:lnTo>
                  <a:lnTo>
                    <a:pt x="488" y="23"/>
                  </a:lnTo>
                  <a:lnTo>
                    <a:pt x="483" y="21"/>
                  </a:lnTo>
                  <a:lnTo>
                    <a:pt x="477" y="17"/>
                  </a:lnTo>
                  <a:lnTo>
                    <a:pt x="473" y="13"/>
                  </a:lnTo>
                  <a:lnTo>
                    <a:pt x="468" y="9"/>
                  </a:lnTo>
                  <a:lnTo>
                    <a:pt x="466" y="5"/>
                  </a:lnTo>
                  <a:lnTo>
                    <a:pt x="465" y="0"/>
                  </a:lnTo>
                  <a:lnTo>
                    <a:pt x="456" y="5"/>
                  </a:lnTo>
                  <a:lnTo>
                    <a:pt x="445" y="9"/>
                  </a:lnTo>
                  <a:lnTo>
                    <a:pt x="432" y="12"/>
                  </a:lnTo>
                  <a:lnTo>
                    <a:pt x="419" y="14"/>
                  </a:lnTo>
                  <a:lnTo>
                    <a:pt x="390" y="16"/>
                  </a:lnTo>
                  <a:lnTo>
                    <a:pt x="360" y="19"/>
                  </a:lnTo>
                  <a:lnTo>
                    <a:pt x="343" y="20"/>
                  </a:lnTo>
                  <a:lnTo>
                    <a:pt x="329" y="21"/>
                  </a:lnTo>
                  <a:lnTo>
                    <a:pt x="313" y="23"/>
                  </a:lnTo>
                  <a:lnTo>
                    <a:pt x="299" y="26"/>
                  </a:lnTo>
                  <a:lnTo>
                    <a:pt x="286" y="30"/>
                  </a:lnTo>
                  <a:lnTo>
                    <a:pt x="274" y="35"/>
                  </a:lnTo>
                  <a:lnTo>
                    <a:pt x="267" y="38"/>
                  </a:lnTo>
                  <a:lnTo>
                    <a:pt x="262" y="41"/>
                  </a:lnTo>
                  <a:lnTo>
                    <a:pt x="257" y="45"/>
                  </a:lnTo>
                  <a:lnTo>
                    <a:pt x="253" y="50"/>
                  </a:lnTo>
                  <a:lnTo>
                    <a:pt x="147" y="50"/>
                  </a:lnTo>
                  <a:lnTo>
                    <a:pt x="145" y="54"/>
                  </a:lnTo>
                  <a:lnTo>
                    <a:pt x="142" y="58"/>
                  </a:lnTo>
                  <a:lnTo>
                    <a:pt x="138" y="61"/>
                  </a:lnTo>
                  <a:lnTo>
                    <a:pt x="133" y="62"/>
                  </a:lnTo>
                  <a:lnTo>
                    <a:pt x="143" y="65"/>
                  </a:lnTo>
                  <a:lnTo>
                    <a:pt x="153" y="68"/>
                  </a:lnTo>
                  <a:lnTo>
                    <a:pt x="163" y="70"/>
                  </a:lnTo>
                  <a:lnTo>
                    <a:pt x="173" y="75"/>
                  </a:lnTo>
                  <a:lnTo>
                    <a:pt x="173" y="79"/>
                  </a:lnTo>
                  <a:lnTo>
                    <a:pt x="172" y="83"/>
                  </a:lnTo>
                  <a:lnTo>
                    <a:pt x="170" y="86"/>
                  </a:lnTo>
                  <a:lnTo>
                    <a:pt x="167" y="88"/>
                  </a:lnTo>
                  <a:lnTo>
                    <a:pt x="164" y="90"/>
                  </a:lnTo>
                  <a:lnTo>
                    <a:pt x="161" y="91"/>
                  </a:lnTo>
                  <a:lnTo>
                    <a:pt x="158" y="92"/>
                  </a:lnTo>
                  <a:lnTo>
                    <a:pt x="153" y="93"/>
                  </a:lnTo>
                  <a:lnTo>
                    <a:pt x="133" y="94"/>
                  </a:lnTo>
                  <a:lnTo>
                    <a:pt x="114" y="93"/>
                  </a:lnTo>
                  <a:lnTo>
                    <a:pt x="108" y="93"/>
                  </a:lnTo>
                  <a:lnTo>
                    <a:pt x="94" y="93"/>
                  </a:lnTo>
                  <a:lnTo>
                    <a:pt x="74" y="93"/>
                  </a:lnTo>
                  <a:lnTo>
                    <a:pt x="53" y="93"/>
                  </a:lnTo>
                  <a:lnTo>
                    <a:pt x="42" y="94"/>
                  </a:lnTo>
                  <a:lnTo>
                    <a:pt x="31" y="95"/>
                  </a:lnTo>
                  <a:lnTo>
                    <a:pt x="22" y="99"/>
                  </a:lnTo>
                  <a:lnTo>
                    <a:pt x="15" y="104"/>
                  </a:lnTo>
                  <a:lnTo>
                    <a:pt x="11" y="107"/>
                  </a:lnTo>
                  <a:lnTo>
                    <a:pt x="8" y="110"/>
                  </a:lnTo>
                  <a:lnTo>
                    <a:pt x="6" y="114"/>
                  </a:lnTo>
                  <a:lnTo>
                    <a:pt x="4" y="119"/>
                  </a:lnTo>
                  <a:lnTo>
                    <a:pt x="2" y="130"/>
                  </a:lnTo>
                  <a:lnTo>
                    <a:pt x="0" y="142"/>
                  </a:lnTo>
                  <a:lnTo>
                    <a:pt x="0" y="147"/>
                  </a:lnTo>
                  <a:lnTo>
                    <a:pt x="2" y="151"/>
                  </a:lnTo>
                  <a:lnTo>
                    <a:pt x="4" y="154"/>
                  </a:lnTo>
                  <a:lnTo>
                    <a:pt x="5" y="157"/>
                  </a:lnTo>
                  <a:lnTo>
                    <a:pt x="10" y="162"/>
                  </a:lnTo>
                  <a:lnTo>
                    <a:pt x="16" y="167"/>
                  </a:lnTo>
                  <a:lnTo>
                    <a:pt x="20" y="173"/>
                  </a:lnTo>
                  <a:lnTo>
                    <a:pt x="22" y="179"/>
                  </a:lnTo>
                  <a:lnTo>
                    <a:pt x="24" y="183"/>
                  </a:lnTo>
                  <a:lnTo>
                    <a:pt x="24" y="188"/>
                  </a:lnTo>
                  <a:lnTo>
                    <a:pt x="22" y="193"/>
                  </a:lnTo>
                  <a:lnTo>
                    <a:pt x="20" y="198"/>
                  </a:lnTo>
                  <a:lnTo>
                    <a:pt x="19" y="200"/>
                  </a:lnTo>
                  <a:lnTo>
                    <a:pt x="19" y="203"/>
                  </a:lnTo>
                  <a:lnTo>
                    <a:pt x="20" y="206"/>
                  </a:lnTo>
                  <a:lnTo>
                    <a:pt x="21" y="210"/>
                  </a:lnTo>
                  <a:lnTo>
                    <a:pt x="25" y="217"/>
                  </a:lnTo>
                  <a:lnTo>
                    <a:pt x="30" y="224"/>
                  </a:lnTo>
                  <a:lnTo>
                    <a:pt x="37" y="230"/>
                  </a:lnTo>
                  <a:lnTo>
                    <a:pt x="44" y="235"/>
                  </a:lnTo>
                  <a:lnTo>
                    <a:pt x="49" y="237"/>
                  </a:lnTo>
                  <a:lnTo>
                    <a:pt x="52" y="239"/>
                  </a:lnTo>
                  <a:lnTo>
                    <a:pt x="56" y="241"/>
                  </a:lnTo>
                  <a:lnTo>
                    <a:pt x="60" y="241"/>
                  </a:lnTo>
                  <a:lnTo>
                    <a:pt x="59" y="250"/>
                  </a:lnTo>
                  <a:lnTo>
                    <a:pt x="56" y="259"/>
                  </a:lnTo>
                  <a:lnTo>
                    <a:pt x="52" y="266"/>
                  </a:lnTo>
                  <a:lnTo>
                    <a:pt x="47" y="271"/>
                  </a:lnTo>
                  <a:lnTo>
                    <a:pt x="56" y="271"/>
                  </a:lnTo>
                  <a:lnTo>
                    <a:pt x="66" y="271"/>
                  </a:lnTo>
                  <a:lnTo>
                    <a:pt x="74" y="271"/>
                  </a:lnTo>
                  <a:lnTo>
                    <a:pt x="81" y="271"/>
                  </a:lnTo>
                  <a:lnTo>
                    <a:pt x="82" y="275"/>
                  </a:lnTo>
                  <a:lnTo>
                    <a:pt x="84" y="280"/>
                  </a:lnTo>
                  <a:lnTo>
                    <a:pt x="89" y="284"/>
                  </a:lnTo>
                  <a:lnTo>
                    <a:pt x="96" y="290"/>
                  </a:lnTo>
                  <a:lnTo>
                    <a:pt x="112" y="302"/>
                  </a:lnTo>
                  <a:lnTo>
                    <a:pt x="131" y="313"/>
                  </a:lnTo>
                  <a:lnTo>
                    <a:pt x="170" y="334"/>
                  </a:lnTo>
                  <a:lnTo>
                    <a:pt x="193" y="345"/>
                  </a:lnTo>
                  <a:lnTo>
                    <a:pt x="205" y="352"/>
                  </a:lnTo>
                  <a:lnTo>
                    <a:pt x="218" y="360"/>
                  </a:lnTo>
                  <a:lnTo>
                    <a:pt x="226" y="364"/>
                  </a:lnTo>
                  <a:lnTo>
                    <a:pt x="234" y="367"/>
                  </a:lnTo>
                  <a:lnTo>
                    <a:pt x="243" y="370"/>
                  </a:lnTo>
                  <a:lnTo>
                    <a:pt x="253" y="370"/>
                  </a:lnTo>
                  <a:lnTo>
                    <a:pt x="255" y="370"/>
                  </a:lnTo>
                  <a:lnTo>
                    <a:pt x="257" y="367"/>
                  </a:lnTo>
                  <a:lnTo>
                    <a:pt x="261" y="365"/>
                  </a:lnTo>
                  <a:lnTo>
                    <a:pt x="264" y="361"/>
                  </a:lnTo>
                  <a:lnTo>
                    <a:pt x="267" y="358"/>
                  </a:lnTo>
                  <a:lnTo>
                    <a:pt x="271" y="355"/>
                  </a:lnTo>
                  <a:lnTo>
                    <a:pt x="275" y="353"/>
                  </a:lnTo>
                  <a:lnTo>
                    <a:pt x="279" y="352"/>
                  </a:lnTo>
                  <a:lnTo>
                    <a:pt x="277" y="344"/>
                  </a:lnTo>
                  <a:lnTo>
                    <a:pt x="277" y="338"/>
                  </a:lnTo>
                  <a:lnTo>
                    <a:pt x="278" y="332"/>
                  </a:lnTo>
                  <a:lnTo>
                    <a:pt x="280" y="326"/>
                  </a:lnTo>
                  <a:lnTo>
                    <a:pt x="284" y="322"/>
                  </a:lnTo>
                  <a:lnTo>
                    <a:pt x="289" y="318"/>
                  </a:lnTo>
                  <a:lnTo>
                    <a:pt x="297" y="316"/>
                  </a:lnTo>
                  <a:lnTo>
                    <a:pt x="306" y="315"/>
                  </a:lnTo>
                  <a:lnTo>
                    <a:pt x="316" y="315"/>
                  </a:lnTo>
                  <a:lnTo>
                    <a:pt x="323" y="317"/>
                  </a:lnTo>
                  <a:lnTo>
                    <a:pt x="329" y="320"/>
                  </a:lnTo>
                  <a:lnTo>
                    <a:pt x="334" y="323"/>
                  </a:lnTo>
                  <a:lnTo>
                    <a:pt x="343" y="332"/>
                  </a:lnTo>
                  <a:lnTo>
                    <a:pt x="350" y="342"/>
                  </a:lnTo>
                  <a:lnTo>
                    <a:pt x="353" y="347"/>
                  </a:lnTo>
                  <a:lnTo>
                    <a:pt x="357" y="353"/>
                  </a:lnTo>
                  <a:lnTo>
                    <a:pt x="362" y="358"/>
                  </a:lnTo>
                  <a:lnTo>
                    <a:pt x="367" y="362"/>
                  </a:lnTo>
                  <a:lnTo>
                    <a:pt x="373" y="365"/>
                  </a:lnTo>
                  <a:lnTo>
                    <a:pt x="380" y="368"/>
                  </a:lnTo>
                  <a:lnTo>
                    <a:pt x="389" y="370"/>
                  </a:lnTo>
                  <a:lnTo>
                    <a:pt x="399" y="370"/>
                  </a:lnTo>
                  <a:lnTo>
                    <a:pt x="409" y="370"/>
                  </a:lnTo>
                  <a:lnTo>
                    <a:pt x="418" y="369"/>
                  </a:lnTo>
                  <a:lnTo>
                    <a:pt x="425" y="367"/>
                  </a:lnTo>
                  <a:lnTo>
                    <a:pt x="433" y="365"/>
                  </a:lnTo>
                  <a:lnTo>
                    <a:pt x="447" y="359"/>
                  </a:lnTo>
                  <a:lnTo>
                    <a:pt x="459" y="352"/>
                  </a:lnTo>
                  <a:lnTo>
                    <a:pt x="472" y="345"/>
                  </a:lnTo>
                  <a:lnTo>
                    <a:pt x="483" y="339"/>
                  </a:lnTo>
                  <a:lnTo>
                    <a:pt x="488" y="336"/>
                  </a:lnTo>
                  <a:lnTo>
                    <a:pt x="493" y="335"/>
                  </a:lnTo>
                  <a:lnTo>
                    <a:pt x="499" y="333"/>
                  </a:lnTo>
                  <a:lnTo>
                    <a:pt x="506" y="333"/>
                  </a:lnTo>
                  <a:lnTo>
                    <a:pt x="512" y="332"/>
                  </a:lnTo>
                  <a:lnTo>
                    <a:pt x="521" y="329"/>
                  </a:lnTo>
                  <a:lnTo>
                    <a:pt x="525" y="327"/>
                  </a:lnTo>
                  <a:lnTo>
                    <a:pt x="529" y="325"/>
                  </a:lnTo>
                  <a:lnTo>
                    <a:pt x="531" y="323"/>
                  </a:lnTo>
                  <a:lnTo>
                    <a:pt x="532" y="321"/>
                  </a:lnTo>
                  <a:lnTo>
                    <a:pt x="565" y="321"/>
                  </a:lnTo>
                  <a:lnTo>
                    <a:pt x="564" y="326"/>
                  </a:lnTo>
                  <a:lnTo>
                    <a:pt x="563" y="333"/>
                  </a:lnTo>
                  <a:lnTo>
                    <a:pt x="564" y="341"/>
                  </a:lnTo>
                  <a:lnTo>
                    <a:pt x="565" y="349"/>
                  </a:lnTo>
                  <a:lnTo>
                    <a:pt x="566" y="358"/>
                  </a:lnTo>
                  <a:lnTo>
                    <a:pt x="567" y="367"/>
                  </a:lnTo>
                  <a:lnTo>
                    <a:pt x="567" y="375"/>
                  </a:lnTo>
                  <a:lnTo>
                    <a:pt x="565" y="382"/>
                  </a:lnTo>
                  <a:lnTo>
                    <a:pt x="575" y="381"/>
                  </a:lnTo>
                  <a:lnTo>
                    <a:pt x="582" y="379"/>
                  </a:lnTo>
                  <a:lnTo>
                    <a:pt x="590" y="377"/>
                  </a:lnTo>
                  <a:lnTo>
                    <a:pt x="596" y="375"/>
                  </a:lnTo>
                  <a:lnTo>
                    <a:pt x="601" y="372"/>
                  </a:lnTo>
                  <a:lnTo>
                    <a:pt x="605" y="369"/>
                  </a:lnTo>
                  <a:lnTo>
                    <a:pt x="610" y="366"/>
                  </a:lnTo>
                  <a:lnTo>
                    <a:pt x="613" y="362"/>
                  </a:lnTo>
                  <a:lnTo>
                    <a:pt x="623" y="345"/>
                  </a:lnTo>
                  <a:lnTo>
                    <a:pt x="632" y="327"/>
                  </a:lnTo>
                  <a:lnTo>
                    <a:pt x="636" y="331"/>
                  </a:lnTo>
                  <a:lnTo>
                    <a:pt x="641" y="334"/>
                  </a:lnTo>
                  <a:lnTo>
                    <a:pt x="647" y="336"/>
                  </a:lnTo>
                  <a:lnTo>
                    <a:pt x="654" y="337"/>
                  </a:lnTo>
                  <a:lnTo>
                    <a:pt x="669" y="338"/>
                  </a:lnTo>
                  <a:lnTo>
                    <a:pt x="687" y="336"/>
                  </a:lnTo>
                  <a:lnTo>
                    <a:pt x="721" y="330"/>
                  </a:lnTo>
                  <a:lnTo>
                    <a:pt x="752" y="327"/>
                  </a:lnTo>
                  <a:lnTo>
                    <a:pt x="767" y="327"/>
                  </a:lnTo>
                  <a:lnTo>
                    <a:pt x="781" y="325"/>
                  </a:lnTo>
                  <a:lnTo>
                    <a:pt x="794" y="324"/>
                  </a:lnTo>
                  <a:lnTo>
                    <a:pt x="808" y="321"/>
                  </a:lnTo>
                  <a:lnTo>
                    <a:pt x="831" y="315"/>
                  </a:lnTo>
                  <a:lnTo>
                    <a:pt x="853" y="307"/>
                  </a:lnTo>
                  <a:lnTo>
                    <a:pt x="873" y="299"/>
                  </a:lnTo>
                  <a:lnTo>
                    <a:pt x="895" y="290"/>
                  </a:lnTo>
                  <a:lnTo>
                    <a:pt x="906" y="287"/>
                  </a:lnTo>
                  <a:lnTo>
                    <a:pt x="918" y="283"/>
                  </a:lnTo>
                  <a:lnTo>
                    <a:pt x="930" y="280"/>
                  </a:lnTo>
                  <a:lnTo>
                    <a:pt x="944" y="278"/>
                  </a:lnTo>
                  <a:lnTo>
                    <a:pt x="951" y="279"/>
                  </a:lnTo>
                  <a:lnTo>
                    <a:pt x="961" y="284"/>
                  </a:lnTo>
                  <a:lnTo>
                    <a:pt x="967" y="286"/>
                  </a:lnTo>
                  <a:lnTo>
                    <a:pt x="972" y="288"/>
                  </a:lnTo>
                  <a:lnTo>
                    <a:pt x="979" y="289"/>
                  </a:lnTo>
                  <a:lnTo>
                    <a:pt x="983" y="290"/>
                  </a:lnTo>
                  <a:lnTo>
                    <a:pt x="995" y="290"/>
                  </a:lnTo>
                  <a:lnTo>
                    <a:pt x="1005" y="293"/>
                  </a:lnTo>
                  <a:lnTo>
                    <a:pt x="1015" y="295"/>
                  </a:lnTo>
                  <a:lnTo>
                    <a:pt x="1024" y="300"/>
                  </a:lnTo>
                  <a:lnTo>
                    <a:pt x="1034" y="303"/>
                  </a:lnTo>
                  <a:lnTo>
                    <a:pt x="1045" y="306"/>
                  </a:lnTo>
                  <a:lnTo>
                    <a:pt x="1056" y="308"/>
                  </a:lnTo>
                  <a:lnTo>
                    <a:pt x="1070" y="309"/>
                  </a:lnTo>
                  <a:lnTo>
                    <a:pt x="1068" y="297"/>
                  </a:lnTo>
                  <a:lnTo>
                    <a:pt x="1063" y="286"/>
                  </a:lnTo>
                  <a:lnTo>
                    <a:pt x="1060" y="276"/>
                  </a:lnTo>
                  <a:lnTo>
                    <a:pt x="1056" y="268"/>
                  </a:lnTo>
                  <a:lnTo>
                    <a:pt x="1047" y="254"/>
                  </a:lnTo>
                  <a:lnTo>
                    <a:pt x="1038" y="241"/>
                  </a:lnTo>
                  <a:lnTo>
                    <a:pt x="1034" y="233"/>
                  </a:lnTo>
                  <a:lnTo>
                    <a:pt x="1030" y="226"/>
                  </a:lnTo>
                  <a:lnTo>
                    <a:pt x="1026" y="219"/>
                  </a:lnTo>
                  <a:lnTo>
                    <a:pt x="1024" y="211"/>
                  </a:lnTo>
                  <a:lnTo>
                    <a:pt x="1021" y="202"/>
                  </a:lnTo>
                  <a:lnTo>
                    <a:pt x="1018" y="192"/>
                  </a:lnTo>
                  <a:lnTo>
                    <a:pt x="1017" y="179"/>
                  </a:lnTo>
                  <a:lnTo>
                    <a:pt x="1017" y="167"/>
                  </a:lnTo>
                  <a:lnTo>
                    <a:pt x="1014" y="152"/>
                  </a:lnTo>
                  <a:lnTo>
                    <a:pt x="1011" y="142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58" name="Freeform 344" descr="Wide upward diagonal"/>
          <p:cNvSpPr>
            <a:spLocks/>
          </p:cNvSpPr>
          <p:nvPr>
            <p:custDataLst>
              <p:tags r:id="rId229"/>
            </p:custDataLst>
          </p:nvPr>
        </p:nvSpPr>
        <p:spPr bwMode="auto">
          <a:xfrm>
            <a:off x="1971675" y="3662363"/>
            <a:ext cx="339725" cy="590550"/>
          </a:xfrm>
          <a:custGeom>
            <a:avLst/>
            <a:gdLst>
              <a:gd name="T0" fmla="*/ 2147483647 w 784"/>
              <a:gd name="T1" fmla="*/ 2147483647 h 1128"/>
              <a:gd name="T2" fmla="*/ 2147483647 w 784"/>
              <a:gd name="T3" fmla="*/ 2147483647 h 1128"/>
              <a:gd name="T4" fmla="*/ 2147483647 w 784"/>
              <a:gd name="T5" fmla="*/ 2147483647 h 1128"/>
              <a:gd name="T6" fmla="*/ 2147483647 w 784"/>
              <a:gd name="T7" fmla="*/ 2147483647 h 1128"/>
              <a:gd name="T8" fmla="*/ 2147483647 w 784"/>
              <a:gd name="T9" fmla="*/ 2147483647 h 1128"/>
              <a:gd name="T10" fmla="*/ 2147483647 w 784"/>
              <a:gd name="T11" fmla="*/ 2147483647 h 1128"/>
              <a:gd name="T12" fmla="*/ 2147483647 w 784"/>
              <a:gd name="T13" fmla="*/ 2147483647 h 1128"/>
              <a:gd name="T14" fmla="*/ 2147483647 w 784"/>
              <a:gd name="T15" fmla="*/ 2147483647 h 1128"/>
              <a:gd name="T16" fmla="*/ 2147483647 w 784"/>
              <a:gd name="T17" fmla="*/ 2147483647 h 1128"/>
              <a:gd name="T18" fmla="*/ 2147483647 w 784"/>
              <a:gd name="T19" fmla="*/ 2147483647 h 1128"/>
              <a:gd name="T20" fmla="*/ 2147483647 w 784"/>
              <a:gd name="T21" fmla="*/ 2147483647 h 1128"/>
              <a:gd name="T22" fmla="*/ 2147483647 w 784"/>
              <a:gd name="T23" fmla="*/ 2147483647 h 1128"/>
              <a:gd name="T24" fmla="*/ 2147483647 w 784"/>
              <a:gd name="T25" fmla="*/ 2147483647 h 1128"/>
              <a:gd name="T26" fmla="*/ 2147483647 w 784"/>
              <a:gd name="T27" fmla="*/ 2147483647 h 1128"/>
              <a:gd name="T28" fmla="*/ 2147483647 w 784"/>
              <a:gd name="T29" fmla="*/ 2147483647 h 1128"/>
              <a:gd name="T30" fmla="*/ 2147483647 w 784"/>
              <a:gd name="T31" fmla="*/ 2147483647 h 1128"/>
              <a:gd name="T32" fmla="*/ 2147483647 w 784"/>
              <a:gd name="T33" fmla="*/ 2147483647 h 1128"/>
              <a:gd name="T34" fmla="*/ 2147483647 w 784"/>
              <a:gd name="T35" fmla="*/ 2147483647 h 1128"/>
              <a:gd name="T36" fmla="*/ 2147483647 w 784"/>
              <a:gd name="T37" fmla="*/ 2147483647 h 1128"/>
              <a:gd name="T38" fmla="*/ 2147483647 w 784"/>
              <a:gd name="T39" fmla="*/ 2147483647 h 1128"/>
              <a:gd name="T40" fmla="*/ 2147483647 w 784"/>
              <a:gd name="T41" fmla="*/ 2147483647 h 1128"/>
              <a:gd name="T42" fmla="*/ 2147483647 w 784"/>
              <a:gd name="T43" fmla="*/ 2147483647 h 1128"/>
              <a:gd name="T44" fmla="*/ 2147483647 w 784"/>
              <a:gd name="T45" fmla="*/ 2147483647 h 1128"/>
              <a:gd name="T46" fmla="*/ 2147483647 w 784"/>
              <a:gd name="T47" fmla="*/ 2147483647 h 1128"/>
              <a:gd name="T48" fmla="*/ 2147483647 w 784"/>
              <a:gd name="T49" fmla="*/ 2147483647 h 1128"/>
              <a:gd name="T50" fmla="*/ 2147483647 w 784"/>
              <a:gd name="T51" fmla="*/ 2147483647 h 1128"/>
              <a:gd name="T52" fmla="*/ 2147483647 w 784"/>
              <a:gd name="T53" fmla="*/ 2147483647 h 1128"/>
              <a:gd name="T54" fmla="*/ 2147483647 w 784"/>
              <a:gd name="T55" fmla="*/ 2147483647 h 1128"/>
              <a:gd name="T56" fmla="*/ 2147483647 w 784"/>
              <a:gd name="T57" fmla="*/ 2147483647 h 1128"/>
              <a:gd name="T58" fmla="*/ 2147483647 w 784"/>
              <a:gd name="T59" fmla="*/ 2147483647 h 1128"/>
              <a:gd name="T60" fmla="*/ 2147483647 w 784"/>
              <a:gd name="T61" fmla="*/ 2147483647 h 1128"/>
              <a:gd name="T62" fmla="*/ 2147483647 w 784"/>
              <a:gd name="T63" fmla="*/ 2147483647 h 1128"/>
              <a:gd name="T64" fmla="*/ 2147483647 w 784"/>
              <a:gd name="T65" fmla="*/ 2147483647 h 1128"/>
              <a:gd name="T66" fmla="*/ 2147483647 w 784"/>
              <a:gd name="T67" fmla="*/ 2147483647 h 1128"/>
              <a:gd name="T68" fmla="*/ 0 w 784"/>
              <a:gd name="T69" fmla="*/ 2147483647 h 1128"/>
              <a:gd name="T70" fmla="*/ 2147483647 w 784"/>
              <a:gd name="T71" fmla="*/ 2147483647 h 1128"/>
              <a:gd name="T72" fmla="*/ 2147483647 w 784"/>
              <a:gd name="T73" fmla="*/ 2147483647 h 1128"/>
              <a:gd name="T74" fmla="*/ 2147483647 w 784"/>
              <a:gd name="T75" fmla="*/ 2147483647 h 1128"/>
              <a:gd name="T76" fmla="*/ 2147483647 w 784"/>
              <a:gd name="T77" fmla="*/ 2147483647 h 1128"/>
              <a:gd name="T78" fmla="*/ 2147483647 w 784"/>
              <a:gd name="T79" fmla="*/ 2147483647 h 1128"/>
              <a:gd name="T80" fmla="*/ 2147483647 w 784"/>
              <a:gd name="T81" fmla="*/ 2147483647 h 1128"/>
              <a:gd name="T82" fmla="*/ 2147483647 w 784"/>
              <a:gd name="T83" fmla="*/ 2147483647 h 1128"/>
              <a:gd name="T84" fmla="*/ 2147483647 w 784"/>
              <a:gd name="T85" fmla="*/ 2147483647 h 1128"/>
              <a:gd name="T86" fmla="*/ 2147483647 w 784"/>
              <a:gd name="T87" fmla="*/ 2147483647 h 1128"/>
              <a:gd name="T88" fmla="*/ 2147483647 w 784"/>
              <a:gd name="T89" fmla="*/ 2147483647 h 1128"/>
              <a:gd name="T90" fmla="*/ 2147483647 w 784"/>
              <a:gd name="T91" fmla="*/ 2147483647 h 1128"/>
              <a:gd name="T92" fmla="*/ 2147483647 w 784"/>
              <a:gd name="T93" fmla="*/ 2147483647 h 1128"/>
              <a:gd name="T94" fmla="*/ 2147483647 w 784"/>
              <a:gd name="T95" fmla="*/ 2147483647 h 1128"/>
              <a:gd name="T96" fmla="*/ 2147483647 w 784"/>
              <a:gd name="T97" fmla="*/ 2147483647 h 1128"/>
              <a:gd name="T98" fmla="*/ 2147483647 w 784"/>
              <a:gd name="T99" fmla="*/ 2147483647 h 1128"/>
              <a:gd name="T100" fmla="*/ 2147483647 w 784"/>
              <a:gd name="T101" fmla="*/ 2147483647 h 1128"/>
              <a:gd name="T102" fmla="*/ 2147483647 w 784"/>
              <a:gd name="T103" fmla="*/ 2147483647 h 1128"/>
              <a:gd name="T104" fmla="*/ 2147483647 w 784"/>
              <a:gd name="T105" fmla="*/ 2147483647 h 1128"/>
              <a:gd name="T106" fmla="*/ 2147483647 w 784"/>
              <a:gd name="T107" fmla="*/ 2147483647 h 1128"/>
              <a:gd name="T108" fmla="*/ 2147483647 w 784"/>
              <a:gd name="T109" fmla="*/ 2147483647 h 112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4"/>
              <a:gd name="T166" fmla="*/ 0 h 1128"/>
              <a:gd name="T167" fmla="*/ 784 w 784"/>
              <a:gd name="T168" fmla="*/ 1128 h 112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4" h="1128">
                <a:moveTo>
                  <a:pt x="644" y="259"/>
                </a:moveTo>
                <a:lnTo>
                  <a:pt x="632" y="265"/>
                </a:lnTo>
                <a:lnTo>
                  <a:pt x="621" y="270"/>
                </a:lnTo>
                <a:lnTo>
                  <a:pt x="611" y="273"/>
                </a:lnTo>
                <a:lnTo>
                  <a:pt x="602" y="275"/>
                </a:lnTo>
                <a:lnTo>
                  <a:pt x="583" y="277"/>
                </a:lnTo>
                <a:lnTo>
                  <a:pt x="564" y="278"/>
                </a:lnTo>
                <a:lnTo>
                  <a:pt x="560" y="278"/>
                </a:lnTo>
                <a:lnTo>
                  <a:pt x="557" y="280"/>
                </a:lnTo>
                <a:lnTo>
                  <a:pt x="554" y="284"/>
                </a:lnTo>
                <a:lnTo>
                  <a:pt x="552" y="287"/>
                </a:lnTo>
                <a:lnTo>
                  <a:pt x="549" y="295"/>
                </a:lnTo>
                <a:lnTo>
                  <a:pt x="545" y="302"/>
                </a:lnTo>
                <a:lnTo>
                  <a:pt x="529" y="318"/>
                </a:lnTo>
                <a:lnTo>
                  <a:pt x="515" y="335"/>
                </a:lnTo>
                <a:lnTo>
                  <a:pt x="502" y="354"/>
                </a:lnTo>
                <a:lnTo>
                  <a:pt x="490" y="376"/>
                </a:lnTo>
                <a:lnTo>
                  <a:pt x="484" y="387"/>
                </a:lnTo>
                <a:lnTo>
                  <a:pt x="480" y="398"/>
                </a:lnTo>
                <a:lnTo>
                  <a:pt x="475" y="410"/>
                </a:lnTo>
                <a:lnTo>
                  <a:pt x="471" y="422"/>
                </a:lnTo>
                <a:lnTo>
                  <a:pt x="469" y="434"/>
                </a:lnTo>
                <a:lnTo>
                  <a:pt x="467" y="445"/>
                </a:lnTo>
                <a:lnTo>
                  <a:pt x="465" y="457"/>
                </a:lnTo>
                <a:lnTo>
                  <a:pt x="464" y="468"/>
                </a:lnTo>
                <a:lnTo>
                  <a:pt x="465" y="478"/>
                </a:lnTo>
                <a:lnTo>
                  <a:pt x="468" y="488"/>
                </a:lnTo>
                <a:lnTo>
                  <a:pt x="471" y="498"/>
                </a:lnTo>
                <a:lnTo>
                  <a:pt x="475" y="510"/>
                </a:lnTo>
                <a:lnTo>
                  <a:pt x="481" y="522"/>
                </a:lnTo>
                <a:lnTo>
                  <a:pt x="486" y="535"/>
                </a:lnTo>
                <a:lnTo>
                  <a:pt x="494" y="547"/>
                </a:lnTo>
                <a:lnTo>
                  <a:pt x="502" y="559"/>
                </a:lnTo>
                <a:lnTo>
                  <a:pt x="510" y="570"/>
                </a:lnTo>
                <a:lnTo>
                  <a:pt x="520" y="581"/>
                </a:lnTo>
                <a:lnTo>
                  <a:pt x="530" y="591"/>
                </a:lnTo>
                <a:lnTo>
                  <a:pt x="540" y="600"/>
                </a:lnTo>
                <a:lnTo>
                  <a:pt x="551" y="607"/>
                </a:lnTo>
                <a:lnTo>
                  <a:pt x="562" y="612"/>
                </a:lnTo>
                <a:lnTo>
                  <a:pt x="568" y="614"/>
                </a:lnTo>
                <a:lnTo>
                  <a:pt x="573" y="615"/>
                </a:lnTo>
                <a:lnTo>
                  <a:pt x="579" y="616"/>
                </a:lnTo>
                <a:lnTo>
                  <a:pt x="584" y="616"/>
                </a:lnTo>
                <a:lnTo>
                  <a:pt x="594" y="615"/>
                </a:lnTo>
                <a:lnTo>
                  <a:pt x="602" y="613"/>
                </a:lnTo>
                <a:lnTo>
                  <a:pt x="610" y="609"/>
                </a:lnTo>
                <a:lnTo>
                  <a:pt x="617" y="604"/>
                </a:lnTo>
                <a:lnTo>
                  <a:pt x="625" y="600"/>
                </a:lnTo>
                <a:lnTo>
                  <a:pt x="632" y="596"/>
                </a:lnTo>
                <a:lnTo>
                  <a:pt x="641" y="593"/>
                </a:lnTo>
                <a:lnTo>
                  <a:pt x="651" y="592"/>
                </a:lnTo>
                <a:lnTo>
                  <a:pt x="653" y="614"/>
                </a:lnTo>
                <a:lnTo>
                  <a:pt x="654" y="645"/>
                </a:lnTo>
                <a:lnTo>
                  <a:pt x="654" y="653"/>
                </a:lnTo>
                <a:lnTo>
                  <a:pt x="655" y="660"/>
                </a:lnTo>
                <a:lnTo>
                  <a:pt x="658" y="667"/>
                </a:lnTo>
                <a:lnTo>
                  <a:pt x="660" y="672"/>
                </a:lnTo>
                <a:lnTo>
                  <a:pt x="663" y="677"/>
                </a:lnTo>
                <a:lnTo>
                  <a:pt x="666" y="681"/>
                </a:lnTo>
                <a:lnTo>
                  <a:pt x="672" y="683"/>
                </a:lnTo>
                <a:lnTo>
                  <a:pt x="677" y="684"/>
                </a:lnTo>
                <a:lnTo>
                  <a:pt x="687" y="684"/>
                </a:lnTo>
                <a:lnTo>
                  <a:pt x="697" y="684"/>
                </a:lnTo>
                <a:lnTo>
                  <a:pt x="703" y="684"/>
                </a:lnTo>
                <a:lnTo>
                  <a:pt x="708" y="685"/>
                </a:lnTo>
                <a:lnTo>
                  <a:pt x="714" y="687"/>
                </a:lnTo>
                <a:lnTo>
                  <a:pt x="720" y="689"/>
                </a:lnTo>
                <a:lnTo>
                  <a:pt x="726" y="692"/>
                </a:lnTo>
                <a:lnTo>
                  <a:pt x="732" y="696"/>
                </a:lnTo>
                <a:lnTo>
                  <a:pt x="738" y="701"/>
                </a:lnTo>
                <a:lnTo>
                  <a:pt x="743" y="706"/>
                </a:lnTo>
                <a:lnTo>
                  <a:pt x="749" y="712"/>
                </a:lnTo>
                <a:lnTo>
                  <a:pt x="754" y="717"/>
                </a:lnTo>
                <a:lnTo>
                  <a:pt x="759" y="724"/>
                </a:lnTo>
                <a:lnTo>
                  <a:pt x="763" y="731"/>
                </a:lnTo>
                <a:lnTo>
                  <a:pt x="765" y="738"/>
                </a:lnTo>
                <a:lnTo>
                  <a:pt x="769" y="746"/>
                </a:lnTo>
                <a:lnTo>
                  <a:pt x="770" y="756"/>
                </a:lnTo>
                <a:lnTo>
                  <a:pt x="771" y="765"/>
                </a:lnTo>
                <a:lnTo>
                  <a:pt x="770" y="773"/>
                </a:lnTo>
                <a:lnTo>
                  <a:pt x="769" y="779"/>
                </a:lnTo>
                <a:lnTo>
                  <a:pt x="766" y="784"/>
                </a:lnTo>
                <a:lnTo>
                  <a:pt x="764" y="787"/>
                </a:lnTo>
                <a:lnTo>
                  <a:pt x="761" y="790"/>
                </a:lnTo>
                <a:lnTo>
                  <a:pt x="759" y="794"/>
                </a:lnTo>
                <a:lnTo>
                  <a:pt x="758" y="797"/>
                </a:lnTo>
                <a:lnTo>
                  <a:pt x="758" y="801"/>
                </a:lnTo>
                <a:lnTo>
                  <a:pt x="758" y="809"/>
                </a:lnTo>
                <a:lnTo>
                  <a:pt x="759" y="818"/>
                </a:lnTo>
                <a:lnTo>
                  <a:pt x="760" y="825"/>
                </a:lnTo>
                <a:lnTo>
                  <a:pt x="761" y="831"/>
                </a:lnTo>
                <a:lnTo>
                  <a:pt x="765" y="844"/>
                </a:lnTo>
                <a:lnTo>
                  <a:pt x="771" y="856"/>
                </a:lnTo>
                <a:lnTo>
                  <a:pt x="774" y="866"/>
                </a:lnTo>
                <a:lnTo>
                  <a:pt x="777" y="875"/>
                </a:lnTo>
                <a:lnTo>
                  <a:pt x="772" y="882"/>
                </a:lnTo>
                <a:lnTo>
                  <a:pt x="769" y="889"/>
                </a:lnTo>
                <a:lnTo>
                  <a:pt x="765" y="897"/>
                </a:lnTo>
                <a:lnTo>
                  <a:pt x="762" y="904"/>
                </a:lnTo>
                <a:lnTo>
                  <a:pt x="760" y="912"/>
                </a:lnTo>
                <a:lnTo>
                  <a:pt x="759" y="922"/>
                </a:lnTo>
                <a:lnTo>
                  <a:pt x="758" y="932"/>
                </a:lnTo>
                <a:lnTo>
                  <a:pt x="758" y="943"/>
                </a:lnTo>
                <a:lnTo>
                  <a:pt x="758" y="956"/>
                </a:lnTo>
                <a:lnTo>
                  <a:pt x="760" y="967"/>
                </a:lnTo>
                <a:lnTo>
                  <a:pt x="762" y="978"/>
                </a:lnTo>
                <a:lnTo>
                  <a:pt x="765" y="986"/>
                </a:lnTo>
                <a:lnTo>
                  <a:pt x="770" y="994"/>
                </a:lnTo>
                <a:lnTo>
                  <a:pt x="774" y="1000"/>
                </a:lnTo>
                <a:lnTo>
                  <a:pt x="778" y="1006"/>
                </a:lnTo>
                <a:lnTo>
                  <a:pt x="784" y="1011"/>
                </a:lnTo>
                <a:lnTo>
                  <a:pt x="775" y="1026"/>
                </a:lnTo>
                <a:lnTo>
                  <a:pt x="769" y="1041"/>
                </a:lnTo>
                <a:lnTo>
                  <a:pt x="763" y="1054"/>
                </a:lnTo>
                <a:lnTo>
                  <a:pt x="759" y="1067"/>
                </a:lnTo>
                <a:lnTo>
                  <a:pt x="753" y="1080"/>
                </a:lnTo>
                <a:lnTo>
                  <a:pt x="747" y="1095"/>
                </a:lnTo>
                <a:lnTo>
                  <a:pt x="737" y="1110"/>
                </a:lnTo>
                <a:lnTo>
                  <a:pt x="723" y="1128"/>
                </a:lnTo>
                <a:lnTo>
                  <a:pt x="691" y="1122"/>
                </a:lnTo>
                <a:lnTo>
                  <a:pt x="681" y="1121"/>
                </a:lnTo>
                <a:lnTo>
                  <a:pt x="673" y="1119"/>
                </a:lnTo>
                <a:lnTo>
                  <a:pt x="665" y="1116"/>
                </a:lnTo>
                <a:lnTo>
                  <a:pt x="659" y="1113"/>
                </a:lnTo>
                <a:lnTo>
                  <a:pt x="653" y="1108"/>
                </a:lnTo>
                <a:lnTo>
                  <a:pt x="648" y="1103"/>
                </a:lnTo>
                <a:lnTo>
                  <a:pt x="642" y="1098"/>
                </a:lnTo>
                <a:lnTo>
                  <a:pt x="638" y="1092"/>
                </a:lnTo>
                <a:lnTo>
                  <a:pt x="627" y="1079"/>
                </a:lnTo>
                <a:lnTo>
                  <a:pt x="616" y="1067"/>
                </a:lnTo>
                <a:lnTo>
                  <a:pt x="609" y="1061"/>
                </a:lnTo>
                <a:lnTo>
                  <a:pt x="602" y="1056"/>
                </a:lnTo>
                <a:lnTo>
                  <a:pt x="594" y="1052"/>
                </a:lnTo>
                <a:lnTo>
                  <a:pt x="584" y="1048"/>
                </a:lnTo>
                <a:lnTo>
                  <a:pt x="554" y="1038"/>
                </a:lnTo>
                <a:lnTo>
                  <a:pt x="507" y="1018"/>
                </a:lnTo>
                <a:lnTo>
                  <a:pt x="483" y="1008"/>
                </a:lnTo>
                <a:lnTo>
                  <a:pt x="463" y="998"/>
                </a:lnTo>
                <a:lnTo>
                  <a:pt x="456" y="993"/>
                </a:lnTo>
                <a:lnTo>
                  <a:pt x="450" y="988"/>
                </a:lnTo>
                <a:lnTo>
                  <a:pt x="446" y="984"/>
                </a:lnTo>
                <a:lnTo>
                  <a:pt x="445" y="980"/>
                </a:lnTo>
                <a:lnTo>
                  <a:pt x="436" y="975"/>
                </a:lnTo>
                <a:lnTo>
                  <a:pt x="425" y="967"/>
                </a:lnTo>
                <a:lnTo>
                  <a:pt x="413" y="956"/>
                </a:lnTo>
                <a:lnTo>
                  <a:pt x="398" y="944"/>
                </a:lnTo>
                <a:lnTo>
                  <a:pt x="383" y="931"/>
                </a:lnTo>
                <a:lnTo>
                  <a:pt x="367" y="916"/>
                </a:lnTo>
                <a:lnTo>
                  <a:pt x="349" y="904"/>
                </a:lnTo>
                <a:lnTo>
                  <a:pt x="331" y="894"/>
                </a:lnTo>
                <a:lnTo>
                  <a:pt x="326" y="890"/>
                </a:lnTo>
                <a:lnTo>
                  <a:pt x="323" y="886"/>
                </a:lnTo>
                <a:lnTo>
                  <a:pt x="319" y="882"/>
                </a:lnTo>
                <a:lnTo>
                  <a:pt x="318" y="877"/>
                </a:lnTo>
                <a:lnTo>
                  <a:pt x="318" y="872"/>
                </a:lnTo>
                <a:lnTo>
                  <a:pt x="318" y="867"/>
                </a:lnTo>
                <a:lnTo>
                  <a:pt x="319" y="860"/>
                </a:lnTo>
                <a:lnTo>
                  <a:pt x="321" y="854"/>
                </a:lnTo>
                <a:lnTo>
                  <a:pt x="324" y="842"/>
                </a:lnTo>
                <a:lnTo>
                  <a:pt x="327" y="829"/>
                </a:lnTo>
                <a:lnTo>
                  <a:pt x="328" y="822"/>
                </a:lnTo>
                <a:lnTo>
                  <a:pt x="328" y="815"/>
                </a:lnTo>
                <a:lnTo>
                  <a:pt x="327" y="808"/>
                </a:lnTo>
                <a:lnTo>
                  <a:pt x="325" y="801"/>
                </a:lnTo>
                <a:lnTo>
                  <a:pt x="318" y="795"/>
                </a:lnTo>
                <a:lnTo>
                  <a:pt x="310" y="789"/>
                </a:lnTo>
                <a:lnTo>
                  <a:pt x="300" y="784"/>
                </a:lnTo>
                <a:lnTo>
                  <a:pt x="290" y="778"/>
                </a:lnTo>
                <a:lnTo>
                  <a:pt x="279" y="772"/>
                </a:lnTo>
                <a:lnTo>
                  <a:pt x="270" y="765"/>
                </a:lnTo>
                <a:lnTo>
                  <a:pt x="266" y="761"/>
                </a:lnTo>
                <a:lnTo>
                  <a:pt x="263" y="757"/>
                </a:lnTo>
                <a:lnTo>
                  <a:pt x="260" y="751"/>
                </a:lnTo>
                <a:lnTo>
                  <a:pt x="259" y="745"/>
                </a:lnTo>
                <a:lnTo>
                  <a:pt x="255" y="735"/>
                </a:lnTo>
                <a:lnTo>
                  <a:pt x="251" y="725"/>
                </a:lnTo>
                <a:lnTo>
                  <a:pt x="249" y="716"/>
                </a:lnTo>
                <a:lnTo>
                  <a:pt x="248" y="707"/>
                </a:lnTo>
                <a:lnTo>
                  <a:pt x="246" y="697"/>
                </a:lnTo>
                <a:lnTo>
                  <a:pt x="243" y="689"/>
                </a:lnTo>
                <a:lnTo>
                  <a:pt x="238" y="681"/>
                </a:lnTo>
                <a:lnTo>
                  <a:pt x="232" y="672"/>
                </a:lnTo>
                <a:lnTo>
                  <a:pt x="211" y="635"/>
                </a:lnTo>
                <a:lnTo>
                  <a:pt x="192" y="603"/>
                </a:lnTo>
                <a:lnTo>
                  <a:pt x="174" y="570"/>
                </a:lnTo>
                <a:lnTo>
                  <a:pt x="153" y="530"/>
                </a:lnTo>
                <a:lnTo>
                  <a:pt x="146" y="521"/>
                </a:lnTo>
                <a:lnTo>
                  <a:pt x="138" y="513"/>
                </a:lnTo>
                <a:lnTo>
                  <a:pt x="134" y="508"/>
                </a:lnTo>
                <a:lnTo>
                  <a:pt x="129" y="502"/>
                </a:lnTo>
                <a:lnTo>
                  <a:pt x="124" y="496"/>
                </a:lnTo>
                <a:lnTo>
                  <a:pt x="120" y="487"/>
                </a:lnTo>
                <a:lnTo>
                  <a:pt x="116" y="478"/>
                </a:lnTo>
                <a:lnTo>
                  <a:pt x="113" y="467"/>
                </a:lnTo>
                <a:lnTo>
                  <a:pt x="109" y="458"/>
                </a:lnTo>
                <a:lnTo>
                  <a:pt x="103" y="448"/>
                </a:lnTo>
                <a:lnTo>
                  <a:pt x="98" y="440"/>
                </a:lnTo>
                <a:lnTo>
                  <a:pt x="90" y="432"/>
                </a:lnTo>
                <a:lnTo>
                  <a:pt x="82" y="425"/>
                </a:lnTo>
                <a:lnTo>
                  <a:pt x="72" y="419"/>
                </a:lnTo>
                <a:lnTo>
                  <a:pt x="52" y="411"/>
                </a:lnTo>
                <a:lnTo>
                  <a:pt x="31" y="403"/>
                </a:lnTo>
                <a:lnTo>
                  <a:pt x="26" y="400"/>
                </a:lnTo>
                <a:lnTo>
                  <a:pt x="22" y="397"/>
                </a:lnTo>
                <a:lnTo>
                  <a:pt x="17" y="393"/>
                </a:lnTo>
                <a:lnTo>
                  <a:pt x="13" y="389"/>
                </a:lnTo>
                <a:lnTo>
                  <a:pt x="9" y="384"/>
                </a:lnTo>
                <a:lnTo>
                  <a:pt x="5" y="378"/>
                </a:lnTo>
                <a:lnTo>
                  <a:pt x="2" y="372"/>
                </a:lnTo>
                <a:lnTo>
                  <a:pt x="0" y="363"/>
                </a:lnTo>
                <a:lnTo>
                  <a:pt x="20" y="345"/>
                </a:lnTo>
                <a:lnTo>
                  <a:pt x="15" y="331"/>
                </a:lnTo>
                <a:lnTo>
                  <a:pt x="14" y="317"/>
                </a:lnTo>
                <a:lnTo>
                  <a:pt x="13" y="301"/>
                </a:lnTo>
                <a:lnTo>
                  <a:pt x="13" y="284"/>
                </a:lnTo>
                <a:lnTo>
                  <a:pt x="13" y="276"/>
                </a:lnTo>
                <a:lnTo>
                  <a:pt x="14" y="270"/>
                </a:lnTo>
                <a:lnTo>
                  <a:pt x="16" y="264"/>
                </a:lnTo>
                <a:lnTo>
                  <a:pt x="19" y="259"/>
                </a:lnTo>
                <a:lnTo>
                  <a:pt x="21" y="254"/>
                </a:lnTo>
                <a:lnTo>
                  <a:pt x="24" y="249"/>
                </a:lnTo>
                <a:lnTo>
                  <a:pt x="28" y="246"/>
                </a:lnTo>
                <a:lnTo>
                  <a:pt x="32" y="243"/>
                </a:lnTo>
                <a:lnTo>
                  <a:pt x="41" y="237"/>
                </a:lnTo>
                <a:lnTo>
                  <a:pt x="49" y="231"/>
                </a:lnTo>
                <a:lnTo>
                  <a:pt x="58" y="224"/>
                </a:lnTo>
                <a:lnTo>
                  <a:pt x="66" y="216"/>
                </a:lnTo>
                <a:lnTo>
                  <a:pt x="72" y="222"/>
                </a:lnTo>
                <a:lnTo>
                  <a:pt x="79" y="228"/>
                </a:lnTo>
                <a:lnTo>
                  <a:pt x="83" y="235"/>
                </a:lnTo>
                <a:lnTo>
                  <a:pt x="86" y="240"/>
                </a:lnTo>
                <a:lnTo>
                  <a:pt x="86" y="252"/>
                </a:lnTo>
                <a:lnTo>
                  <a:pt x="86" y="265"/>
                </a:lnTo>
                <a:lnTo>
                  <a:pt x="95" y="272"/>
                </a:lnTo>
                <a:lnTo>
                  <a:pt x="116" y="287"/>
                </a:lnTo>
                <a:lnTo>
                  <a:pt x="128" y="294"/>
                </a:lnTo>
                <a:lnTo>
                  <a:pt x="139" y="301"/>
                </a:lnTo>
                <a:lnTo>
                  <a:pt x="148" y="306"/>
                </a:lnTo>
                <a:lnTo>
                  <a:pt x="153" y="308"/>
                </a:lnTo>
                <a:lnTo>
                  <a:pt x="158" y="307"/>
                </a:lnTo>
                <a:lnTo>
                  <a:pt x="164" y="303"/>
                </a:lnTo>
                <a:lnTo>
                  <a:pt x="169" y="298"/>
                </a:lnTo>
                <a:lnTo>
                  <a:pt x="174" y="291"/>
                </a:lnTo>
                <a:lnTo>
                  <a:pt x="179" y="284"/>
                </a:lnTo>
                <a:lnTo>
                  <a:pt x="182" y="277"/>
                </a:lnTo>
                <a:lnTo>
                  <a:pt x="184" y="271"/>
                </a:lnTo>
                <a:lnTo>
                  <a:pt x="185" y="265"/>
                </a:lnTo>
                <a:lnTo>
                  <a:pt x="187" y="259"/>
                </a:lnTo>
                <a:lnTo>
                  <a:pt x="188" y="251"/>
                </a:lnTo>
                <a:lnTo>
                  <a:pt x="190" y="244"/>
                </a:lnTo>
                <a:lnTo>
                  <a:pt x="193" y="238"/>
                </a:lnTo>
                <a:lnTo>
                  <a:pt x="201" y="225"/>
                </a:lnTo>
                <a:lnTo>
                  <a:pt x="212" y="213"/>
                </a:lnTo>
                <a:lnTo>
                  <a:pt x="222" y="202"/>
                </a:lnTo>
                <a:lnTo>
                  <a:pt x="234" y="192"/>
                </a:lnTo>
                <a:lnTo>
                  <a:pt x="244" y="184"/>
                </a:lnTo>
                <a:lnTo>
                  <a:pt x="252" y="179"/>
                </a:lnTo>
                <a:lnTo>
                  <a:pt x="270" y="170"/>
                </a:lnTo>
                <a:lnTo>
                  <a:pt x="289" y="160"/>
                </a:lnTo>
                <a:lnTo>
                  <a:pt x="306" y="150"/>
                </a:lnTo>
                <a:lnTo>
                  <a:pt x="323" y="138"/>
                </a:lnTo>
                <a:lnTo>
                  <a:pt x="330" y="133"/>
                </a:lnTo>
                <a:lnTo>
                  <a:pt x="337" y="126"/>
                </a:lnTo>
                <a:lnTo>
                  <a:pt x="344" y="120"/>
                </a:lnTo>
                <a:lnTo>
                  <a:pt x="348" y="113"/>
                </a:lnTo>
                <a:lnTo>
                  <a:pt x="352" y="106"/>
                </a:lnTo>
                <a:lnTo>
                  <a:pt x="356" y="98"/>
                </a:lnTo>
                <a:lnTo>
                  <a:pt x="358" y="90"/>
                </a:lnTo>
                <a:lnTo>
                  <a:pt x="358" y="80"/>
                </a:lnTo>
                <a:lnTo>
                  <a:pt x="357" y="70"/>
                </a:lnTo>
                <a:lnTo>
                  <a:pt x="355" y="58"/>
                </a:lnTo>
                <a:lnTo>
                  <a:pt x="350" y="46"/>
                </a:lnTo>
                <a:lnTo>
                  <a:pt x="345" y="34"/>
                </a:lnTo>
                <a:lnTo>
                  <a:pt x="336" y="12"/>
                </a:lnTo>
                <a:lnTo>
                  <a:pt x="331" y="0"/>
                </a:lnTo>
                <a:lnTo>
                  <a:pt x="347" y="5"/>
                </a:lnTo>
                <a:lnTo>
                  <a:pt x="360" y="11"/>
                </a:lnTo>
                <a:lnTo>
                  <a:pt x="374" y="18"/>
                </a:lnTo>
                <a:lnTo>
                  <a:pt x="386" y="26"/>
                </a:lnTo>
                <a:lnTo>
                  <a:pt x="398" y="35"/>
                </a:lnTo>
                <a:lnTo>
                  <a:pt x="411" y="44"/>
                </a:lnTo>
                <a:lnTo>
                  <a:pt x="422" y="53"/>
                </a:lnTo>
                <a:lnTo>
                  <a:pt x="431" y="62"/>
                </a:lnTo>
                <a:lnTo>
                  <a:pt x="438" y="68"/>
                </a:lnTo>
                <a:lnTo>
                  <a:pt x="445" y="75"/>
                </a:lnTo>
                <a:lnTo>
                  <a:pt x="451" y="82"/>
                </a:lnTo>
                <a:lnTo>
                  <a:pt x="457" y="91"/>
                </a:lnTo>
                <a:lnTo>
                  <a:pt x="467" y="107"/>
                </a:lnTo>
                <a:lnTo>
                  <a:pt x="476" y="123"/>
                </a:lnTo>
                <a:lnTo>
                  <a:pt x="481" y="130"/>
                </a:lnTo>
                <a:lnTo>
                  <a:pt x="486" y="137"/>
                </a:lnTo>
                <a:lnTo>
                  <a:pt x="493" y="144"/>
                </a:lnTo>
                <a:lnTo>
                  <a:pt x="498" y="150"/>
                </a:lnTo>
                <a:lnTo>
                  <a:pt x="506" y="154"/>
                </a:lnTo>
                <a:lnTo>
                  <a:pt x="513" y="158"/>
                </a:lnTo>
                <a:lnTo>
                  <a:pt x="521" y="160"/>
                </a:lnTo>
                <a:lnTo>
                  <a:pt x="531" y="161"/>
                </a:lnTo>
                <a:lnTo>
                  <a:pt x="541" y="160"/>
                </a:lnTo>
                <a:lnTo>
                  <a:pt x="551" y="159"/>
                </a:lnTo>
                <a:lnTo>
                  <a:pt x="561" y="157"/>
                </a:lnTo>
                <a:lnTo>
                  <a:pt x="571" y="155"/>
                </a:lnTo>
                <a:lnTo>
                  <a:pt x="581" y="152"/>
                </a:lnTo>
                <a:lnTo>
                  <a:pt x="591" y="150"/>
                </a:lnTo>
                <a:lnTo>
                  <a:pt x="601" y="149"/>
                </a:lnTo>
                <a:lnTo>
                  <a:pt x="610" y="148"/>
                </a:lnTo>
                <a:lnTo>
                  <a:pt x="617" y="149"/>
                </a:lnTo>
                <a:lnTo>
                  <a:pt x="624" y="151"/>
                </a:lnTo>
                <a:lnTo>
                  <a:pt x="628" y="151"/>
                </a:lnTo>
                <a:lnTo>
                  <a:pt x="631" y="151"/>
                </a:lnTo>
                <a:lnTo>
                  <a:pt x="635" y="150"/>
                </a:lnTo>
                <a:lnTo>
                  <a:pt x="638" y="148"/>
                </a:lnTo>
                <a:lnTo>
                  <a:pt x="640" y="156"/>
                </a:lnTo>
                <a:lnTo>
                  <a:pt x="648" y="167"/>
                </a:lnTo>
                <a:lnTo>
                  <a:pt x="654" y="177"/>
                </a:lnTo>
                <a:lnTo>
                  <a:pt x="658" y="185"/>
                </a:lnTo>
                <a:lnTo>
                  <a:pt x="657" y="188"/>
                </a:lnTo>
                <a:lnTo>
                  <a:pt x="655" y="191"/>
                </a:lnTo>
                <a:lnTo>
                  <a:pt x="654" y="193"/>
                </a:lnTo>
                <a:lnTo>
                  <a:pt x="652" y="195"/>
                </a:lnTo>
                <a:lnTo>
                  <a:pt x="647" y="200"/>
                </a:lnTo>
                <a:lnTo>
                  <a:pt x="641" y="203"/>
                </a:lnTo>
                <a:lnTo>
                  <a:pt x="635" y="206"/>
                </a:lnTo>
                <a:lnTo>
                  <a:pt x="629" y="209"/>
                </a:lnTo>
                <a:lnTo>
                  <a:pt x="627" y="210"/>
                </a:lnTo>
                <a:lnTo>
                  <a:pt x="626" y="212"/>
                </a:lnTo>
                <a:lnTo>
                  <a:pt x="625" y="214"/>
                </a:lnTo>
                <a:lnTo>
                  <a:pt x="624" y="216"/>
                </a:lnTo>
                <a:lnTo>
                  <a:pt x="625" y="226"/>
                </a:lnTo>
                <a:lnTo>
                  <a:pt x="626" y="234"/>
                </a:lnTo>
                <a:lnTo>
                  <a:pt x="627" y="240"/>
                </a:lnTo>
                <a:lnTo>
                  <a:pt x="629" y="244"/>
                </a:lnTo>
                <a:lnTo>
                  <a:pt x="636" y="251"/>
                </a:lnTo>
                <a:lnTo>
                  <a:pt x="644" y="259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59" name="Freeform 345" descr="Wide upward diagonal"/>
          <p:cNvSpPr>
            <a:spLocks/>
          </p:cNvSpPr>
          <p:nvPr>
            <p:custDataLst>
              <p:tags r:id="rId230"/>
            </p:custDataLst>
          </p:nvPr>
        </p:nvSpPr>
        <p:spPr bwMode="auto">
          <a:xfrm>
            <a:off x="2354263" y="3090863"/>
            <a:ext cx="31750" cy="58737"/>
          </a:xfrm>
          <a:custGeom>
            <a:avLst/>
            <a:gdLst>
              <a:gd name="T0" fmla="*/ 0 w 80"/>
              <a:gd name="T1" fmla="*/ 2147483647 h 34"/>
              <a:gd name="T2" fmla="*/ 2147483647 w 80"/>
              <a:gd name="T3" fmla="*/ 2147483647 h 34"/>
              <a:gd name="T4" fmla="*/ 2147483647 w 80"/>
              <a:gd name="T5" fmla="*/ 2147483647 h 34"/>
              <a:gd name="T6" fmla="*/ 2147483647 w 80"/>
              <a:gd name="T7" fmla="*/ 2147483647 h 34"/>
              <a:gd name="T8" fmla="*/ 2147483647 w 80"/>
              <a:gd name="T9" fmla="*/ 2147483647 h 34"/>
              <a:gd name="T10" fmla="*/ 2147483647 w 80"/>
              <a:gd name="T11" fmla="*/ 2147483647 h 34"/>
              <a:gd name="T12" fmla="*/ 2147483647 w 80"/>
              <a:gd name="T13" fmla="*/ 2147483647 h 34"/>
              <a:gd name="T14" fmla="*/ 2147483647 w 80"/>
              <a:gd name="T15" fmla="*/ 2147483647 h 34"/>
              <a:gd name="T16" fmla="*/ 2147483647 w 80"/>
              <a:gd name="T17" fmla="*/ 2147483647 h 34"/>
              <a:gd name="T18" fmla="*/ 2147483647 w 80"/>
              <a:gd name="T19" fmla="*/ 2147483647 h 34"/>
              <a:gd name="T20" fmla="*/ 2147483647 w 80"/>
              <a:gd name="T21" fmla="*/ 2147483647 h 34"/>
              <a:gd name="T22" fmla="*/ 2147483647 w 80"/>
              <a:gd name="T23" fmla="*/ 2147483647 h 34"/>
              <a:gd name="T24" fmla="*/ 2147483647 w 80"/>
              <a:gd name="T25" fmla="*/ 2147483647 h 34"/>
              <a:gd name="T26" fmla="*/ 2147483647 w 80"/>
              <a:gd name="T27" fmla="*/ 2147483647 h 34"/>
              <a:gd name="T28" fmla="*/ 2147483647 w 80"/>
              <a:gd name="T29" fmla="*/ 2147483647 h 34"/>
              <a:gd name="T30" fmla="*/ 2147483647 w 80"/>
              <a:gd name="T31" fmla="*/ 2147483647 h 34"/>
              <a:gd name="T32" fmla="*/ 2147483647 w 80"/>
              <a:gd name="T33" fmla="*/ 2147483647 h 34"/>
              <a:gd name="T34" fmla="*/ 2147483647 w 80"/>
              <a:gd name="T35" fmla="*/ 2147483647 h 34"/>
              <a:gd name="T36" fmla="*/ 2147483647 w 80"/>
              <a:gd name="T37" fmla="*/ 2147483647 h 34"/>
              <a:gd name="T38" fmla="*/ 2147483647 w 80"/>
              <a:gd name="T39" fmla="*/ 0 h 34"/>
              <a:gd name="T40" fmla="*/ 2147483647 w 80"/>
              <a:gd name="T41" fmla="*/ 0 h 34"/>
              <a:gd name="T42" fmla="*/ 2147483647 w 80"/>
              <a:gd name="T43" fmla="*/ 2147483647 h 34"/>
              <a:gd name="T44" fmla="*/ 2147483647 w 80"/>
              <a:gd name="T45" fmla="*/ 2147483647 h 34"/>
              <a:gd name="T46" fmla="*/ 2147483647 w 80"/>
              <a:gd name="T47" fmla="*/ 2147483647 h 34"/>
              <a:gd name="T48" fmla="*/ 2147483647 w 80"/>
              <a:gd name="T49" fmla="*/ 2147483647 h 34"/>
              <a:gd name="T50" fmla="*/ 2147483647 w 80"/>
              <a:gd name="T51" fmla="*/ 2147483647 h 34"/>
              <a:gd name="T52" fmla="*/ 2147483647 w 80"/>
              <a:gd name="T53" fmla="*/ 2147483647 h 34"/>
              <a:gd name="T54" fmla="*/ 2147483647 w 80"/>
              <a:gd name="T55" fmla="*/ 2147483647 h 34"/>
              <a:gd name="T56" fmla="*/ 2147483647 w 80"/>
              <a:gd name="T57" fmla="*/ 2147483647 h 34"/>
              <a:gd name="T58" fmla="*/ 2147483647 w 80"/>
              <a:gd name="T59" fmla="*/ 2147483647 h 34"/>
              <a:gd name="T60" fmla="*/ 0 w 80"/>
              <a:gd name="T61" fmla="*/ 2147483647 h 3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80"/>
              <a:gd name="T94" fmla="*/ 0 h 34"/>
              <a:gd name="T95" fmla="*/ 80 w 80"/>
              <a:gd name="T96" fmla="*/ 34 h 3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80" h="34">
                <a:moveTo>
                  <a:pt x="0" y="15"/>
                </a:moveTo>
                <a:lnTo>
                  <a:pt x="1" y="19"/>
                </a:lnTo>
                <a:lnTo>
                  <a:pt x="2" y="21"/>
                </a:lnTo>
                <a:lnTo>
                  <a:pt x="4" y="24"/>
                </a:lnTo>
                <a:lnTo>
                  <a:pt x="7" y="26"/>
                </a:lnTo>
                <a:lnTo>
                  <a:pt x="13" y="29"/>
                </a:lnTo>
                <a:lnTo>
                  <a:pt x="22" y="31"/>
                </a:lnTo>
                <a:lnTo>
                  <a:pt x="40" y="33"/>
                </a:lnTo>
                <a:lnTo>
                  <a:pt x="54" y="34"/>
                </a:lnTo>
                <a:lnTo>
                  <a:pt x="58" y="33"/>
                </a:lnTo>
                <a:lnTo>
                  <a:pt x="62" y="32"/>
                </a:lnTo>
                <a:lnTo>
                  <a:pt x="65" y="29"/>
                </a:lnTo>
                <a:lnTo>
                  <a:pt x="67" y="27"/>
                </a:lnTo>
                <a:lnTo>
                  <a:pt x="73" y="21"/>
                </a:lnTo>
                <a:lnTo>
                  <a:pt x="80" y="15"/>
                </a:lnTo>
                <a:lnTo>
                  <a:pt x="75" y="10"/>
                </a:lnTo>
                <a:lnTo>
                  <a:pt x="70" y="7"/>
                </a:lnTo>
                <a:lnTo>
                  <a:pt x="65" y="4"/>
                </a:lnTo>
                <a:lnTo>
                  <a:pt x="60" y="2"/>
                </a:lnTo>
                <a:lnTo>
                  <a:pt x="55" y="0"/>
                </a:lnTo>
                <a:lnTo>
                  <a:pt x="51" y="0"/>
                </a:lnTo>
                <a:lnTo>
                  <a:pt x="45" y="1"/>
                </a:lnTo>
                <a:lnTo>
                  <a:pt x="41" y="2"/>
                </a:lnTo>
                <a:lnTo>
                  <a:pt x="34" y="2"/>
                </a:lnTo>
                <a:lnTo>
                  <a:pt x="21" y="2"/>
                </a:lnTo>
                <a:lnTo>
                  <a:pt x="13" y="3"/>
                </a:lnTo>
                <a:lnTo>
                  <a:pt x="7" y="5"/>
                </a:lnTo>
                <a:lnTo>
                  <a:pt x="4" y="7"/>
                </a:lnTo>
                <a:lnTo>
                  <a:pt x="2" y="9"/>
                </a:lnTo>
                <a:lnTo>
                  <a:pt x="1" y="11"/>
                </a:lnTo>
                <a:lnTo>
                  <a:pt x="0" y="15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0" name="Freeform 346"/>
          <p:cNvSpPr>
            <a:spLocks/>
          </p:cNvSpPr>
          <p:nvPr>
            <p:custDataLst>
              <p:tags r:id="rId231"/>
            </p:custDataLst>
          </p:nvPr>
        </p:nvSpPr>
        <p:spPr bwMode="auto">
          <a:xfrm>
            <a:off x="2409825" y="3097213"/>
            <a:ext cx="1588" cy="58737"/>
          </a:xfrm>
          <a:custGeom>
            <a:avLst/>
            <a:gdLst>
              <a:gd name="T0" fmla="*/ 0 w 7"/>
              <a:gd name="T1" fmla="*/ 0 h 13"/>
              <a:gd name="T2" fmla="*/ 2147483647 w 7"/>
              <a:gd name="T3" fmla="*/ 2147483647 h 13"/>
              <a:gd name="T4" fmla="*/ 2147483647 w 7"/>
              <a:gd name="T5" fmla="*/ 2147483647 h 13"/>
              <a:gd name="T6" fmla="*/ 0 60000 65536"/>
              <a:gd name="T7" fmla="*/ 0 60000 65536"/>
              <a:gd name="T8" fmla="*/ 0 60000 65536"/>
              <a:gd name="T9" fmla="*/ 0 w 7"/>
              <a:gd name="T10" fmla="*/ 0 h 13"/>
              <a:gd name="T11" fmla="*/ 7 w 7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3">
                <a:moveTo>
                  <a:pt x="0" y="0"/>
                </a:moveTo>
                <a:lnTo>
                  <a:pt x="7" y="13"/>
                </a:lnTo>
                <a:lnTo>
                  <a:pt x="7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1" name="Freeform 347"/>
          <p:cNvSpPr>
            <a:spLocks/>
          </p:cNvSpPr>
          <p:nvPr>
            <p:custDataLst>
              <p:tags r:id="rId232"/>
            </p:custDataLst>
          </p:nvPr>
        </p:nvSpPr>
        <p:spPr bwMode="auto">
          <a:xfrm>
            <a:off x="2422525" y="3098800"/>
            <a:ext cx="6350" cy="58738"/>
          </a:xfrm>
          <a:custGeom>
            <a:avLst/>
            <a:gdLst>
              <a:gd name="T0" fmla="*/ 0 w 20"/>
              <a:gd name="T1" fmla="*/ 0 h 6"/>
              <a:gd name="T2" fmla="*/ 2147483647 w 20"/>
              <a:gd name="T3" fmla="*/ 2147483647 h 6"/>
              <a:gd name="T4" fmla="*/ 2147483647 w 20"/>
              <a:gd name="T5" fmla="*/ 2147483647 h 6"/>
              <a:gd name="T6" fmla="*/ 0 w 2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6"/>
              <a:gd name="T14" fmla="*/ 20 w 20"/>
              <a:gd name="T15" fmla="*/ 6 h 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6">
                <a:moveTo>
                  <a:pt x="0" y="0"/>
                </a:moveTo>
                <a:lnTo>
                  <a:pt x="7" y="3"/>
                </a:lnTo>
                <a:lnTo>
                  <a:pt x="20" y="6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2" name="Freeform 348"/>
          <p:cNvSpPr>
            <a:spLocks/>
          </p:cNvSpPr>
          <p:nvPr>
            <p:custDataLst>
              <p:tags r:id="rId233"/>
            </p:custDataLst>
          </p:nvPr>
        </p:nvSpPr>
        <p:spPr bwMode="auto">
          <a:xfrm>
            <a:off x="2436813" y="3089275"/>
            <a:ext cx="7937" cy="57150"/>
          </a:xfrm>
          <a:custGeom>
            <a:avLst/>
            <a:gdLst>
              <a:gd name="T0" fmla="*/ 0 w 14"/>
              <a:gd name="T1" fmla="*/ 2147483647 h 12"/>
              <a:gd name="T2" fmla="*/ 2147483647 w 14"/>
              <a:gd name="T3" fmla="*/ 0 h 12"/>
              <a:gd name="T4" fmla="*/ 0 w 14"/>
              <a:gd name="T5" fmla="*/ 2147483647 h 12"/>
              <a:gd name="T6" fmla="*/ 0 60000 65536"/>
              <a:gd name="T7" fmla="*/ 0 60000 65536"/>
              <a:gd name="T8" fmla="*/ 0 60000 65536"/>
              <a:gd name="T9" fmla="*/ 0 w 14"/>
              <a:gd name="T10" fmla="*/ 0 h 12"/>
              <a:gd name="T11" fmla="*/ 14 w 14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" h="12">
                <a:moveTo>
                  <a:pt x="0" y="12"/>
                </a:moveTo>
                <a:lnTo>
                  <a:pt x="14" y="0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3" name="Freeform 349"/>
          <p:cNvSpPr>
            <a:spLocks/>
          </p:cNvSpPr>
          <p:nvPr>
            <p:custDataLst>
              <p:tags r:id="rId234"/>
            </p:custDataLst>
          </p:nvPr>
        </p:nvSpPr>
        <p:spPr bwMode="auto">
          <a:xfrm>
            <a:off x="2416175" y="3081338"/>
            <a:ext cx="11113" cy="58737"/>
          </a:xfrm>
          <a:custGeom>
            <a:avLst/>
            <a:gdLst>
              <a:gd name="T0" fmla="*/ 0 w 27"/>
              <a:gd name="T1" fmla="*/ 0 h 7"/>
              <a:gd name="T2" fmla="*/ 0 w 27"/>
              <a:gd name="T3" fmla="*/ 2147483647 h 7"/>
              <a:gd name="T4" fmla="*/ 2147483647 w 27"/>
              <a:gd name="T5" fmla="*/ 2147483647 h 7"/>
              <a:gd name="T6" fmla="*/ 2147483647 w 27"/>
              <a:gd name="T7" fmla="*/ 2147483647 h 7"/>
              <a:gd name="T8" fmla="*/ 2147483647 w 27"/>
              <a:gd name="T9" fmla="*/ 2147483647 h 7"/>
              <a:gd name="T10" fmla="*/ 2147483647 w 27"/>
              <a:gd name="T11" fmla="*/ 2147483647 h 7"/>
              <a:gd name="T12" fmla="*/ 2147483647 w 27"/>
              <a:gd name="T13" fmla="*/ 2147483647 h 7"/>
              <a:gd name="T14" fmla="*/ 2147483647 w 27"/>
              <a:gd name="T15" fmla="*/ 2147483647 h 7"/>
              <a:gd name="T16" fmla="*/ 2147483647 w 27"/>
              <a:gd name="T17" fmla="*/ 0 h 7"/>
              <a:gd name="T18" fmla="*/ 0 w 27"/>
              <a:gd name="T19" fmla="*/ 0 h 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7"/>
              <a:gd name="T31" fmla="*/ 0 h 7"/>
              <a:gd name="T32" fmla="*/ 27 w 27"/>
              <a:gd name="T33" fmla="*/ 7 h 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7" h="7">
                <a:moveTo>
                  <a:pt x="0" y="0"/>
                </a:moveTo>
                <a:lnTo>
                  <a:pt x="0" y="4"/>
                </a:lnTo>
                <a:lnTo>
                  <a:pt x="2" y="6"/>
                </a:lnTo>
                <a:lnTo>
                  <a:pt x="7" y="7"/>
                </a:lnTo>
                <a:lnTo>
                  <a:pt x="10" y="7"/>
                </a:lnTo>
                <a:lnTo>
                  <a:pt x="15" y="6"/>
                </a:lnTo>
                <a:lnTo>
                  <a:pt x="19" y="4"/>
                </a:lnTo>
                <a:lnTo>
                  <a:pt x="23" y="2"/>
                </a:lnTo>
                <a:lnTo>
                  <a:pt x="2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4" name="Freeform 350"/>
          <p:cNvSpPr>
            <a:spLocks/>
          </p:cNvSpPr>
          <p:nvPr>
            <p:custDataLst>
              <p:tags r:id="rId235"/>
            </p:custDataLst>
          </p:nvPr>
        </p:nvSpPr>
        <p:spPr bwMode="auto">
          <a:xfrm>
            <a:off x="2465388" y="3109913"/>
            <a:ext cx="14287" cy="60325"/>
          </a:xfrm>
          <a:custGeom>
            <a:avLst/>
            <a:gdLst>
              <a:gd name="T0" fmla="*/ 0 w 27"/>
              <a:gd name="T1" fmla="*/ 0 h 6"/>
              <a:gd name="T2" fmla="*/ 2147483647 w 27"/>
              <a:gd name="T3" fmla="*/ 2147483647 h 6"/>
              <a:gd name="T4" fmla="*/ 2147483647 w 27"/>
              <a:gd name="T5" fmla="*/ 2147483647 h 6"/>
              <a:gd name="T6" fmla="*/ 0 60000 65536"/>
              <a:gd name="T7" fmla="*/ 0 60000 65536"/>
              <a:gd name="T8" fmla="*/ 0 60000 65536"/>
              <a:gd name="T9" fmla="*/ 0 w 27"/>
              <a:gd name="T10" fmla="*/ 0 h 6"/>
              <a:gd name="T11" fmla="*/ 27 w 27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7" h="6">
                <a:moveTo>
                  <a:pt x="0" y="0"/>
                </a:moveTo>
                <a:lnTo>
                  <a:pt x="11" y="3"/>
                </a:lnTo>
                <a:lnTo>
                  <a:pt x="27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5" name="Line 351"/>
          <p:cNvSpPr>
            <a:spLocks noChangeShapeType="1"/>
          </p:cNvSpPr>
          <p:nvPr>
            <p:custDataLst>
              <p:tags r:id="rId236"/>
            </p:custDataLst>
          </p:nvPr>
        </p:nvSpPr>
        <p:spPr bwMode="auto">
          <a:xfrm flipH="1" flipV="1">
            <a:off x="2473325" y="3106738"/>
            <a:ext cx="6350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6" name="Line 352"/>
          <p:cNvSpPr>
            <a:spLocks noChangeShapeType="1"/>
          </p:cNvSpPr>
          <p:nvPr>
            <p:custDataLst>
              <p:tags r:id="rId237"/>
            </p:custDataLst>
          </p:nvPr>
        </p:nvSpPr>
        <p:spPr bwMode="auto">
          <a:xfrm flipH="1">
            <a:off x="2473325" y="3132138"/>
            <a:ext cx="6350" cy="111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7" name="Freeform 353"/>
          <p:cNvSpPr>
            <a:spLocks/>
          </p:cNvSpPr>
          <p:nvPr>
            <p:custDataLst>
              <p:tags r:id="rId238"/>
            </p:custDataLst>
          </p:nvPr>
        </p:nvSpPr>
        <p:spPr bwMode="auto">
          <a:xfrm>
            <a:off x="2473325" y="3127375"/>
            <a:ext cx="11113" cy="58738"/>
          </a:xfrm>
          <a:custGeom>
            <a:avLst/>
            <a:gdLst>
              <a:gd name="T0" fmla="*/ 0 w 20"/>
              <a:gd name="T1" fmla="*/ 2147483647 h 24"/>
              <a:gd name="T2" fmla="*/ 2147483647 w 20"/>
              <a:gd name="T3" fmla="*/ 2147483647 h 24"/>
              <a:gd name="T4" fmla="*/ 2147483647 w 20"/>
              <a:gd name="T5" fmla="*/ 2147483647 h 24"/>
              <a:gd name="T6" fmla="*/ 2147483647 w 20"/>
              <a:gd name="T7" fmla="*/ 2147483647 h 24"/>
              <a:gd name="T8" fmla="*/ 2147483647 w 20"/>
              <a:gd name="T9" fmla="*/ 2147483647 h 24"/>
              <a:gd name="T10" fmla="*/ 2147483647 w 20"/>
              <a:gd name="T11" fmla="*/ 2147483647 h 24"/>
              <a:gd name="T12" fmla="*/ 2147483647 w 20"/>
              <a:gd name="T13" fmla="*/ 2147483647 h 24"/>
              <a:gd name="T14" fmla="*/ 2147483647 w 20"/>
              <a:gd name="T15" fmla="*/ 2147483647 h 24"/>
              <a:gd name="T16" fmla="*/ 2147483647 w 20"/>
              <a:gd name="T17" fmla="*/ 0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"/>
              <a:gd name="T28" fmla="*/ 0 h 24"/>
              <a:gd name="T29" fmla="*/ 20 w 20"/>
              <a:gd name="T30" fmla="*/ 24 h 2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" h="24">
                <a:moveTo>
                  <a:pt x="0" y="24"/>
                </a:moveTo>
                <a:lnTo>
                  <a:pt x="2" y="24"/>
                </a:lnTo>
                <a:lnTo>
                  <a:pt x="6" y="22"/>
                </a:lnTo>
                <a:lnTo>
                  <a:pt x="9" y="20"/>
                </a:lnTo>
                <a:lnTo>
                  <a:pt x="12" y="16"/>
                </a:lnTo>
                <a:lnTo>
                  <a:pt x="15" y="13"/>
                </a:lnTo>
                <a:lnTo>
                  <a:pt x="18" y="9"/>
                </a:lnTo>
                <a:lnTo>
                  <a:pt x="19" y="4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8" name="Freeform 354"/>
          <p:cNvSpPr>
            <a:spLocks/>
          </p:cNvSpPr>
          <p:nvPr>
            <p:custDataLst>
              <p:tags r:id="rId239"/>
            </p:custDataLst>
          </p:nvPr>
        </p:nvSpPr>
        <p:spPr bwMode="auto">
          <a:xfrm>
            <a:off x="2479675" y="3155950"/>
            <a:ext cx="17463" cy="55563"/>
          </a:xfrm>
          <a:custGeom>
            <a:avLst/>
            <a:gdLst>
              <a:gd name="T0" fmla="*/ 2147483647 w 33"/>
              <a:gd name="T1" fmla="*/ 2147483647 h 25"/>
              <a:gd name="T2" fmla="*/ 0 w 33"/>
              <a:gd name="T3" fmla="*/ 2147483647 h 25"/>
              <a:gd name="T4" fmla="*/ 2147483647 w 33"/>
              <a:gd name="T5" fmla="*/ 2147483647 h 25"/>
              <a:gd name="T6" fmla="*/ 2147483647 w 33"/>
              <a:gd name="T7" fmla="*/ 2147483647 h 25"/>
              <a:gd name="T8" fmla="*/ 2147483647 w 33"/>
              <a:gd name="T9" fmla="*/ 2147483647 h 25"/>
              <a:gd name="T10" fmla="*/ 2147483647 w 33"/>
              <a:gd name="T11" fmla="*/ 2147483647 h 25"/>
              <a:gd name="T12" fmla="*/ 2147483647 w 33"/>
              <a:gd name="T13" fmla="*/ 0 h 25"/>
              <a:gd name="T14" fmla="*/ 2147483647 w 33"/>
              <a:gd name="T15" fmla="*/ 0 h 25"/>
              <a:gd name="T16" fmla="*/ 2147483647 w 33"/>
              <a:gd name="T17" fmla="*/ 2147483647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25"/>
              <a:gd name="T29" fmla="*/ 33 w 33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25">
                <a:moveTo>
                  <a:pt x="13" y="7"/>
                </a:moveTo>
                <a:lnTo>
                  <a:pt x="0" y="19"/>
                </a:lnTo>
                <a:lnTo>
                  <a:pt x="10" y="20"/>
                </a:lnTo>
                <a:lnTo>
                  <a:pt x="19" y="22"/>
                </a:lnTo>
                <a:lnTo>
                  <a:pt x="27" y="25"/>
                </a:lnTo>
                <a:lnTo>
                  <a:pt x="33" y="25"/>
                </a:lnTo>
                <a:lnTo>
                  <a:pt x="33" y="0"/>
                </a:lnTo>
                <a:lnTo>
                  <a:pt x="27" y="0"/>
                </a:lnTo>
                <a:lnTo>
                  <a:pt x="13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69" name="Freeform 355"/>
          <p:cNvSpPr>
            <a:spLocks/>
          </p:cNvSpPr>
          <p:nvPr>
            <p:custDataLst>
              <p:tags r:id="rId240"/>
            </p:custDataLst>
          </p:nvPr>
        </p:nvSpPr>
        <p:spPr bwMode="auto">
          <a:xfrm>
            <a:off x="2486025" y="3203575"/>
            <a:ext cx="15875" cy="57150"/>
          </a:xfrm>
          <a:custGeom>
            <a:avLst/>
            <a:gdLst>
              <a:gd name="T0" fmla="*/ 0 w 40"/>
              <a:gd name="T1" fmla="*/ 0 h 18"/>
              <a:gd name="T2" fmla="*/ 2147483647 w 40"/>
              <a:gd name="T3" fmla="*/ 2147483647 h 18"/>
              <a:gd name="T4" fmla="*/ 2147483647 w 40"/>
              <a:gd name="T5" fmla="*/ 2147483647 h 18"/>
              <a:gd name="T6" fmla="*/ 2147483647 w 40"/>
              <a:gd name="T7" fmla="*/ 2147483647 h 18"/>
              <a:gd name="T8" fmla="*/ 2147483647 w 40"/>
              <a:gd name="T9" fmla="*/ 2147483647 h 18"/>
              <a:gd name="T10" fmla="*/ 2147483647 w 40"/>
              <a:gd name="T11" fmla="*/ 2147483647 h 18"/>
              <a:gd name="T12" fmla="*/ 2147483647 w 40"/>
              <a:gd name="T13" fmla="*/ 2147483647 h 18"/>
              <a:gd name="T14" fmla="*/ 2147483647 w 40"/>
              <a:gd name="T15" fmla="*/ 0 h 18"/>
              <a:gd name="T16" fmla="*/ 2147483647 w 40"/>
              <a:gd name="T17" fmla="*/ 0 h 18"/>
              <a:gd name="T18" fmla="*/ 2147483647 w 40"/>
              <a:gd name="T19" fmla="*/ 0 h 18"/>
              <a:gd name="T20" fmla="*/ 2147483647 w 40"/>
              <a:gd name="T21" fmla="*/ 0 h 18"/>
              <a:gd name="T22" fmla="*/ 0 w 4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0"/>
              <a:gd name="T37" fmla="*/ 0 h 18"/>
              <a:gd name="T38" fmla="*/ 40 w 4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0" h="18">
                <a:moveTo>
                  <a:pt x="0" y="0"/>
                </a:moveTo>
                <a:lnTo>
                  <a:pt x="3" y="6"/>
                </a:lnTo>
                <a:lnTo>
                  <a:pt x="6" y="11"/>
                </a:lnTo>
                <a:lnTo>
                  <a:pt x="10" y="14"/>
                </a:lnTo>
                <a:lnTo>
                  <a:pt x="15" y="16"/>
                </a:lnTo>
                <a:lnTo>
                  <a:pt x="27" y="18"/>
                </a:lnTo>
                <a:lnTo>
                  <a:pt x="40" y="18"/>
                </a:lnTo>
                <a:lnTo>
                  <a:pt x="40" y="0"/>
                </a:lnTo>
                <a:lnTo>
                  <a:pt x="30" y="0"/>
                </a:lnTo>
                <a:lnTo>
                  <a:pt x="20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0" name="Freeform 356"/>
          <p:cNvSpPr>
            <a:spLocks/>
          </p:cNvSpPr>
          <p:nvPr>
            <p:custDataLst>
              <p:tags r:id="rId241"/>
            </p:custDataLst>
          </p:nvPr>
        </p:nvSpPr>
        <p:spPr bwMode="auto">
          <a:xfrm>
            <a:off x="2495550" y="3228975"/>
            <a:ext cx="3175" cy="57150"/>
          </a:xfrm>
          <a:custGeom>
            <a:avLst/>
            <a:gdLst>
              <a:gd name="T0" fmla="*/ 2147483647 w 11"/>
              <a:gd name="T1" fmla="*/ 2147483647 h 32"/>
              <a:gd name="T2" fmla="*/ 2147483647 w 11"/>
              <a:gd name="T3" fmla="*/ 2147483647 h 32"/>
              <a:gd name="T4" fmla="*/ 2147483647 w 11"/>
              <a:gd name="T5" fmla="*/ 2147483647 h 32"/>
              <a:gd name="T6" fmla="*/ 2147483647 w 11"/>
              <a:gd name="T7" fmla="*/ 2147483647 h 32"/>
              <a:gd name="T8" fmla="*/ 2147483647 w 11"/>
              <a:gd name="T9" fmla="*/ 2147483647 h 32"/>
              <a:gd name="T10" fmla="*/ 2147483647 w 11"/>
              <a:gd name="T11" fmla="*/ 2147483647 h 32"/>
              <a:gd name="T12" fmla="*/ 2147483647 w 11"/>
              <a:gd name="T13" fmla="*/ 0 h 32"/>
              <a:gd name="T14" fmla="*/ 2147483647 w 11"/>
              <a:gd name="T15" fmla="*/ 2147483647 h 32"/>
              <a:gd name="T16" fmla="*/ 2147483647 w 11"/>
              <a:gd name="T17" fmla="*/ 2147483647 h 32"/>
              <a:gd name="T18" fmla="*/ 2147483647 w 11"/>
              <a:gd name="T19" fmla="*/ 2147483647 h 32"/>
              <a:gd name="T20" fmla="*/ 0 w 11"/>
              <a:gd name="T21" fmla="*/ 2147483647 h 32"/>
              <a:gd name="T22" fmla="*/ 0 w 11"/>
              <a:gd name="T23" fmla="*/ 2147483647 h 32"/>
              <a:gd name="T24" fmla="*/ 2147483647 w 11"/>
              <a:gd name="T25" fmla="*/ 2147483647 h 32"/>
              <a:gd name="T26" fmla="*/ 2147483647 w 11"/>
              <a:gd name="T27" fmla="*/ 2147483647 h 32"/>
              <a:gd name="T28" fmla="*/ 2147483647 w 11"/>
              <a:gd name="T29" fmla="*/ 2147483647 h 3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"/>
              <a:gd name="T46" fmla="*/ 0 h 32"/>
              <a:gd name="T47" fmla="*/ 11 w 11"/>
              <a:gd name="T48" fmla="*/ 32 h 3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" h="32">
                <a:moveTo>
                  <a:pt x="4" y="32"/>
                </a:moveTo>
                <a:lnTo>
                  <a:pt x="6" y="28"/>
                </a:lnTo>
                <a:lnTo>
                  <a:pt x="8" y="25"/>
                </a:lnTo>
                <a:lnTo>
                  <a:pt x="9" y="22"/>
                </a:lnTo>
                <a:lnTo>
                  <a:pt x="10" y="18"/>
                </a:lnTo>
                <a:lnTo>
                  <a:pt x="11" y="9"/>
                </a:lnTo>
                <a:lnTo>
                  <a:pt x="11" y="0"/>
                </a:lnTo>
                <a:lnTo>
                  <a:pt x="6" y="3"/>
                </a:lnTo>
                <a:lnTo>
                  <a:pt x="3" y="7"/>
                </a:lnTo>
                <a:lnTo>
                  <a:pt x="1" y="11"/>
                </a:lnTo>
                <a:lnTo>
                  <a:pt x="0" y="16"/>
                </a:lnTo>
                <a:lnTo>
                  <a:pt x="0" y="20"/>
                </a:lnTo>
                <a:lnTo>
                  <a:pt x="1" y="24"/>
                </a:lnTo>
                <a:lnTo>
                  <a:pt x="2" y="28"/>
                </a:lnTo>
                <a:lnTo>
                  <a:pt x="4" y="3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1" name="Freeform 357"/>
          <p:cNvSpPr>
            <a:spLocks/>
          </p:cNvSpPr>
          <p:nvPr>
            <p:custDataLst>
              <p:tags r:id="rId242"/>
            </p:custDataLst>
          </p:nvPr>
        </p:nvSpPr>
        <p:spPr bwMode="auto">
          <a:xfrm>
            <a:off x="2517775" y="3259138"/>
            <a:ext cx="1588" cy="55562"/>
          </a:xfrm>
          <a:custGeom>
            <a:avLst/>
            <a:gdLst>
              <a:gd name="T0" fmla="*/ 0 w 14"/>
              <a:gd name="T1" fmla="*/ 0 h 24"/>
              <a:gd name="T2" fmla="*/ 0 w 14"/>
              <a:gd name="T3" fmla="*/ 2147483647 h 24"/>
              <a:gd name="T4" fmla="*/ 2147483647 w 14"/>
              <a:gd name="T5" fmla="*/ 2147483647 h 24"/>
              <a:gd name="T6" fmla="*/ 0 w 14"/>
              <a:gd name="T7" fmla="*/ 0 h 24"/>
              <a:gd name="T8" fmla="*/ 0 60000 65536"/>
              <a:gd name="T9" fmla="*/ 0 60000 65536"/>
              <a:gd name="T10" fmla="*/ 0 60000 65536"/>
              <a:gd name="T11" fmla="*/ 0 60000 65536"/>
              <a:gd name="T12" fmla="*/ 0 w 14"/>
              <a:gd name="T13" fmla="*/ 0 h 24"/>
              <a:gd name="T14" fmla="*/ 14 w 14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" h="24">
                <a:moveTo>
                  <a:pt x="0" y="0"/>
                </a:moveTo>
                <a:lnTo>
                  <a:pt x="0" y="24"/>
                </a:lnTo>
                <a:lnTo>
                  <a:pt x="14" y="1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2" name="Freeform 358"/>
          <p:cNvSpPr>
            <a:spLocks/>
          </p:cNvSpPr>
          <p:nvPr>
            <p:custDataLst>
              <p:tags r:id="rId243"/>
            </p:custDataLst>
          </p:nvPr>
        </p:nvSpPr>
        <p:spPr bwMode="auto">
          <a:xfrm>
            <a:off x="2479675" y="3271838"/>
            <a:ext cx="15875" cy="58737"/>
          </a:xfrm>
          <a:custGeom>
            <a:avLst/>
            <a:gdLst>
              <a:gd name="T0" fmla="*/ 0 w 27"/>
              <a:gd name="T1" fmla="*/ 2147483647 h 18"/>
              <a:gd name="T2" fmla="*/ 2147483647 w 27"/>
              <a:gd name="T3" fmla="*/ 2147483647 h 18"/>
              <a:gd name="T4" fmla="*/ 2147483647 w 27"/>
              <a:gd name="T5" fmla="*/ 2147483647 h 18"/>
              <a:gd name="T6" fmla="*/ 2147483647 w 27"/>
              <a:gd name="T7" fmla="*/ 2147483647 h 18"/>
              <a:gd name="T8" fmla="*/ 2147483647 w 27"/>
              <a:gd name="T9" fmla="*/ 0 h 18"/>
              <a:gd name="T10" fmla="*/ 2147483647 w 27"/>
              <a:gd name="T11" fmla="*/ 0 h 18"/>
              <a:gd name="T12" fmla="*/ 2147483647 w 27"/>
              <a:gd name="T13" fmla="*/ 2147483647 h 18"/>
              <a:gd name="T14" fmla="*/ 2147483647 w 27"/>
              <a:gd name="T15" fmla="*/ 2147483647 h 18"/>
              <a:gd name="T16" fmla="*/ 2147483647 w 27"/>
              <a:gd name="T17" fmla="*/ 2147483647 h 18"/>
              <a:gd name="T18" fmla="*/ 2147483647 w 27"/>
              <a:gd name="T19" fmla="*/ 2147483647 h 18"/>
              <a:gd name="T20" fmla="*/ 0 w 27"/>
              <a:gd name="T21" fmla="*/ 2147483647 h 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7"/>
              <a:gd name="T34" fmla="*/ 0 h 18"/>
              <a:gd name="T35" fmla="*/ 27 w 27"/>
              <a:gd name="T36" fmla="*/ 18 h 1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7" h="18">
                <a:moveTo>
                  <a:pt x="0" y="12"/>
                </a:moveTo>
                <a:lnTo>
                  <a:pt x="7" y="15"/>
                </a:lnTo>
                <a:lnTo>
                  <a:pt x="13" y="18"/>
                </a:lnTo>
                <a:lnTo>
                  <a:pt x="22" y="7"/>
                </a:lnTo>
                <a:lnTo>
                  <a:pt x="27" y="0"/>
                </a:lnTo>
                <a:lnTo>
                  <a:pt x="22" y="0"/>
                </a:lnTo>
                <a:lnTo>
                  <a:pt x="18" y="1"/>
                </a:lnTo>
                <a:lnTo>
                  <a:pt x="13" y="2"/>
                </a:lnTo>
                <a:lnTo>
                  <a:pt x="10" y="4"/>
                </a:lnTo>
                <a:lnTo>
                  <a:pt x="5" y="8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3" name="Freeform 359"/>
          <p:cNvSpPr>
            <a:spLocks/>
          </p:cNvSpPr>
          <p:nvPr>
            <p:custDataLst>
              <p:tags r:id="rId244"/>
            </p:custDataLst>
          </p:nvPr>
        </p:nvSpPr>
        <p:spPr bwMode="auto">
          <a:xfrm>
            <a:off x="2465388" y="3336925"/>
            <a:ext cx="23812" cy="57150"/>
          </a:xfrm>
          <a:custGeom>
            <a:avLst/>
            <a:gdLst>
              <a:gd name="T0" fmla="*/ 0 w 47"/>
              <a:gd name="T1" fmla="*/ 2147483647 h 49"/>
              <a:gd name="T2" fmla="*/ 2147483647 w 47"/>
              <a:gd name="T3" fmla="*/ 2147483647 h 49"/>
              <a:gd name="T4" fmla="*/ 2147483647 w 47"/>
              <a:gd name="T5" fmla="*/ 2147483647 h 49"/>
              <a:gd name="T6" fmla="*/ 2147483647 w 47"/>
              <a:gd name="T7" fmla="*/ 2147483647 h 49"/>
              <a:gd name="T8" fmla="*/ 2147483647 w 47"/>
              <a:gd name="T9" fmla="*/ 2147483647 h 49"/>
              <a:gd name="T10" fmla="*/ 2147483647 w 47"/>
              <a:gd name="T11" fmla="*/ 2147483647 h 49"/>
              <a:gd name="T12" fmla="*/ 2147483647 w 47"/>
              <a:gd name="T13" fmla="*/ 2147483647 h 49"/>
              <a:gd name="T14" fmla="*/ 2147483647 w 47"/>
              <a:gd name="T15" fmla="*/ 2147483647 h 49"/>
              <a:gd name="T16" fmla="*/ 2147483647 w 47"/>
              <a:gd name="T17" fmla="*/ 2147483647 h 49"/>
              <a:gd name="T18" fmla="*/ 2147483647 w 47"/>
              <a:gd name="T19" fmla="*/ 2147483647 h 49"/>
              <a:gd name="T20" fmla="*/ 2147483647 w 47"/>
              <a:gd name="T21" fmla="*/ 2147483647 h 49"/>
              <a:gd name="T22" fmla="*/ 2147483647 w 47"/>
              <a:gd name="T23" fmla="*/ 2147483647 h 49"/>
              <a:gd name="T24" fmla="*/ 2147483647 w 47"/>
              <a:gd name="T25" fmla="*/ 2147483647 h 49"/>
              <a:gd name="T26" fmla="*/ 2147483647 w 47"/>
              <a:gd name="T27" fmla="*/ 2147483647 h 49"/>
              <a:gd name="T28" fmla="*/ 2147483647 w 47"/>
              <a:gd name="T29" fmla="*/ 2147483647 h 49"/>
              <a:gd name="T30" fmla="*/ 2147483647 w 47"/>
              <a:gd name="T31" fmla="*/ 2147483647 h 49"/>
              <a:gd name="T32" fmla="*/ 2147483647 w 47"/>
              <a:gd name="T33" fmla="*/ 0 h 49"/>
              <a:gd name="T34" fmla="*/ 2147483647 w 47"/>
              <a:gd name="T35" fmla="*/ 0 h 49"/>
              <a:gd name="T36" fmla="*/ 2147483647 w 47"/>
              <a:gd name="T37" fmla="*/ 2147483647 h 49"/>
              <a:gd name="T38" fmla="*/ 2147483647 w 47"/>
              <a:gd name="T39" fmla="*/ 2147483647 h 49"/>
              <a:gd name="T40" fmla="*/ 2147483647 w 47"/>
              <a:gd name="T41" fmla="*/ 2147483647 h 49"/>
              <a:gd name="T42" fmla="*/ 2147483647 w 47"/>
              <a:gd name="T43" fmla="*/ 2147483647 h 49"/>
              <a:gd name="T44" fmla="*/ 2147483647 w 47"/>
              <a:gd name="T45" fmla="*/ 2147483647 h 49"/>
              <a:gd name="T46" fmla="*/ 0 w 47"/>
              <a:gd name="T47" fmla="*/ 2147483647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7"/>
              <a:gd name="T73" fmla="*/ 0 h 49"/>
              <a:gd name="T74" fmla="*/ 47 w 47"/>
              <a:gd name="T75" fmla="*/ 49 h 49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7" h="49">
                <a:moveTo>
                  <a:pt x="0" y="36"/>
                </a:moveTo>
                <a:lnTo>
                  <a:pt x="1" y="39"/>
                </a:lnTo>
                <a:lnTo>
                  <a:pt x="2" y="41"/>
                </a:lnTo>
                <a:lnTo>
                  <a:pt x="4" y="43"/>
                </a:lnTo>
                <a:lnTo>
                  <a:pt x="6" y="45"/>
                </a:lnTo>
                <a:lnTo>
                  <a:pt x="12" y="48"/>
                </a:lnTo>
                <a:lnTo>
                  <a:pt x="14" y="49"/>
                </a:lnTo>
                <a:lnTo>
                  <a:pt x="18" y="49"/>
                </a:lnTo>
                <a:lnTo>
                  <a:pt x="24" y="46"/>
                </a:lnTo>
                <a:lnTo>
                  <a:pt x="29" y="42"/>
                </a:lnTo>
                <a:lnTo>
                  <a:pt x="35" y="39"/>
                </a:lnTo>
                <a:lnTo>
                  <a:pt x="39" y="35"/>
                </a:lnTo>
                <a:lnTo>
                  <a:pt x="44" y="31"/>
                </a:lnTo>
                <a:lnTo>
                  <a:pt x="46" y="27"/>
                </a:lnTo>
                <a:lnTo>
                  <a:pt x="47" y="24"/>
                </a:lnTo>
                <a:lnTo>
                  <a:pt x="47" y="12"/>
                </a:lnTo>
                <a:lnTo>
                  <a:pt x="47" y="0"/>
                </a:lnTo>
                <a:lnTo>
                  <a:pt x="27" y="0"/>
                </a:lnTo>
                <a:lnTo>
                  <a:pt x="17" y="8"/>
                </a:lnTo>
                <a:lnTo>
                  <a:pt x="9" y="16"/>
                </a:lnTo>
                <a:lnTo>
                  <a:pt x="5" y="20"/>
                </a:lnTo>
                <a:lnTo>
                  <a:pt x="2" y="25"/>
                </a:lnTo>
                <a:lnTo>
                  <a:pt x="1" y="30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4" name="Freeform 360"/>
          <p:cNvSpPr>
            <a:spLocks/>
          </p:cNvSpPr>
          <p:nvPr>
            <p:custDataLst>
              <p:tags r:id="rId245"/>
            </p:custDataLst>
          </p:nvPr>
        </p:nvSpPr>
        <p:spPr bwMode="auto">
          <a:xfrm>
            <a:off x="2484438" y="3313113"/>
            <a:ext cx="12700" cy="57150"/>
          </a:xfrm>
          <a:custGeom>
            <a:avLst/>
            <a:gdLst>
              <a:gd name="T0" fmla="*/ 0 w 26"/>
              <a:gd name="T1" fmla="*/ 0 h 9"/>
              <a:gd name="T2" fmla="*/ 0 w 26"/>
              <a:gd name="T3" fmla="*/ 2147483647 h 9"/>
              <a:gd name="T4" fmla="*/ 2147483647 w 26"/>
              <a:gd name="T5" fmla="*/ 2147483647 h 9"/>
              <a:gd name="T6" fmla="*/ 2147483647 w 26"/>
              <a:gd name="T7" fmla="*/ 2147483647 h 9"/>
              <a:gd name="T8" fmla="*/ 2147483647 w 26"/>
              <a:gd name="T9" fmla="*/ 2147483647 h 9"/>
              <a:gd name="T10" fmla="*/ 2147483647 w 26"/>
              <a:gd name="T11" fmla="*/ 2147483647 h 9"/>
              <a:gd name="T12" fmla="*/ 2147483647 w 26"/>
              <a:gd name="T13" fmla="*/ 2147483647 h 9"/>
              <a:gd name="T14" fmla="*/ 2147483647 w 26"/>
              <a:gd name="T15" fmla="*/ 2147483647 h 9"/>
              <a:gd name="T16" fmla="*/ 2147483647 w 26"/>
              <a:gd name="T17" fmla="*/ 0 h 9"/>
              <a:gd name="T18" fmla="*/ 0 w 26"/>
              <a:gd name="T19" fmla="*/ 0 h 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6"/>
              <a:gd name="T31" fmla="*/ 0 h 9"/>
              <a:gd name="T32" fmla="*/ 26 w 26"/>
              <a:gd name="T33" fmla="*/ 9 h 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6" h="9">
                <a:moveTo>
                  <a:pt x="0" y="0"/>
                </a:moveTo>
                <a:lnTo>
                  <a:pt x="0" y="4"/>
                </a:lnTo>
                <a:lnTo>
                  <a:pt x="3" y="7"/>
                </a:lnTo>
                <a:lnTo>
                  <a:pt x="6" y="8"/>
                </a:lnTo>
                <a:lnTo>
                  <a:pt x="11" y="9"/>
                </a:lnTo>
                <a:lnTo>
                  <a:pt x="15" y="8"/>
                </a:lnTo>
                <a:lnTo>
                  <a:pt x="20" y="7"/>
                </a:lnTo>
                <a:lnTo>
                  <a:pt x="23" y="4"/>
                </a:lnTo>
                <a:lnTo>
                  <a:pt x="2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75" name="Freeform 361"/>
          <p:cNvSpPr>
            <a:spLocks/>
          </p:cNvSpPr>
          <p:nvPr>
            <p:custDataLst>
              <p:tags r:id="rId246"/>
            </p:custDataLst>
          </p:nvPr>
        </p:nvSpPr>
        <p:spPr bwMode="auto">
          <a:xfrm>
            <a:off x="1966913" y="2984500"/>
            <a:ext cx="15875" cy="57150"/>
          </a:xfrm>
          <a:custGeom>
            <a:avLst/>
            <a:gdLst>
              <a:gd name="T0" fmla="*/ 0 w 39"/>
              <a:gd name="T1" fmla="*/ 0 h 18"/>
              <a:gd name="T2" fmla="*/ 0 w 39"/>
              <a:gd name="T3" fmla="*/ 2147483647 h 18"/>
              <a:gd name="T4" fmla="*/ 2147483647 w 39"/>
              <a:gd name="T5" fmla="*/ 2147483647 h 18"/>
              <a:gd name="T6" fmla="*/ 2147483647 w 39"/>
              <a:gd name="T7" fmla="*/ 2147483647 h 18"/>
              <a:gd name="T8" fmla="*/ 2147483647 w 39"/>
              <a:gd name="T9" fmla="*/ 2147483647 h 18"/>
              <a:gd name="T10" fmla="*/ 2147483647 w 39"/>
              <a:gd name="T11" fmla="*/ 2147483647 h 18"/>
              <a:gd name="T12" fmla="*/ 2147483647 w 39"/>
              <a:gd name="T13" fmla="*/ 2147483647 h 18"/>
              <a:gd name="T14" fmla="*/ 2147483647 w 39"/>
              <a:gd name="T15" fmla="*/ 2147483647 h 18"/>
              <a:gd name="T16" fmla="*/ 2147483647 w 39"/>
              <a:gd name="T17" fmla="*/ 2147483647 h 18"/>
              <a:gd name="T18" fmla="*/ 2147483647 w 39"/>
              <a:gd name="T19" fmla="*/ 2147483647 h 18"/>
              <a:gd name="T20" fmla="*/ 2147483647 w 39"/>
              <a:gd name="T21" fmla="*/ 2147483647 h 18"/>
              <a:gd name="T22" fmla="*/ 2147483647 w 39"/>
              <a:gd name="T23" fmla="*/ 2147483647 h 18"/>
              <a:gd name="T24" fmla="*/ 2147483647 w 39"/>
              <a:gd name="T25" fmla="*/ 0 h 18"/>
              <a:gd name="T26" fmla="*/ 0 w 39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"/>
              <a:gd name="T43" fmla="*/ 0 h 18"/>
              <a:gd name="T44" fmla="*/ 39 w 39"/>
              <a:gd name="T45" fmla="*/ 18 h 1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" h="18">
                <a:moveTo>
                  <a:pt x="0" y="0"/>
                </a:moveTo>
                <a:lnTo>
                  <a:pt x="0" y="18"/>
                </a:lnTo>
                <a:lnTo>
                  <a:pt x="6" y="18"/>
                </a:lnTo>
                <a:lnTo>
                  <a:pt x="13" y="18"/>
                </a:lnTo>
                <a:lnTo>
                  <a:pt x="23" y="17"/>
                </a:lnTo>
                <a:lnTo>
                  <a:pt x="30" y="14"/>
                </a:lnTo>
                <a:lnTo>
                  <a:pt x="34" y="12"/>
                </a:lnTo>
                <a:lnTo>
                  <a:pt x="37" y="10"/>
                </a:lnTo>
                <a:lnTo>
                  <a:pt x="38" y="8"/>
                </a:lnTo>
                <a:lnTo>
                  <a:pt x="39" y="6"/>
                </a:lnTo>
                <a:lnTo>
                  <a:pt x="29" y="5"/>
                </a:lnTo>
                <a:lnTo>
                  <a:pt x="19" y="3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4" name="Group 362"/>
          <p:cNvGrpSpPr>
            <a:grpSpLocks/>
          </p:cNvGrpSpPr>
          <p:nvPr>
            <p:custDataLst>
              <p:tags r:id="rId247"/>
            </p:custDataLst>
          </p:nvPr>
        </p:nvGrpSpPr>
        <p:grpSpPr bwMode="auto">
          <a:xfrm>
            <a:off x="2092325" y="2817813"/>
            <a:ext cx="131763" cy="195262"/>
            <a:chOff x="1199" y="2121"/>
            <a:chExt cx="97" cy="123"/>
          </a:xfrm>
        </p:grpSpPr>
        <p:sp>
          <p:nvSpPr>
            <p:cNvPr id="48573" name="Freeform 363"/>
            <p:cNvSpPr>
              <a:spLocks/>
            </p:cNvSpPr>
            <p:nvPr/>
          </p:nvSpPr>
          <p:spPr bwMode="auto">
            <a:xfrm>
              <a:off x="1274" y="2236"/>
              <a:ext cx="16" cy="8"/>
            </a:xfrm>
            <a:custGeom>
              <a:avLst/>
              <a:gdLst>
                <a:gd name="T0" fmla="*/ 0 w 52"/>
                <a:gd name="T1" fmla="*/ 0 h 25"/>
                <a:gd name="T2" fmla="*/ 0 w 52"/>
                <a:gd name="T3" fmla="*/ 0 h 25"/>
                <a:gd name="T4" fmla="*/ 0 w 52"/>
                <a:gd name="T5" fmla="*/ 0 h 25"/>
                <a:gd name="T6" fmla="*/ 0 w 52"/>
                <a:gd name="T7" fmla="*/ 0 h 25"/>
                <a:gd name="T8" fmla="*/ 0 w 52"/>
                <a:gd name="T9" fmla="*/ 0 h 25"/>
                <a:gd name="T10" fmla="*/ 0 w 52"/>
                <a:gd name="T11" fmla="*/ 0 h 25"/>
                <a:gd name="T12" fmla="*/ 0 w 52"/>
                <a:gd name="T13" fmla="*/ 0 h 25"/>
                <a:gd name="T14" fmla="*/ 0 w 52"/>
                <a:gd name="T15" fmla="*/ 0 h 25"/>
                <a:gd name="T16" fmla="*/ 0 w 52"/>
                <a:gd name="T17" fmla="*/ 0 h 25"/>
                <a:gd name="T18" fmla="*/ 0 w 52"/>
                <a:gd name="T19" fmla="*/ 0 h 25"/>
                <a:gd name="T20" fmla="*/ 0 w 52"/>
                <a:gd name="T21" fmla="*/ 0 h 25"/>
                <a:gd name="T22" fmla="*/ 0 w 52"/>
                <a:gd name="T23" fmla="*/ 0 h 25"/>
                <a:gd name="T24" fmla="*/ 0 w 52"/>
                <a:gd name="T25" fmla="*/ 0 h 25"/>
                <a:gd name="T26" fmla="*/ 0 w 52"/>
                <a:gd name="T27" fmla="*/ 0 h 25"/>
                <a:gd name="T28" fmla="*/ 0 w 52"/>
                <a:gd name="T29" fmla="*/ 0 h 25"/>
                <a:gd name="T30" fmla="*/ 0 w 52"/>
                <a:gd name="T31" fmla="*/ 0 h 25"/>
                <a:gd name="T32" fmla="*/ 0 w 52"/>
                <a:gd name="T33" fmla="*/ 0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25"/>
                <a:gd name="T53" fmla="*/ 52 w 52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25">
                  <a:moveTo>
                    <a:pt x="0" y="25"/>
                  </a:moveTo>
                  <a:lnTo>
                    <a:pt x="7" y="25"/>
                  </a:lnTo>
                  <a:lnTo>
                    <a:pt x="15" y="24"/>
                  </a:lnTo>
                  <a:lnTo>
                    <a:pt x="23" y="22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3" y="11"/>
                  </a:lnTo>
                  <a:lnTo>
                    <a:pt x="49" y="6"/>
                  </a:lnTo>
                  <a:lnTo>
                    <a:pt x="52" y="0"/>
                  </a:lnTo>
                  <a:lnTo>
                    <a:pt x="40" y="0"/>
                  </a:lnTo>
                  <a:lnTo>
                    <a:pt x="31" y="0"/>
                  </a:lnTo>
                  <a:lnTo>
                    <a:pt x="23" y="1"/>
                  </a:lnTo>
                  <a:lnTo>
                    <a:pt x="16" y="3"/>
                  </a:lnTo>
                  <a:lnTo>
                    <a:pt x="11" y="6"/>
                  </a:lnTo>
                  <a:lnTo>
                    <a:pt x="5" y="10"/>
                  </a:lnTo>
                  <a:lnTo>
                    <a:pt x="2" y="16"/>
                  </a:lnTo>
                  <a:lnTo>
                    <a:pt x="0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4" name="Freeform 364"/>
            <p:cNvSpPr>
              <a:spLocks/>
            </p:cNvSpPr>
            <p:nvPr/>
          </p:nvSpPr>
          <p:spPr bwMode="auto">
            <a:xfrm>
              <a:off x="1199" y="2131"/>
              <a:ext cx="11" cy="4"/>
            </a:xfrm>
            <a:custGeom>
              <a:avLst/>
              <a:gdLst>
                <a:gd name="T0" fmla="*/ 0 w 33"/>
                <a:gd name="T1" fmla="*/ 0 h 13"/>
                <a:gd name="T2" fmla="*/ 0 w 33"/>
                <a:gd name="T3" fmla="*/ 0 h 13"/>
                <a:gd name="T4" fmla="*/ 0 w 33"/>
                <a:gd name="T5" fmla="*/ 0 h 13"/>
                <a:gd name="T6" fmla="*/ 0 w 33"/>
                <a:gd name="T7" fmla="*/ 0 h 13"/>
                <a:gd name="T8" fmla="*/ 0 w 33"/>
                <a:gd name="T9" fmla="*/ 0 h 13"/>
                <a:gd name="T10" fmla="*/ 0 w 33"/>
                <a:gd name="T11" fmla="*/ 0 h 13"/>
                <a:gd name="T12" fmla="*/ 0 w 33"/>
                <a:gd name="T13" fmla="*/ 0 h 13"/>
                <a:gd name="T14" fmla="*/ 0 w 33"/>
                <a:gd name="T15" fmla="*/ 0 h 13"/>
                <a:gd name="T16" fmla="*/ 0 w 33"/>
                <a:gd name="T17" fmla="*/ 0 h 13"/>
                <a:gd name="T18" fmla="*/ 0 w 33"/>
                <a:gd name="T19" fmla="*/ 0 h 13"/>
                <a:gd name="T20" fmla="*/ 0 w 33"/>
                <a:gd name="T21" fmla="*/ 0 h 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13"/>
                <a:gd name="T35" fmla="*/ 33 w 33"/>
                <a:gd name="T36" fmla="*/ 13 h 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13">
                  <a:moveTo>
                    <a:pt x="0" y="0"/>
                  </a:moveTo>
                  <a:lnTo>
                    <a:pt x="0" y="6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33" y="6"/>
                  </a:lnTo>
                  <a:lnTo>
                    <a:pt x="24" y="3"/>
                  </a:lnTo>
                  <a:lnTo>
                    <a:pt x="16" y="1"/>
                  </a:lnTo>
                  <a:lnTo>
                    <a:pt x="9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5" name="Freeform 365"/>
            <p:cNvSpPr>
              <a:spLocks/>
            </p:cNvSpPr>
            <p:nvPr/>
          </p:nvSpPr>
          <p:spPr bwMode="auto">
            <a:xfrm>
              <a:off x="1210" y="2121"/>
              <a:ext cx="20" cy="28"/>
            </a:xfrm>
            <a:custGeom>
              <a:avLst/>
              <a:gdLst>
                <a:gd name="T0" fmla="*/ 0 w 67"/>
                <a:gd name="T1" fmla="*/ 0 h 86"/>
                <a:gd name="T2" fmla="*/ 0 w 67"/>
                <a:gd name="T3" fmla="*/ 0 h 86"/>
                <a:gd name="T4" fmla="*/ 0 w 67"/>
                <a:gd name="T5" fmla="*/ 0 h 86"/>
                <a:gd name="T6" fmla="*/ 0 w 67"/>
                <a:gd name="T7" fmla="*/ 0 h 86"/>
                <a:gd name="T8" fmla="*/ 0 w 67"/>
                <a:gd name="T9" fmla="*/ 0 h 86"/>
                <a:gd name="T10" fmla="*/ 0 w 67"/>
                <a:gd name="T11" fmla="*/ 0 h 86"/>
                <a:gd name="T12" fmla="*/ 0 w 67"/>
                <a:gd name="T13" fmla="*/ 0 h 86"/>
                <a:gd name="T14" fmla="*/ 0 w 67"/>
                <a:gd name="T15" fmla="*/ 0 h 86"/>
                <a:gd name="T16" fmla="*/ 0 w 67"/>
                <a:gd name="T17" fmla="*/ 0 h 86"/>
                <a:gd name="T18" fmla="*/ 0 w 67"/>
                <a:gd name="T19" fmla="*/ 0 h 86"/>
                <a:gd name="T20" fmla="*/ 0 w 67"/>
                <a:gd name="T21" fmla="*/ 0 h 86"/>
                <a:gd name="T22" fmla="*/ 0 w 67"/>
                <a:gd name="T23" fmla="*/ 0 h 86"/>
                <a:gd name="T24" fmla="*/ 0 w 67"/>
                <a:gd name="T25" fmla="*/ 0 h 86"/>
                <a:gd name="T26" fmla="*/ 0 w 67"/>
                <a:gd name="T27" fmla="*/ 0 h 86"/>
                <a:gd name="T28" fmla="*/ 0 w 67"/>
                <a:gd name="T29" fmla="*/ 0 h 86"/>
                <a:gd name="T30" fmla="*/ 0 w 67"/>
                <a:gd name="T31" fmla="*/ 0 h 86"/>
                <a:gd name="T32" fmla="*/ 0 w 67"/>
                <a:gd name="T33" fmla="*/ 0 h 86"/>
                <a:gd name="T34" fmla="*/ 0 w 67"/>
                <a:gd name="T35" fmla="*/ 0 h 86"/>
                <a:gd name="T36" fmla="*/ 0 w 67"/>
                <a:gd name="T37" fmla="*/ 0 h 86"/>
                <a:gd name="T38" fmla="*/ 0 w 67"/>
                <a:gd name="T39" fmla="*/ 0 h 86"/>
                <a:gd name="T40" fmla="*/ 0 w 67"/>
                <a:gd name="T41" fmla="*/ 0 h 86"/>
                <a:gd name="T42" fmla="*/ 0 w 67"/>
                <a:gd name="T43" fmla="*/ 0 h 86"/>
                <a:gd name="T44" fmla="*/ 0 w 67"/>
                <a:gd name="T45" fmla="*/ 0 h 86"/>
                <a:gd name="T46" fmla="*/ 0 w 67"/>
                <a:gd name="T47" fmla="*/ 0 h 86"/>
                <a:gd name="T48" fmla="*/ 0 w 67"/>
                <a:gd name="T49" fmla="*/ 0 h 86"/>
                <a:gd name="T50" fmla="*/ 0 w 67"/>
                <a:gd name="T51" fmla="*/ 0 h 86"/>
                <a:gd name="T52" fmla="*/ 0 w 67"/>
                <a:gd name="T53" fmla="*/ 0 h 86"/>
                <a:gd name="T54" fmla="*/ 0 w 67"/>
                <a:gd name="T55" fmla="*/ 0 h 86"/>
                <a:gd name="T56" fmla="*/ 0 w 67"/>
                <a:gd name="T57" fmla="*/ 0 h 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67"/>
                <a:gd name="T88" fmla="*/ 0 h 86"/>
                <a:gd name="T89" fmla="*/ 67 w 67"/>
                <a:gd name="T90" fmla="*/ 86 h 8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67" h="86">
                  <a:moveTo>
                    <a:pt x="26" y="18"/>
                  </a:moveTo>
                  <a:lnTo>
                    <a:pt x="0" y="0"/>
                  </a:lnTo>
                  <a:lnTo>
                    <a:pt x="26" y="0"/>
                  </a:lnTo>
                  <a:lnTo>
                    <a:pt x="29" y="4"/>
                  </a:lnTo>
                  <a:lnTo>
                    <a:pt x="33" y="8"/>
                  </a:lnTo>
                  <a:lnTo>
                    <a:pt x="36" y="11"/>
                  </a:lnTo>
                  <a:lnTo>
                    <a:pt x="39" y="14"/>
                  </a:lnTo>
                  <a:lnTo>
                    <a:pt x="47" y="17"/>
                  </a:lnTo>
                  <a:lnTo>
                    <a:pt x="54" y="18"/>
                  </a:lnTo>
                  <a:lnTo>
                    <a:pt x="58" y="30"/>
                  </a:lnTo>
                  <a:lnTo>
                    <a:pt x="62" y="40"/>
                  </a:lnTo>
                  <a:lnTo>
                    <a:pt x="63" y="45"/>
                  </a:lnTo>
                  <a:lnTo>
                    <a:pt x="66" y="50"/>
                  </a:lnTo>
                  <a:lnTo>
                    <a:pt x="66" y="55"/>
                  </a:lnTo>
                  <a:lnTo>
                    <a:pt x="67" y="61"/>
                  </a:lnTo>
                  <a:lnTo>
                    <a:pt x="63" y="74"/>
                  </a:lnTo>
                  <a:lnTo>
                    <a:pt x="60" y="86"/>
                  </a:lnTo>
                  <a:lnTo>
                    <a:pt x="55" y="69"/>
                  </a:lnTo>
                  <a:lnTo>
                    <a:pt x="51" y="54"/>
                  </a:lnTo>
                  <a:lnTo>
                    <a:pt x="50" y="47"/>
                  </a:lnTo>
                  <a:lnTo>
                    <a:pt x="50" y="41"/>
                  </a:lnTo>
                  <a:lnTo>
                    <a:pt x="51" y="35"/>
                  </a:lnTo>
                  <a:lnTo>
                    <a:pt x="54" y="30"/>
                  </a:lnTo>
                  <a:lnTo>
                    <a:pt x="44" y="30"/>
                  </a:lnTo>
                  <a:lnTo>
                    <a:pt x="35" y="29"/>
                  </a:lnTo>
                  <a:lnTo>
                    <a:pt x="32" y="27"/>
                  </a:lnTo>
                  <a:lnTo>
                    <a:pt x="28" y="25"/>
                  </a:lnTo>
                  <a:lnTo>
                    <a:pt x="27" y="2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6" name="Freeform 366"/>
            <p:cNvSpPr>
              <a:spLocks/>
            </p:cNvSpPr>
            <p:nvPr/>
          </p:nvSpPr>
          <p:spPr bwMode="auto">
            <a:xfrm>
              <a:off x="1201" y="2159"/>
              <a:ext cx="16" cy="28"/>
            </a:xfrm>
            <a:custGeom>
              <a:avLst/>
              <a:gdLst>
                <a:gd name="T0" fmla="*/ 0 w 49"/>
                <a:gd name="T1" fmla="*/ 0 h 86"/>
                <a:gd name="T2" fmla="*/ 0 w 49"/>
                <a:gd name="T3" fmla="*/ 0 h 86"/>
                <a:gd name="T4" fmla="*/ 0 w 49"/>
                <a:gd name="T5" fmla="*/ 0 h 86"/>
                <a:gd name="T6" fmla="*/ 0 w 49"/>
                <a:gd name="T7" fmla="*/ 0 h 86"/>
                <a:gd name="T8" fmla="*/ 0 w 49"/>
                <a:gd name="T9" fmla="*/ 0 h 86"/>
                <a:gd name="T10" fmla="*/ 0 w 49"/>
                <a:gd name="T11" fmla="*/ 0 h 86"/>
                <a:gd name="T12" fmla="*/ 0 w 49"/>
                <a:gd name="T13" fmla="*/ 0 h 86"/>
                <a:gd name="T14" fmla="*/ 0 w 49"/>
                <a:gd name="T15" fmla="*/ 0 h 86"/>
                <a:gd name="T16" fmla="*/ 0 w 49"/>
                <a:gd name="T17" fmla="*/ 0 h 86"/>
                <a:gd name="T18" fmla="*/ 0 w 49"/>
                <a:gd name="T19" fmla="*/ 0 h 86"/>
                <a:gd name="T20" fmla="*/ 0 w 49"/>
                <a:gd name="T21" fmla="*/ 0 h 86"/>
                <a:gd name="T22" fmla="*/ 0 w 49"/>
                <a:gd name="T23" fmla="*/ 0 h 86"/>
                <a:gd name="T24" fmla="*/ 0 w 49"/>
                <a:gd name="T25" fmla="*/ 0 h 86"/>
                <a:gd name="T26" fmla="*/ 0 w 49"/>
                <a:gd name="T27" fmla="*/ 0 h 86"/>
                <a:gd name="T28" fmla="*/ 0 w 49"/>
                <a:gd name="T29" fmla="*/ 0 h 86"/>
                <a:gd name="T30" fmla="*/ 0 w 49"/>
                <a:gd name="T31" fmla="*/ 0 h 86"/>
                <a:gd name="T32" fmla="*/ 0 w 49"/>
                <a:gd name="T33" fmla="*/ 0 h 86"/>
                <a:gd name="T34" fmla="*/ 0 w 49"/>
                <a:gd name="T35" fmla="*/ 0 h 86"/>
                <a:gd name="T36" fmla="*/ 0 w 49"/>
                <a:gd name="T37" fmla="*/ 0 h 86"/>
                <a:gd name="T38" fmla="*/ 0 w 49"/>
                <a:gd name="T39" fmla="*/ 0 h 86"/>
                <a:gd name="T40" fmla="*/ 0 w 49"/>
                <a:gd name="T41" fmla="*/ 0 h 86"/>
                <a:gd name="T42" fmla="*/ 0 w 49"/>
                <a:gd name="T43" fmla="*/ 0 h 86"/>
                <a:gd name="T44" fmla="*/ 0 w 49"/>
                <a:gd name="T45" fmla="*/ 0 h 86"/>
                <a:gd name="T46" fmla="*/ 0 w 49"/>
                <a:gd name="T47" fmla="*/ 0 h 86"/>
                <a:gd name="T48" fmla="*/ 0 w 49"/>
                <a:gd name="T49" fmla="*/ 0 h 86"/>
                <a:gd name="T50" fmla="*/ 0 w 49"/>
                <a:gd name="T51" fmla="*/ 0 h 86"/>
                <a:gd name="T52" fmla="*/ 0 w 49"/>
                <a:gd name="T53" fmla="*/ 0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9"/>
                <a:gd name="T82" fmla="*/ 0 h 86"/>
                <a:gd name="T83" fmla="*/ 49 w 49"/>
                <a:gd name="T84" fmla="*/ 86 h 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9" h="86">
                  <a:moveTo>
                    <a:pt x="27" y="12"/>
                  </a:moveTo>
                  <a:lnTo>
                    <a:pt x="20" y="6"/>
                  </a:lnTo>
                  <a:lnTo>
                    <a:pt x="14" y="0"/>
                  </a:lnTo>
                  <a:lnTo>
                    <a:pt x="9" y="5"/>
                  </a:lnTo>
                  <a:lnTo>
                    <a:pt x="5" y="13"/>
                  </a:lnTo>
                  <a:lnTo>
                    <a:pt x="1" y="21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3" y="43"/>
                  </a:lnTo>
                  <a:lnTo>
                    <a:pt x="5" y="50"/>
                  </a:lnTo>
                  <a:lnTo>
                    <a:pt x="8" y="58"/>
                  </a:lnTo>
                  <a:lnTo>
                    <a:pt x="12" y="66"/>
                  </a:lnTo>
                  <a:lnTo>
                    <a:pt x="17" y="74"/>
                  </a:lnTo>
                  <a:lnTo>
                    <a:pt x="22" y="80"/>
                  </a:lnTo>
                  <a:lnTo>
                    <a:pt x="27" y="86"/>
                  </a:lnTo>
                  <a:lnTo>
                    <a:pt x="31" y="79"/>
                  </a:lnTo>
                  <a:lnTo>
                    <a:pt x="37" y="69"/>
                  </a:lnTo>
                  <a:lnTo>
                    <a:pt x="42" y="57"/>
                  </a:lnTo>
                  <a:lnTo>
                    <a:pt x="46" y="45"/>
                  </a:lnTo>
                  <a:lnTo>
                    <a:pt x="49" y="39"/>
                  </a:lnTo>
                  <a:lnTo>
                    <a:pt x="49" y="33"/>
                  </a:lnTo>
                  <a:lnTo>
                    <a:pt x="49" y="26"/>
                  </a:lnTo>
                  <a:lnTo>
                    <a:pt x="48" y="22"/>
                  </a:lnTo>
                  <a:lnTo>
                    <a:pt x="44" y="18"/>
                  </a:lnTo>
                  <a:lnTo>
                    <a:pt x="40" y="15"/>
                  </a:lnTo>
                  <a:lnTo>
                    <a:pt x="34" y="13"/>
                  </a:lnTo>
                  <a:lnTo>
                    <a:pt x="27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7" name="Freeform 367"/>
            <p:cNvSpPr>
              <a:spLocks/>
            </p:cNvSpPr>
            <p:nvPr/>
          </p:nvSpPr>
          <p:spPr bwMode="auto">
            <a:xfrm>
              <a:off x="1226" y="2161"/>
              <a:ext cx="2" cy="4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0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0 h 12"/>
                <a:gd name="T10" fmla="*/ 0 w 6"/>
                <a:gd name="T11" fmla="*/ 0 h 12"/>
                <a:gd name="T12" fmla="*/ 0 w 6"/>
                <a:gd name="T13" fmla="*/ 0 h 12"/>
                <a:gd name="T14" fmla="*/ 0 w 6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12"/>
                <a:gd name="T26" fmla="*/ 6 w 6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8" name="Freeform 368"/>
            <p:cNvSpPr>
              <a:spLocks/>
            </p:cNvSpPr>
            <p:nvPr/>
          </p:nvSpPr>
          <p:spPr bwMode="auto">
            <a:xfrm>
              <a:off x="1230" y="2154"/>
              <a:ext cx="13" cy="15"/>
            </a:xfrm>
            <a:custGeom>
              <a:avLst/>
              <a:gdLst>
                <a:gd name="T0" fmla="*/ 0 w 39"/>
                <a:gd name="T1" fmla="*/ 0 h 48"/>
                <a:gd name="T2" fmla="*/ 0 w 39"/>
                <a:gd name="T3" fmla="*/ 0 h 48"/>
                <a:gd name="T4" fmla="*/ 0 w 39"/>
                <a:gd name="T5" fmla="*/ 0 h 48"/>
                <a:gd name="T6" fmla="*/ 0 w 39"/>
                <a:gd name="T7" fmla="*/ 0 h 48"/>
                <a:gd name="T8" fmla="*/ 0 w 39"/>
                <a:gd name="T9" fmla="*/ 0 h 48"/>
                <a:gd name="T10" fmla="*/ 0 w 39"/>
                <a:gd name="T11" fmla="*/ 0 h 48"/>
                <a:gd name="T12" fmla="*/ 0 w 39"/>
                <a:gd name="T13" fmla="*/ 0 h 48"/>
                <a:gd name="T14" fmla="*/ 0 w 39"/>
                <a:gd name="T15" fmla="*/ 0 h 48"/>
                <a:gd name="T16" fmla="*/ 0 w 39"/>
                <a:gd name="T17" fmla="*/ 0 h 48"/>
                <a:gd name="T18" fmla="*/ 0 w 39"/>
                <a:gd name="T19" fmla="*/ 0 h 48"/>
                <a:gd name="T20" fmla="*/ 0 w 39"/>
                <a:gd name="T21" fmla="*/ 0 h 48"/>
                <a:gd name="T22" fmla="*/ 0 w 39"/>
                <a:gd name="T23" fmla="*/ 0 h 48"/>
                <a:gd name="T24" fmla="*/ 0 w 39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8"/>
                <a:gd name="T41" fmla="*/ 39 w 39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8">
                  <a:moveTo>
                    <a:pt x="0" y="0"/>
                  </a:moveTo>
                  <a:lnTo>
                    <a:pt x="11" y="9"/>
                  </a:lnTo>
                  <a:lnTo>
                    <a:pt x="22" y="17"/>
                  </a:lnTo>
                  <a:lnTo>
                    <a:pt x="32" y="24"/>
                  </a:lnTo>
                  <a:lnTo>
                    <a:pt x="39" y="30"/>
                  </a:lnTo>
                  <a:lnTo>
                    <a:pt x="36" y="39"/>
                  </a:lnTo>
                  <a:lnTo>
                    <a:pt x="33" y="48"/>
                  </a:lnTo>
                  <a:lnTo>
                    <a:pt x="18" y="36"/>
                  </a:lnTo>
                  <a:lnTo>
                    <a:pt x="8" y="26"/>
                  </a:lnTo>
                  <a:lnTo>
                    <a:pt x="4" y="21"/>
                  </a:lnTo>
                  <a:lnTo>
                    <a:pt x="2" y="15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9" name="Freeform 369"/>
            <p:cNvSpPr>
              <a:spLocks/>
            </p:cNvSpPr>
            <p:nvPr/>
          </p:nvSpPr>
          <p:spPr bwMode="auto">
            <a:xfrm>
              <a:off x="1247" y="2167"/>
              <a:ext cx="6" cy="14"/>
            </a:xfrm>
            <a:custGeom>
              <a:avLst/>
              <a:gdLst>
                <a:gd name="T0" fmla="*/ 0 w 16"/>
                <a:gd name="T1" fmla="*/ 0 h 43"/>
                <a:gd name="T2" fmla="*/ 0 w 16"/>
                <a:gd name="T3" fmla="*/ 0 h 43"/>
                <a:gd name="T4" fmla="*/ 0 w 16"/>
                <a:gd name="T5" fmla="*/ 0 h 43"/>
                <a:gd name="T6" fmla="*/ 0 w 16"/>
                <a:gd name="T7" fmla="*/ 0 h 43"/>
                <a:gd name="T8" fmla="*/ 0 w 16"/>
                <a:gd name="T9" fmla="*/ 0 h 43"/>
                <a:gd name="T10" fmla="*/ 0 w 16"/>
                <a:gd name="T11" fmla="*/ 0 h 43"/>
                <a:gd name="T12" fmla="*/ 0 w 16"/>
                <a:gd name="T13" fmla="*/ 0 h 43"/>
                <a:gd name="T14" fmla="*/ 0 w 16"/>
                <a:gd name="T15" fmla="*/ 0 h 43"/>
                <a:gd name="T16" fmla="*/ 0 w 16"/>
                <a:gd name="T17" fmla="*/ 0 h 43"/>
                <a:gd name="T18" fmla="*/ 0 w 16"/>
                <a:gd name="T19" fmla="*/ 0 h 43"/>
                <a:gd name="T20" fmla="*/ 0 w 16"/>
                <a:gd name="T21" fmla="*/ 0 h 43"/>
                <a:gd name="T22" fmla="*/ 0 w 16"/>
                <a:gd name="T23" fmla="*/ 0 h 43"/>
                <a:gd name="T24" fmla="*/ 0 w 16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43"/>
                <a:gd name="T41" fmla="*/ 16 w 16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43">
                  <a:moveTo>
                    <a:pt x="7" y="0"/>
                  </a:moveTo>
                  <a:lnTo>
                    <a:pt x="11" y="9"/>
                  </a:lnTo>
                  <a:lnTo>
                    <a:pt x="15" y="16"/>
                  </a:lnTo>
                  <a:lnTo>
                    <a:pt x="16" y="22"/>
                  </a:lnTo>
                  <a:lnTo>
                    <a:pt x="16" y="27"/>
                  </a:lnTo>
                  <a:lnTo>
                    <a:pt x="15" y="31"/>
                  </a:lnTo>
                  <a:lnTo>
                    <a:pt x="11" y="35"/>
                  </a:lnTo>
                  <a:lnTo>
                    <a:pt x="7" y="39"/>
                  </a:lnTo>
                  <a:lnTo>
                    <a:pt x="0" y="43"/>
                  </a:lnTo>
                  <a:lnTo>
                    <a:pt x="2" y="28"/>
                  </a:lnTo>
                  <a:lnTo>
                    <a:pt x="4" y="18"/>
                  </a:lnTo>
                  <a:lnTo>
                    <a:pt x="6" y="9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0" name="Freeform 370"/>
            <p:cNvSpPr>
              <a:spLocks/>
            </p:cNvSpPr>
            <p:nvPr/>
          </p:nvSpPr>
          <p:spPr bwMode="auto">
            <a:xfrm>
              <a:off x="1248" y="2190"/>
              <a:ext cx="8" cy="12"/>
            </a:xfrm>
            <a:custGeom>
              <a:avLst/>
              <a:gdLst>
                <a:gd name="T0" fmla="*/ 0 w 24"/>
                <a:gd name="T1" fmla="*/ 0 h 37"/>
                <a:gd name="T2" fmla="*/ 0 w 24"/>
                <a:gd name="T3" fmla="*/ 0 h 37"/>
                <a:gd name="T4" fmla="*/ 0 w 24"/>
                <a:gd name="T5" fmla="*/ 0 h 37"/>
                <a:gd name="T6" fmla="*/ 0 w 24"/>
                <a:gd name="T7" fmla="*/ 0 h 37"/>
                <a:gd name="T8" fmla="*/ 0 w 24"/>
                <a:gd name="T9" fmla="*/ 0 h 37"/>
                <a:gd name="T10" fmla="*/ 0 w 24"/>
                <a:gd name="T11" fmla="*/ 0 h 37"/>
                <a:gd name="T12" fmla="*/ 0 w 24"/>
                <a:gd name="T13" fmla="*/ 0 h 37"/>
                <a:gd name="T14" fmla="*/ 0 w 24"/>
                <a:gd name="T15" fmla="*/ 0 h 37"/>
                <a:gd name="T16" fmla="*/ 0 w 24"/>
                <a:gd name="T17" fmla="*/ 0 h 37"/>
                <a:gd name="T18" fmla="*/ 0 w 24"/>
                <a:gd name="T19" fmla="*/ 0 h 37"/>
                <a:gd name="T20" fmla="*/ 0 w 24"/>
                <a:gd name="T21" fmla="*/ 0 h 37"/>
                <a:gd name="T22" fmla="*/ 0 w 24"/>
                <a:gd name="T23" fmla="*/ 0 h 37"/>
                <a:gd name="T24" fmla="*/ 0 w 24"/>
                <a:gd name="T25" fmla="*/ 0 h 37"/>
                <a:gd name="T26" fmla="*/ 0 w 24"/>
                <a:gd name="T27" fmla="*/ 0 h 37"/>
                <a:gd name="T28" fmla="*/ 0 w 24"/>
                <a:gd name="T29" fmla="*/ 0 h 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37"/>
                <a:gd name="T47" fmla="*/ 24 w 24"/>
                <a:gd name="T48" fmla="*/ 37 h 3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37">
                  <a:moveTo>
                    <a:pt x="24" y="36"/>
                  </a:moveTo>
                  <a:lnTo>
                    <a:pt x="19" y="27"/>
                  </a:lnTo>
                  <a:lnTo>
                    <a:pt x="15" y="18"/>
                  </a:lnTo>
                  <a:lnTo>
                    <a:pt x="12" y="9"/>
                  </a:lnTo>
                  <a:lnTo>
                    <a:pt x="11" y="0"/>
                  </a:lnTo>
                  <a:lnTo>
                    <a:pt x="6" y="10"/>
                  </a:lnTo>
                  <a:lnTo>
                    <a:pt x="3" y="19"/>
                  </a:lnTo>
                  <a:lnTo>
                    <a:pt x="1" y="26"/>
                  </a:lnTo>
                  <a:lnTo>
                    <a:pt x="0" y="31"/>
                  </a:lnTo>
                  <a:lnTo>
                    <a:pt x="1" y="33"/>
                  </a:lnTo>
                  <a:lnTo>
                    <a:pt x="2" y="35"/>
                  </a:lnTo>
                  <a:lnTo>
                    <a:pt x="4" y="36"/>
                  </a:lnTo>
                  <a:lnTo>
                    <a:pt x="6" y="37"/>
                  </a:lnTo>
                  <a:lnTo>
                    <a:pt x="14" y="37"/>
                  </a:lnTo>
                  <a:lnTo>
                    <a:pt x="24" y="3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1" name="Freeform 371"/>
            <p:cNvSpPr>
              <a:spLocks/>
            </p:cNvSpPr>
            <p:nvPr/>
          </p:nvSpPr>
          <p:spPr bwMode="auto">
            <a:xfrm>
              <a:off x="1265" y="2204"/>
              <a:ext cx="11" cy="17"/>
            </a:xfrm>
            <a:custGeom>
              <a:avLst/>
              <a:gdLst>
                <a:gd name="T0" fmla="*/ 0 w 34"/>
                <a:gd name="T1" fmla="*/ 0 h 55"/>
                <a:gd name="T2" fmla="*/ 0 w 34"/>
                <a:gd name="T3" fmla="*/ 0 h 55"/>
                <a:gd name="T4" fmla="*/ 0 w 34"/>
                <a:gd name="T5" fmla="*/ 0 h 55"/>
                <a:gd name="T6" fmla="*/ 0 w 34"/>
                <a:gd name="T7" fmla="*/ 0 h 55"/>
                <a:gd name="T8" fmla="*/ 0 w 34"/>
                <a:gd name="T9" fmla="*/ 0 h 55"/>
                <a:gd name="T10" fmla="*/ 0 w 34"/>
                <a:gd name="T11" fmla="*/ 0 h 55"/>
                <a:gd name="T12" fmla="*/ 0 w 34"/>
                <a:gd name="T13" fmla="*/ 0 h 55"/>
                <a:gd name="T14" fmla="*/ 0 w 34"/>
                <a:gd name="T15" fmla="*/ 0 h 55"/>
                <a:gd name="T16" fmla="*/ 0 w 34"/>
                <a:gd name="T17" fmla="*/ 0 h 55"/>
                <a:gd name="T18" fmla="*/ 0 w 34"/>
                <a:gd name="T19" fmla="*/ 0 h 55"/>
                <a:gd name="T20" fmla="*/ 0 w 34"/>
                <a:gd name="T21" fmla="*/ 0 h 55"/>
                <a:gd name="T22" fmla="*/ 0 w 34"/>
                <a:gd name="T23" fmla="*/ 0 h 55"/>
                <a:gd name="T24" fmla="*/ 0 w 34"/>
                <a:gd name="T25" fmla="*/ 0 h 55"/>
                <a:gd name="T26" fmla="*/ 0 w 34"/>
                <a:gd name="T27" fmla="*/ 0 h 55"/>
                <a:gd name="T28" fmla="*/ 0 w 34"/>
                <a:gd name="T29" fmla="*/ 0 h 55"/>
                <a:gd name="T30" fmla="*/ 0 w 34"/>
                <a:gd name="T31" fmla="*/ 0 h 55"/>
                <a:gd name="T32" fmla="*/ 0 w 34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55"/>
                <a:gd name="T53" fmla="*/ 34 w 34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55">
                  <a:moveTo>
                    <a:pt x="34" y="0"/>
                  </a:moveTo>
                  <a:lnTo>
                    <a:pt x="34" y="13"/>
                  </a:lnTo>
                  <a:lnTo>
                    <a:pt x="34" y="25"/>
                  </a:lnTo>
                  <a:lnTo>
                    <a:pt x="33" y="32"/>
                  </a:lnTo>
                  <a:lnTo>
                    <a:pt x="31" y="38"/>
                  </a:lnTo>
                  <a:lnTo>
                    <a:pt x="29" y="43"/>
                  </a:lnTo>
                  <a:lnTo>
                    <a:pt x="24" y="47"/>
                  </a:lnTo>
                  <a:lnTo>
                    <a:pt x="20" y="51"/>
                  </a:lnTo>
                  <a:lnTo>
                    <a:pt x="14" y="53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9" y="36"/>
                  </a:lnTo>
                  <a:lnTo>
                    <a:pt x="14" y="21"/>
                  </a:lnTo>
                  <a:lnTo>
                    <a:pt x="18" y="16"/>
                  </a:lnTo>
                  <a:lnTo>
                    <a:pt x="22" y="10"/>
                  </a:lnTo>
                  <a:lnTo>
                    <a:pt x="28" y="5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82" name="Freeform 372"/>
            <p:cNvSpPr>
              <a:spLocks/>
            </p:cNvSpPr>
            <p:nvPr/>
          </p:nvSpPr>
          <p:spPr bwMode="auto">
            <a:xfrm>
              <a:off x="1285" y="2215"/>
              <a:ext cx="11" cy="4"/>
            </a:xfrm>
            <a:custGeom>
              <a:avLst/>
              <a:gdLst>
                <a:gd name="T0" fmla="*/ 0 w 33"/>
                <a:gd name="T1" fmla="*/ 0 h 12"/>
                <a:gd name="T2" fmla="*/ 0 w 33"/>
                <a:gd name="T3" fmla="*/ 0 h 12"/>
                <a:gd name="T4" fmla="*/ 0 w 33"/>
                <a:gd name="T5" fmla="*/ 0 h 12"/>
                <a:gd name="T6" fmla="*/ 0 w 33"/>
                <a:gd name="T7" fmla="*/ 0 h 12"/>
                <a:gd name="T8" fmla="*/ 0 w 33"/>
                <a:gd name="T9" fmla="*/ 0 h 12"/>
                <a:gd name="T10" fmla="*/ 0 w 33"/>
                <a:gd name="T11" fmla="*/ 0 h 12"/>
                <a:gd name="T12" fmla="*/ 0 w 33"/>
                <a:gd name="T13" fmla="*/ 0 h 12"/>
                <a:gd name="T14" fmla="*/ 0 w 33"/>
                <a:gd name="T15" fmla="*/ 0 h 12"/>
                <a:gd name="T16" fmla="*/ 0 w 33"/>
                <a:gd name="T17" fmla="*/ 0 h 12"/>
                <a:gd name="T18" fmla="*/ 0 w 33"/>
                <a:gd name="T19" fmla="*/ 0 h 12"/>
                <a:gd name="T20" fmla="*/ 0 w 33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12"/>
                <a:gd name="T35" fmla="*/ 33 w 33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12">
                  <a:moveTo>
                    <a:pt x="0" y="0"/>
                  </a:moveTo>
                  <a:lnTo>
                    <a:pt x="2" y="4"/>
                  </a:lnTo>
                  <a:lnTo>
                    <a:pt x="6" y="7"/>
                  </a:lnTo>
                  <a:lnTo>
                    <a:pt x="10" y="9"/>
                  </a:lnTo>
                  <a:lnTo>
                    <a:pt x="14" y="11"/>
                  </a:lnTo>
                  <a:lnTo>
                    <a:pt x="23" y="12"/>
                  </a:lnTo>
                  <a:lnTo>
                    <a:pt x="33" y="12"/>
                  </a:lnTo>
                  <a:lnTo>
                    <a:pt x="28" y="8"/>
                  </a:lnTo>
                  <a:lnTo>
                    <a:pt x="19" y="4"/>
                  </a:lnTo>
                  <a:lnTo>
                    <a:pt x="10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77" name="Freeform 373"/>
          <p:cNvSpPr>
            <a:spLocks/>
          </p:cNvSpPr>
          <p:nvPr>
            <p:custDataLst>
              <p:tags r:id="rId248"/>
            </p:custDataLst>
          </p:nvPr>
        </p:nvSpPr>
        <p:spPr bwMode="auto">
          <a:xfrm>
            <a:off x="2265363" y="3981450"/>
            <a:ext cx="328612" cy="415925"/>
          </a:xfrm>
          <a:custGeom>
            <a:avLst/>
            <a:gdLst>
              <a:gd name="T0" fmla="*/ 2147483647 w 758"/>
              <a:gd name="T1" fmla="*/ 2147483647 h 795"/>
              <a:gd name="T2" fmla="*/ 2147483647 w 758"/>
              <a:gd name="T3" fmla="*/ 2147483647 h 795"/>
              <a:gd name="T4" fmla="*/ 2147483647 w 758"/>
              <a:gd name="T5" fmla="*/ 2147483647 h 795"/>
              <a:gd name="T6" fmla="*/ 2147483647 w 758"/>
              <a:gd name="T7" fmla="*/ 2147483647 h 795"/>
              <a:gd name="T8" fmla="*/ 2147483647 w 758"/>
              <a:gd name="T9" fmla="*/ 2147483647 h 795"/>
              <a:gd name="T10" fmla="*/ 2147483647 w 758"/>
              <a:gd name="T11" fmla="*/ 2147483647 h 795"/>
              <a:gd name="T12" fmla="*/ 2147483647 w 758"/>
              <a:gd name="T13" fmla="*/ 2147483647 h 795"/>
              <a:gd name="T14" fmla="*/ 2147483647 w 758"/>
              <a:gd name="T15" fmla="*/ 2147483647 h 795"/>
              <a:gd name="T16" fmla="*/ 2147483647 w 758"/>
              <a:gd name="T17" fmla="*/ 2147483647 h 795"/>
              <a:gd name="T18" fmla="*/ 2147483647 w 758"/>
              <a:gd name="T19" fmla="*/ 2147483647 h 795"/>
              <a:gd name="T20" fmla="*/ 2147483647 w 758"/>
              <a:gd name="T21" fmla="*/ 2147483647 h 795"/>
              <a:gd name="T22" fmla="*/ 2147483647 w 758"/>
              <a:gd name="T23" fmla="*/ 2147483647 h 795"/>
              <a:gd name="T24" fmla="*/ 2147483647 w 758"/>
              <a:gd name="T25" fmla="*/ 2147483647 h 795"/>
              <a:gd name="T26" fmla="*/ 2147483647 w 758"/>
              <a:gd name="T27" fmla="*/ 2147483647 h 795"/>
              <a:gd name="T28" fmla="*/ 2147483647 w 758"/>
              <a:gd name="T29" fmla="*/ 2147483647 h 795"/>
              <a:gd name="T30" fmla="*/ 2147483647 w 758"/>
              <a:gd name="T31" fmla="*/ 2147483647 h 795"/>
              <a:gd name="T32" fmla="*/ 2147483647 w 758"/>
              <a:gd name="T33" fmla="*/ 2147483647 h 795"/>
              <a:gd name="T34" fmla="*/ 2147483647 w 758"/>
              <a:gd name="T35" fmla="*/ 2147483647 h 795"/>
              <a:gd name="T36" fmla="*/ 2147483647 w 758"/>
              <a:gd name="T37" fmla="*/ 2147483647 h 795"/>
              <a:gd name="T38" fmla="*/ 2147483647 w 758"/>
              <a:gd name="T39" fmla="*/ 2147483647 h 795"/>
              <a:gd name="T40" fmla="*/ 2147483647 w 758"/>
              <a:gd name="T41" fmla="*/ 2147483647 h 795"/>
              <a:gd name="T42" fmla="*/ 2147483647 w 758"/>
              <a:gd name="T43" fmla="*/ 2147483647 h 795"/>
              <a:gd name="T44" fmla="*/ 2147483647 w 758"/>
              <a:gd name="T45" fmla="*/ 2147483647 h 795"/>
              <a:gd name="T46" fmla="*/ 2147483647 w 758"/>
              <a:gd name="T47" fmla="*/ 2147483647 h 795"/>
              <a:gd name="T48" fmla="*/ 2147483647 w 758"/>
              <a:gd name="T49" fmla="*/ 2147483647 h 795"/>
              <a:gd name="T50" fmla="*/ 2147483647 w 758"/>
              <a:gd name="T51" fmla="*/ 2147483647 h 795"/>
              <a:gd name="T52" fmla="*/ 2147483647 w 758"/>
              <a:gd name="T53" fmla="*/ 2147483647 h 795"/>
              <a:gd name="T54" fmla="*/ 2147483647 w 758"/>
              <a:gd name="T55" fmla="*/ 2147483647 h 795"/>
              <a:gd name="T56" fmla="*/ 2147483647 w 758"/>
              <a:gd name="T57" fmla="*/ 2147483647 h 795"/>
              <a:gd name="T58" fmla="*/ 2147483647 w 758"/>
              <a:gd name="T59" fmla="*/ 2147483647 h 795"/>
              <a:gd name="T60" fmla="*/ 2147483647 w 758"/>
              <a:gd name="T61" fmla="*/ 2147483647 h 795"/>
              <a:gd name="T62" fmla="*/ 2147483647 w 758"/>
              <a:gd name="T63" fmla="*/ 2147483647 h 795"/>
              <a:gd name="T64" fmla="*/ 2147483647 w 758"/>
              <a:gd name="T65" fmla="*/ 2147483647 h 795"/>
              <a:gd name="T66" fmla="*/ 2147483647 w 758"/>
              <a:gd name="T67" fmla="*/ 2147483647 h 795"/>
              <a:gd name="T68" fmla="*/ 2147483647 w 758"/>
              <a:gd name="T69" fmla="*/ 2147483647 h 795"/>
              <a:gd name="T70" fmla="*/ 2147483647 w 758"/>
              <a:gd name="T71" fmla="*/ 2147483647 h 795"/>
              <a:gd name="T72" fmla="*/ 2147483647 w 758"/>
              <a:gd name="T73" fmla="*/ 2147483647 h 795"/>
              <a:gd name="T74" fmla="*/ 2147483647 w 758"/>
              <a:gd name="T75" fmla="*/ 2147483647 h 795"/>
              <a:gd name="T76" fmla="*/ 2147483647 w 758"/>
              <a:gd name="T77" fmla="*/ 2147483647 h 795"/>
              <a:gd name="T78" fmla="*/ 2147483647 w 758"/>
              <a:gd name="T79" fmla="*/ 2147483647 h 795"/>
              <a:gd name="T80" fmla="*/ 2147483647 w 758"/>
              <a:gd name="T81" fmla="*/ 2147483647 h 795"/>
              <a:gd name="T82" fmla="*/ 2147483647 w 758"/>
              <a:gd name="T83" fmla="*/ 2147483647 h 795"/>
              <a:gd name="T84" fmla="*/ 2147483647 w 758"/>
              <a:gd name="T85" fmla="*/ 2147483647 h 795"/>
              <a:gd name="T86" fmla="*/ 2147483647 w 758"/>
              <a:gd name="T87" fmla="*/ 2147483647 h 795"/>
              <a:gd name="T88" fmla="*/ 2147483647 w 758"/>
              <a:gd name="T89" fmla="*/ 2147483647 h 795"/>
              <a:gd name="T90" fmla="*/ 2147483647 w 758"/>
              <a:gd name="T91" fmla="*/ 2147483647 h 795"/>
              <a:gd name="T92" fmla="*/ 2147483647 w 758"/>
              <a:gd name="T93" fmla="*/ 2147483647 h 795"/>
              <a:gd name="T94" fmla="*/ 2147483647 w 758"/>
              <a:gd name="T95" fmla="*/ 2147483647 h 795"/>
              <a:gd name="T96" fmla="*/ 2147483647 w 758"/>
              <a:gd name="T97" fmla="*/ 2147483647 h 795"/>
              <a:gd name="T98" fmla="*/ 2147483647 w 758"/>
              <a:gd name="T99" fmla="*/ 2147483647 h 795"/>
              <a:gd name="T100" fmla="*/ 2147483647 w 758"/>
              <a:gd name="T101" fmla="*/ 2147483647 h 795"/>
              <a:gd name="T102" fmla="*/ 2147483647 w 758"/>
              <a:gd name="T103" fmla="*/ 2147483647 h 795"/>
              <a:gd name="T104" fmla="*/ 2147483647 w 758"/>
              <a:gd name="T105" fmla="*/ 2147483647 h 795"/>
              <a:gd name="T106" fmla="*/ 2147483647 w 758"/>
              <a:gd name="T107" fmla="*/ 2147483647 h 795"/>
              <a:gd name="T108" fmla="*/ 2147483647 w 758"/>
              <a:gd name="T109" fmla="*/ 2147483647 h 795"/>
              <a:gd name="T110" fmla="*/ 2147483647 w 758"/>
              <a:gd name="T111" fmla="*/ 2147483647 h 795"/>
              <a:gd name="T112" fmla="*/ 2147483647 w 758"/>
              <a:gd name="T113" fmla="*/ 2147483647 h 795"/>
              <a:gd name="T114" fmla="*/ 2147483647 w 758"/>
              <a:gd name="T115" fmla="*/ 2147483647 h 795"/>
              <a:gd name="T116" fmla="*/ 2147483647 w 758"/>
              <a:gd name="T117" fmla="*/ 2147483647 h 795"/>
              <a:gd name="T118" fmla="*/ 0 w 758"/>
              <a:gd name="T119" fmla="*/ 2147483647 h 79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758"/>
              <a:gd name="T181" fmla="*/ 0 h 795"/>
              <a:gd name="T182" fmla="*/ 758 w 758"/>
              <a:gd name="T183" fmla="*/ 795 h 79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758" h="795">
                <a:moveTo>
                  <a:pt x="0" y="80"/>
                </a:moveTo>
                <a:lnTo>
                  <a:pt x="10" y="80"/>
                </a:lnTo>
                <a:lnTo>
                  <a:pt x="20" y="80"/>
                </a:lnTo>
                <a:lnTo>
                  <a:pt x="26" y="80"/>
                </a:lnTo>
                <a:lnTo>
                  <a:pt x="31" y="81"/>
                </a:lnTo>
                <a:lnTo>
                  <a:pt x="37" y="83"/>
                </a:lnTo>
                <a:lnTo>
                  <a:pt x="43" y="85"/>
                </a:lnTo>
                <a:lnTo>
                  <a:pt x="49" y="88"/>
                </a:lnTo>
                <a:lnTo>
                  <a:pt x="55" y="92"/>
                </a:lnTo>
                <a:lnTo>
                  <a:pt x="61" y="97"/>
                </a:lnTo>
                <a:lnTo>
                  <a:pt x="66" y="102"/>
                </a:lnTo>
                <a:lnTo>
                  <a:pt x="72" y="108"/>
                </a:lnTo>
                <a:lnTo>
                  <a:pt x="77" y="113"/>
                </a:lnTo>
                <a:lnTo>
                  <a:pt x="82" y="120"/>
                </a:lnTo>
                <a:lnTo>
                  <a:pt x="86" y="127"/>
                </a:lnTo>
                <a:lnTo>
                  <a:pt x="88" y="134"/>
                </a:lnTo>
                <a:lnTo>
                  <a:pt x="92" y="142"/>
                </a:lnTo>
                <a:lnTo>
                  <a:pt x="93" y="152"/>
                </a:lnTo>
                <a:lnTo>
                  <a:pt x="94" y="161"/>
                </a:lnTo>
                <a:lnTo>
                  <a:pt x="93" y="169"/>
                </a:lnTo>
                <a:lnTo>
                  <a:pt x="92" y="175"/>
                </a:lnTo>
                <a:lnTo>
                  <a:pt x="89" y="180"/>
                </a:lnTo>
                <a:lnTo>
                  <a:pt x="87" y="183"/>
                </a:lnTo>
                <a:lnTo>
                  <a:pt x="84" y="186"/>
                </a:lnTo>
                <a:lnTo>
                  <a:pt x="82" y="190"/>
                </a:lnTo>
                <a:lnTo>
                  <a:pt x="81" y="193"/>
                </a:lnTo>
                <a:lnTo>
                  <a:pt x="81" y="197"/>
                </a:lnTo>
                <a:lnTo>
                  <a:pt x="81" y="205"/>
                </a:lnTo>
                <a:lnTo>
                  <a:pt x="82" y="214"/>
                </a:lnTo>
                <a:lnTo>
                  <a:pt x="83" y="221"/>
                </a:lnTo>
                <a:lnTo>
                  <a:pt x="84" y="227"/>
                </a:lnTo>
                <a:lnTo>
                  <a:pt x="88" y="240"/>
                </a:lnTo>
                <a:lnTo>
                  <a:pt x="94" y="252"/>
                </a:lnTo>
                <a:lnTo>
                  <a:pt x="97" y="262"/>
                </a:lnTo>
                <a:lnTo>
                  <a:pt x="100" y="271"/>
                </a:lnTo>
                <a:lnTo>
                  <a:pt x="95" y="278"/>
                </a:lnTo>
                <a:lnTo>
                  <a:pt x="92" y="285"/>
                </a:lnTo>
                <a:lnTo>
                  <a:pt x="88" y="293"/>
                </a:lnTo>
                <a:lnTo>
                  <a:pt x="85" y="300"/>
                </a:lnTo>
                <a:lnTo>
                  <a:pt x="83" y="308"/>
                </a:lnTo>
                <a:lnTo>
                  <a:pt x="82" y="318"/>
                </a:lnTo>
                <a:lnTo>
                  <a:pt x="81" y="328"/>
                </a:lnTo>
                <a:lnTo>
                  <a:pt x="81" y="339"/>
                </a:lnTo>
                <a:lnTo>
                  <a:pt x="81" y="352"/>
                </a:lnTo>
                <a:lnTo>
                  <a:pt x="83" y="363"/>
                </a:lnTo>
                <a:lnTo>
                  <a:pt x="85" y="374"/>
                </a:lnTo>
                <a:lnTo>
                  <a:pt x="88" y="382"/>
                </a:lnTo>
                <a:lnTo>
                  <a:pt x="93" y="390"/>
                </a:lnTo>
                <a:lnTo>
                  <a:pt x="97" y="396"/>
                </a:lnTo>
                <a:lnTo>
                  <a:pt x="101" y="402"/>
                </a:lnTo>
                <a:lnTo>
                  <a:pt x="107" y="407"/>
                </a:lnTo>
                <a:lnTo>
                  <a:pt x="99" y="415"/>
                </a:lnTo>
                <a:lnTo>
                  <a:pt x="94" y="424"/>
                </a:lnTo>
                <a:lnTo>
                  <a:pt x="89" y="433"/>
                </a:lnTo>
                <a:lnTo>
                  <a:pt x="85" y="441"/>
                </a:lnTo>
                <a:lnTo>
                  <a:pt x="78" y="457"/>
                </a:lnTo>
                <a:lnTo>
                  <a:pt x="73" y="474"/>
                </a:lnTo>
                <a:lnTo>
                  <a:pt x="88" y="493"/>
                </a:lnTo>
                <a:lnTo>
                  <a:pt x="101" y="511"/>
                </a:lnTo>
                <a:lnTo>
                  <a:pt x="113" y="529"/>
                </a:lnTo>
                <a:lnTo>
                  <a:pt x="124" y="548"/>
                </a:lnTo>
                <a:lnTo>
                  <a:pt x="130" y="558"/>
                </a:lnTo>
                <a:lnTo>
                  <a:pt x="134" y="567"/>
                </a:lnTo>
                <a:lnTo>
                  <a:pt x="138" y="577"/>
                </a:lnTo>
                <a:lnTo>
                  <a:pt x="141" y="588"/>
                </a:lnTo>
                <a:lnTo>
                  <a:pt x="143" y="599"/>
                </a:lnTo>
                <a:lnTo>
                  <a:pt x="145" y="611"/>
                </a:lnTo>
                <a:lnTo>
                  <a:pt x="146" y="622"/>
                </a:lnTo>
                <a:lnTo>
                  <a:pt x="146" y="634"/>
                </a:lnTo>
                <a:lnTo>
                  <a:pt x="148" y="640"/>
                </a:lnTo>
                <a:lnTo>
                  <a:pt x="149" y="648"/>
                </a:lnTo>
                <a:lnTo>
                  <a:pt x="152" y="659"/>
                </a:lnTo>
                <a:lnTo>
                  <a:pt x="156" y="670"/>
                </a:lnTo>
                <a:lnTo>
                  <a:pt x="166" y="696"/>
                </a:lnTo>
                <a:lnTo>
                  <a:pt x="179" y="724"/>
                </a:lnTo>
                <a:lnTo>
                  <a:pt x="187" y="738"/>
                </a:lnTo>
                <a:lnTo>
                  <a:pt x="194" y="750"/>
                </a:lnTo>
                <a:lnTo>
                  <a:pt x="201" y="763"/>
                </a:lnTo>
                <a:lnTo>
                  <a:pt x="208" y="774"/>
                </a:lnTo>
                <a:lnTo>
                  <a:pt x="214" y="782"/>
                </a:lnTo>
                <a:lnTo>
                  <a:pt x="221" y="789"/>
                </a:lnTo>
                <a:lnTo>
                  <a:pt x="224" y="792"/>
                </a:lnTo>
                <a:lnTo>
                  <a:pt x="228" y="793"/>
                </a:lnTo>
                <a:lnTo>
                  <a:pt x="230" y="794"/>
                </a:lnTo>
                <a:lnTo>
                  <a:pt x="233" y="795"/>
                </a:lnTo>
                <a:lnTo>
                  <a:pt x="239" y="794"/>
                </a:lnTo>
                <a:lnTo>
                  <a:pt x="244" y="793"/>
                </a:lnTo>
                <a:lnTo>
                  <a:pt x="251" y="790"/>
                </a:lnTo>
                <a:lnTo>
                  <a:pt x="256" y="787"/>
                </a:lnTo>
                <a:lnTo>
                  <a:pt x="266" y="780"/>
                </a:lnTo>
                <a:lnTo>
                  <a:pt x="278" y="771"/>
                </a:lnTo>
                <a:lnTo>
                  <a:pt x="289" y="761"/>
                </a:lnTo>
                <a:lnTo>
                  <a:pt x="302" y="753"/>
                </a:lnTo>
                <a:lnTo>
                  <a:pt x="309" y="750"/>
                </a:lnTo>
                <a:lnTo>
                  <a:pt x="317" y="747"/>
                </a:lnTo>
                <a:lnTo>
                  <a:pt x="324" y="746"/>
                </a:lnTo>
                <a:lnTo>
                  <a:pt x="332" y="745"/>
                </a:lnTo>
                <a:lnTo>
                  <a:pt x="341" y="746"/>
                </a:lnTo>
                <a:lnTo>
                  <a:pt x="348" y="747"/>
                </a:lnTo>
                <a:lnTo>
                  <a:pt x="355" y="748"/>
                </a:lnTo>
                <a:lnTo>
                  <a:pt x="361" y="750"/>
                </a:lnTo>
                <a:lnTo>
                  <a:pt x="371" y="756"/>
                </a:lnTo>
                <a:lnTo>
                  <a:pt x="380" y="763"/>
                </a:lnTo>
                <a:lnTo>
                  <a:pt x="388" y="770"/>
                </a:lnTo>
                <a:lnTo>
                  <a:pt x="395" y="777"/>
                </a:lnTo>
                <a:lnTo>
                  <a:pt x="403" y="783"/>
                </a:lnTo>
                <a:lnTo>
                  <a:pt x="412" y="789"/>
                </a:lnTo>
                <a:lnTo>
                  <a:pt x="418" y="780"/>
                </a:lnTo>
                <a:lnTo>
                  <a:pt x="422" y="773"/>
                </a:lnTo>
                <a:lnTo>
                  <a:pt x="427" y="767"/>
                </a:lnTo>
                <a:lnTo>
                  <a:pt x="432" y="761"/>
                </a:lnTo>
                <a:lnTo>
                  <a:pt x="437" y="758"/>
                </a:lnTo>
                <a:lnTo>
                  <a:pt x="443" y="754"/>
                </a:lnTo>
                <a:lnTo>
                  <a:pt x="448" y="752"/>
                </a:lnTo>
                <a:lnTo>
                  <a:pt x="454" y="750"/>
                </a:lnTo>
                <a:lnTo>
                  <a:pt x="478" y="745"/>
                </a:lnTo>
                <a:lnTo>
                  <a:pt x="505" y="739"/>
                </a:lnTo>
                <a:lnTo>
                  <a:pt x="525" y="647"/>
                </a:lnTo>
                <a:lnTo>
                  <a:pt x="525" y="637"/>
                </a:lnTo>
                <a:lnTo>
                  <a:pt x="525" y="622"/>
                </a:lnTo>
                <a:lnTo>
                  <a:pt x="526" y="616"/>
                </a:lnTo>
                <a:lnTo>
                  <a:pt x="529" y="610"/>
                </a:lnTo>
                <a:lnTo>
                  <a:pt x="533" y="604"/>
                </a:lnTo>
                <a:lnTo>
                  <a:pt x="539" y="600"/>
                </a:lnTo>
                <a:lnTo>
                  <a:pt x="547" y="594"/>
                </a:lnTo>
                <a:lnTo>
                  <a:pt x="555" y="590"/>
                </a:lnTo>
                <a:lnTo>
                  <a:pt x="565" y="587"/>
                </a:lnTo>
                <a:lnTo>
                  <a:pt x="575" y="584"/>
                </a:lnTo>
                <a:lnTo>
                  <a:pt x="597" y="579"/>
                </a:lnTo>
                <a:lnTo>
                  <a:pt x="621" y="575"/>
                </a:lnTo>
                <a:lnTo>
                  <a:pt x="644" y="574"/>
                </a:lnTo>
                <a:lnTo>
                  <a:pt x="665" y="573"/>
                </a:lnTo>
                <a:lnTo>
                  <a:pt x="671" y="573"/>
                </a:lnTo>
                <a:lnTo>
                  <a:pt x="678" y="575"/>
                </a:lnTo>
                <a:lnTo>
                  <a:pt x="682" y="577"/>
                </a:lnTo>
                <a:lnTo>
                  <a:pt x="687" y="579"/>
                </a:lnTo>
                <a:lnTo>
                  <a:pt x="691" y="581"/>
                </a:lnTo>
                <a:lnTo>
                  <a:pt x="695" y="583"/>
                </a:lnTo>
                <a:lnTo>
                  <a:pt x="700" y="585"/>
                </a:lnTo>
                <a:lnTo>
                  <a:pt x="704" y="585"/>
                </a:lnTo>
                <a:lnTo>
                  <a:pt x="738" y="598"/>
                </a:lnTo>
                <a:lnTo>
                  <a:pt x="738" y="589"/>
                </a:lnTo>
                <a:lnTo>
                  <a:pt x="740" y="581"/>
                </a:lnTo>
                <a:lnTo>
                  <a:pt x="744" y="573"/>
                </a:lnTo>
                <a:lnTo>
                  <a:pt x="748" y="566"/>
                </a:lnTo>
                <a:lnTo>
                  <a:pt x="751" y="559"/>
                </a:lnTo>
                <a:lnTo>
                  <a:pt x="755" y="550"/>
                </a:lnTo>
                <a:lnTo>
                  <a:pt x="757" y="541"/>
                </a:lnTo>
                <a:lnTo>
                  <a:pt x="758" y="530"/>
                </a:lnTo>
                <a:lnTo>
                  <a:pt x="757" y="518"/>
                </a:lnTo>
                <a:lnTo>
                  <a:pt x="756" y="508"/>
                </a:lnTo>
                <a:lnTo>
                  <a:pt x="752" y="499"/>
                </a:lnTo>
                <a:lnTo>
                  <a:pt x="749" y="492"/>
                </a:lnTo>
                <a:lnTo>
                  <a:pt x="740" y="478"/>
                </a:lnTo>
                <a:lnTo>
                  <a:pt x="731" y="467"/>
                </a:lnTo>
                <a:lnTo>
                  <a:pt x="726" y="462"/>
                </a:lnTo>
                <a:lnTo>
                  <a:pt x="722" y="456"/>
                </a:lnTo>
                <a:lnTo>
                  <a:pt x="716" y="450"/>
                </a:lnTo>
                <a:lnTo>
                  <a:pt x="713" y="443"/>
                </a:lnTo>
                <a:lnTo>
                  <a:pt x="710" y="435"/>
                </a:lnTo>
                <a:lnTo>
                  <a:pt x="706" y="424"/>
                </a:lnTo>
                <a:lnTo>
                  <a:pt x="705" y="413"/>
                </a:lnTo>
                <a:lnTo>
                  <a:pt x="704" y="401"/>
                </a:lnTo>
                <a:lnTo>
                  <a:pt x="671" y="401"/>
                </a:lnTo>
                <a:lnTo>
                  <a:pt x="660" y="403"/>
                </a:lnTo>
                <a:lnTo>
                  <a:pt x="650" y="403"/>
                </a:lnTo>
                <a:lnTo>
                  <a:pt x="641" y="402"/>
                </a:lnTo>
                <a:lnTo>
                  <a:pt x="633" y="399"/>
                </a:lnTo>
                <a:lnTo>
                  <a:pt x="625" y="395"/>
                </a:lnTo>
                <a:lnTo>
                  <a:pt x="617" y="390"/>
                </a:lnTo>
                <a:lnTo>
                  <a:pt x="611" y="384"/>
                </a:lnTo>
                <a:lnTo>
                  <a:pt x="605" y="378"/>
                </a:lnTo>
                <a:lnTo>
                  <a:pt x="601" y="370"/>
                </a:lnTo>
                <a:lnTo>
                  <a:pt x="597" y="363"/>
                </a:lnTo>
                <a:lnTo>
                  <a:pt x="593" y="356"/>
                </a:lnTo>
                <a:lnTo>
                  <a:pt x="590" y="349"/>
                </a:lnTo>
                <a:lnTo>
                  <a:pt x="586" y="336"/>
                </a:lnTo>
                <a:lnTo>
                  <a:pt x="585" y="327"/>
                </a:lnTo>
                <a:lnTo>
                  <a:pt x="585" y="321"/>
                </a:lnTo>
                <a:lnTo>
                  <a:pt x="585" y="311"/>
                </a:lnTo>
                <a:lnTo>
                  <a:pt x="585" y="297"/>
                </a:lnTo>
                <a:lnTo>
                  <a:pt x="585" y="278"/>
                </a:lnTo>
                <a:lnTo>
                  <a:pt x="585" y="274"/>
                </a:lnTo>
                <a:lnTo>
                  <a:pt x="583" y="269"/>
                </a:lnTo>
                <a:lnTo>
                  <a:pt x="581" y="265"/>
                </a:lnTo>
                <a:lnTo>
                  <a:pt x="578" y="260"/>
                </a:lnTo>
                <a:lnTo>
                  <a:pt x="570" y="251"/>
                </a:lnTo>
                <a:lnTo>
                  <a:pt x="560" y="242"/>
                </a:lnTo>
                <a:lnTo>
                  <a:pt x="548" y="233"/>
                </a:lnTo>
                <a:lnTo>
                  <a:pt x="534" y="223"/>
                </a:lnTo>
                <a:lnTo>
                  <a:pt x="520" y="215"/>
                </a:lnTo>
                <a:lnTo>
                  <a:pt x="503" y="205"/>
                </a:lnTo>
                <a:lnTo>
                  <a:pt x="487" y="197"/>
                </a:lnTo>
                <a:lnTo>
                  <a:pt x="470" y="190"/>
                </a:lnTo>
                <a:lnTo>
                  <a:pt x="455" y="183"/>
                </a:lnTo>
                <a:lnTo>
                  <a:pt x="440" y="178"/>
                </a:lnTo>
                <a:lnTo>
                  <a:pt x="425" y="173"/>
                </a:lnTo>
                <a:lnTo>
                  <a:pt x="412" y="170"/>
                </a:lnTo>
                <a:lnTo>
                  <a:pt x="401" y="167"/>
                </a:lnTo>
                <a:lnTo>
                  <a:pt x="392" y="167"/>
                </a:lnTo>
                <a:lnTo>
                  <a:pt x="384" y="166"/>
                </a:lnTo>
                <a:lnTo>
                  <a:pt x="375" y="165"/>
                </a:lnTo>
                <a:lnTo>
                  <a:pt x="367" y="164"/>
                </a:lnTo>
                <a:lnTo>
                  <a:pt x="359" y="161"/>
                </a:lnTo>
                <a:lnTo>
                  <a:pt x="351" y="158"/>
                </a:lnTo>
                <a:lnTo>
                  <a:pt x="344" y="155"/>
                </a:lnTo>
                <a:lnTo>
                  <a:pt x="336" y="151"/>
                </a:lnTo>
                <a:lnTo>
                  <a:pt x="330" y="145"/>
                </a:lnTo>
                <a:lnTo>
                  <a:pt x="323" y="140"/>
                </a:lnTo>
                <a:lnTo>
                  <a:pt x="318" y="135"/>
                </a:lnTo>
                <a:lnTo>
                  <a:pt x="312" y="129"/>
                </a:lnTo>
                <a:lnTo>
                  <a:pt x="307" y="122"/>
                </a:lnTo>
                <a:lnTo>
                  <a:pt x="302" y="115"/>
                </a:lnTo>
                <a:lnTo>
                  <a:pt x="299" y="108"/>
                </a:lnTo>
                <a:lnTo>
                  <a:pt x="296" y="101"/>
                </a:lnTo>
                <a:lnTo>
                  <a:pt x="292" y="92"/>
                </a:lnTo>
                <a:lnTo>
                  <a:pt x="289" y="63"/>
                </a:lnTo>
                <a:lnTo>
                  <a:pt x="285" y="32"/>
                </a:lnTo>
                <a:lnTo>
                  <a:pt x="283" y="25"/>
                </a:lnTo>
                <a:lnTo>
                  <a:pt x="279" y="19"/>
                </a:lnTo>
                <a:lnTo>
                  <a:pt x="276" y="14"/>
                </a:lnTo>
                <a:lnTo>
                  <a:pt x="272" y="9"/>
                </a:lnTo>
                <a:lnTo>
                  <a:pt x="267" y="6"/>
                </a:lnTo>
                <a:lnTo>
                  <a:pt x="261" y="3"/>
                </a:lnTo>
                <a:lnTo>
                  <a:pt x="254" y="1"/>
                </a:lnTo>
                <a:lnTo>
                  <a:pt x="246" y="0"/>
                </a:lnTo>
                <a:lnTo>
                  <a:pt x="236" y="1"/>
                </a:lnTo>
                <a:lnTo>
                  <a:pt x="227" y="3"/>
                </a:lnTo>
                <a:lnTo>
                  <a:pt x="218" y="5"/>
                </a:lnTo>
                <a:lnTo>
                  <a:pt x="208" y="9"/>
                </a:lnTo>
                <a:lnTo>
                  <a:pt x="190" y="18"/>
                </a:lnTo>
                <a:lnTo>
                  <a:pt x="173" y="30"/>
                </a:lnTo>
                <a:lnTo>
                  <a:pt x="155" y="43"/>
                </a:lnTo>
                <a:lnTo>
                  <a:pt x="138" y="55"/>
                </a:lnTo>
                <a:lnTo>
                  <a:pt x="129" y="60"/>
                </a:lnTo>
                <a:lnTo>
                  <a:pt x="119" y="66"/>
                </a:lnTo>
                <a:lnTo>
                  <a:pt x="110" y="70"/>
                </a:lnTo>
                <a:lnTo>
                  <a:pt x="100" y="74"/>
                </a:lnTo>
                <a:lnTo>
                  <a:pt x="20" y="80"/>
                </a:lnTo>
                <a:lnTo>
                  <a:pt x="0" y="8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78" name="Freeform 374"/>
          <p:cNvSpPr>
            <a:spLocks/>
          </p:cNvSpPr>
          <p:nvPr>
            <p:custDataLst>
              <p:tags r:id="rId249"/>
            </p:custDataLst>
          </p:nvPr>
        </p:nvSpPr>
        <p:spPr bwMode="auto">
          <a:xfrm>
            <a:off x="2479675" y="3411538"/>
            <a:ext cx="119063" cy="215900"/>
          </a:xfrm>
          <a:custGeom>
            <a:avLst/>
            <a:gdLst>
              <a:gd name="T0" fmla="*/ 2147483647 w 273"/>
              <a:gd name="T1" fmla="*/ 2147483647 h 414"/>
              <a:gd name="T2" fmla="*/ 2147483647 w 273"/>
              <a:gd name="T3" fmla="*/ 2147483647 h 414"/>
              <a:gd name="T4" fmla="*/ 2147483647 w 273"/>
              <a:gd name="T5" fmla="*/ 2147483647 h 414"/>
              <a:gd name="T6" fmla="*/ 2147483647 w 273"/>
              <a:gd name="T7" fmla="*/ 2147483647 h 414"/>
              <a:gd name="T8" fmla="*/ 2147483647 w 273"/>
              <a:gd name="T9" fmla="*/ 2147483647 h 414"/>
              <a:gd name="T10" fmla="*/ 2147483647 w 273"/>
              <a:gd name="T11" fmla="*/ 2147483647 h 414"/>
              <a:gd name="T12" fmla="*/ 2147483647 w 273"/>
              <a:gd name="T13" fmla="*/ 2147483647 h 414"/>
              <a:gd name="T14" fmla="*/ 2147483647 w 273"/>
              <a:gd name="T15" fmla="*/ 2147483647 h 414"/>
              <a:gd name="T16" fmla="*/ 2147483647 w 273"/>
              <a:gd name="T17" fmla="*/ 2147483647 h 414"/>
              <a:gd name="T18" fmla="*/ 2147483647 w 273"/>
              <a:gd name="T19" fmla="*/ 2147483647 h 414"/>
              <a:gd name="T20" fmla="*/ 2147483647 w 273"/>
              <a:gd name="T21" fmla="*/ 2147483647 h 414"/>
              <a:gd name="T22" fmla="*/ 2147483647 w 273"/>
              <a:gd name="T23" fmla="*/ 2147483647 h 414"/>
              <a:gd name="T24" fmla="*/ 2147483647 w 273"/>
              <a:gd name="T25" fmla="*/ 2147483647 h 414"/>
              <a:gd name="T26" fmla="*/ 2147483647 w 273"/>
              <a:gd name="T27" fmla="*/ 2147483647 h 414"/>
              <a:gd name="T28" fmla="*/ 2147483647 w 273"/>
              <a:gd name="T29" fmla="*/ 2147483647 h 414"/>
              <a:gd name="T30" fmla="*/ 2147483647 w 273"/>
              <a:gd name="T31" fmla="*/ 2147483647 h 414"/>
              <a:gd name="T32" fmla="*/ 2147483647 w 273"/>
              <a:gd name="T33" fmla="*/ 2147483647 h 414"/>
              <a:gd name="T34" fmla="*/ 2147483647 w 273"/>
              <a:gd name="T35" fmla="*/ 2147483647 h 414"/>
              <a:gd name="T36" fmla="*/ 2147483647 w 273"/>
              <a:gd name="T37" fmla="*/ 2147483647 h 414"/>
              <a:gd name="T38" fmla="*/ 2147483647 w 273"/>
              <a:gd name="T39" fmla="*/ 2147483647 h 414"/>
              <a:gd name="T40" fmla="*/ 2147483647 w 273"/>
              <a:gd name="T41" fmla="*/ 2147483647 h 414"/>
              <a:gd name="T42" fmla="*/ 2147483647 w 273"/>
              <a:gd name="T43" fmla="*/ 2147483647 h 414"/>
              <a:gd name="T44" fmla="*/ 2147483647 w 273"/>
              <a:gd name="T45" fmla="*/ 2147483647 h 414"/>
              <a:gd name="T46" fmla="*/ 2147483647 w 273"/>
              <a:gd name="T47" fmla="*/ 2147483647 h 414"/>
              <a:gd name="T48" fmla="*/ 2147483647 w 273"/>
              <a:gd name="T49" fmla="*/ 2147483647 h 414"/>
              <a:gd name="T50" fmla="*/ 2147483647 w 273"/>
              <a:gd name="T51" fmla="*/ 2147483647 h 414"/>
              <a:gd name="T52" fmla="*/ 2147483647 w 273"/>
              <a:gd name="T53" fmla="*/ 2147483647 h 414"/>
              <a:gd name="T54" fmla="*/ 2147483647 w 273"/>
              <a:gd name="T55" fmla="*/ 2147483647 h 414"/>
              <a:gd name="T56" fmla="*/ 2147483647 w 273"/>
              <a:gd name="T57" fmla="*/ 2147483647 h 414"/>
              <a:gd name="T58" fmla="*/ 2147483647 w 273"/>
              <a:gd name="T59" fmla="*/ 2147483647 h 414"/>
              <a:gd name="T60" fmla="*/ 2147483647 w 273"/>
              <a:gd name="T61" fmla="*/ 2147483647 h 414"/>
              <a:gd name="T62" fmla="*/ 2147483647 w 273"/>
              <a:gd name="T63" fmla="*/ 2147483647 h 414"/>
              <a:gd name="T64" fmla="*/ 2147483647 w 273"/>
              <a:gd name="T65" fmla="*/ 2147483647 h 414"/>
              <a:gd name="T66" fmla="*/ 2147483647 w 273"/>
              <a:gd name="T67" fmla="*/ 2147483647 h 414"/>
              <a:gd name="T68" fmla="*/ 2147483647 w 273"/>
              <a:gd name="T69" fmla="*/ 2147483647 h 414"/>
              <a:gd name="T70" fmla="*/ 2147483647 w 273"/>
              <a:gd name="T71" fmla="*/ 2147483647 h 414"/>
              <a:gd name="T72" fmla="*/ 2147483647 w 273"/>
              <a:gd name="T73" fmla="*/ 2147483647 h 414"/>
              <a:gd name="T74" fmla="*/ 2147483647 w 273"/>
              <a:gd name="T75" fmla="*/ 2147483647 h 414"/>
              <a:gd name="T76" fmla="*/ 2147483647 w 273"/>
              <a:gd name="T77" fmla="*/ 2147483647 h 414"/>
              <a:gd name="T78" fmla="*/ 2147483647 w 273"/>
              <a:gd name="T79" fmla="*/ 2147483647 h 414"/>
              <a:gd name="T80" fmla="*/ 2147483647 w 273"/>
              <a:gd name="T81" fmla="*/ 2147483647 h 414"/>
              <a:gd name="T82" fmla="*/ 2147483647 w 273"/>
              <a:gd name="T83" fmla="*/ 2147483647 h 414"/>
              <a:gd name="T84" fmla="*/ 2147483647 w 273"/>
              <a:gd name="T85" fmla="*/ 2147483647 h 414"/>
              <a:gd name="T86" fmla="*/ 2147483647 w 273"/>
              <a:gd name="T87" fmla="*/ 2147483647 h 414"/>
              <a:gd name="T88" fmla="*/ 2147483647 w 273"/>
              <a:gd name="T89" fmla="*/ 2147483647 h 414"/>
              <a:gd name="T90" fmla="*/ 2147483647 w 273"/>
              <a:gd name="T91" fmla="*/ 2147483647 h 414"/>
              <a:gd name="T92" fmla="*/ 2147483647 w 273"/>
              <a:gd name="T93" fmla="*/ 2147483647 h 414"/>
              <a:gd name="T94" fmla="*/ 2147483647 w 273"/>
              <a:gd name="T95" fmla="*/ 2147483647 h 414"/>
              <a:gd name="T96" fmla="*/ 2147483647 w 273"/>
              <a:gd name="T97" fmla="*/ 2147483647 h 414"/>
              <a:gd name="T98" fmla="*/ 2147483647 w 273"/>
              <a:gd name="T99" fmla="*/ 2147483647 h 414"/>
              <a:gd name="T100" fmla="*/ 2147483647 w 273"/>
              <a:gd name="T101" fmla="*/ 2147483647 h 414"/>
              <a:gd name="T102" fmla="*/ 2147483647 w 273"/>
              <a:gd name="T103" fmla="*/ 2147483647 h 414"/>
              <a:gd name="T104" fmla="*/ 2147483647 w 273"/>
              <a:gd name="T105" fmla="*/ 2147483647 h 414"/>
              <a:gd name="T106" fmla="*/ 2147483647 w 273"/>
              <a:gd name="T107" fmla="*/ 2147483647 h 414"/>
              <a:gd name="T108" fmla="*/ 2147483647 w 273"/>
              <a:gd name="T109" fmla="*/ 2147483647 h 41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73"/>
              <a:gd name="T166" fmla="*/ 0 h 414"/>
              <a:gd name="T167" fmla="*/ 273 w 273"/>
              <a:gd name="T168" fmla="*/ 414 h 41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73" h="414">
                <a:moveTo>
                  <a:pt x="232" y="142"/>
                </a:moveTo>
                <a:lnTo>
                  <a:pt x="225" y="140"/>
                </a:lnTo>
                <a:lnTo>
                  <a:pt x="219" y="137"/>
                </a:lnTo>
                <a:lnTo>
                  <a:pt x="213" y="133"/>
                </a:lnTo>
                <a:lnTo>
                  <a:pt x="209" y="130"/>
                </a:lnTo>
                <a:lnTo>
                  <a:pt x="201" y="121"/>
                </a:lnTo>
                <a:lnTo>
                  <a:pt x="195" y="113"/>
                </a:lnTo>
                <a:lnTo>
                  <a:pt x="190" y="105"/>
                </a:lnTo>
                <a:lnTo>
                  <a:pt x="185" y="99"/>
                </a:lnTo>
                <a:lnTo>
                  <a:pt x="183" y="96"/>
                </a:lnTo>
                <a:lnTo>
                  <a:pt x="179" y="95"/>
                </a:lnTo>
                <a:lnTo>
                  <a:pt x="176" y="93"/>
                </a:lnTo>
                <a:lnTo>
                  <a:pt x="173" y="93"/>
                </a:lnTo>
                <a:lnTo>
                  <a:pt x="167" y="94"/>
                </a:lnTo>
                <a:lnTo>
                  <a:pt x="164" y="97"/>
                </a:lnTo>
                <a:lnTo>
                  <a:pt x="161" y="101"/>
                </a:lnTo>
                <a:lnTo>
                  <a:pt x="159" y="105"/>
                </a:lnTo>
                <a:lnTo>
                  <a:pt x="153" y="86"/>
                </a:lnTo>
                <a:lnTo>
                  <a:pt x="147" y="68"/>
                </a:lnTo>
                <a:lnTo>
                  <a:pt x="142" y="54"/>
                </a:lnTo>
                <a:lnTo>
                  <a:pt x="135" y="41"/>
                </a:lnTo>
                <a:lnTo>
                  <a:pt x="132" y="36"/>
                </a:lnTo>
                <a:lnTo>
                  <a:pt x="128" y="30"/>
                </a:lnTo>
                <a:lnTo>
                  <a:pt x="123" y="25"/>
                </a:lnTo>
                <a:lnTo>
                  <a:pt x="118" y="20"/>
                </a:lnTo>
                <a:lnTo>
                  <a:pt x="111" y="14"/>
                </a:lnTo>
                <a:lnTo>
                  <a:pt x="103" y="9"/>
                </a:lnTo>
                <a:lnTo>
                  <a:pt x="96" y="5"/>
                </a:lnTo>
                <a:lnTo>
                  <a:pt x="86" y="0"/>
                </a:lnTo>
                <a:lnTo>
                  <a:pt x="80" y="7"/>
                </a:lnTo>
                <a:lnTo>
                  <a:pt x="73" y="15"/>
                </a:lnTo>
                <a:lnTo>
                  <a:pt x="69" y="19"/>
                </a:lnTo>
                <a:lnTo>
                  <a:pt x="66" y="23"/>
                </a:lnTo>
                <a:lnTo>
                  <a:pt x="63" y="25"/>
                </a:lnTo>
                <a:lnTo>
                  <a:pt x="60" y="25"/>
                </a:lnTo>
                <a:lnTo>
                  <a:pt x="57" y="32"/>
                </a:lnTo>
                <a:lnTo>
                  <a:pt x="57" y="37"/>
                </a:lnTo>
                <a:lnTo>
                  <a:pt x="56" y="42"/>
                </a:lnTo>
                <a:lnTo>
                  <a:pt x="57" y="47"/>
                </a:lnTo>
                <a:lnTo>
                  <a:pt x="58" y="59"/>
                </a:lnTo>
                <a:lnTo>
                  <a:pt x="60" y="75"/>
                </a:lnTo>
                <a:lnTo>
                  <a:pt x="52" y="78"/>
                </a:lnTo>
                <a:lnTo>
                  <a:pt x="43" y="83"/>
                </a:lnTo>
                <a:lnTo>
                  <a:pt x="33" y="90"/>
                </a:lnTo>
                <a:lnTo>
                  <a:pt x="24" y="97"/>
                </a:lnTo>
                <a:lnTo>
                  <a:pt x="17" y="104"/>
                </a:lnTo>
                <a:lnTo>
                  <a:pt x="9" y="111"/>
                </a:lnTo>
                <a:lnTo>
                  <a:pt x="4" y="118"/>
                </a:lnTo>
                <a:lnTo>
                  <a:pt x="0" y="123"/>
                </a:lnTo>
                <a:lnTo>
                  <a:pt x="40" y="198"/>
                </a:lnTo>
                <a:lnTo>
                  <a:pt x="57" y="201"/>
                </a:lnTo>
                <a:lnTo>
                  <a:pt x="73" y="205"/>
                </a:lnTo>
                <a:lnTo>
                  <a:pt x="78" y="207"/>
                </a:lnTo>
                <a:lnTo>
                  <a:pt x="84" y="210"/>
                </a:lnTo>
                <a:lnTo>
                  <a:pt x="89" y="214"/>
                </a:lnTo>
                <a:lnTo>
                  <a:pt x="93" y="218"/>
                </a:lnTo>
                <a:lnTo>
                  <a:pt x="96" y="222"/>
                </a:lnTo>
                <a:lnTo>
                  <a:pt x="99" y="226"/>
                </a:lnTo>
                <a:lnTo>
                  <a:pt x="101" y="231"/>
                </a:lnTo>
                <a:lnTo>
                  <a:pt x="103" y="237"/>
                </a:lnTo>
                <a:lnTo>
                  <a:pt x="106" y="251"/>
                </a:lnTo>
                <a:lnTo>
                  <a:pt x="106" y="265"/>
                </a:lnTo>
                <a:lnTo>
                  <a:pt x="106" y="272"/>
                </a:lnTo>
                <a:lnTo>
                  <a:pt x="103" y="279"/>
                </a:lnTo>
                <a:lnTo>
                  <a:pt x="100" y="286"/>
                </a:lnTo>
                <a:lnTo>
                  <a:pt x="96" y="293"/>
                </a:lnTo>
                <a:lnTo>
                  <a:pt x="93" y="301"/>
                </a:lnTo>
                <a:lnTo>
                  <a:pt x="89" y="307"/>
                </a:lnTo>
                <a:lnTo>
                  <a:pt x="87" y="314"/>
                </a:lnTo>
                <a:lnTo>
                  <a:pt x="86" y="321"/>
                </a:lnTo>
                <a:lnTo>
                  <a:pt x="88" y="330"/>
                </a:lnTo>
                <a:lnTo>
                  <a:pt x="91" y="343"/>
                </a:lnTo>
                <a:lnTo>
                  <a:pt x="98" y="359"/>
                </a:lnTo>
                <a:lnTo>
                  <a:pt x="107" y="374"/>
                </a:lnTo>
                <a:lnTo>
                  <a:pt x="112" y="382"/>
                </a:lnTo>
                <a:lnTo>
                  <a:pt x="117" y="389"/>
                </a:lnTo>
                <a:lnTo>
                  <a:pt x="122" y="395"/>
                </a:lnTo>
                <a:lnTo>
                  <a:pt x="129" y="401"/>
                </a:lnTo>
                <a:lnTo>
                  <a:pt x="134" y="406"/>
                </a:lnTo>
                <a:lnTo>
                  <a:pt x="141" y="411"/>
                </a:lnTo>
                <a:lnTo>
                  <a:pt x="146" y="413"/>
                </a:lnTo>
                <a:lnTo>
                  <a:pt x="153" y="414"/>
                </a:lnTo>
                <a:lnTo>
                  <a:pt x="174" y="410"/>
                </a:lnTo>
                <a:lnTo>
                  <a:pt x="215" y="398"/>
                </a:lnTo>
                <a:lnTo>
                  <a:pt x="236" y="392"/>
                </a:lnTo>
                <a:lnTo>
                  <a:pt x="255" y="385"/>
                </a:lnTo>
                <a:lnTo>
                  <a:pt x="262" y="381"/>
                </a:lnTo>
                <a:lnTo>
                  <a:pt x="267" y="377"/>
                </a:lnTo>
                <a:lnTo>
                  <a:pt x="271" y="374"/>
                </a:lnTo>
                <a:lnTo>
                  <a:pt x="273" y="370"/>
                </a:lnTo>
                <a:lnTo>
                  <a:pt x="271" y="361"/>
                </a:lnTo>
                <a:lnTo>
                  <a:pt x="269" y="352"/>
                </a:lnTo>
                <a:lnTo>
                  <a:pt x="267" y="343"/>
                </a:lnTo>
                <a:lnTo>
                  <a:pt x="263" y="335"/>
                </a:lnTo>
                <a:lnTo>
                  <a:pt x="253" y="321"/>
                </a:lnTo>
                <a:lnTo>
                  <a:pt x="242" y="309"/>
                </a:lnTo>
                <a:lnTo>
                  <a:pt x="231" y="295"/>
                </a:lnTo>
                <a:lnTo>
                  <a:pt x="222" y="282"/>
                </a:lnTo>
                <a:lnTo>
                  <a:pt x="218" y="274"/>
                </a:lnTo>
                <a:lnTo>
                  <a:pt x="215" y="266"/>
                </a:lnTo>
                <a:lnTo>
                  <a:pt x="213" y="257"/>
                </a:lnTo>
                <a:lnTo>
                  <a:pt x="212" y="247"/>
                </a:lnTo>
                <a:lnTo>
                  <a:pt x="213" y="229"/>
                </a:lnTo>
                <a:lnTo>
                  <a:pt x="215" y="215"/>
                </a:lnTo>
                <a:lnTo>
                  <a:pt x="219" y="202"/>
                </a:lnTo>
                <a:lnTo>
                  <a:pt x="222" y="190"/>
                </a:lnTo>
                <a:lnTo>
                  <a:pt x="226" y="178"/>
                </a:lnTo>
                <a:lnTo>
                  <a:pt x="230" y="167"/>
                </a:lnTo>
                <a:lnTo>
                  <a:pt x="232" y="155"/>
                </a:lnTo>
                <a:lnTo>
                  <a:pt x="232" y="142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15" name="Group 375"/>
          <p:cNvGrpSpPr>
            <a:grpSpLocks/>
          </p:cNvGrpSpPr>
          <p:nvPr>
            <p:custDataLst>
              <p:tags r:id="rId250"/>
            </p:custDataLst>
          </p:nvPr>
        </p:nvGrpSpPr>
        <p:grpSpPr bwMode="auto">
          <a:xfrm>
            <a:off x="2193925" y="3246438"/>
            <a:ext cx="323850" cy="401637"/>
            <a:chOff x="1486" y="2412"/>
            <a:chExt cx="244" cy="256"/>
          </a:xfrm>
        </p:grpSpPr>
        <p:sp>
          <p:nvSpPr>
            <p:cNvPr id="48569" name="Freeform 376" descr="Wide upward diagonal"/>
            <p:cNvSpPr>
              <a:spLocks/>
            </p:cNvSpPr>
            <p:nvPr/>
          </p:nvSpPr>
          <p:spPr bwMode="auto">
            <a:xfrm>
              <a:off x="1639" y="2457"/>
              <a:ext cx="18" cy="7"/>
            </a:xfrm>
            <a:custGeom>
              <a:avLst/>
              <a:gdLst>
                <a:gd name="T0" fmla="*/ 0 w 54"/>
                <a:gd name="T1" fmla="*/ 0 h 22"/>
                <a:gd name="T2" fmla="*/ 0 w 54"/>
                <a:gd name="T3" fmla="*/ 0 h 22"/>
                <a:gd name="T4" fmla="*/ 0 w 54"/>
                <a:gd name="T5" fmla="*/ 0 h 22"/>
                <a:gd name="T6" fmla="*/ 0 w 54"/>
                <a:gd name="T7" fmla="*/ 0 h 22"/>
                <a:gd name="T8" fmla="*/ 0 w 54"/>
                <a:gd name="T9" fmla="*/ 0 h 22"/>
                <a:gd name="T10" fmla="*/ 0 w 54"/>
                <a:gd name="T11" fmla="*/ 0 h 22"/>
                <a:gd name="T12" fmla="*/ 0 w 54"/>
                <a:gd name="T13" fmla="*/ 0 h 22"/>
                <a:gd name="T14" fmla="*/ 0 w 54"/>
                <a:gd name="T15" fmla="*/ 0 h 22"/>
                <a:gd name="T16" fmla="*/ 0 w 54"/>
                <a:gd name="T17" fmla="*/ 0 h 22"/>
                <a:gd name="T18" fmla="*/ 0 w 54"/>
                <a:gd name="T19" fmla="*/ 0 h 22"/>
                <a:gd name="T20" fmla="*/ 0 w 54"/>
                <a:gd name="T21" fmla="*/ 0 h 22"/>
                <a:gd name="T22" fmla="*/ 0 w 54"/>
                <a:gd name="T23" fmla="*/ 0 h 22"/>
                <a:gd name="T24" fmla="*/ 0 w 54"/>
                <a:gd name="T25" fmla="*/ 0 h 22"/>
                <a:gd name="T26" fmla="*/ 0 w 54"/>
                <a:gd name="T27" fmla="*/ 0 h 22"/>
                <a:gd name="T28" fmla="*/ 0 w 54"/>
                <a:gd name="T29" fmla="*/ 0 h 22"/>
                <a:gd name="T30" fmla="*/ 0 w 54"/>
                <a:gd name="T31" fmla="*/ 0 h 22"/>
                <a:gd name="T32" fmla="*/ 0 w 54"/>
                <a:gd name="T33" fmla="*/ 0 h 22"/>
                <a:gd name="T34" fmla="*/ 0 w 54"/>
                <a:gd name="T35" fmla="*/ 0 h 2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54"/>
                <a:gd name="T55" fmla="*/ 0 h 22"/>
                <a:gd name="T56" fmla="*/ 54 w 54"/>
                <a:gd name="T57" fmla="*/ 22 h 2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54" h="22">
                  <a:moveTo>
                    <a:pt x="0" y="0"/>
                  </a:moveTo>
                  <a:lnTo>
                    <a:pt x="0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2"/>
                  </a:lnTo>
                  <a:lnTo>
                    <a:pt x="20" y="22"/>
                  </a:lnTo>
                  <a:lnTo>
                    <a:pt x="23" y="22"/>
                  </a:lnTo>
                  <a:lnTo>
                    <a:pt x="27" y="21"/>
                  </a:lnTo>
                  <a:lnTo>
                    <a:pt x="31" y="20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1" y="12"/>
                  </a:lnTo>
                  <a:lnTo>
                    <a:pt x="47" y="8"/>
                  </a:lnTo>
                  <a:lnTo>
                    <a:pt x="54" y="6"/>
                  </a:lnTo>
                  <a:lnTo>
                    <a:pt x="36" y="5"/>
                  </a:lnTo>
                  <a:lnTo>
                    <a:pt x="20" y="3"/>
                  </a:lnTo>
                  <a:lnTo>
                    <a:pt x="6" y="1"/>
                  </a:lnTo>
                  <a:lnTo>
                    <a:pt x="0" y="0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0" name="Freeform 377" descr="Wide upward diagonal"/>
            <p:cNvSpPr>
              <a:spLocks/>
            </p:cNvSpPr>
            <p:nvPr/>
          </p:nvSpPr>
          <p:spPr bwMode="auto">
            <a:xfrm>
              <a:off x="1526" y="2412"/>
              <a:ext cx="2" cy="8"/>
            </a:xfrm>
            <a:custGeom>
              <a:avLst/>
              <a:gdLst>
                <a:gd name="T0" fmla="*/ 0 w 6"/>
                <a:gd name="T1" fmla="*/ 0 h 24"/>
                <a:gd name="T2" fmla="*/ 0 w 6"/>
                <a:gd name="T3" fmla="*/ 0 h 24"/>
                <a:gd name="T4" fmla="*/ 0 w 6"/>
                <a:gd name="T5" fmla="*/ 0 h 24"/>
                <a:gd name="T6" fmla="*/ 0 w 6"/>
                <a:gd name="T7" fmla="*/ 0 h 24"/>
                <a:gd name="T8" fmla="*/ 0 w 6"/>
                <a:gd name="T9" fmla="*/ 0 h 24"/>
                <a:gd name="T10" fmla="*/ 0 w 6"/>
                <a:gd name="T11" fmla="*/ 0 h 24"/>
                <a:gd name="T12" fmla="*/ 0 w 6"/>
                <a:gd name="T13" fmla="*/ 0 h 24"/>
                <a:gd name="T14" fmla="*/ 0 w 6"/>
                <a:gd name="T15" fmla="*/ 0 h 24"/>
                <a:gd name="T16" fmla="*/ 0 w 6"/>
                <a:gd name="T17" fmla="*/ 0 h 24"/>
                <a:gd name="T18" fmla="*/ 0 w 6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4"/>
                <a:gd name="T32" fmla="*/ 6 w 6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4">
                  <a:moveTo>
                    <a:pt x="6" y="24"/>
                  </a:moveTo>
                  <a:lnTo>
                    <a:pt x="6" y="0"/>
                  </a:lnTo>
                  <a:lnTo>
                    <a:pt x="4" y="1"/>
                  </a:lnTo>
                  <a:lnTo>
                    <a:pt x="1" y="3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4" y="23"/>
                  </a:lnTo>
                  <a:lnTo>
                    <a:pt x="6" y="24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1" name="Freeform 378" descr="Wide upward diagonal"/>
            <p:cNvSpPr>
              <a:spLocks/>
            </p:cNvSpPr>
            <p:nvPr/>
          </p:nvSpPr>
          <p:spPr bwMode="auto">
            <a:xfrm>
              <a:off x="1557" y="2438"/>
              <a:ext cx="8" cy="4"/>
            </a:xfrm>
            <a:custGeom>
              <a:avLst/>
              <a:gdLst>
                <a:gd name="T0" fmla="*/ 0 w 27"/>
                <a:gd name="T1" fmla="*/ 0 h 12"/>
                <a:gd name="T2" fmla="*/ 0 w 27"/>
                <a:gd name="T3" fmla="*/ 0 h 12"/>
                <a:gd name="T4" fmla="*/ 0 w 27"/>
                <a:gd name="T5" fmla="*/ 0 h 12"/>
                <a:gd name="T6" fmla="*/ 0 w 27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12"/>
                <a:gd name="T14" fmla="*/ 27 w 27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12">
                  <a:moveTo>
                    <a:pt x="0" y="12"/>
                  </a:moveTo>
                  <a:lnTo>
                    <a:pt x="27" y="12"/>
                  </a:lnTo>
                  <a:lnTo>
                    <a:pt x="14" y="0"/>
                  </a:lnTo>
                  <a:lnTo>
                    <a:pt x="0" y="12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72" name="Freeform 379" descr="Wide upward diagonal"/>
            <p:cNvSpPr>
              <a:spLocks/>
            </p:cNvSpPr>
            <p:nvPr/>
          </p:nvSpPr>
          <p:spPr bwMode="auto">
            <a:xfrm>
              <a:off x="1486" y="2444"/>
              <a:ext cx="244" cy="224"/>
            </a:xfrm>
            <a:custGeom>
              <a:avLst/>
              <a:gdLst>
                <a:gd name="T0" fmla="*/ 0 w 743"/>
                <a:gd name="T1" fmla="*/ 0 h 672"/>
                <a:gd name="T2" fmla="*/ 0 w 743"/>
                <a:gd name="T3" fmla="*/ 0 h 672"/>
                <a:gd name="T4" fmla="*/ 0 w 743"/>
                <a:gd name="T5" fmla="*/ 0 h 672"/>
                <a:gd name="T6" fmla="*/ 0 w 743"/>
                <a:gd name="T7" fmla="*/ 0 h 672"/>
                <a:gd name="T8" fmla="*/ 0 w 743"/>
                <a:gd name="T9" fmla="*/ 0 h 672"/>
                <a:gd name="T10" fmla="*/ 0 w 743"/>
                <a:gd name="T11" fmla="*/ 0 h 672"/>
                <a:gd name="T12" fmla="*/ 0 w 743"/>
                <a:gd name="T13" fmla="*/ 0 h 672"/>
                <a:gd name="T14" fmla="*/ 0 w 743"/>
                <a:gd name="T15" fmla="*/ 0 h 672"/>
                <a:gd name="T16" fmla="*/ 0 w 743"/>
                <a:gd name="T17" fmla="*/ 0 h 672"/>
                <a:gd name="T18" fmla="*/ 0 w 743"/>
                <a:gd name="T19" fmla="*/ 0 h 672"/>
                <a:gd name="T20" fmla="*/ 0 w 743"/>
                <a:gd name="T21" fmla="*/ 0 h 672"/>
                <a:gd name="T22" fmla="*/ 0 w 743"/>
                <a:gd name="T23" fmla="*/ 0 h 672"/>
                <a:gd name="T24" fmla="*/ 0 w 743"/>
                <a:gd name="T25" fmla="*/ 0 h 672"/>
                <a:gd name="T26" fmla="*/ 0 w 743"/>
                <a:gd name="T27" fmla="*/ 0 h 672"/>
                <a:gd name="T28" fmla="*/ 0 w 743"/>
                <a:gd name="T29" fmla="*/ 0 h 672"/>
                <a:gd name="T30" fmla="*/ 0 w 743"/>
                <a:gd name="T31" fmla="*/ 0 h 672"/>
                <a:gd name="T32" fmla="*/ 0 w 743"/>
                <a:gd name="T33" fmla="*/ 0 h 672"/>
                <a:gd name="T34" fmla="*/ 0 w 743"/>
                <a:gd name="T35" fmla="*/ 0 h 672"/>
                <a:gd name="T36" fmla="*/ 0 w 743"/>
                <a:gd name="T37" fmla="*/ 0 h 672"/>
                <a:gd name="T38" fmla="*/ 0 w 743"/>
                <a:gd name="T39" fmla="*/ 0 h 672"/>
                <a:gd name="T40" fmla="*/ 0 w 743"/>
                <a:gd name="T41" fmla="*/ 0 h 672"/>
                <a:gd name="T42" fmla="*/ 0 w 743"/>
                <a:gd name="T43" fmla="*/ 0 h 672"/>
                <a:gd name="T44" fmla="*/ 0 w 743"/>
                <a:gd name="T45" fmla="*/ 0 h 672"/>
                <a:gd name="T46" fmla="*/ 0 w 743"/>
                <a:gd name="T47" fmla="*/ 0 h 672"/>
                <a:gd name="T48" fmla="*/ 0 w 743"/>
                <a:gd name="T49" fmla="*/ 0 h 672"/>
                <a:gd name="T50" fmla="*/ 0 w 743"/>
                <a:gd name="T51" fmla="*/ 0 h 672"/>
                <a:gd name="T52" fmla="*/ 0 w 743"/>
                <a:gd name="T53" fmla="*/ 0 h 672"/>
                <a:gd name="T54" fmla="*/ 0 w 743"/>
                <a:gd name="T55" fmla="*/ 0 h 672"/>
                <a:gd name="T56" fmla="*/ 0 w 743"/>
                <a:gd name="T57" fmla="*/ 0 h 672"/>
                <a:gd name="T58" fmla="*/ 0 w 743"/>
                <a:gd name="T59" fmla="*/ 0 h 672"/>
                <a:gd name="T60" fmla="*/ 0 w 743"/>
                <a:gd name="T61" fmla="*/ 0 h 672"/>
                <a:gd name="T62" fmla="*/ 0 w 743"/>
                <a:gd name="T63" fmla="*/ 0 h 672"/>
                <a:gd name="T64" fmla="*/ 0 w 743"/>
                <a:gd name="T65" fmla="*/ 0 h 672"/>
                <a:gd name="T66" fmla="*/ 0 w 743"/>
                <a:gd name="T67" fmla="*/ 0 h 672"/>
                <a:gd name="T68" fmla="*/ 0 w 743"/>
                <a:gd name="T69" fmla="*/ 0 h 672"/>
                <a:gd name="T70" fmla="*/ 0 w 743"/>
                <a:gd name="T71" fmla="*/ 0 h 672"/>
                <a:gd name="T72" fmla="*/ 0 w 743"/>
                <a:gd name="T73" fmla="*/ 0 h 672"/>
                <a:gd name="T74" fmla="*/ 0 w 743"/>
                <a:gd name="T75" fmla="*/ 0 h 672"/>
                <a:gd name="T76" fmla="*/ 0 w 743"/>
                <a:gd name="T77" fmla="*/ 0 h 672"/>
                <a:gd name="T78" fmla="*/ 0 w 743"/>
                <a:gd name="T79" fmla="*/ 0 h 672"/>
                <a:gd name="T80" fmla="*/ 0 w 743"/>
                <a:gd name="T81" fmla="*/ 0 h 672"/>
                <a:gd name="T82" fmla="*/ 0 w 743"/>
                <a:gd name="T83" fmla="*/ 0 h 672"/>
                <a:gd name="T84" fmla="*/ 0 w 743"/>
                <a:gd name="T85" fmla="*/ 0 h 672"/>
                <a:gd name="T86" fmla="*/ 0 w 743"/>
                <a:gd name="T87" fmla="*/ 0 h 672"/>
                <a:gd name="T88" fmla="*/ 0 w 743"/>
                <a:gd name="T89" fmla="*/ 0 h 672"/>
                <a:gd name="T90" fmla="*/ 0 w 743"/>
                <a:gd name="T91" fmla="*/ 0 h 672"/>
                <a:gd name="T92" fmla="*/ 0 w 743"/>
                <a:gd name="T93" fmla="*/ 0 h 672"/>
                <a:gd name="T94" fmla="*/ 0 w 743"/>
                <a:gd name="T95" fmla="*/ 0 h 672"/>
                <a:gd name="T96" fmla="*/ 0 w 743"/>
                <a:gd name="T97" fmla="*/ 0 h 672"/>
                <a:gd name="T98" fmla="*/ 0 w 743"/>
                <a:gd name="T99" fmla="*/ 0 h 672"/>
                <a:gd name="T100" fmla="*/ 0 w 743"/>
                <a:gd name="T101" fmla="*/ 0 h 672"/>
                <a:gd name="T102" fmla="*/ 0 w 743"/>
                <a:gd name="T103" fmla="*/ 0 h 672"/>
                <a:gd name="T104" fmla="*/ 0 w 743"/>
                <a:gd name="T105" fmla="*/ 0 h 672"/>
                <a:gd name="T106" fmla="*/ 0 w 743"/>
                <a:gd name="T107" fmla="*/ 0 h 672"/>
                <a:gd name="T108" fmla="*/ 0 w 743"/>
                <a:gd name="T109" fmla="*/ 0 h 672"/>
                <a:gd name="T110" fmla="*/ 0 w 743"/>
                <a:gd name="T111" fmla="*/ 0 h 672"/>
                <a:gd name="T112" fmla="*/ 0 w 743"/>
                <a:gd name="T113" fmla="*/ 0 h 672"/>
                <a:gd name="T114" fmla="*/ 0 w 743"/>
                <a:gd name="T115" fmla="*/ 0 h 672"/>
                <a:gd name="T116" fmla="*/ 0 w 743"/>
                <a:gd name="T117" fmla="*/ 0 h 672"/>
                <a:gd name="T118" fmla="*/ 0 w 743"/>
                <a:gd name="T119" fmla="*/ 0 h 6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3"/>
                <a:gd name="T181" fmla="*/ 0 h 672"/>
                <a:gd name="T182" fmla="*/ 743 w 743"/>
                <a:gd name="T183" fmla="*/ 672 h 6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3" h="672">
                  <a:moveTo>
                    <a:pt x="0" y="143"/>
                  </a:moveTo>
                  <a:lnTo>
                    <a:pt x="0" y="160"/>
                  </a:lnTo>
                  <a:lnTo>
                    <a:pt x="2" y="177"/>
                  </a:lnTo>
                  <a:lnTo>
                    <a:pt x="5" y="194"/>
                  </a:lnTo>
                  <a:lnTo>
                    <a:pt x="9" y="208"/>
                  </a:lnTo>
                  <a:lnTo>
                    <a:pt x="15" y="222"/>
                  </a:lnTo>
                  <a:lnTo>
                    <a:pt x="22" y="235"/>
                  </a:lnTo>
                  <a:lnTo>
                    <a:pt x="29" y="246"/>
                  </a:lnTo>
                  <a:lnTo>
                    <a:pt x="39" y="257"/>
                  </a:lnTo>
                  <a:lnTo>
                    <a:pt x="50" y="266"/>
                  </a:lnTo>
                  <a:lnTo>
                    <a:pt x="61" y="274"/>
                  </a:lnTo>
                  <a:lnTo>
                    <a:pt x="74" y="280"/>
                  </a:lnTo>
                  <a:lnTo>
                    <a:pt x="89" y="286"/>
                  </a:lnTo>
                  <a:lnTo>
                    <a:pt x="104" y="291"/>
                  </a:lnTo>
                  <a:lnTo>
                    <a:pt x="121" y="294"/>
                  </a:lnTo>
                  <a:lnTo>
                    <a:pt x="139" y="296"/>
                  </a:lnTo>
                  <a:lnTo>
                    <a:pt x="159" y="297"/>
                  </a:lnTo>
                  <a:lnTo>
                    <a:pt x="160" y="302"/>
                  </a:lnTo>
                  <a:lnTo>
                    <a:pt x="162" y="309"/>
                  </a:lnTo>
                  <a:lnTo>
                    <a:pt x="166" y="316"/>
                  </a:lnTo>
                  <a:lnTo>
                    <a:pt x="171" y="323"/>
                  </a:lnTo>
                  <a:lnTo>
                    <a:pt x="177" y="331"/>
                  </a:lnTo>
                  <a:lnTo>
                    <a:pt x="184" y="337"/>
                  </a:lnTo>
                  <a:lnTo>
                    <a:pt x="191" y="342"/>
                  </a:lnTo>
                  <a:lnTo>
                    <a:pt x="198" y="346"/>
                  </a:lnTo>
                  <a:lnTo>
                    <a:pt x="311" y="346"/>
                  </a:lnTo>
                  <a:lnTo>
                    <a:pt x="308" y="357"/>
                  </a:lnTo>
                  <a:lnTo>
                    <a:pt x="305" y="365"/>
                  </a:lnTo>
                  <a:lnTo>
                    <a:pt x="300" y="372"/>
                  </a:lnTo>
                  <a:lnTo>
                    <a:pt x="296" y="379"/>
                  </a:lnTo>
                  <a:lnTo>
                    <a:pt x="292" y="385"/>
                  </a:lnTo>
                  <a:lnTo>
                    <a:pt x="288" y="391"/>
                  </a:lnTo>
                  <a:lnTo>
                    <a:pt x="286" y="399"/>
                  </a:lnTo>
                  <a:lnTo>
                    <a:pt x="285" y="408"/>
                  </a:lnTo>
                  <a:lnTo>
                    <a:pt x="286" y="420"/>
                  </a:lnTo>
                  <a:lnTo>
                    <a:pt x="289" y="435"/>
                  </a:lnTo>
                  <a:lnTo>
                    <a:pt x="293" y="451"/>
                  </a:lnTo>
                  <a:lnTo>
                    <a:pt x="298" y="467"/>
                  </a:lnTo>
                  <a:lnTo>
                    <a:pt x="307" y="495"/>
                  </a:lnTo>
                  <a:lnTo>
                    <a:pt x="311" y="513"/>
                  </a:lnTo>
                  <a:lnTo>
                    <a:pt x="310" y="517"/>
                  </a:lnTo>
                  <a:lnTo>
                    <a:pt x="309" y="522"/>
                  </a:lnTo>
                  <a:lnTo>
                    <a:pt x="307" y="526"/>
                  </a:lnTo>
                  <a:lnTo>
                    <a:pt x="305" y="531"/>
                  </a:lnTo>
                  <a:lnTo>
                    <a:pt x="303" y="535"/>
                  </a:lnTo>
                  <a:lnTo>
                    <a:pt x="300" y="540"/>
                  </a:lnTo>
                  <a:lnTo>
                    <a:pt x="298" y="544"/>
                  </a:lnTo>
                  <a:lnTo>
                    <a:pt x="298" y="549"/>
                  </a:lnTo>
                  <a:lnTo>
                    <a:pt x="299" y="557"/>
                  </a:lnTo>
                  <a:lnTo>
                    <a:pt x="302" y="566"/>
                  </a:lnTo>
                  <a:lnTo>
                    <a:pt x="305" y="577"/>
                  </a:lnTo>
                  <a:lnTo>
                    <a:pt x="309" y="587"/>
                  </a:lnTo>
                  <a:lnTo>
                    <a:pt x="315" y="597"/>
                  </a:lnTo>
                  <a:lnTo>
                    <a:pt x="321" y="607"/>
                  </a:lnTo>
                  <a:lnTo>
                    <a:pt x="328" y="617"/>
                  </a:lnTo>
                  <a:lnTo>
                    <a:pt x="337" y="627"/>
                  </a:lnTo>
                  <a:lnTo>
                    <a:pt x="344" y="637"/>
                  </a:lnTo>
                  <a:lnTo>
                    <a:pt x="353" y="645"/>
                  </a:lnTo>
                  <a:lnTo>
                    <a:pt x="362" y="653"/>
                  </a:lnTo>
                  <a:lnTo>
                    <a:pt x="371" y="659"/>
                  </a:lnTo>
                  <a:lnTo>
                    <a:pt x="379" y="664"/>
                  </a:lnTo>
                  <a:lnTo>
                    <a:pt x="388" y="669"/>
                  </a:lnTo>
                  <a:lnTo>
                    <a:pt x="397" y="671"/>
                  </a:lnTo>
                  <a:lnTo>
                    <a:pt x="405" y="672"/>
                  </a:lnTo>
                  <a:lnTo>
                    <a:pt x="415" y="671"/>
                  </a:lnTo>
                  <a:lnTo>
                    <a:pt x="424" y="670"/>
                  </a:lnTo>
                  <a:lnTo>
                    <a:pt x="435" y="667"/>
                  </a:lnTo>
                  <a:lnTo>
                    <a:pt x="445" y="663"/>
                  </a:lnTo>
                  <a:lnTo>
                    <a:pt x="455" y="658"/>
                  </a:lnTo>
                  <a:lnTo>
                    <a:pt x="465" y="653"/>
                  </a:lnTo>
                  <a:lnTo>
                    <a:pt x="475" y="647"/>
                  </a:lnTo>
                  <a:lnTo>
                    <a:pt x="484" y="641"/>
                  </a:lnTo>
                  <a:lnTo>
                    <a:pt x="493" y="634"/>
                  </a:lnTo>
                  <a:lnTo>
                    <a:pt x="500" y="627"/>
                  </a:lnTo>
                  <a:lnTo>
                    <a:pt x="507" y="619"/>
                  </a:lnTo>
                  <a:lnTo>
                    <a:pt x="512" y="612"/>
                  </a:lnTo>
                  <a:lnTo>
                    <a:pt x="518" y="605"/>
                  </a:lnTo>
                  <a:lnTo>
                    <a:pt x="521" y="599"/>
                  </a:lnTo>
                  <a:lnTo>
                    <a:pt x="523" y="592"/>
                  </a:lnTo>
                  <a:lnTo>
                    <a:pt x="524" y="586"/>
                  </a:lnTo>
                  <a:lnTo>
                    <a:pt x="518" y="574"/>
                  </a:lnTo>
                  <a:lnTo>
                    <a:pt x="504" y="551"/>
                  </a:lnTo>
                  <a:lnTo>
                    <a:pt x="487" y="528"/>
                  </a:lnTo>
                  <a:lnTo>
                    <a:pt x="477" y="513"/>
                  </a:lnTo>
                  <a:lnTo>
                    <a:pt x="477" y="469"/>
                  </a:lnTo>
                  <a:lnTo>
                    <a:pt x="504" y="469"/>
                  </a:lnTo>
                  <a:lnTo>
                    <a:pt x="518" y="476"/>
                  </a:lnTo>
                  <a:lnTo>
                    <a:pt x="541" y="484"/>
                  </a:lnTo>
                  <a:lnTo>
                    <a:pt x="564" y="493"/>
                  </a:lnTo>
                  <a:lnTo>
                    <a:pt x="577" y="500"/>
                  </a:lnTo>
                  <a:lnTo>
                    <a:pt x="578" y="496"/>
                  </a:lnTo>
                  <a:lnTo>
                    <a:pt x="580" y="493"/>
                  </a:lnTo>
                  <a:lnTo>
                    <a:pt x="584" y="489"/>
                  </a:lnTo>
                  <a:lnTo>
                    <a:pt x="589" y="485"/>
                  </a:lnTo>
                  <a:lnTo>
                    <a:pt x="600" y="477"/>
                  </a:lnTo>
                  <a:lnTo>
                    <a:pt x="614" y="469"/>
                  </a:lnTo>
                  <a:lnTo>
                    <a:pt x="629" y="461"/>
                  </a:lnTo>
                  <a:lnTo>
                    <a:pt x="642" y="453"/>
                  </a:lnTo>
                  <a:lnTo>
                    <a:pt x="647" y="449"/>
                  </a:lnTo>
                  <a:lnTo>
                    <a:pt x="652" y="445"/>
                  </a:lnTo>
                  <a:lnTo>
                    <a:pt x="655" y="442"/>
                  </a:lnTo>
                  <a:lnTo>
                    <a:pt x="657" y="438"/>
                  </a:lnTo>
                  <a:lnTo>
                    <a:pt x="662" y="440"/>
                  </a:lnTo>
                  <a:lnTo>
                    <a:pt x="666" y="441"/>
                  </a:lnTo>
                  <a:lnTo>
                    <a:pt x="669" y="441"/>
                  </a:lnTo>
                  <a:lnTo>
                    <a:pt x="674" y="441"/>
                  </a:lnTo>
                  <a:lnTo>
                    <a:pt x="677" y="440"/>
                  </a:lnTo>
                  <a:lnTo>
                    <a:pt x="679" y="439"/>
                  </a:lnTo>
                  <a:lnTo>
                    <a:pt x="681" y="437"/>
                  </a:lnTo>
                  <a:lnTo>
                    <a:pt x="685" y="435"/>
                  </a:lnTo>
                  <a:lnTo>
                    <a:pt x="691" y="424"/>
                  </a:lnTo>
                  <a:lnTo>
                    <a:pt x="697" y="414"/>
                  </a:lnTo>
                  <a:lnTo>
                    <a:pt x="657" y="339"/>
                  </a:lnTo>
                  <a:lnTo>
                    <a:pt x="661" y="334"/>
                  </a:lnTo>
                  <a:lnTo>
                    <a:pt x="666" y="327"/>
                  </a:lnTo>
                  <a:lnTo>
                    <a:pt x="674" y="320"/>
                  </a:lnTo>
                  <a:lnTo>
                    <a:pt x="681" y="313"/>
                  </a:lnTo>
                  <a:lnTo>
                    <a:pt x="690" y="306"/>
                  </a:lnTo>
                  <a:lnTo>
                    <a:pt x="700" y="299"/>
                  </a:lnTo>
                  <a:lnTo>
                    <a:pt x="709" y="294"/>
                  </a:lnTo>
                  <a:lnTo>
                    <a:pt x="717" y="291"/>
                  </a:lnTo>
                  <a:lnTo>
                    <a:pt x="715" y="275"/>
                  </a:lnTo>
                  <a:lnTo>
                    <a:pt x="714" y="263"/>
                  </a:lnTo>
                  <a:lnTo>
                    <a:pt x="713" y="258"/>
                  </a:lnTo>
                  <a:lnTo>
                    <a:pt x="714" y="253"/>
                  </a:lnTo>
                  <a:lnTo>
                    <a:pt x="714" y="248"/>
                  </a:lnTo>
                  <a:lnTo>
                    <a:pt x="717" y="241"/>
                  </a:lnTo>
                  <a:lnTo>
                    <a:pt x="720" y="241"/>
                  </a:lnTo>
                  <a:lnTo>
                    <a:pt x="723" y="239"/>
                  </a:lnTo>
                  <a:lnTo>
                    <a:pt x="726" y="235"/>
                  </a:lnTo>
                  <a:lnTo>
                    <a:pt x="730" y="231"/>
                  </a:lnTo>
                  <a:lnTo>
                    <a:pt x="737" y="223"/>
                  </a:lnTo>
                  <a:lnTo>
                    <a:pt x="743" y="216"/>
                  </a:lnTo>
                  <a:lnTo>
                    <a:pt x="735" y="215"/>
                  </a:lnTo>
                  <a:lnTo>
                    <a:pt x="728" y="213"/>
                  </a:lnTo>
                  <a:lnTo>
                    <a:pt x="721" y="210"/>
                  </a:lnTo>
                  <a:lnTo>
                    <a:pt x="714" y="207"/>
                  </a:lnTo>
                  <a:lnTo>
                    <a:pt x="709" y="204"/>
                  </a:lnTo>
                  <a:lnTo>
                    <a:pt x="703" y="200"/>
                  </a:lnTo>
                  <a:lnTo>
                    <a:pt x="700" y="196"/>
                  </a:lnTo>
                  <a:lnTo>
                    <a:pt x="696" y="191"/>
                  </a:lnTo>
                  <a:lnTo>
                    <a:pt x="692" y="186"/>
                  </a:lnTo>
                  <a:lnTo>
                    <a:pt x="690" y="181"/>
                  </a:lnTo>
                  <a:lnTo>
                    <a:pt x="688" y="174"/>
                  </a:lnTo>
                  <a:lnTo>
                    <a:pt x="686" y="168"/>
                  </a:lnTo>
                  <a:lnTo>
                    <a:pt x="684" y="156"/>
                  </a:lnTo>
                  <a:lnTo>
                    <a:pt x="684" y="143"/>
                  </a:lnTo>
                  <a:lnTo>
                    <a:pt x="679" y="143"/>
                  </a:lnTo>
                  <a:lnTo>
                    <a:pt x="675" y="144"/>
                  </a:lnTo>
                  <a:lnTo>
                    <a:pt x="670" y="145"/>
                  </a:lnTo>
                  <a:lnTo>
                    <a:pt x="667" y="146"/>
                  </a:lnTo>
                  <a:lnTo>
                    <a:pt x="662" y="150"/>
                  </a:lnTo>
                  <a:lnTo>
                    <a:pt x="657" y="155"/>
                  </a:lnTo>
                  <a:lnTo>
                    <a:pt x="646" y="154"/>
                  </a:lnTo>
                  <a:lnTo>
                    <a:pt x="639" y="152"/>
                  </a:lnTo>
                  <a:lnTo>
                    <a:pt x="636" y="150"/>
                  </a:lnTo>
                  <a:lnTo>
                    <a:pt x="634" y="148"/>
                  </a:lnTo>
                  <a:lnTo>
                    <a:pt x="632" y="146"/>
                  </a:lnTo>
                  <a:lnTo>
                    <a:pt x="631" y="144"/>
                  </a:lnTo>
                  <a:lnTo>
                    <a:pt x="630" y="134"/>
                  </a:lnTo>
                  <a:lnTo>
                    <a:pt x="630" y="124"/>
                  </a:lnTo>
                  <a:lnTo>
                    <a:pt x="624" y="124"/>
                  </a:lnTo>
                  <a:lnTo>
                    <a:pt x="618" y="121"/>
                  </a:lnTo>
                  <a:lnTo>
                    <a:pt x="610" y="119"/>
                  </a:lnTo>
                  <a:lnTo>
                    <a:pt x="602" y="115"/>
                  </a:lnTo>
                  <a:lnTo>
                    <a:pt x="595" y="111"/>
                  </a:lnTo>
                  <a:lnTo>
                    <a:pt x="589" y="106"/>
                  </a:lnTo>
                  <a:lnTo>
                    <a:pt x="587" y="103"/>
                  </a:lnTo>
                  <a:lnTo>
                    <a:pt x="585" y="100"/>
                  </a:lnTo>
                  <a:lnTo>
                    <a:pt x="584" y="97"/>
                  </a:lnTo>
                  <a:lnTo>
                    <a:pt x="584" y="93"/>
                  </a:lnTo>
                  <a:lnTo>
                    <a:pt x="587" y="83"/>
                  </a:lnTo>
                  <a:lnTo>
                    <a:pt x="590" y="69"/>
                  </a:lnTo>
                  <a:lnTo>
                    <a:pt x="544" y="69"/>
                  </a:lnTo>
                  <a:lnTo>
                    <a:pt x="536" y="75"/>
                  </a:lnTo>
                  <a:lnTo>
                    <a:pt x="530" y="80"/>
                  </a:lnTo>
                  <a:lnTo>
                    <a:pt x="523" y="83"/>
                  </a:lnTo>
                  <a:lnTo>
                    <a:pt x="518" y="85"/>
                  </a:lnTo>
                  <a:lnTo>
                    <a:pt x="505" y="87"/>
                  </a:lnTo>
                  <a:lnTo>
                    <a:pt x="490" y="87"/>
                  </a:lnTo>
                  <a:lnTo>
                    <a:pt x="485" y="88"/>
                  </a:lnTo>
                  <a:lnTo>
                    <a:pt x="478" y="92"/>
                  </a:lnTo>
                  <a:lnTo>
                    <a:pt x="475" y="94"/>
                  </a:lnTo>
                  <a:lnTo>
                    <a:pt x="473" y="97"/>
                  </a:lnTo>
                  <a:lnTo>
                    <a:pt x="472" y="101"/>
                  </a:lnTo>
                  <a:lnTo>
                    <a:pt x="471" y="105"/>
                  </a:lnTo>
                  <a:lnTo>
                    <a:pt x="457" y="111"/>
                  </a:lnTo>
                  <a:lnTo>
                    <a:pt x="444" y="117"/>
                  </a:lnTo>
                  <a:lnTo>
                    <a:pt x="439" y="117"/>
                  </a:lnTo>
                  <a:lnTo>
                    <a:pt x="434" y="116"/>
                  </a:lnTo>
                  <a:lnTo>
                    <a:pt x="430" y="115"/>
                  </a:lnTo>
                  <a:lnTo>
                    <a:pt x="426" y="113"/>
                  </a:lnTo>
                  <a:lnTo>
                    <a:pt x="422" y="110"/>
                  </a:lnTo>
                  <a:lnTo>
                    <a:pt x="420" y="107"/>
                  </a:lnTo>
                  <a:lnTo>
                    <a:pt x="418" y="104"/>
                  </a:lnTo>
                  <a:lnTo>
                    <a:pt x="418" y="99"/>
                  </a:lnTo>
                  <a:lnTo>
                    <a:pt x="410" y="103"/>
                  </a:lnTo>
                  <a:lnTo>
                    <a:pt x="404" y="104"/>
                  </a:lnTo>
                  <a:lnTo>
                    <a:pt x="398" y="104"/>
                  </a:lnTo>
                  <a:lnTo>
                    <a:pt x="393" y="102"/>
                  </a:lnTo>
                  <a:lnTo>
                    <a:pt x="388" y="98"/>
                  </a:lnTo>
                  <a:lnTo>
                    <a:pt x="384" y="93"/>
                  </a:lnTo>
                  <a:lnTo>
                    <a:pt x="381" y="88"/>
                  </a:lnTo>
                  <a:lnTo>
                    <a:pt x="378" y="81"/>
                  </a:lnTo>
                  <a:lnTo>
                    <a:pt x="359" y="83"/>
                  </a:lnTo>
                  <a:lnTo>
                    <a:pt x="340" y="86"/>
                  </a:lnTo>
                  <a:lnTo>
                    <a:pt x="331" y="86"/>
                  </a:lnTo>
                  <a:lnTo>
                    <a:pt x="323" y="86"/>
                  </a:lnTo>
                  <a:lnTo>
                    <a:pt x="320" y="86"/>
                  </a:lnTo>
                  <a:lnTo>
                    <a:pt x="317" y="85"/>
                  </a:lnTo>
                  <a:lnTo>
                    <a:pt x="314" y="83"/>
                  </a:lnTo>
                  <a:lnTo>
                    <a:pt x="311" y="81"/>
                  </a:lnTo>
                  <a:lnTo>
                    <a:pt x="305" y="86"/>
                  </a:lnTo>
                  <a:lnTo>
                    <a:pt x="298" y="89"/>
                  </a:lnTo>
                  <a:lnTo>
                    <a:pt x="291" y="92"/>
                  </a:lnTo>
                  <a:lnTo>
                    <a:pt x="285" y="93"/>
                  </a:lnTo>
                  <a:lnTo>
                    <a:pt x="275" y="93"/>
                  </a:lnTo>
                  <a:lnTo>
                    <a:pt x="265" y="93"/>
                  </a:lnTo>
                  <a:lnTo>
                    <a:pt x="258" y="93"/>
                  </a:lnTo>
                  <a:lnTo>
                    <a:pt x="252" y="93"/>
                  </a:lnTo>
                  <a:lnTo>
                    <a:pt x="251" y="83"/>
                  </a:lnTo>
                  <a:lnTo>
                    <a:pt x="249" y="73"/>
                  </a:lnTo>
                  <a:lnTo>
                    <a:pt x="244" y="65"/>
                  </a:lnTo>
                  <a:lnTo>
                    <a:pt x="240" y="58"/>
                  </a:lnTo>
                  <a:lnTo>
                    <a:pt x="233" y="52"/>
                  </a:lnTo>
                  <a:lnTo>
                    <a:pt x="227" y="47"/>
                  </a:lnTo>
                  <a:lnTo>
                    <a:pt x="219" y="42"/>
                  </a:lnTo>
                  <a:lnTo>
                    <a:pt x="211" y="38"/>
                  </a:lnTo>
                  <a:lnTo>
                    <a:pt x="195" y="30"/>
                  </a:lnTo>
                  <a:lnTo>
                    <a:pt x="179" y="22"/>
                  </a:lnTo>
                  <a:lnTo>
                    <a:pt x="171" y="18"/>
                  </a:lnTo>
                  <a:lnTo>
                    <a:pt x="164" y="13"/>
                  </a:lnTo>
                  <a:lnTo>
                    <a:pt x="158" y="7"/>
                  </a:lnTo>
                  <a:lnTo>
                    <a:pt x="152" y="0"/>
                  </a:lnTo>
                  <a:lnTo>
                    <a:pt x="148" y="10"/>
                  </a:lnTo>
                  <a:lnTo>
                    <a:pt x="146" y="20"/>
                  </a:lnTo>
                  <a:lnTo>
                    <a:pt x="146" y="31"/>
                  </a:lnTo>
                  <a:lnTo>
                    <a:pt x="146" y="44"/>
                  </a:lnTo>
                  <a:lnTo>
                    <a:pt x="140" y="44"/>
                  </a:lnTo>
                  <a:lnTo>
                    <a:pt x="136" y="46"/>
                  </a:lnTo>
                  <a:lnTo>
                    <a:pt x="131" y="49"/>
                  </a:lnTo>
                  <a:lnTo>
                    <a:pt x="127" y="52"/>
                  </a:lnTo>
                  <a:lnTo>
                    <a:pt x="124" y="57"/>
                  </a:lnTo>
                  <a:lnTo>
                    <a:pt x="121" y="62"/>
                  </a:lnTo>
                  <a:lnTo>
                    <a:pt x="119" y="69"/>
                  </a:lnTo>
                  <a:lnTo>
                    <a:pt x="119" y="75"/>
                  </a:lnTo>
                  <a:lnTo>
                    <a:pt x="119" y="96"/>
                  </a:lnTo>
                  <a:lnTo>
                    <a:pt x="119" y="108"/>
                  </a:lnTo>
                  <a:lnTo>
                    <a:pt x="119" y="118"/>
                  </a:lnTo>
                  <a:lnTo>
                    <a:pt x="119" y="137"/>
                  </a:lnTo>
                  <a:lnTo>
                    <a:pt x="116" y="150"/>
                  </a:lnTo>
                  <a:lnTo>
                    <a:pt x="109" y="169"/>
                  </a:lnTo>
                  <a:lnTo>
                    <a:pt x="107" y="180"/>
                  </a:lnTo>
                  <a:lnTo>
                    <a:pt x="105" y="188"/>
                  </a:lnTo>
                  <a:lnTo>
                    <a:pt x="104" y="194"/>
                  </a:lnTo>
                  <a:lnTo>
                    <a:pt x="105" y="198"/>
                  </a:lnTo>
                  <a:lnTo>
                    <a:pt x="99" y="197"/>
                  </a:lnTo>
                  <a:lnTo>
                    <a:pt x="93" y="194"/>
                  </a:lnTo>
                  <a:lnTo>
                    <a:pt x="90" y="193"/>
                  </a:lnTo>
                  <a:lnTo>
                    <a:pt x="87" y="190"/>
                  </a:lnTo>
                  <a:lnTo>
                    <a:pt x="86" y="188"/>
                  </a:lnTo>
                  <a:lnTo>
                    <a:pt x="85" y="186"/>
                  </a:lnTo>
                  <a:lnTo>
                    <a:pt x="80" y="186"/>
                  </a:lnTo>
                  <a:lnTo>
                    <a:pt x="74" y="185"/>
                  </a:lnTo>
                  <a:lnTo>
                    <a:pt x="70" y="184"/>
                  </a:lnTo>
                  <a:lnTo>
                    <a:pt x="67" y="182"/>
                  </a:lnTo>
                  <a:lnTo>
                    <a:pt x="63" y="179"/>
                  </a:lnTo>
                  <a:lnTo>
                    <a:pt x="60" y="176"/>
                  </a:lnTo>
                  <a:lnTo>
                    <a:pt x="58" y="173"/>
                  </a:lnTo>
                  <a:lnTo>
                    <a:pt x="57" y="169"/>
                  </a:lnTo>
                  <a:lnTo>
                    <a:pt x="54" y="161"/>
                  </a:lnTo>
                  <a:lnTo>
                    <a:pt x="52" y="152"/>
                  </a:lnTo>
                  <a:lnTo>
                    <a:pt x="52" y="142"/>
                  </a:lnTo>
                  <a:lnTo>
                    <a:pt x="52" y="131"/>
                  </a:lnTo>
                  <a:lnTo>
                    <a:pt x="52" y="119"/>
                  </a:lnTo>
                  <a:lnTo>
                    <a:pt x="54" y="109"/>
                  </a:lnTo>
                  <a:lnTo>
                    <a:pt x="56" y="100"/>
                  </a:lnTo>
                  <a:lnTo>
                    <a:pt x="59" y="91"/>
                  </a:lnTo>
                  <a:lnTo>
                    <a:pt x="65" y="76"/>
                  </a:lnTo>
                  <a:lnTo>
                    <a:pt x="73" y="61"/>
                  </a:lnTo>
                  <a:lnTo>
                    <a:pt x="81" y="49"/>
                  </a:lnTo>
                  <a:lnTo>
                    <a:pt x="89" y="36"/>
                  </a:lnTo>
                  <a:lnTo>
                    <a:pt x="92" y="29"/>
                  </a:lnTo>
                  <a:lnTo>
                    <a:pt x="95" y="22"/>
                  </a:lnTo>
                  <a:lnTo>
                    <a:pt x="97" y="15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3" y="18"/>
                  </a:lnTo>
                  <a:lnTo>
                    <a:pt x="62" y="24"/>
                  </a:lnTo>
                  <a:lnTo>
                    <a:pt x="52" y="30"/>
                  </a:lnTo>
                  <a:lnTo>
                    <a:pt x="43" y="37"/>
                  </a:lnTo>
                  <a:lnTo>
                    <a:pt x="35" y="44"/>
                  </a:lnTo>
                  <a:lnTo>
                    <a:pt x="28" y="52"/>
                  </a:lnTo>
                  <a:lnTo>
                    <a:pt x="22" y="60"/>
                  </a:lnTo>
                  <a:lnTo>
                    <a:pt x="16" y="70"/>
                  </a:lnTo>
                  <a:lnTo>
                    <a:pt x="12" y="79"/>
                  </a:lnTo>
                  <a:lnTo>
                    <a:pt x="7" y="89"/>
                  </a:lnTo>
                  <a:lnTo>
                    <a:pt x="4" y="99"/>
                  </a:lnTo>
                  <a:lnTo>
                    <a:pt x="2" y="109"/>
                  </a:lnTo>
                  <a:lnTo>
                    <a:pt x="1" y="120"/>
                  </a:lnTo>
                  <a:lnTo>
                    <a:pt x="0" y="131"/>
                  </a:lnTo>
                  <a:lnTo>
                    <a:pt x="0" y="143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80" name="Freeform 380" descr="Wide upward diagonal"/>
          <p:cNvSpPr>
            <a:spLocks/>
          </p:cNvSpPr>
          <p:nvPr>
            <p:custDataLst>
              <p:tags r:id="rId251"/>
            </p:custDataLst>
          </p:nvPr>
        </p:nvSpPr>
        <p:spPr bwMode="auto">
          <a:xfrm>
            <a:off x="1211263" y="2643188"/>
            <a:ext cx="668337" cy="581025"/>
          </a:xfrm>
          <a:custGeom>
            <a:avLst/>
            <a:gdLst>
              <a:gd name="T0" fmla="*/ 2147483647 w 1535"/>
              <a:gd name="T1" fmla="*/ 2147483647 h 1109"/>
              <a:gd name="T2" fmla="*/ 2147483647 w 1535"/>
              <a:gd name="T3" fmla="*/ 2147483647 h 1109"/>
              <a:gd name="T4" fmla="*/ 2147483647 w 1535"/>
              <a:gd name="T5" fmla="*/ 2147483647 h 1109"/>
              <a:gd name="T6" fmla="*/ 2147483647 w 1535"/>
              <a:gd name="T7" fmla="*/ 2147483647 h 1109"/>
              <a:gd name="T8" fmla="*/ 2147483647 w 1535"/>
              <a:gd name="T9" fmla="*/ 2147483647 h 1109"/>
              <a:gd name="T10" fmla="*/ 2147483647 w 1535"/>
              <a:gd name="T11" fmla="*/ 2147483647 h 1109"/>
              <a:gd name="T12" fmla="*/ 2147483647 w 1535"/>
              <a:gd name="T13" fmla="*/ 2147483647 h 1109"/>
              <a:gd name="T14" fmla="*/ 2147483647 w 1535"/>
              <a:gd name="T15" fmla="*/ 2147483647 h 1109"/>
              <a:gd name="T16" fmla="*/ 2147483647 w 1535"/>
              <a:gd name="T17" fmla="*/ 2147483647 h 1109"/>
              <a:gd name="T18" fmla="*/ 2147483647 w 1535"/>
              <a:gd name="T19" fmla="*/ 2147483647 h 1109"/>
              <a:gd name="T20" fmla="*/ 2147483647 w 1535"/>
              <a:gd name="T21" fmla="*/ 2147483647 h 1109"/>
              <a:gd name="T22" fmla="*/ 2147483647 w 1535"/>
              <a:gd name="T23" fmla="*/ 2147483647 h 1109"/>
              <a:gd name="T24" fmla="*/ 2147483647 w 1535"/>
              <a:gd name="T25" fmla="*/ 2147483647 h 1109"/>
              <a:gd name="T26" fmla="*/ 2147483647 w 1535"/>
              <a:gd name="T27" fmla="*/ 2147483647 h 1109"/>
              <a:gd name="T28" fmla="*/ 2147483647 w 1535"/>
              <a:gd name="T29" fmla="*/ 2147483647 h 1109"/>
              <a:gd name="T30" fmla="*/ 2147483647 w 1535"/>
              <a:gd name="T31" fmla="*/ 2147483647 h 1109"/>
              <a:gd name="T32" fmla="*/ 2147483647 w 1535"/>
              <a:gd name="T33" fmla="*/ 2147483647 h 1109"/>
              <a:gd name="T34" fmla="*/ 2147483647 w 1535"/>
              <a:gd name="T35" fmla="*/ 2147483647 h 1109"/>
              <a:gd name="T36" fmla="*/ 2147483647 w 1535"/>
              <a:gd name="T37" fmla="*/ 2147483647 h 1109"/>
              <a:gd name="T38" fmla="*/ 2147483647 w 1535"/>
              <a:gd name="T39" fmla="*/ 2147483647 h 1109"/>
              <a:gd name="T40" fmla="*/ 2147483647 w 1535"/>
              <a:gd name="T41" fmla="*/ 2147483647 h 1109"/>
              <a:gd name="T42" fmla="*/ 2147483647 w 1535"/>
              <a:gd name="T43" fmla="*/ 2147483647 h 1109"/>
              <a:gd name="T44" fmla="*/ 2147483647 w 1535"/>
              <a:gd name="T45" fmla="*/ 2147483647 h 1109"/>
              <a:gd name="T46" fmla="*/ 2147483647 w 1535"/>
              <a:gd name="T47" fmla="*/ 2147483647 h 1109"/>
              <a:gd name="T48" fmla="*/ 2147483647 w 1535"/>
              <a:gd name="T49" fmla="*/ 2147483647 h 1109"/>
              <a:gd name="T50" fmla="*/ 2147483647 w 1535"/>
              <a:gd name="T51" fmla="*/ 2147483647 h 1109"/>
              <a:gd name="T52" fmla="*/ 2147483647 w 1535"/>
              <a:gd name="T53" fmla="*/ 2147483647 h 1109"/>
              <a:gd name="T54" fmla="*/ 2147483647 w 1535"/>
              <a:gd name="T55" fmla="*/ 2147483647 h 1109"/>
              <a:gd name="T56" fmla="*/ 2147483647 w 1535"/>
              <a:gd name="T57" fmla="*/ 2147483647 h 1109"/>
              <a:gd name="T58" fmla="*/ 2147483647 w 1535"/>
              <a:gd name="T59" fmla="*/ 2147483647 h 1109"/>
              <a:gd name="T60" fmla="*/ 2147483647 w 1535"/>
              <a:gd name="T61" fmla="*/ 2147483647 h 1109"/>
              <a:gd name="T62" fmla="*/ 2147483647 w 1535"/>
              <a:gd name="T63" fmla="*/ 2147483647 h 1109"/>
              <a:gd name="T64" fmla="*/ 2147483647 w 1535"/>
              <a:gd name="T65" fmla="*/ 2147483647 h 1109"/>
              <a:gd name="T66" fmla="*/ 2147483647 w 1535"/>
              <a:gd name="T67" fmla="*/ 2147483647 h 1109"/>
              <a:gd name="T68" fmla="*/ 2147483647 w 1535"/>
              <a:gd name="T69" fmla="*/ 2147483647 h 1109"/>
              <a:gd name="T70" fmla="*/ 2147483647 w 1535"/>
              <a:gd name="T71" fmla="*/ 2147483647 h 1109"/>
              <a:gd name="T72" fmla="*/ 2147483647 w 1535"/>
              <a:gd name="T73" fmla="*/ 2147483647 h 1109"/>
              <a:gd name="T74" fmla="*/ 2147483647 w 1535"/>
              <a:gd name="T75" fmla="*/ 2147483647 h 1109"/>
              <a:gd name="T76" fmla="*/ 2147483647 w 1535"/>
              <a:gd name="T77" fmla="*/ 2147483647 h 1109"/>
              <a:gd name="T78" fmla="*/ 2147483647 w 1535"/>
              <a:gd name="T79" fmla="*/ 2147483647 h 1109"/>
              <a:gd name="T80" fmla="*/ 2147483647 w 1535"/>
              <a:gd name="T81" fmla="*/ 2147483647 h 1109"/>
              <a:gd name="T82" fmla="*/ 2147483647 w 1535"/>
              <a:gd name="T83" fmla="*/ 2147483647 h 1109"/>
              <a:gd name="T84" fmla="*/ 2147483647 w 1535"/>
              <a:gd name="T85" fmla="*/ 2147483647 h 1109"/>
              <a:gd name="T86" fmla="*/ 2147483647 w 1535"/>
              <a:gd name="T87" fmla="*/ 2147483647 h 1109"/>
              <a:gd name="T88" fmla="*/ 2147483647 w 1535"/>
              <a:gd name="T89" fmla="*/ 2147483647 h 1109"/>
              <a:gd name="T90" fmla="*/ 2147483647 w 1535"/>
              <a:gd name="T91" fmla="*/ 2147483647 h 1109"/>
              <a:gd name="T92" fmla="*/ 2147483647 w 1535"/>
              <a:gd name="T93" fmla="*/ 2147483647 h 1109"/>
              <a:gd name="T94" fmla="*/ 2147483647 w 1535"/>
              <a:gd name="T95" fmla="*/ 2147483647 h 1109"/>
              <a:gd name="T96" fmla="*/ 2147483647 w 1535"/>
              <a:gd name="T97" fmla="*/ 2147483647 h 1109"/>
              <a:gd name="T98" fmla="*/ 2147483647 w 1535"/>
              <a:gd name="T99" fmla="*/ 2147483647 h 1109"/>
              <a:gd name="T100" fmla="*/ 2147483647 w 1535"/>
              <a:gd name="T101" fmla="*/ 2147483647 h 1109"/>
              <a:gd name="T102" fmla="*/ 2147483647 w 1535"/>
              <a:gd name="T103" fmla="*/ 2147483647 h 1109"/>
              <a:gd name="T104" fmla="*/ 2147483647 w 1535"/>
              <a:gd name="T105" fmla="*/ 2147483647 h 1109"/>
              <a:gd name="T106" fmla="*/ 2147483647 w 1535"/>
              <a:gd name="T107" fmla="*/ 2147483647 h 1109"/>
              <a:gd name="T108" fmla="*/ 2147483647 w 1535"/>
              <a:gd name="T109" fmla="*/ 2147483647 h 1109"/>
              <a:gd name="T110" fmla="*/ 2147483647 w 1535"/>
              <a:gd name="T111" fmla="*/ 2147483647 h 1109"/>
              <a:gd name="T112" fmla="*/ 2147483647 w 1535"/>
              <a:gd name="T113" fmla="*/ 2147483647 h 1109"/>
              <a:gd name="T114" fmla="*/ 2147483647 w 1535"/>
              <a:gd name="T115" fmla="*/ 2147483647 h 1109"/>
              <a:gd name="T116" fmla="*/ 2147483647 w 1535"/>
              <a:gd name="T117" fmla="*/ 2147483647 h 1109"/>
              <a:gd name="T118" fmla="*/ 2147483647 w 1535"/>
              <a:gd name="T119" fmla="*/ 2147483647 h 1109"/>
              <a:gd name="T120" fmla="*/ 2147483647 w 1535"/>
              <a:gd name="T121" fmla="*/ 2147483647 h 110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35"/>
              <a:gd name="T184" fmla="*/ 0 h 1109"/>
              <a:gd name="T185" fmla="*/ 1535 w 1535"/>
              <a:gd name="T186" fmla="*/ 1109 h 110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35" h="1109">
                <a:moveTo>
                  <a:pt x="1336" y="888"/>
                </a:moveTo>
                <a:lnTo>
                  <a:pt x="1319" y="891"/>
                </a:lnTo>
                <a:lnTo>
                  <a:pt x="1287" y="901"/>
                </a:lnTo>
                <a:lnTo>
                  <a:pt x="1270" y="907"/>
                </a:lnTo>
                <a:lnTo>
                  <a:pt x="1256" y="913"/>
                </a:lnTo>
                <a:lnTo>
                  <a:pt x="1251" y="916"/>
                </a:lnTo>
                <a:lnTo>
                  <a:pt x="1246" y="919"/>
                </a:lnTo>
                <a:lnTo>
                  <a:pt x="1244" y="922"/>
                </a:lnTo>
                <a:lnTo>
                  <a:pt x="1243" y="925"/>
                </a:lnTo>
                <a:lnTo>
                  <a:pt x="1243" y="929"/>
                </a:lnTo>
                <a:lnTo>
                  <a:pt x="1244" y="933"/>
                </a:lnTo>
                <a:lnTo>
                  <a:pt x="1246" y="937"/>
                </a:lnTo>
                <a:lnTo>
                  <a:pt x="1248" y="940"/>
                </a:lnTo>
                <a:lnTo>
                  <a:pt x="1255" y="946"/>
                </a:lnTo>
                <a:lnTo>
                  <a:pt x="1263" y="951"/>
                </a:lnTo>
                <a:lnTo>
                  <a:pt x="1282" y="961"/>
                </a:lnTo>
                <a:lnTo>
                  <a:pt x="1302" y="973"/>
                </a:lnTo>
                <a:lnTo>
                  <a:pt x="1299" y="982"/>
                </a:lnTo>
                <a:lnTo>
                  <a:pt x="1294" y="988"/>
                </a:lnTo>
                <a:lnTo>
                  <a:pt x="1289" y="993"/>
                </a:lnTo>
                <a:lnTo>
                  <a:pt x="1282" y="996"/>
                </a:lnTo>
                <a:lnTo>
                  <a:pt x="1275" y="998"/>
                </a:lnTo>
                <a:lnTo>
                  <a:pt x="1267" y="999"/>
                </a:lnTo>
                <a:lnTo>
                  <a:pt x="1258" y="999"/>
                </a:lnTo>
                <a:lnTo>
                  <a:pt x="1251" y="999"/>
                </a:lnTo>
                <a:lnTo>
                  <a:pt x="1234" y="999"/>
                </a:lnTo>
                <a:lnTo>
                  <a:pt x="1220" y="999"/>
                </a:lnTo>
                <a:lnTo>
                  <a:pt x="1213" y="1000"/>
                </a:lnTo>
                <a:lnTo>
                  <a:pt x="1209" y="1002"/>
                </a:lnTo>
                <a:lnTo>
                  <a:pt x="1204" y="1006"/>
                </a:lnTo>
                <a:lnTo>
                  <a:pt x="1203" y="1011"/>
                </a:lnTo>
                <a:lnTo>
                  <a:pt x="1193" y="1036"/>
                </a:lnTo>
                <a:lnTo>
                  <a:pt x="1185" y="1058"/>
                </a:lnTo>
                <a:lnTo>
                  <a:pt x="1181" y="1069"/>
                </a:lnTo>
                <a:lnTo>
                  <a:pt x="1178" y="1080"/>
                </a:lnTo>
                <a:lnTo>
                  <a:pt x="1177" y="1095"/>
                </a:lnTo>
                <a:lnTo>
                  <a:pt x="1176" y="1109"/>
                </a:lnTo>
                <a:lnTo>
                  <a:pt x="1165" y="1100"/>
                </a:lnTo>
                <a:lnTo>
                  <a:pt x="1153" y="1091"/>
                </a:lnTo>
                <a:lnTo>
                  <a:pt x="1141" y="1081"/>
                </a:lnTo>
                <a:lnTo>
                  <a:pt x="1130" y="1072"/>
                </a:lnTo>
                <a:lnTo>
                  <a:pt x="1112" y="1051"/>
                </a:lnTo>
                <a:lnTo>
                  <a:pt x="1090" y="1026"/>
                </a:lnTo>
                <a:lnTo>
                  <a:pt x="1078" y="1015"/>
                </a:lnTo>
                <a:lnTo>
                  <a:pt x="1065" y="1006"/>
                </a:lnTo>
                <a:lnTo>
                  <a:pt x="1058" y="1003"/>
                </a:lnTo>
                <a:lnTo>
                  <a:pt x="1052" y="1001"/>
                </a:lnTo>
                <a:lnTo>
                  <a:pt x="1044" y="999"/>
                </a:lnTo>
                <a:lnTo>
                  <a:pt x="1036" y="998"/>
                </a:lnTo>
                <a:lnTo>
                  <a:pt x="1028" y="999"/>
                </a:lnTo>
                <a:lnTo>
                  <a:pt x="1019" y="1000"/>
                </a:lnTo>
                <a:lnTo>
                  <a:pt x="1011" y="1002"/>
                </a:lnTo>
                <a:lnTo>
                  <a:pt x="1006" y="1005"/>
                </a:lnTo>
                <a:lnTo>
                  <a:pt x="994" y="1012"/>
                </a:lnTo>
                <a:lnTo>
                  <a:pt x="984" y="1020"/>
                </a:lnTo>
                <a:lnTo>
                  <a:pt x="974" y="1027"/>
                </a:lnTo>
                <a:lnTo>
                  <a:pt x="962" y="1035"/>
                </a:lnTo>
                <a:lnTo>
                  <a:pt x="955" y="1038"/>
                </a:lnTo>
                <a:lnTo>
                  <a:pt x="949" y="1040"/>
                </a:lnTo>
                <a:lnTo>
                  <a:pt x="940" y="1041"/>
                </a:lnTo>
                <a:lnTo>
                  <a:pt x="930" y="1042"/>
                </a:lnTo>
                <a:lnTo>
                  <a:pt x="922" y="1041"/>
                </a:lnTo>
                <a:lnTo>
                  <a:pt x="913" y="1039"/>
                </a:lnTo>
                <a:lnTo>
                  <a:pt x="902" y="1037"/>
                </a:lnTo>
                <a:lnTo>
                  <a:pt x="891" y="1032"/>
                </a:lnTo>
                <a:lnTo>
                  <a:pt x="868" y="1023"/>
                </a:lnTo>
                <a:lnTo>
                  <a:pt x="845" y="1011"/>
                </a:lnTo>
                <a:lnTo>
                  <a:pt x="823" y="999"/>
                </a:lnTo>
                <a:lnTo>
                  <a:pt x="805" y="987"/>
                </a:lnTo>
                <a:lnTo>
                  <a:pt x="797" y="982"/>
                </a:lnTo>
                <a:lnTo>
                  <a:pt x="790" y="976"/>
                </a:lnTo>
                <a:lnTo>
                  <a:pt x="786" y="971"/>
                </a:lnTo>
                <a:lnTo>
                  <a:pt x="784" y="967"/>
                </a:lnTo>
                <a:lnTo>
                  <a:pt x="731" y="973"/>
                </a:lnTo>
                <a:lnTo>
                  <a:pt x="714" y="962"/>
                </a:lnTo>
                <a:lnTo>
                  <a:pt x="697" y="953"/>
                </a:lnTo>
                <a:lnTo>
                  <a:pt x="680" y="945"/>
                </a:lnTo>
                <a:lnTo>
                  <a:pt x="658" y="937"/>
                </a:lnTo>
                <a:lnTo>
                  <a:pt x="653" y="932"/>
                </a:lnTo>
                <a:lnTo>
                  <a:pt x="650" y="925"/>
                </a:lnTo>
                <a:lnTo>
                  <a:pt x="648" y="917"/>
                </a:lnTo>
                <a:lnTo>
                  <a:pt x="644" y="910"/>
                </a:lnTo>
                <a:lnTo>
                  <a:pt x="642" y="904"/>
                </a:lnTo>
                <a:lnTo>
                  <a:pt x="639" y="898"/>
                </a:lnTo>
                <a:lnTo>
                  <a:pt x="638" y="896"/>
                </a:lnTo>
                <a:lnTo>
                  <a:pt x="636" y="895"/>
                </a:lnTo>
                <a:lnTo>
                  <a:pt x="633" y="894"/>
                </a:lnTo>
                <a:lnTo>
                  <a:pt x="631" y="894"/>
                </a:lnTo>
                <a:lnTo>
                  <a:pt x="607" y="887"/>
                </a:lnTo>
                <a:lnTo>
                  <a:pt x="588" y="883"/>
                </a:lnTo>
                <a:lnTo>
                  <a:pt x="575" y="882"/>
                </a:lnTo>
                <a:lnTo>
                  <a:pt x="565" y="880"/>
                </a:lnTo>
                <a:lnTo>
                  <a:pt x="561" y="879"/>
                </a:lnTo>
                <a:lnTo>
                  <a:pt x="558" y="877"/>
                </a:lnTo>
                <a:lnTo>
                  <a:pt x="554" y="874"/>
                </a:lnTo>
                <a:lnTo>
                  <a:pt x="551" y="870"/>
                </a:lnTo>
                <a:lnTo>
                  <a:pt x="546" y="857"/>
                </a:lnTo>
                <a:lnTo>
                  <a:pt x="538" y="838"/>
                </a:lnTo>
                <a:lnTo>
                  <a:pt x="537" y="835"/>
                </a:lnTo>
                <a:lnTo>
                  <a:pt x="535" y="833"/>
                </a:lnTo>
                <a:lnTo>
                  <a:pt x="532" y="831"/>
                </a:lnTo>
                <a:lnTo>
                  <a:pt x="530" y="829"/>
                </a:lnTo>
                <a:lnTo>
                  <a:pt x="524" y="828"/>
                </a:lnTo>
                <a:lnTo>
                  <a:pt x="517" y="828"/>
                </a:lnTo>
                <a:lnTo>
                  <a:pt x="509" y="828"/>
                </a:lnTo>
                <a:lnTo>
                  <a:pt x="501" y="828"/>
                </a:lnTo>
                <a:lnTo>
                  <a:pt x="493" y="828"/>
                </a:lnTo>
                <a:lnTo>
                  <a:pt x="485" y="826"/>
                </a:lnTo>
                <a:lnTo>
                  <a:pt x="480" y="822"/>
                </a:lnTo>
                <a:lnTo>
                  <a:pt x="472" y="816"/>
                </a:lnTo>
                <a:lnTo>
                  <a:pt x="464" y="806"/>
                </a:lnTo>
                <a:lnTo>
                  <a:pt x="457" y="796"/>
                </a:lnTo>
                <a:lnTo>
                  <a:pt x="450" y="784"/>
                </a:lnTo>
                <a:lnTo>
                  <a:pt x="445" y="773"/>
                </a:lnTo>
                <a:lnTo>
                  <a:pt x="442" y="768"/>
                </a:lnTo>
                <a:lnTo>
                  <a:pt x="440" y="762"/>
                </a:lnTo>
                <a:lnTo>
                  <a:pt x="439" y="757"/>
                </a:lnTo>
                <a:lnTo>
                  <a:pt x="439" y="751"/>
                </a:lnTo>
                <a:lnTo>
                  <a:pt x="439" y="747"/>
                </a:lnTo>
                <a:lnTo>
                  <a:pt x="440" y="743"/>
                </a:lnTo>
                <a:lnTo>
                  <a:pt x="441" y="739"/>
                </a:lnTo>
                <a:lnTo>
                  <a:pt x="443" y="735"/>
                </a:lnTo>
                <a:lnTo>
                  <a:pt x="449" y="728"/>
                </a:lnTo>
                <a:lnTo>
                  <a:pt x="456" y="720"/>
                </a:lnTo>
                <a:lnTo>
                  <a:pt x="461" y="713"/>
                </a:lnTo>
                <a:lnTo>
                  <a:pt x="467" y="705"/>
                </a:lnTo>
                <a:lnTo>
                  <a:pt x="469" y="700"/>
                </a:lnTo>
                <a:lnTo>
                  <a:pt x="471" y="694"/>
                </a:lnTo>
                <a:lnTo>
                  <a:pt x="472" y="689"/>
                </a:lnTo>
                <a:lnTo>
                  <a:pt x="472" y="684"/>
                </a:lnTo>
                <a:lnTo>
                  <a:pt x="471" y="664"/>
                </a:lnTo>
                <a:lnTo>
                  <a:pt x="468" y="647"/>
                </a:lnTo>
                <a:lnTo>
                  <a:pt x="463" y="630"/>
                </a:lnTo>
                <a:lnTo>
                  <a:pt x="457" y="615"/>
                </a:lnTo>
                <a:lnTo>
                  <a:pt x="450" y="601"/>
                </a:lnTo>
                <a:lnTo>
                  <a:pt x="441" y="589"/>
                </a:lnTo>
                <a:lnTo>
                  <a:pt x="431" y="576"/>
                </a:lnTo>
                <a:lnTo>
                  <a:pt x="423" y="565"/>
                </a:lnTo>
                <a:lnTo>
                  <a:pt x="402" y="543"/>
                </a:lnTo>
                <a:lnTo>
                  <a:pt x="382" y="520"/>
                </a:lnTo>
                <a:lnTo>
                  <a:pt x="373" y="509"/>
                </a:lnTo>
                <a:lnTo>
                  <a:pt x="366" y="496"/>
                </a:lnTo>
                <a:lnTo>
                  <a:pt x="358" y="483"/>
                </a:lnTo>
                <a:lnTo>
                  <a:pt x="352" y="468"/>
                </a:lnTo>
                <a:lnTo>
                  <a:pt x="350" y="464"/>
                </a:lnTo>
                <a:lnTo>
                  <a:pt x="348" y="460"/>
                </a:lnTo>
                <a:lnTo>
                  <a:pt x="345" y="456"/>
                </a:lnTo>
                <a:lnTo>
                  <a:pt x="341" y="453"/>
                </a:lnTo>
                <a:lnTo>
                  <a:pt x="333" y="447"/>
                </a:lnTo>
                <a:lnTo>
                  <a:pt x="324" y="441"/>
                </a:lnTo>
                <a:lnTo>
                  <a:pt x="314" y="435"/>
                </a:lnTo>
                <a:lnTo>
                  <a:pt x="306" y="429"/>
                </a:lnTo>
                <a:lnTo>
                  <a:pt x="304" y="426"/>
                </a:lnTo>
                <a:lnTo>
                  <a:pt x="301" y="422"/>
                </a:lnTo>
                <a:lnTo>
                  <a:pt x="300" y="417"/>
                </a:lnTo>
                <a:lnTo>
                  <a:pt x="300" y="413"/>
                </a:lnTo>
                <a:lnTo>
                  <a:pt x="306" y="404"/>
                </a:lnTo>
                <a:lnTo>
                  <a:pt x="313" y="394"/>
                </a:lnTo>
                <a:lnTo>
                  <a:pt x="306" y="391"/>
                </a:lnTo>
                <a:lnTo>
                  <a:pt x="300" y="388"/>
                </a:lnTo>
                <a:lnTo>
                  <a:pt x="297" y="380"/>
                </a:lnTo>
                <a:lnTo>
                  <a:pt x="293" y="369"/>
                </a:lnTo>
                <a:lnTo>
                  <a:pt x="286" y="356"/>
                </a:lnTo>
                <a:lnTo>
                  <a:pt x="279" y="344"/>
                </a:lnTo>
                <a:lnTo>
                  <a:pt x="262" y="321"/>
                </a:lnTo>
                <a:lnTo>
                  <a:pt x="252" y="308"/>
                </a:lnTo>
                <a:lnTo>
                  <a:pt x="245" y="291"/>
                </a:lnTo>
                <a:lnTo>
                  <a:pt x="238" y="278"/>
                </a:lnTo>
                <a:lnTo>
                  <a:pt x="230" y="267"/>
                </a:lnTo>
                <a:lnTo>
                  <a:pt x="224" y="258"/>
                </a:lnTo>
                <a:lnTo>
                  <a:pt x="217" y="248"/>
                </a:lnTo>
                <a:lnTo>
                  <a:pt x="211" y="239"/>
                </a:lnTo>
                <a:lnTo>
                  <a:pt x="205" y="228"/>
                </a:lnTo>
                <a:lnTo>
                  <a:pt x="200" y="216"/>
                </a:lnTo>
                <a:lnTo>
                  <a:pt x="193" y="195"/>
                </a:lnTo>
                <a:lnTo>
                  <a:pt x="187" y="176"/>
                </a:lnTo>
                <a:lnTo>
                  <a:pt x="182" y="158"/>
                </a:lnTo>
                <a:lnTo>
                  <a:pt x="178" y="140"/>
                </a:lnTo>
                <a:lnTo>
                  <a:pt x="171" y="107"/>
                </a:lnTo>
                <a:lnTo>
                  <a:pt x="167" y="74"/>
                </a:lnTo>
                <a:lnTo>
                  <a:pt x="155" y="74"/>
                </a:lnTo>
                <a:lnTo>
                  <a:pt x="146" y="73"/>
                </a:lnTo>
                <a:lnTo>
                  <a:pt x="138" y="71"/>
                </a:lnTo>
                <a:lnTo>
                  <a:pt x="132" y="69"/>
                </a:lnTo>
                <a:lnTo>
                  <a:pt x="120" y="64"/>
                </a:lnTo>
                <a:lnTo>
                  <a:pt x="106" y="56"/>
                </a:lnTo>
                <a:lnTo>
                  <a:pt x="97" y="74"/>
                </a:lnTo>
                <a:lnTo>
                  <a:pt x="89" y="94"/>
                </a:lnTo>
                <a:lnTo>
                  <a:pt x="84" y="104"/>
                </a:lnTo>
                <a:lnTo>
                  <a:pt x="82" y="114"/>
                </a:lnTo>
                <a:lnTo>
                  <a:pt x="80" y="124"/>
                </a:lnTo>
                <a:lnTo>
                  <a:pt x="80" y="135"/>
                </a:lnTo>
                <a:lnTo>
                  <a:pt x="81" y="148"/>
                </a:lnTo>
                <a:lnTo>
                  <a:pt x="83" y="160"/>
                </a:lnTo>
                <a:lnTo>
                  <a:pt x="87" y="171"/>
                </a:lnTo>
                <a:lnTo>
                  <a:pt x="90" y="182"/>
                </a:lnTo>
                <a:lnTo>
                  <a:pt x="101" y="203"/>
                </a:lnTo>
                <a:lnTo>
                  <a:pt x="113" y="222"/>
                </a:lnTo>
                <a:lnTo>
                  <a:pt x="125" y="241"/>
                </a:lnTo>
                <a:lnTo>
                  <a:pt x="136" y="263"/>
                </a:lnTo>
                <a:lnTo>
                  <a:pt x="140" y="273"/>
                </a:lnTo>
                <a:lnTo>
                  <a:pt x="144" y="284"/>
                </a:lnTo>
                <a:lnTo>
                  <a:pt x="146" y="296"/>
                </a:lnTo>
                <a:lnTo>
                  <a:pt x="146" y="308"/>
                </a:lnTo>
                <a:lnTo>
                  <a:pt x="147" y="314"/>
                </a:lnTo>
                <a:lnTo>
                  <a:pt x="148" y="320"/>
                </a:lnTo>
                <a:lnTo>
                  <a:pt x="150" y="326"/>
                </a:lnTo>
                <a:lnTo>
                  <a:pt x="154" y="332"/>
                </a:lnTo>
                <a:lnTo>
                  <a:pt x="161" y="344"/>
                </a:lnTo>
                <a:lnTo>
                  <a:pt x="170" y="355"/>
                </a:lnTo>
                <a:lnTo>
                  <a:pt x="178" y="366"/>
                </a:lnTo>
                <a:lnTo>
                  <a:pt x="185" y="375"/>
                </a:lnTo>
                <a:lnTo>
                  <a:pt x="191" y="383"/>
                </a:lnTo>
                <a:lnTo>
                  <a:pt x="193" y="388"/>
                </a:lnTo>
                <a:lnTo>
                  <a:pt x="195" y="395"/>
                </a:lnTo>
                <a:lnTo>
                  <a:pt x="196" y="402"/>
                </a:lnTo>
                <a:lnTo>
                  <a:pt x="196" y="409"/>
                </a:lnTo>
                <a:lnTo>
                  <a:pt x="198" y="415"/>
                </a:lnTo>
                <a:lnTo>
                  <a:pt x="196" y="429"/>
                </a:lnTo>
                <a:lnTo>
                  <a:pt x="195" y="441"/>
                </a:lnTo>
                <a:lnTo>
                  <a:pt x="195" y="446"/>
                </a:lnTo>
                <a:lnTo>
                  <a:pt x="195" y="452"/>
                </a:lnTo>
                <a:lnTo>
                  <a:pt x="196" y="456"/>
                </a:lnTo>
                <a:lnTo>
                  <a:pt x="198" y="461"/>
                </a:lnTo>
                <a:lnTo>
                  <a:pt x="200" y="465"/>
                </a:lnTo>
                <a:lnTo>
                  <a:pt x="203" y="469"/>
                </a:lnTo>
                <a:lnTo>
                  <a:pt x="207" y="472"/>
                </a:lnTo>
                <a:lnTo>
                  <a:pt x="213" y="474"/>
                </a:lnTo>
                <a:lnTo>
                  <a:pt x="211" y="483"/>
                </a:lnTo>
                <a:lnTo>
                  <a:pt x="210" y="489"/>
                </a:lnTo>
                <a:lnTo>
                  <a:pt x="210" y="495"/>
                </a:lnTo>
                <a:lnTo>
                  <a:pt x="211" y="499"/>
                </a:lnTo>
                <a:lnTo>
                  <a:pt x="212" y="509"/>
                </a:lnTo>
                <a:lnTo>
                  <a:pt x="213" y="524"/>
                </a:lnTo>
                <a:lnTo>
                  <a:pt x="221" y="525"/>
                </a:lnTo>
                <a:lnTo>
                  <a:pt x="228" y="528"/>
                </a:lnTo>
                <a:lnTo>
                  <a:pt x="236" y="533"/>
                </a:lnTo>
                <a:lnTo>
                  <a:pt x="244" y="539"/>
                </a:lnTo>
                <a:lnTo>
                  <a:pt x="250" y="546"/>
                </a:lnTo>
                <a:lnTo>
                  <a:pt x="255" y="553"/>
                </a:lnTo>
                <a:lnTo>
                  <a:pt x="258" y="560"/>
                </a:lnTo>
                <a:lnTo>
                  <a:pt x="259" y="567"/>
                </a:lnTo>
                <a:lnTo>
                  <a:pt x="259" y="571"/>
                </a:lnTo>
                <a:lnTo>
                  <a:pt x="258" y="575"/>
                </a:lnTo>
                <a:lnTo>
                  <a:pt x="257" y="579"/>
                </a:lnTo>
                <a:lnTo>
                  <a:pt x="255" y="583"/>
                </a:lnTo>
                <a:lnTo>
                  <a:pt x="250" y="590"/>
                </a:lnTo>
                <a:lnTo>
                  <a:pt x="245" y="596"/>
                </a:lnTo>
                <a:lnTo>
                  <a:pt x="232" y="604"/>
                </a:lnTo>
                <a:lnTo>
                  <a:pt x="219" y="610"/>
                </a:lnTo>
                <a:lnTo>
                  <a:pt x="216" y="603"/>
                </a:lnTo>
                <a:lnTo>
                  <a:pt x="214" y="596"/>
                </a:lnTo>
                <a:lnTo>
                  <a:pt x="213" y="587"/>
                </a:lnTo>
                <a:lnTo>
                  <a:pt x="213" y="580"/>
                </a:lnTo>
                <a:lnTo>
                  <a:pt x="213" y="573"/>
                </a:lnTo>
                <a:lnTo>
                  <a:pt x="212" y="566"/>
                </a:lnTo>
                <a:lnTo>
                  <a:pt x="210" y="560"/>
                </a:lnTo>
                <a:lnTo>
                  <a:pt x="206" y="555"/>
                </a:lnTo>
                <a:lnTo>
                  <a:pt x="203" y="550"/>
                </a:lnTo>
                <a:lnTo>
                  <a:pt x="199" y="546"/>
                </a:lnTo>
                <a:lnTo>
                  <a:pt x="193" y="542"/>
                </a:lnTo>
                <a:lnTo>
                  <a:pt x="188" y="537"/>
                </a:lnTo>
                <a:lnTo>
                  <a:pt x="173" y="528"/>
                </a:lnTo>
                <a:lnTo>
                  <a:pt x="158" y="519"/>
                </a:lnTo>
                <a:lnTo>
                  <a:pt x="144" y="510"/>
                </a:lnTo>
                <a:lnTo>
                  <a:pt x="132" y="499"/>
                </a:lnTo>
                <a:lnTo>
                  <a:pt x="126" y="494"/>
                </a:lnTo>
                <a:lnTo>
                  <a:pt x="123" y="488"/>
                </a:lnTo>
                <a:lnTo>
                  <a:pt x="121" y="482"/>
                </a:lnTo>
                <a:lnTo>
                  <a:pt x="120" y="474"/>
                </a:lnTo>
                <a:lnTo>
                  <a:pt x="121" y="468"/>
                </a:lnTo>
                <a:lnTo>
                  <a:pt x="124" y="461"/>
                </a:lnTo>
                <a:lnTo>
                  <a:pt x="128" y="456"/>
                </a:lnTo>
                <a:lnTo>
                  <a:pt x="133" y="450"/>
                </a:lnTo>
                <a:lnTo>
                  <a:pt x="138" y="444"/>
                </a:lnTo>
                <a:lnTo>
                  <a:pt x="143" y="438"/>
                </a:lnTo>
                <a:lnTo>
                  <a:pt x="145" y="432"/>
                </a:lnTo>
                <a:lnTo>
                  <a:pt x="146" y="426"/>
                </a:lnTo>
                <a:lnTo>
                  <a:pt x="146" y="420"/>
                </a:lnTo>
                <a:lnTo>
                  <a:pt x="145" y="415"/>
                </a:lnTo>
                <a:lnTo>
                  <a:pt x="144" y="411"/>
                </a:lnTo>
                <a:lnTo>
                  <a:pt x="142" y="406"/>
                </a:lnTo>
                <a:lnTo>
                  <a:pt x="136" y="399"/>
                </a:lnTo>
                <a:lnTo>
                  <a:pt x="128" y="391"/>
                </a:lnTo>
                <a:lnTo>
                  <a:pt x="120" y="385"/>
                </a:lnTo>
                <a:lnTo>
                  <a:pt x="111" y="378"/>
                </a:lnTo>
                <a:lnTo>
                  <a:pt x="100" y="372"/>
                </a:lnTo>
                <a:lnTo>
                  <a:pt x="89" y="366"/>
                </a:lnTo>
                <a:lnTo>
                  <a:pt x="78" y="359"/>
                </a:lnTo>
                <a:lnTo>
                  <a:pt x="68" y="353"/>
                </a:lnTo>
                <a:lnTo>
                  <a:pt x="57" y="347"/>
                </a:lnTo>
                <a:lnTo>
                  <a:pt x="48" y="339"/>
                </a:lnTo>
                <a:lnTo>
                  <a:pt x="41" y="332"/>
                </a:lnTo>
                <a:lnTo>
                  <a:pt x="34" y="323"/>
                </a:lnTo>
                <a:lnTo>
                  <a:pt x="32" y="318"/>
                </a:lnTo>
                <a:lnTo>
                  <a:pt x="30" y="313"/>
                </a:lnTo>
                <a:lnTo>
                  <a:pt x="27" y="307"/>
                </a:lnTo>
                <a:lnTo>
                  <a:pt x="27" y="302"/>
                </a:lnTo>
                <a:lnTo>
                  <a:pt x="34" y="302"/>
                </a:lnTo>
                <a:lnTo>
                  <a:pt x="41" y="301"/>
                </a:lnTo>
                <a:lnTo>
                  <a:pt x="46" y="300"/>
                </a:lnTo>
                <a:lnTo>
                  <a:pt x="50" y="298"/>
                </a:lnTo>
                <a:lnTo>
                  <a:pt x="55" y="297"/>
                </a:lnTo>
                <a:lnTo>
                  <a:pt x="59" y="294"/>
                </a:lnTo>
                <a:lnTo>
                  <a:pt x="62" y="292"/>
                </a:lnTo>
                <a:lnTo>
                  <a:pt x="65" y="289"/>
                </a:lnTo>
                <a:lnTo>
                  <a:pt x="69" y="282"/>
                </a:lnTo>
                <a:lnTo>
                  <a:pt x="71" y="274"/>
                </a:lnTo>
                <a:lnTo>
                  <a:pt x="73" y="264"/>
                </a:lnTo>
                <a:lnTo>
                  <a:pt x="73" y="252"/>
                </a:lnTo>
                <a:lnTo>
                  <a:pt x="73" y="247"/>
                </a:lnTo>
                <a:lnTo>
                  <a:pt x="72" y="242"/>
                </a:lnTo>
                <a:lnTo>
                  <a:pt x="71" y="237"/>
                </a:lnTo>
                <a:lnTo>
                  <a:pt x="69" y="233"/>
                </a:lnTo>
                <a:lnTo>
                  <a:pt x="64" y="225"/>
                </a:lnTo>
                <a:lnTo>
                  <a:pt x="58" y="217"/>
                </a:lnTo>
                <a:lnTo>
                  <a:pt x="43" y="205"/>
                </a:lnTo>
                <a:lnTo>
                  <a:pt x="27" y="191"/>
                </a:lnTo>
                <a:lnTo>
                  <a:pt x="19" y="176"/>
                </a:lnTo>
                <a:lnTo>
                  <a:pt x="13" y="163"/>
                </a:lnTo>
                <a:lnTo>
                  <a:pt x="10" y="151"/>
                </a:lnTo>
                <a:lnTo>
                  <a:pt x="9" y="139"/>
                </a:lnTo>
                <a:lnTo>
                  <a:pt x="8" y="128"/>
                </a:lnTo>
                <a:lnTo>
                  <a:pt x="6" y="117"/>
                </a:lnTo>
                <a:lnTo>
                  <a:pt x="4" y="106"/>
                </a:lnTo>
                <a:lnTo>
                  <a:pt x="0" y="93"/>
                </a:lnTo>
                <a:lnTo>
                  <a:pt x="0" y="50"/>
                </a:lnTo>
                <a:lnTo>
                  <a:pt x="1" y="36"/>
                </a:lnTo>
                <a:lnTo>
                  <a:pt x="3" y="22"/>
                </a:lnTo>
                <a:lnTo>
                  <a:pt x="5" y="10"/>
                </a:lnTo>
                <a:lnTo>
                  <a:pt x="6" y="0"/>
                </a:lnTo>
                <a:lnTo>
                  <a:pt x="23" y="4"/>
                </a:lnTo>
                <a:lnTo>
                  <a:pt x="38" y="5"/>
                </a:lnTo>
                <a:lnTo>
                  <a:pt x="53" y="6"/>
                </a:lnTo>
                <a:lnTo>
                  <a:pt x="66" y="5"/>
                </a:lnTo>
                <a:lnTo>
                  <a:pt x="92" y="2"/>
                </a:lnTo>
                <a:lnTo>
                  <a:pt x="120" y="0"/>
                </a:lnTo>
                <a:lnTo>
                  <a:pt x="140" y="1"/>
                </a:lnTo>
                <a:lnTo>
                  <a:pt x="159" y="4"/>
                </a:lnTo>
                <a:lnTo>
                  <a:pt x="178" y="7"/>
                </a:lnTo>
                <a:lnTo>
                  <a:pt x="194" y="13"/>
                </a:lnTo>
                <a:lnTo>
                  <a:pt x="211" y="18"/>
                </a:lnTo>
                <a:lnTo>
                  <a:pt x="226" y="25"/>
                </a:lnTo>
                <a:lnTo>
                  <a:pt x="243" y="33"/>
                </a:lnTo>
                <a:lnTo>
                  <a:pt x="258" y="41"/>
                </a:lnTo>
                <a:lnTo>
                  <a:pt x="273" y="48"/>
                </a:lnTo>
                <a:lnTo>
                  <a:pt x="290" y="55"/>
                </a:lnTo>
                <a:lnTo>
                  <a:pt x="306" y="62"/>
                </a:lnTo>
                <a:lnTo>
                  <a:pt x="324" y="68"/>
                </a:lnTo>
                <a:lnTo>
                  <a:pt x="342" y="73"/>
                </a:lnTo>
                <a:lnTo>
                  <a:pt x="361" y="76"/>
                </a:lnTo>
                <a:lnTo>
                  <a:pt x="383" y="79"/>
                </a:lnTo>
                <a:lnTo>
                  <a:pt x="405" y="80"/>
                </a:lnTo>
                <a:lnTo>
                  <a:pt x="419" y="79"/>
                </a:lnTo>
                <a:lnTo>
                  <a:pt x="432" y="78"/>
                </a:lnTo>
                <a:lnTo>
                  <a:pt x="443" y="77"/>
                </a:lnTo>
                <a:lnTo>
                  <a:pt x="452" y="74"/>
                </a:lnTo>
                <a:lnTo>
                  <a:pt x="470" y="68"/>
                </a:lnTo>
                <a:lnTo>
                  <a:pt x="484" y="62"/>
                </a:lnTo>
                <a:lnTo>
                  <a:pt x="498" y="55"/>
                </a:lnTo>
                <a:lnTo>
                  <a:pt x="515" y="49"/>
                </a:lnTo>
                <a:lnTo>
                  <a:pt x="524" y="47"/>
                </a:lnTo>
                <a:lnTo>
                  <a:pt x="534" y="45"/>
                </a:lnTo>
                <a:lnTo>
                  <a:pt x="546" y="44"/>
                </a:lnTo>
                <a:lnTo>
                  <a:pt x="559" y="44"/>
                </a:lnTo>
                <a:lnTo>
                  <a:pt x="569" y="44"/>
                </a:lnTo>
                <a:lnTo>
                  <a:pt x="577" y="46"/>
                </a:lnTo>
                <a:lnTo>
                  <a:pt x="585" y="50"/>
                </a:lnTo>
                <a:lnTo>
                  <a:pt x="593" y="54"/>
                </a:lnTo>
                <a:lnTo>
                  <a:pt x="598" y="59"/>
                </a:lnTo>
                <a:lnTo>
                  <a:pt x="603" y="65"/>
                </a:lnTo>
                <a:lnTo>
                  <a:pt x="607" y="71"/>
                </a:lnTo>
                <a:lnTo>
                  <a:pt x="610" y="77"/>
                </a:lnTo>
                <a:lnTo>
                  <a:pt x="617" y="90"/>
                </a:lnTo>
                <a:lnTo>
                  <a:pt x="622" y="101"/>
                </a:lnTo>
                <a:lnTo>
                  <a:pt x="626" y="105"/>
                </a:lnTo>
                <a:lnTo>
                  <a:pt x="629" y="108"/>
                </a:lnTo>
                <a:lnTo>
                  <a:pt x="633" y="110"/>
                </a:lnTo>
                <a:lnTo>
                  <a:pt x="638" y="111"/>
                </a:lnTo>
                <a:lnTo>
                  <a:pt x="642" y="121"/>
                </a:lnTo>
                <a:lnTo>
                  <a:pt x="649" y="134"/>
                </a:lnTo>
                <a:lnTo>
                  <a:pt x="658" y="151"/>
                </a:lnTo>
                <a:lnTo>
                  <a:pt x="667" y="169"/>
                </a:lnTo>
                <a:lnTo>
                  <a:pt x="678" y="186"/>
                </a:lnTo>
                <a:lnTo>
                  <a:pt x="689" y="202"/>
                </a:lnTo>
                <a:lnTo>
                  <a:pt x="695" y="209"/>
                </a:lnTo>
                <a:lnTo>
                  <a:pt x="700" y="215"/>
                </a:lnTo>
                <a:lnTo>
                  <a:pt x="706" y="219"/>
                </a:lnTo>
                <a:lnTo>
                  <a:pt x="711" y="222"/>
                </a:lnTo>
                <a:lnTo>
                  <a:pt x="738" y="222"/>
                </a:lnTo>
                <a:lnTo>
                  <a:pt x="738" y="217"/>
                </a:lnTo>
                <a:lnTo>
                  <a:pt x="739" y="211"/>
                </a:lnTo>
                <a:lnTo>
                  <a:pt x="741" y="206"/>
                </a:lnTo>
                <a:lnTo>
                  <a:pt x="743" y="202"/>
                </a:lnTo>
                <a:lnTo>
                  <a:pt x="747" y="196"/>
                </a:lnTo>
                <a:lnTo>
                  <a:pt x="750" y="192"/>
                </a:lnTo>
                <a:lnTo>
                  <a:pt x="754" y="189"/>
                </a:lnTo>
                <a:lnTo>
                  <a:pt x="759" y="185"/>
                </a:lnTo>
                <a:lnTo>
                  <a:pt x="768" y="180"/>
                </a:lnTo>
                <a:lnTo>
                  <a:pt x="779" y="176"/>
                </a:lnTo>
                <a:lnTo>
                  <a:pt x="792" y="173"/>
                </a:lnTo>
                <a:lnTo>
                  <a:pt x="805" y="173"/>
                </a:lnTo>
                <a:lnTo>
                  <a:pt x="810" y="173"/>
                </a:lnTo>
                <a:lnTo>
                  <a:pt x="816" y="174"/>
                </a:lnTo>
                <a:lnTo>
                  <a:pt x="822" y="176"/>
                </a:lnTo>
                <a:lnTo>
                  <a:pt x="828" y="178"/>
                </a:lnTo>
                <a:lnTo>
                  <a:pt x="833" y="181"/>
                </a:lnTo>
                <a:lnTo>
                  <a:pt x="838" y="185"/>
                </a:lnTo>
                <a:lnTo>
                  <a:pt x="843" y="189"/>
                </a:lnTo>
                <a:lnTo>
                  <a:pt x="848" y="193"/>
                </a:lnTo>
                <a:lnTo>
                  <a:pt x="856" y="205"/>
                </a:lnTo>
                <a:lnTo>
                  <a:pt x="865" y="217"/>
                </a:lnTo>
                <a:lnTo>
                  <a:pt x="872" y="230"/>
                </a:lnTo>
                <a:lnTo>
                  <a:pt x="879" y="244"/>
                </a:lnTo>
                <a:lnTo>
                  <a:pt x="885" y="260"/>
                </a:lnTo>
                <a:lnTo>
                  <a:pt x="889" y="275"/>
                </a:lnTo>
                <a:lnTo>
                  <a:pt x="894" y="290"/>
                </a:lnTo>
                <a:lnTo>
                  <a:pt x="898" y="305"/>
                </a:lnTo>
                <a:lnTo>
                  <a:pt x="900" y="320"/>
                </a:lnTo>
                <a:lnTo>
                  <a:pt x="902" y="334"/>
                </a:lnTo>
                <a:lnTo>
                  <a:pt x="904" y="346"/>
                </a:lnTo>
                <a:lnTo>
                  <a:pt x="904" y="357"/>
                </a:lnTo>
                <a:lnTo>
                  <a:pt x="905" y="362"/>
                </a:lnTo>
                <a:lnTo>
                  <a:pt x="906" y="367"/>
                </a:lnTo>
                <a:lnTo>
                  <a:pt x="908" y="372"/>
                </a:lnTo>
                <a:lnTo>
                  <a:pt x="910" y="376"/>
                </a:lnTo>
                <a:lnTo>
                  <a:pt x="918" y="384"/>
                </a:lnTo>
                <a:lnTo>
                  <a:pt x="928" y="391"/>
                </a:lnTo>
                <a:lnTo>
                  <a:pt x="939" y="398"/>
                </a:lnTo>
                <a:lnTo>
                  <a:pt x="952" y="402"/>
                </a:lnTo>
                <a:lnTo>
                  <a:pt x="957" y="404"/>
                </a:lnTo>
                <a:lnTo>
                  <a:pt x="964" y="405"/>
                </a:lnTo>
                <a:lnTo>
                  <a:pt x="971" y="406"/>
                </a:lnTo>
                <a:lnTo>
                  <a:pt x="977" y="407"/>
                </a:lnTo>
                <a:lnTo>
                  <a:pt x="977" y="394"/>
                </a:lnTo>
                <a:lnTo>
                  <a:pt x="976" y="414"/>
                </a:lnTo>
                <a:lnTo>
                  <a:pt x="975" y="430"/>
                </a:lnTo>
                <a:lnTo>
                  <a:pt x="974" y="437"/>
                </a:lnTo>
                <a:lnTo>
                  <a:pt x="974" y="443"/>
                </a:lnTo>
                <a:lnTo>
                  <a:pt x="975" y="449"/>
                </a:lnTo>
                <a:lnTo>
                  <a:pt x="977" y="456"/>
                </a:lnTo>
                <a:lnTo>
                  <a:pt x="971" y="457"/>
                </a:lnTo>
                <a:lnTo>
                  <a:pt x="964" y="458"/>
                </a:lnTo>
                <a:lnTo>
                  <a:pt x="958" y="461"/>
                </a:lnTo>
                <a:lnTo>
                  <a:pt x="953" y="464"/>
                </a:lnTo>
                <a:lnTo>
                  <a:pt x="949" y="467"/>
                </a:lnTo>
                <a:lnTo>
                  <a:pt x="944" y="471"/>
                </a:lnTo>
                <a:lnTo>
                  <a:pt x="940" y="475"/>
                </a:lnTo>
                <a:lnTo>
                  <a:pt x="936" y="481"/>
                </a:lnTo>
                <a:lnTo>
                  <a:pt x="931" y="492"/>
                </a:lnTo>
                <a:lnTo>
                  <a:pt x="926" y="504"/>
                </a:lnTo>
                <a:lnTo>
                  <a:pt x="922" y="517"/>
                </a:lnTo>
                <a:lnTo>
                  <a:pt x="920" y="531"/>
                </a:lnTo>
                <a:lnTo>
                  <a:pt x="918" y="546"/>
                </a:lnTo>
                <a:lnTo>
                  <a:pt x="917" y="561"/>
                </a:lnTo>
                <a:lnTo>
                  <a:pt x="917" y="575"/>
                </a:lnTo>
                <a:lnTo>
                  <a:pt x="917" y="590"/>
                </a:lnTo>
                <a:lnTo>
                  <a:pt x="917" y="615"/>
                </a:lnTo>
                <a:lnTo>
                  <a:pt x="917" y="634"/>
                </a:lnTo>
                <a:lnTo>
                  <a:pt x="917" y="654"/>
                </a:lnTo>
                <a:lnTo>
                  <a:pt x="918" y="685"/>
                </a:lnTo>
                <a:lnTo>
                  <a:pt x="919" y="702"/>
                </a:lnTo>
                <a:lnTo>
                  <a:pt x="920" y="717"/>
                </a:lnTo>
                <a:lnTo>
                  <a:pt x="921" y="730"/>
                </a:lnTo>
                <a:lnTo>
                  <a:pt x="923" y="739"/>
                </a:lnTo>
                <a:lnTo>
                  <a:pt x="933" y="758"/>
                </a:lnTo>
                <a:lnTo>
                  <a:pt x="947" y="780"/>
                </a:lnTo>
                <a:lnTo>
                  <a:pt x="956" y="791"/>
                </a:lnTo>
                <a:lnTo>
                  <a:pt x="965" y="803"/>
                </a:lnTo>
                <a:lnTo>
                  <a:pt x="975" y="816"/>
                </a:lnTo>
                <a:lnTo>
                  <a:pt x="985" y="827"/>
                </a:lnTo>
                <a:lnTo>
                  <a:pt x="996" y="838"/>
                </a:lnTo>
                <a:lnTo>
                  <a:pt x="1007" y="848"/>
                </a:lnTo>
                <a:lnTo>
                  <a:pt x="1019" y="857"/>
                </a:lnTo>
                <a:lnTo>
                  <a:pt x="1030" y="865"/>
                </a:lnTo>
                <a:lnTo>
                  <a:pt x="1042" y="872"/>
                </a:lnTo>
                <a:lnTo>
                  <a:pt x="1054" y="877"/>
                </a:lnTo>
                <a:lnTo>
                  <a:pt x="1065" y="880"/>
                </a:lnTo>
                <a:lnTo>
                  <a:pt x="1077" y="881"/>
                </a:lnTo>
                <a:lnTo>
                  <a:pt x="1090" y="877"/>
                </a:lnTo>
                <a:lnTo>
                  <a:pt x="1114" y="865"/>
                </a:lnTo>
                <a:lnTo>
                  <a:pt x="1126" y="860"/>
                </a:lnTo>
                <a:lnTo>
                  <a:pt x="1140" y="855"/>
                </a:lnTo>
                <a:lnTo>
                  <a:pt x="1149" y="852"/>
                </a:lnTo>
                <a:lnTo>
                  <a:pt x="1156" y="850"/>
                </a:lnTo>
                <a:lnTo>
                  <a:pt x="1166" y="849"/>
                </a:lnTo>
                <a:lnTo>
                  <a:pt x="1178" y="849"/>
                </a:lnTo>
                <a:lnTo>
                  <a:pt x="1192" y="851"/>
                </a:lnTo>
                <a:lnTo>
                  <a:pt x="1208" y="852"/>
                </a:lnTo>
                <a:lnTo>
                  <a:pt x="1222" y="854"/>
                </a:lnTo>
                <a:lnTo>
                  <a:pt x="1235" y="854"/>
                </a:lnTo>
                <a:lnTo>
                  <a:pt x="1240" y="854"/>
                </a:lnTo>
                <a:lnTo>
                  <a:pt x="1244" y="853"/>
                </a:lnTo>
                <a:lnTo>
                  <a:pt x="1247" y="852"/>
                </a:lnTo>
                <a:lnTo>
                  <a:pt x="1249" y="850"/>
                </a:lnTo>
                <a:lnTo>
                  <a:pt x="1257" y="842"/>
                </a:lnTo>
                <a:lnTo>
                  <a:pt x="1264" y="834"/>
                </a:lnTo>
                <a:lnTo>
                  <a:pt x="1269" y="826"/>
                </a:lnTo>
                <a:lnTo>
                  <a:pt x="1274" y="818"/>
                </a:lnTo>
                <a:lnTo>
                  <a:pt x="1280" y="801"/>
                </a:lnTo>
                <a:lnTo>
                  <a:pt x="1285" y="785"/>
                </a:lnTo>
                <a:lnTo>
                  <a:pt x="1288" y="768"/>
                </a:lnTo>
                <a:lnTo>
                  <a:pt x="1292" y="750"/>
                </a:lnTo>
                <a:lnTo>
                  <a:pt x="1296" y="742"/>
                </a:lnTo>
                <a:lnTo>
                  <a:pt x="1299" y="733"/>
                </a:lnTo>
                <a:lnTo>
                  <a:pt x="1303" y="724"/>
                </a:lnTo>
                <a:lnTo>
                  <a:pt x="1309" y="715"/>
                </a:lnTo>
                <a:lnTo>
                  <a:pt x="1311" y="712"/>
                </a:lnTo>
                <a:lnTo>
                  <a:pt x="1313" y="709"/>
                </a:lnTo>
                <a:lnTo>
                  <a:pt x="1315" y="706"/>
                </a:lnTo>
                <a:lnTo>
                  <a:pt x="1319" y="703"/>
                </a:lnTo>
                <a:lnTo>
                  <a:pt x="1326" y="697"/>
                </a:lnTo>
                <a:lnTo>
                  <a:pt x="1336" y="693"/>
                </a:lnTo>
                <a:lnTo>
                  <a:pt x="1347" y="690"/>
                </a:lnTo>
                <a:lnTo>
                  <a:pt x="1359" y="687"/>
                </a:lnTo>
                <a:lnTo>
                  <a:pt x="1373" y="684"/>
                </a:lnTo>
                <a:lnTo>
                  <a:pt x="1387" y="682"/>
                </a:lnTo>
                <a:lnTo>
                  <a:pt x="1416" y="680"/>
                </a:lnTo>
                <a:lnTo>
                  <a:pt x="1446" y="678"/>
                </a:lnTo>
                <a:lnTo>
                  <a:pt x="1472" y="678"/>
                </a:lnTo>
                <a:lnTo>
                  <a:pt x="1495" y="678"/>
                </a:lnTo>
                <a:lnTo>
                  <a:pt x="1506" y="678"/>
                </a:lnTo>
                <a:lnTo>
                  <a:pt x="1522" y="678"/>
                </a:lnTo>
                <a:lnTo>
                  <a:pt x="1524" y="684"/>
                </a:lnTo>
                <a:lnTo>
                  <a:pt x="1528" y="693"/>
                </a:lnTo>
                <a:lnTo>
                  <a:pt x="1533" y="703"/>
                </a:lnTo>
                <a:lnTo>
                  <a:pt x="1535" y="709"/>
                </a:lnTo>
                <a:lnTo>
                  <a:pt x="1526" y="714"/>
                </a:lnTo>
                <a:lnTo>
                  <a:pt x="1515" y="720"/>
                </a:lnTo>
                <a:lnTo>
                  <a:pt x="1510" y="724"/>
                </a:lnTo>
                <a:lnTo>
                  <a:pt x="1503" y="729"/>
                </a:lnTo>
                <a:lnTo>
                  <a:pt x="1498" y="735"/>
                </a:lnTo>
                <a:lnTo>
                  <a:pt x="1492" y="741"/>
                </a:lnTo>
                <a:lnTo>
                  <a:pt x="1487" y="748"/>
                </a:lnTo>
                <a:lnTo>
                  <a:pt x="1481" y="758"/>
                </a:lnTo>
                <a:lnTo>
                  <a:pt x="1477" y="767"/>
                </a:lnTo>
                <a:lnTo>
                  <a:pt x="1473" y="778"/>
                </a:lnTo>
                <a:lnTo>
                  <a:pt x="1470" y="791"/>
                </a:lnTo>
                <a:lnTo>
                  <a:pt x="1469" y="804"/>
                </a:lnTo>
                <a:lnTo>
                  <a:pt x="1468" y="821"/>
                </a:lnTo>
                <a:lnTo>
                  <a:pt x="1469" y="838"/>
                </a:lnTo>
                <a:lnTo>
                  <a:pt x="1455" y="854"/>
                </a:lnTo>
                <a:lnTo>
                  <a:pt x="1444" y="868"/>
                </a:lnTo>
                <a:lnTo>
                  <a:pt x="1435" y="878"/>
                </a:lnTo>
                <a:lnTo>
                  <a:pt x="1428" y="888"/>
                </a:lnTo>
                <a:lnTo>
                  <a:pt x="1414" y="888"/>
                </a:lnTo>
                <a:lnTo>
                  <a:pt x="1401" y="888"/>
                </a:lnTo>
                <a:lnTo>
                  <a:pt x="1387" y="888"/>
                </a:lnTo>
                <a:lnTo>
                  <a:pt x="1369" y="888"/>
                </a:lnTo>
                <a:lnTo>
                  <a:pt x="1367" y="888"/>
                </a:lnTo>
                <a:lnTo>
                  <a:pt x="1359" y="888"/>
                </a:lnTo>
                <a:lnTo>
                  <a:pt x="1349" y="888"/>
                </a:lnTo>
                <a:lnTo>
                  <a:pt x="1336" y="888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81" name="Freeform 381"/>
          <p:cNvSpPr>
            <a:spLocks/>
          </p:cNvSpPr>
          <p:nvPr>
            <p:custDataLst>
              <p:tags r:id="rId252"/>
            </p:custDataLst>
          </p:nvPr>
        </p:nvSpPr>
        <p:spPr bwMode="auto">
          <a:xfrm>
            <a:off x="2655888" y="3487738"/>
            <a:ext cx="73025" cy="109537"/>
          </a:xfrm>
          <a:custGeom>
            <a:avLst/>
            <a:gdLst>
              <a:gd name="T0" fmla="*/ 2147483647 w 166"/>
              <a:gd name="T1" fmla="*/ 2147483647 h 208"/>
              <a:gd name="T2" fmla="*/ 2147483647 w 166"/>
              <a:gd name="T3" fmla="*/ 2147483647 h 208"/>
              <a:gd name="T4" fmla="*/ 2147483647 w 166"/>
              <a:gd name="T5" fmla="*/ 2147483647 h 208"/>
              <a:gd name="T6" fmla="*/ 2147483647 w 166"/>
              <a:gd name="T7" fmla="*/ 2147483647 h 208"/>
              <a:gd name="T8" fmla="*/ 2147483647 w 166"/>
              <a:gd name="T9" fmla="*/ 2147483647 h 208"/>
              <a:gd name="T10" fmla="*/ 2147483647 w 166"/>
              <a:gd name="T11" fmla="*/ 2147483647 h 208"/>
              <a:gd name="T12" fmla="*/ 2147483647 w 166"/>
              <a:gd name="T13" fmla="*/ 2147483647 h 208"/>
              <a:gd name="T14" fmla="*/ 2147483647 w 166"/>
              <a:gd name="T15" fmla="*/ 2147483647 h 208"/>
              <a:gd name="T16" fmla="*/ 2147483647 w 166"/>
              <a:gd name="T17" fmla="*/ 2147483647 h 208"/>
              <a:gd name="T18" fmla="*/ 2147483647 w 166"/>
              <a:gd name="T19" fmla="*/ 2147483647 h 208"/>
              <a:gd name="T20" fmla="*/ 2147483647 w 166"/>
              <a:gd name="T21" fmla="*/ 2147483647 h 208"/>
              <a:gd name="T22" fmla="*/ 2147483647 w 166"/>
              <a:gd name="T23" fmla="*/ 2147483647 h 208"/>
              <a:gd name="T24" fmla="*/ 2147483647 w 166"/>
              <a:gd name="T25" fmla="*/ 2147483647 h 208"/>
              <a:gd name="T26" fmla="*/ 2147483647 w 166"/>
              <a:gd name="T27" fmla="*/ 2147483647 h 208"/>
              <a:gd name="T28" fmla="*/ 2147483647 w 166"/>
              <a:gd name="T29" fmla="*/ 2147483647 h 208"/>
              <a:gd name="T30" fmla="*/ 2147483647 w 166"/>
              <a:gd name="T31" fmla="*/ 2147483647 h 208"/>
              <a:gd name="T32" fmla="*/ 2147483647 w 166"/>
              <a:gd name="T33" fmla="*/ 2147483647 h 208"/>
              <a:gd name="T34" fmla="*/ 2147483647 w 166"/>
              <a:gd name="T35" fmla="*/ 2147483647 h 208"/>
              <a:gd name="T36" fmla="*/ 2147483647 w 166"/>
              <a:gd name="T37" fmla="*/ 2147483647 h 208"/>
              <a:gd name="T38" fmla="*/ 2147483647 w 166"/>
              <a:gd name="T39" fmla="*/ 2147483647 h 208"/>
              <a:gd name="T40" fmla="*/ 2147483647 w 166"/>
              <a:gd name="T41" fmla="*/ 2147483647 h 208"/>
              <a:gd name="T42" fmla="*/ 2147483647 w 166"/>
              <a:gd name="T43" fmla="*/ 2147483647 h 208"/>
              <a:gd name="T44" fmla="*/ 2147483647 w 166"/>
              <a:gd name="T45" fmla="*/ 2147483647 h 208"/>
              <a:gd name="T46" fmla="*/ 2147483647 w 166"/>
              <a:gd name="T47" fmla="*/ 2147483647 h 208"/>
              <a:gd name="T48" fmla="*/ 2147483647 w 166"/>
              <a:gd name="T49" fmla="*/ 2147483647 h 208"/>
              <a:gd name="T50" fmla="*/ 2147483647 w 166"/>
              <a:gd name="T51" fmla="*/ 2147483647 h 208"/>
              <a:gd name="T52" fmla="*/ 2147483647 w 166"/>
              <a:gd name="T53" fmla="*/ 2147483647 h 208"/>
              <a:gd name="T54" fmla="*/ 2147483647 w 166"/>
              <a:gd name="T55" fmla="*/ 0 h 208"/>
              <a:gd name="T56" fmla="*/ 2147483647 w 166"/>
              <a:gd name="T57" fmla="*/ 2147483647 h 208"/>
              <a:gd name="T58" fmla="*/ 2147483647 w 166"/>
              <a:gd name="T59" fmla="*/ 2147483647 h 208"/>
              <a:gd name="T60" fmla="*/ 2147483647 w 166"/>
              <a:gd name="T61" fmla="*/ 2147483647 h 208"/>
              <a:gd name="T62" fmla="*/ 2147483647 w 166"/>
              <a:gd name="T63" fmla="*/ 2147483647 h 208"/>
              <a:gd name="T64" fmla="*/ 2147483647 w 166"/>
              <a:gd name="T65" fmla="*/ 2147483647 h 208"/>
              <a:gd name="T66" fmla="*/ 2147483647 w 166"/>
              <a:gd name="T67" fmla="*/ 2147483647 h 208"/>
              <a:gd name="T68" fmla="*/ 2147483647 w 166"/>
              <a:gd name="T69" fmla="*/ 2147483647 h 208"/>
              <a:gd name="T70" fmla="*/ 0 w 166"/>
              <a:gd name="T71" fmla="*/ 2147483647 h 208"/>
              <a:gd name="T72" fmla="*/ 0 w 166"/>
              <a:gd name="T73" fmla="*/ 2147483647 h 208"/>
              <a:gd name="T74" fmla="*/ 2147483647 w 166"/>
              <a:gd name="T75" fmla="*/ 2147483647 h 208"/>
              <a:gd name="T76" fmla="*/ 2147483647 w 166"/>
              <a:gd name="T77" fmla="*/ 2147483647 h 208"/>
              <a:gd name="T78" fmla="*/ 2147483647 w 166"/>
              <a:gd name="T79" fmla="*/ 2147483647 h 208"/>
              <a:gd name="T80" fmla="*/ 2147483647 w 166"/>
              <a:gd name="T81" fmla="*/ 2147483647 h 208"/>
              <a:gd name="T82" fmla="*/ 2147483647 w 166"/>
              <a:gd name="T83" fmla="*/ 2147483647 h 208"/>
              <a:gd name="T84" fmla="*/ 2147483647 w 166"/>
              <a:gd name="T85" fmla="*/ 2147483647 h 208"/>
              <a:gd name="T86" fmla="*/ 2147483647 w 166"/>
              <a:gd name="T87" fmla="*/ 2147483647 h 208"/>
              <a:gd name="T88" fmla="*/ 2147483647 w 166"/>
              <a:gd name="T89" fmla="*/ 2147483647 h 208"/>
              <a:gd name="T90" fmla="*/ 2147483647 w 166"/>
              <a:gd name="T91" fmla="*/ 2147483647 h 208"/>
              <a:gd name="T92" fmla="*/ 2147483647 w 166"/>
              <a:gd name="T93" fmla="*/ 2147483647 h 208"/>
              <a:gd name="T94" fmla="*/ 2147483647 w 166"/>
              <a:gd name="T95" fmla="*/ 2147483647 h 208"/>
              <a:gd name="T96" fmla="*/ 2147483647 w 166"/>
              <a:gd name="T97" fmla="*/ 2147483647 h 208"/>
              <a:gd name="T98" fmla="*/ 2147483647 w 166"/>
              <a:gd name="T99" fmla="*/ 2147483647 h 208"/>
              <a:gd name="T100" fmla="*/ 2147483647 w 166"/>
              <a:gd name="T101" fmla="*/ 2147483647 h 208"/>
              <a:gd name="T102" fmla="*/ 2147483647 w 166"/>
              <a:gd name="T103" fmla="*/ 2147483647 h 208"/>
              <a:gd name="T104" fmla="*/ 2147483647 w 166"/>
              <a:gd name="T105" fmla="*/ 2147483647 h 208"/>
              <a:gd name="T106" fmla="*/ 2147483647 w 166"/>
              <a:gd name="T107" fmla="*/ 2147483647 h 208"/>
              <a:gd name="T108" fmla="*/ 2147483647 w 166"/>
              <a:gd name="T109" fmla="*/ 2147483647 h 208"/>
              <a:gd name="T110" fmla="*/ 2147483647 w 166"/>
              <a:gd name="T111" fmla="*/ 2147483647 h 2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66"/>
              <a:gd name="T169" fmla="*/ 0 h 208"/>
              <a:gd name="T170" fmla="*/ 166 w 166"/>
              <a:gd name="T171" fmla="*/ 208 h 20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66" h="208">
                <a:moveTo>
                  <a:pt x="7" y="183"/>
                </a:moveTo>
                <a:lnTo>
                  <a:pt x="79" y="208"/>
                </a:lnTo>
                <a:lnTo>
                  <a:pt x="85" y="207"/>
                </a:lnTo>
                <a:lnTo>
                  <a:pt x="90" y="204"/>
                </a:lnTo>
                <a:lnTo>
                  <a:pt x="97" y="198"/>
                </a:lnTo>
                <a:lnTo>
                  <a:pt x="104" y="192"/>
                </a:lnTo>
                <a:lnTo>
                  <a:pt x="117" y="176"/>
                </a:lnTo>
                <a:lnTo>
                  <a:pt x="130" y="158"/>
                </a:lnTo>
                <a:lnTo>
                  <a:pt x="154" y="122"/>
                </a:lnTo>
                <a:lnTo>
                  <a:pt x="166" y="103"/>
                </a:lnTo>
                <a:lnTo>
                  <a:pt x="144" y="94"/>
                </a:lnTo>
                <a:lnTo>
                  <a:pt x="126" y="84"/>
                </a:lnTo>
                <a:lnTo>
                  <a:pt x="108" y="74"/>
                </a:lnTo>
                <a:lnTo>
                  <a:pt x="93" y="64"/>
                </a:lnTo>
                <a:lnTo>
                  <a:pt x="86" y="58"/>
                </a:lnTo>
                <a:lnTo>
                  <a:pt x="81" y="53"/>
                </a:lnTo>
                <a:lnTo>
                  <a:pt x="75" y="47"/>
                </a:lnTo>
                <a:lnTo>
                  <a:pt x="71" y="40"/>
                </a:lnTo>
                <a:lnTo>
                  <a:pt x="67" y="33"/>
                </a:lnTo>
                <a:lnTo>
                  <a:pt x="64" y="26"/>
                </a:lnTo>
                <a:lnTo>
                  <a:pt x="62" y="18"/>
                </a:lnTo>
                <a:lnTo>
                  <a:pt x="60" y="11"/>
                </a:lnTo>
                <a:lnTo>
                  <a:pt x="50" y="10"/>
                </a:lnTo>
                <a:lnTo>
                  <a:pt x="43" y="8"/>
                </a:lnTo>
                <a:lnTo>
                  <a:pt x="40" y="5"/>
                </a:lnTo>
                <a:lnTo>
                  <a:pt x="39" y="3"/>
                </a:lnTo>
                <a:lnTo>
                  <a:pt x="38" y="1"/>
                </a:lnTo>
                <a:lnTo>
                  <a:pt x="36" y="0"/>
                </a:lnTo>
                <a:lnTo>
                  <a:pt x="32" y="1"/>
                </a:lnTo>
                <a:lnTo>
                  <a:pt x="27" y="5"/>
                </a:lnTo>
                <a:lnTo>
                  <a:pt x="20" y="11"/>
                </a:lnTo>
                <a:lnTo>
                  <a:pt x="11" y="22"/>
                </a:lnTo>
                <a:lnTo>
                  <a:pt x="7" y="29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60"/>
                </a:lnTo>
                <a:lnTo>
                  <a:pt x="2" y="65"/>
                </a:lnTo>
                <a:lnTo>
                  <a:pt x="3" y="70"/>
                </a:lnTo>
                <a:lnTo>
                  <a:pt x="5" y="76"/>
                </a:lnTo>
                <a:lnTo>
                  <a:pt x="10" y="86"/>
                </a:lnTo>
                <a:lnTo>
                  <a:pt x="17" y="98"/>
                </a:lnTo>
                <a:lnTo>
                  <a:pt x="22" y="109"/>
                </a:lnTo>
                <a:lnTo>
                  <a:pt x="28" y="120"/>
                </a:lnTo>
                <a:lnTo>
                  <a:pt x="30" y="126"/>
                </a:lnTo>
                <a:lnTo>
                  <a:pt x="32" y="133"/>
                </a:lnTo>
                <a:lnTo>
                  <a:pt x="33" y="139"/>
                </a:lnTo>
                <a:lnTo>
                  <a:pt x="33" y="147"/>
                </a:lnTo>
                <a:lnTo>
                  <a:pt x="32" y="153"/>
                </a:lnTo>
                <a:lnTo>
                  <a:pt x="31" y="159"/>
                </a:lnTo>
                <a:lnTo>
                  <a:pt x="28" y="165"/>
                </a:lnTo>
                <a:lnTo>
                  <a:pt x="25" y="169"/>
                </a:lnTo>
                <a:lnTo>
                  <a:pt x="21" y="174"/>
                </a:lnTo>
                <a:lnTo>
                  <a:pt x="17" y="177"/>
                </a:lnTo>
                <a:lnTo>
                  <a:pt x="11" y="180"/>
                </a:lnTo>
                <a:lnTo>
                  <a:pt x="7" y="183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82" name="Freeform 382"/>
          <p:cNvSpPr>
            <a:spLocks/>
          </p:cNvSpPr>
          <p:nvPr>
            <p:custDataLst>
              <p:tags r:id="rId253"/>
            </p:custDataLst>
          </p:nvPr>
        </p:nvSpPr>
        <p:spPr bwMode="auto">
          <a:xfrm>
            <a:off x="2170113" y="3046413"/>
            <a:ext cx="69850" cy="58737"/>
          </a:xfrm>
          <a:custGeom>
            <a:avLst/>
            <a:gdLst>
              <a:gd name="T0" fmla="*/ 2147483647 w 164"/>
              <a:gd name="T1" fmla="*/ 2147483647 h 104"/>
              <a:gd name="T2" fmla="*/ 2147483647 w 164"/>
              <a:gd name="T3" fmla="*/ 2147483647 h 104"/>
              <a:gd name="T4" fmla="*/ 2147483647 w 164"/>
              <a:gd name="T5" fmla="*/ 2147483647 h 104"/>
              <a:gd name="T6" fmla="*/ 2147483647 w 164"/>
              <a:gd name="T7" fmla="*/ 2147483647 h 104"/>
              <a:gd name="T8" fmla="*/ 2147483647 w 164"/>
              <a:gd name="T9" fmla="*/ 2147483647 h 104"/>
              <a:gd name="T10" fmla="*/ 2147483647 w 164"/>
              <a:gd name="T11" fmla="*/ 2147483647 h 104"/>
              <a:gd name="T12" fmla="*/ 2147483647 w 164"/>
              <a:gd name="T13" fmla="*/ 2147483647 h 104"/>
              <a:gd name="T14" fmla="*/ 2147483647 w 164"/>
              <a:gd name="T15" fmla="*/ 2147483647 h 104"/>
              <a:gd name="T16" fmla="*/ 2147483647 w 164"/>
              <a:gd name="T17" fmla="*/ 2147483647 h 104"/>
              <a:gd name="T18" fmla="*/ 2147483647 w 164"/>
              <a:gd name="T19" fmla="*/ 2147483647 h 104"/>
              <a:gd name="T20" fmla="*/ 2147483647 w 164"/>
              <a:gd name="T21" fmla="*/ 2147483647 h 104"/>
              <a:gd name="T22" fmla="*/ 2147483647 w 164"/>
              <a:gd name="T23" fmla="*/ 2147483647 h 104"/>
              <a:gd name="T24" fmla="*/ 2147483647 w 164"/>
              <a:gd name="T25" fmla="*/ 2147483647 h 104"/>
              <a:gd name="T26" fmla="*/ 2147483647 w 164"/>
              <a:gd name="T27" fmla="*/ 2147483647 h 104"/>
              <a:gd name="T28" fmla="*/ 2147483647 w 164"/>
              <a:gd name="T29" fmla="*/ 2147483647 h 104"/>
              <a:gd name="T30" fmla="*/ 2147483647 w 164"/>
              <a:gd name="T31" fmla="*/ 2147483647 h 104"/>
              <a:gd name="T32" fmla="*/ 2147483647 w 164"/>
              <a:gd name="T33" fmla="*/ 2147483647 h 104"/>
              <a:gd name="T34" fmla="*/ 0 w 164"/>
              <a:gd name="T35" fmla="*/ 2147483647 h 104"/>
              <a:gd name="T36" fmla="*/ 0 w 164"/>
              <a:gd name="T37" fmla="*/ 2147483647 h 104"/>
              <a:gd name="T38" fmla="*/ 0 w 164"/>
              <a:gd name="T39" fmla="*/ 2147483647 h 104"/>
              <a:gd name="T40" fmla="*/ 2147483647 w 164"/>
              <a:gd name="T41" fmla="*/ 2147483647 h 104"/>
              <a:gd name="T42" fmla="*/ 2147483647 w 164"/>
              <a:gd name="T43" fmla="*/ 2147483647 h 104"/>
              <a:gd name="T44" fmla="*/ 2147483647 w 164"/>
              <a:gd name="T45" fmla="*/ 2147483647 h 104"/>
              <a:gd name="T46" fmla="*/ 2147483647 w 164"/>
              <a:gd name="T47" fmla="*/ 2147483647 h 104"/>
              <a:gd name="T48" fmla="*/ 2147483647 w 164"/>
              <a:gd name="T49" fmla="*/ 2147483647 h 104"/>
              <a:gd name="T50" fmla="*/ 2147483647 w 164"/>
              <a:gd name="T51" fmla="*/ 2147483647 h 104"/>
              <a:gd name="T52" fmla="*/ 2147483647 w 164"/>
              <a:gd name="T53" fmla="*/ 2147483647 h 104"/>
              <a:gd name="T54" fmla="*/ 2147483647 w 164"/>
              <a:gd name="T55" fmla="*/ 2147483647 h 104"/>
              <a:gd name="T56" fmla="*/ 2147483647 w 164"/>
              <a:gd name="T57" fmla="*/ 2147483647 h 104"/>
              <a:gd name="T58" fmla="*/ 2147483647 w 164"/>
              <a:gd name="T59" fmla="*/ 2147483647 h 104"/>
              <a:gd name="T60" fmla="*/ 2147483647 w 164"/>
              <a:gd name="T61" fmla="*/ 2147483647 h 104"/>
              <a:gd name="T62" fmla="*/ 2147483647 w 164"/>
              <a:gd name="T63" fmla="*/ 2147483647 h 104"/>
              <a:gd name="T64" fmla="*/ 2147483647 w 164"/>
              <a:gd name="T65" fmla="*/ 2147483647 h 104"/>
              <a:gd name="T66" fmla="*/ 2147483647 w 164"/>
              <a:gd name="T67" fmla="*/ 2147483647 h 104"/>
              <a:gd name="T68" fmla="*/ 2147483647 w 164"/>
              <a:gd name="T69" fmla="*/ 2147483647 h 104"/>
              <a:gd name="T70" fmla="*/ 2147483647 w 164"/>
              <a:gd name="T71" fmla="*/ 2147483647 h 104"/>
              <a:gd name="T72" fmla="*/ 2147483647 w 164"/>
              <a:gd name="T73" fmla="*/ 2147483647 h 104"/>
              <a:gd name="T74" fmla="*/ 2147483647 w 164"/>
              <a:gd name="T75" fmla="*/ 2147483647 h 104"/>
              <a:gd name="T76" fmla="*/ 2147483647 w 164"/>
              <a:gd name="T77" fmla="*/ 2147483647 h 104"/>
              <a:gd name="T78" fmla="*/ 2147483647 w 164"/>
              <a:gd name="T79" fmla="*/ 2147483647 h 104"/>
              <a:gd name="T80" fmla="*/ 2147483647 w 164"/>
              <a:gd name="T81" fmla="*/ 0 h 104"/>
              <a:gd name="T82" fmla="*/ 2147483647 w 164"/>
              <a:gd name="T83" fmla="*/ 0 h 104"/>
              <a:gd name="T84" fmla="*/ 2147483647 w 164"/>
              <a:gd name="T85" fmla="*/ 2147483647 h 104"/>
              <a:gd name="T86" fmla="*/ 2147483647 w 164"/>
              <a:gd name="T87" fmla="*/ 2147483647 h 104"/>
              <a:gd name="T88" fmla="*/ 2147483647 w 164"/>
              <a:gd name="T89" fmla="*/ 2147483647 h 104"/>
              <a:gd name="T90" fmla="*/ 2147483647 w 164"/>
              <a:gd name="T91" fmla="*/ 2147483647 h 104"/>
              <a:gd name="T92" fmla="*/ 2147483647 w 164"/>
              <a:gd name="T93" fmla="*/ 2147483647 h 104"/>
              <a:gd name="T94" fmla="*/ 2147483647 w 164"/>
              <a:gd name="T95" fmla="*/ 2147483647 h 104"/>
              <a:gd name="T96" fmla="*/ 2147483647 w 164"/>
              <a:gd name="T97" fmla="*/ 2147483647 h 104"/>
              <a:gd name="T98" fmla="*/ 2147483647 w 164"/>
              <a:gd name="T99" fmla="*/ 2147483647 h 104"/>
              <a:gd name="T100" fmla="*/ 2147483647 w 164"/>
              <a:gd name="T101" fmla="*/ 2147483647 h 104"/>
              <a:gd name="T102" fmla="*/ 2147483647 w 164"/>
              <a:gd name="T103" fmla="*/ 2147483647 h 104"/>
              <a:gd name="T104" fmla="*/ 2147483647 w 164"/>
              <a:gd name="T105" fmla="*/ 2147483647 h 104"/>
              <a:gd name="T106" fmla="*/ 2147483647 w 164"/>
              <a:gd name="T107" fmla="*/ 2147483647 h 104"/>
              <a:gd name="T108" fmla="*/ 2147483647 w 164"/>
              <a:gd name="T109" fmla="*/ 2147483647 h 10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104"/>
              <a:gd name="T167" fmla="*/ 164 w 164"/>
              <a:gd name="T168" fmla="*/ 104 h 10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104">
                <a:moveTo>
                  <a:pt x="153" y="104"/>
                </a:moveTo>
                <a:lnTo>
                  <a:pt x="134" y="102"/>
                </a:lnTo>
                <a:lnTo>
                  <a:pt x="110" y="97"/>
                </a:lnTo>
                <a:lnTo>
                  <a:pt x="96" y="94"/>
                </a:lnTo>
                <a:lnTo>
                  <a:pt x="80" y="93"/>
                </a:lnTo>
                <a:lnTo>
                  <a:pt x="73" y="93"/>
                </a:lnTo>
                <a:lnTo>
                  <a:pt x="64" y="94"/>
                </a:lnTo>
                <a:lnTo>
                  <a:pt x="55" y="96"/>
                </a:lnTo>
                <a:lnTo>
                  <a:pt x="47" y="98"/>
                </a:lnTo>
                <a:lnTo>
                  <a:pt x="41" y="100"/>
                </a:lnTo>
                <a:lnTo>
                  <a:pt x="34" y="100"/>
                </a:lnTo>
                <a:lnTo>
                  <a:pt x="27" y="99"/>
                </a:lnTo>
                <a:lnTo>
                  <a:pt x="19" y="96"/>
                </a:lnTo>
                <a:lnTo>
                  <a:pt x="11" y="92"/>
                </a:lnTo>
                <a:lnTo>
                  <a:pt x="6" y="88"/>
                </a:lnTo>
                <a:lnTo>
                  <a:pt x="3" y="86"/>
                </a:lnTo>
                <a:lnTo>
                  <a:pt x="1" y="84"/>
                </a:lnTo>
                <a:lnTo>
                  <a:pt x="0" y="81"/>
                </a:lnTo>
                <a:lnTo>
                  <a:pt x="0" y="79"/>
                </a:lnTo>
                <a:lnTo>
                  <a:pt x="0" y="76"/>
                </a:lnTo>
                <a:lnTo>
                  <a:pt x="1" y="74"/>
                </a:lnTo>
                <a:lnTo>
                  <a:pt x="3" y="71"/>
                </a:lnTo>
                <a:lnTo>
                  <a:pt x="6" y="70"/>
                </a:lnTo>
                <a:lnTo>
                  <a:pt x="12" y="67"/>
                </a:lnTo>
                <a:lnTo>
                  <a:pt x="20" y="66"/>
                </a:lnTo>
                <a:lnTo>
                  <a:pt x="40" y="66"/>
                </a:lnTo>
                <a:lnTo>
                  <a:pt x="61" y="67"/>
                </a:lnTo>
                <a:lnTo>
                  <a:pt x="70" y="67"/>
                </a:lnTo>
                <a:lnTo>
                  <a:pt x="79" y="67"/>
                </a:lnTo>
                <a:lnTo>
                  <a:pt x="87" y="67"/>
                </a:lnTo>
                <a:lnTo>
                  <a:pt x="94" y="67"/>
                </a:lnTo>
                <a:lnTo>
                  <a:pt x="94" y="56"/>
                </a:lnTo>
                <a:lnTo>
                  <a:pt x="94" y="43"/>
                </a:lnTo>
                <a:lnTo>
                  <a:pt x="94" y="29"/>
                </a:lnTo>
                <a:lnTo>
                  <a:pt x="94" y="18"/>
                </a:lnTo>
                <a:lnTo>
                  <a:pt x="79" y="17"/>
                </a:lnTo>
                <a:lnTo>
                  <a:pt x="67" y="15"/>
                </a:lnTo>
                <a:lnTo>
                  <a:pt x="62" y="13"/>
                </a:lnTo>
                <a:lnTo>
                  <a:pt x="57" y="10"/>
                </a:lnTo>
                <a:lnTo>
                  <a:pt x="52" y="6"/>
                </a:lnTo>
                <a:lnTo>
                  <a:pt x="47" y="0"/>
                </a:lnTo>
                <a:lnTo>
                  <a:pt x="146" y="0"/>
                </a:lnTo>
                <a:lnTo>
                  <a:pt x="147" y="6"/>
                </a:lnTo>
                <a:lnTo>
                  <a:pt x="148" y="13"/>
                </a:lnTo>
                <a:lnTo>
                  <a:pt x="150" y="19"/>
                </a:lnTo>
                <a:lnTo>
                  <a:pt x="152" y="25"/>
                </a:lnTo>
                <a:lnTo>
                  <a:pt x="156" y="35"/>
                </a:lnTo>
                <a:lnTo>
                  <a:pt x="159" y="46"/>
                </a:lnTo>
                <a:lnTo>
                  <a:pt x="163" y="54"/>
                </a:lnTo>
                <a:lnTo>
                  <a:pt x="164" y="62"/>
                </a:lnTo>
                <a:lnTo>
                  <a:pt x="163" y="65"/>
                </a:lnTo>
                <a:lnTo>
                  <a:pt x="160" y="68"/>
                </a:lnTo>
                <a:lnTo>
                  <a:pt x="157" y="71"/>
                </a:lnTo>
                <a:lnTo>
                  <a:pt x="153" y="73"/>
                </a:lnTo>
                <a:lnTo>
                  <a:pt x="153" y="104"/>
                </a:lnTo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83" name="Freeform 383" descr="Wide upward diagonal"/>
          <p:cNvSpPr>
            <a:spLocks/>
          </p:cNvSpPr>
          <p:nvPr>
            <p:custDataLst>
              <p:tags r:id="rId254"/>
            </p:custDataLst>
          </p:nvPr>
        </p:nvSpPr>
        <p:spPr bwMode="auto">
          <a:xfrm>
            <a:off x="2070100" y="3081338"/>
            <a:ext cx="52388" cy="58737"/>
          </a:xfrm>
          <a:custGeom>
            <a:avLst/>
            <a:gdLst>
              <a:gd name="T0" fmla="*/ 0 w 120"/>
              <a:gd name="T1" fmla="*/ 2147483647 h 56"/>
              <a:gd name="T2" fmla="*/ 2147483647 w 120"/>
              <a:gd name="T3" fmla="*/ 2147483647 h 56"/>
              <a:gd name="T4" fmla="*/ 2147483647 w 120"/>
              <a:gd name="T5" fmla="*/ 2147483647 h 56"/>
              <a:gd name="T6" fmla="*/ 2147483647 w 120"/>
              <a:gd name="T7" fmla="*/ 2147483647 h 56"/>
              <a:gd name="T8" fmla="*/ 2147483647 w 120"/>
              <a:gd name="T9" fmla="*/ 2147483647 h 56"/>
              <a:gd name="T10" fmla="*/ 2147483647 w 120"/>
              <a:gd name="T11" fmla="*/ 2147483647 h 56"/>
              <a:gd name="T12" fmla="*/ 2147483647 w 120"/>
              <a:gd name="T13" fmla="*/ 2147483647 h 56"/>
              <a:gd name="T14" fmla="*/ 2147483647 w 120"/>
              <a:gd name="T15" fmla="*/ 2147483647 h 56"/>
              <a:gd name="T16" fmla="*/ 2147483647 w 120"/>
              <a:gd name="T17" fmla="*/ 2147483647 h 56"/>
              <a:gd name="T18" fmla="*/ 2147483647 w 120"/>
              <a:gd name="T19" fmla="*/ 2147483647 h 56"/>
              <a:gd name="T20" fmla="*/ 2147483647 w 120"/>
              <a:gd name="T21" fmla="*/ 2147483647 h 56"/>
              <a:gd name="T22" fmla="*/ 2147483647 w 120"/>
              <a:gd name="T23" fmla="*/ 2147483647 h 56"/>
              <a:gd name="T24" fmla="*/ 2147483647 w 120"/>
              <a:gd name="T25" fmla="*/ 2147483647 h 56"/>
              <a:gd name="T26" fmla="*/ 2147483647 w 120"/>
              <a:gd name="T27" fmla="*/ 2147483647 h 56"/>
              <a:gd name="T28" fmla="*/ 2147483647 w 120"/>
              <a:gd name="T29" fmla="*/ 2147483647 h 56"/>
              <a:gd name="T30" fmla="*/ 2147483647 w 120"/>
              <a:gd name="T31" fmla="*/ 2147483647 h 56"/>
              <a:gd name="T32" fmla="*/ 2147483647 w 120"/>
              <a:gd name="T33" fmla="*/ 2147483647 h 56"/>
              <a:gd name="T34" fmla="*/ 2147483647 w 120"/>
              <a:gd name="T35" fmla="*/ 2147483647 h 56"/>
              <a:gd name="T36" fmla="*/ 2147483647 w 120"/>
              <a:gd name="T37" fmla="*/ 2147483647 h 56"/>
              <a:gd name="T38" fmla="*/ 2147483647 w 120"/>
              <a:gd name="T39" fmla="*/ 2147483647 h 56"/>
              <a:gd name="T40" fmla="*/ 2147483647 w 120"/>
              <a:gd name="T41" fmla="*/ 2147483647 h 56"/>
              <a:gd name="T42" fmla="*/ 2147483647 w 120"/>
              <a:gd name="T43" fmla="*/ 0 h 56"/>
              <a:gd name="T44" fmla="*/ 2147483647 w 120"/>
              <a:gd name="T45" fmla="*/ 2147483647 h 56"/>
              <a:gd name="T46" fmla="*/ 2147483647 w 120"/>
              <a:gd name="T47" fmla="*/ 2147483647 h 56"/>
              <a:gd name="T48" fmla="*/ 2147483647 w 120"/>
              <a:gd name="T49" fmla="*/ 2147483647 h 56"/>
              <a:gd name="T50" fmla="*/ 2147483647 w 120"/>
              <a:gd name="T51" fmla="*/ 2147483647 h 56"/>
              <a:gd name="T52" fmla="*/ 2147483647 w 120"/>
              <a:gd name="T53" fmla="*/ 2147483647 h 56"/>
              <a:gd name="T54" fmla="*/ 2147483647 w 120"/>
              <a:gd name="T55" fmla="*/ 2147483647 h 56"/>
              <a:gd name="T56" fmla="*/ 2147483647 w 120"/>
              <a:gd name="T57" fmla="*/ 2147483647 h 56"/>
              <a:gd name="T58" fmla="*/ 0 w 120"/>
              <a:gd name="T59" fmla="*/ 2147483647 h 5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20"/>
              <a:gd name="T91" fmla="*/ 0 h 56"/>
              <a:gd name="T92" fmla="*/ 120 w 120"/>
              <a:gd name="T93" fmla="*/ 56 h 5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20" h="56">
                <a:moveTo>
                  <a:pt x="0" y="18"/>
                </a:moveTo>
                <a:lnTo>
                  <a:pt x="4" y="26"/>
                </a:lnTo>
                <a:lnTo>
                  <a:pt x="10" y="33"/>
                </a:lnTo>
                <a:lnTo>
                  <a:pt x="15" y="37"/>
                </a:lnTo>
                <a:lnTo>
                  <a:pt x="21" y="41"/>
                </a:lnTo>
                <a:lnTo>
                  <a:pt x="27" y="44"/>
                </a:lnTo>
                <a:lnTo>
                  <a:pt x="35" y="46"/>
                </a:lnTo>
                <a:lnTo>
                  <a:pt x="43" y="48"/>
                </a:lnTo>
                <a:lnTo>
                  <a:pt x="51" y="49"/>
                </a:lnTo>
                <a:lnTo>
                  <a:pt x="67" y="50"/>
                </a:lnTo>
                <a:lnTo>
                  <a:pt x="85" y="51"/>
                </a:lnTo>
                <a:lnTo>
                  <a:pt x="102" y="52"/>
                </a:lnTo>
                <a:lnTo>
                  <a:pt x="120" y="56"/>
                </a:lnTo>
                <a:lnTo>
                  <a:pt x="120" y="37"/>
                </a:lnTo>
                <a:lnTo>
                  <a:pt x="111" y="34"/>
                </a:lnTo>
                <a:lnTo>
                  <a:pt x="102" y="30"/>
                </a:lnTo>
                <a:lnTo>
                  <a:pt x="94" y="24"/>
                </a:lnTo>
                <a:lnTo>
                  <a:pt x="88" y="18"/>
                </a:lnTo>
                <a:lnTo>
                  <a:pt x="81" y="13"/>
                </a:lnTo>
                <a:lnTo>
                  <a:pt x="75" y="7"/>
                </a:lnTo>
                <a:lnTo>
                  <a:pt x="67" y="3"/>
                </a:lnTo>
                <a:lnTo>
                  <a:pt x="60" y="0"/>
                </a:lnTo>
                <a:lnTo>
                  <a:pt x="55" y="1"/>
                </a:lnTo>
                <a:lnTo>
                  <a:pt x="48" y="3"/>
                </a:lnTo>
                <a:lnTo>
                  <a:pt x="41" y="6"/>
                </a:lnTo>
                <a:lnTo>
                  <a:pt x="33" y="9"/>
                </a:lnTo>
                <a:lnTo>
                  <a:pt x="24" y="13"/>
                </a:lnTo>
                <a:lnTo>
                  <a:pt x="16" y="15"/>
                </a:lnTo>
                <a:lnTo>
                  <a:pt x="8" y="18"/>
                </a:lnTo>
                <a:lnTo>
                  <a:pt x="0" y="18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84" name="Freeform 384" descr="Wide upward diagonal"/>
          <p:cNvSpPr>
            <a:spLocks/>
          </p:cNvSpPr>
          <p:nvPr>
            <p:custDataLst>
              <p:tags r:id="rId255"/>
            </p:custDataLst>
          </p:nvPr>
        </p:nvSpPr>
        <p:spPr bwMode="auto">
          <a:xfrm>
            <a:off x="1927225" y="2943225"/>
            <a:ext cx="250825" cy="109538"/>
          </a:xfrm>
          <a:custGeom>
            <a:avLst/>
            <a:gdLst>
              <a:gd name="T0" fmla="*/ 2147483647 w 574"/>
              <a:gd name="T1" fmla="*/ 2147483647 h 204"/>
              <a:gd name="T2" fmla="*/ 2147483647 w 574"/>
              <a:gd name="T3" fmla="*/ 2147483647 h 204"/>
              <a:gd name="T4" fmla="*/ 2147483647 w 574"/>
              <a:gd name="T5" fmla="*/ 2147483647 h 204"/>
              <a:gd name="T6" fmla="*/ 2147483647 w 574"/>
              <a:gd name="T7" fmla="*/ 2147483647 h 204"/>
              <a:gd name="T8" fmla="*/ 2147483647 w 574"/>
              <a:gd name="T9" fmla="*/ 2147483647 h 204"/>
              <a:gd name="T10" fmla="*/ 2147483647 w 574"/>
              <a:gd name="T11" fmla="*/ 2147483647 h 204"/>
              <a:gd name="T12" fmla="*/ 2147483647 w 574"/>
              <a:gd name="T13" fmla="*/ 2147483647 h 204"/>
              <a:gd name="T14" fmla="*/ 0 w 574"/>
              <a:gd name="T15" fmla="*/ 2147483647 h 204"/>
              <a:gd name="T16" fmla="*/ 2147483647 w 574"/>
              <a:gd name="T17" fmla="*/ 2147483647 h 204"/>
              <a:gd name="T18" fmla="*/ 2147483647 w 574"/>
              <a:gd name="T19" fmla="*/ 2147483647 h 204"/>
              <a:gd name="T20" fmla="*/ 2147483647 w 574"/>
              <a:gd name="T21" fmla="*/ 2147483647 h 204"/>
              <a:gd name="T22" fmla="*/ 2147483647 w 574"/>
              <a:gd name="T23" fmla="*/ 2147483647 h 204"/>
              <a:gd name="T24" fmla="*/ 2147483647 w 574"/>
              <a:gd name="T25" fmla="*/ 2147483647 h 204"/>
              <a:gd name="T26" fmla="*/ 2147483647 w 574"/>
              <a:gd name="T27" fmla="*/ 2147483647 h 204"/>
              <a:gd name="T28" fmla="*/ 2147483647 w 574"/>
              <a:gd name="T29" fmla="*/ 2147483647 h 204"/>
              <a:gd name="T30" fmla="*/ 2147483647 w 574"/>
              <a:gd name="T31" fmla="*/ 2147483647 h 204"/>
              <a:gd name="T32" fmla="*/ 2147483647 w 574"/>
              <a:gd name="T33" fmla="*/ 2147483647 h 204"/>
              <a:gd name="T34" fmla="*/ 2147483647 w 574"/>
              <a:gd name="T35" fmla="*/ 2147483647 h 204"/>
              <a:gd name="T36" fmla="*/ 2147483647 w 574"/>
              <a:gd name="T37" fmla="*/ 2147483647 h 204"/>
              <a:gd name="T38" fmla="*/ 2147483647 w 574"/>
              <a:gd name="T39" fmla="*/ 2147483647 h 204"/>
              <a:gd name="T40" fmla="*/ 2147483647 w 574"/>
              <a:gd name="T41" fmla="*/ 2147483647 h 204"/>
              <a:gd name="T42" fmla="*/ 2147483647 w 574"/>
              <a:gd name="T43" fmla="*/ 2147483647 h 204"/>
              <a:gd name="T44" fmla="*/ 2147483647 w 574"/>
              <a:gd name="T45" fmla="*/ 2147483647 h 204"/>
              <a:gd name="T46" fmla="*/ 2147483647 w 574"/>
              <a:gd name="T47" fmla="*/ 2147483647 h 204"/>
              <a:gd name="T48" fmla="*/ 2147483647 w 574"/>
              <a:gd name="T49" fmla="*/ 2147483647 h 204"/>
              <a:gd name="T50" fmla="*/ 2147483647 w 574"/>
              <a:gd name="T51" fmla="*/ 2147483647 h 204"/>
              <a:gd name="T52" fmla="*/ 2147483647 w 574"/>
              <a:gd name="T53" fmla="*/ 2147483647 h 204"/>
              <a:gd name="T54" fmla="*/ 2147483647 w 574"/>
              <a:gd name="T55" fmla="*/ 2147483647 h 204"/>
              <a:gd name="T56" fmla="*/ 2147483647 w 574"/>
              <a:gd name="T57" fmla="*/ 2147483647 h 204"/>
              <a:gd name="T58" fmla="*/ 2147483647 w 574"/>
              <a:gd name="T59" fmla="*/ 2147483647 h 204"/>
              <a:gd name="T60" fmla="*/ 2147483647 w 574"/>
              <a:gd name="T61" fmla="*/ 2147483647 h 204"/>
              <a:gd name="T62" fmla="*/ 2147483647 w 574"/>
              <a:gd name="T63" fmla="*/ 2147483647 h 204"/>
              <a:gd name="T64" fmla="*/ 2147483647 w 574"/>
              <a:gd name="T65" fmla="*/ 2147483647 h 204"/>
              <a:gd name="T66" fmla="*/ 2147483647 w 574"/>
              <a:gd name="T67" fmla="*/ 2147483647 h 204"/>
              <a:gd name="T68" fmla="*/ 2147483647 w 574"/>
              <a:gd name="T69" fmla="*/ 2147483647 h 204"/>
              <a:gd name="T70" fmla="*/ 2147483647 w 574"/>
              <a:gd name="T71" fmla="*/ 2147483647 h 204"/>
              <a:gd name="T72" fmla="*/ 2147483647 w 574"/>
              <a:gd name="T73" fmla="*/ 2147483647 h 204"/>
              <a:gd name="T74" fmla="*/ 2147483647 w 574"/>
              <a:gd name="T75" fmla="*/ 2147483647 h 204"/>
              <a:gd name="T76" fmla="*/ 2147483647 w 574"/>
              <a:gd name="T77" fmla="*/ 2147483647 h 204"/>
              <a:gd name="T78" fmla="*/ 2147483647 w 574"/>
              <a:gd name="T79" fmla="*/ 2147483647 h 204"/>
              <a:gd name="T80" fmla="*/ 2147483647 w 574"/>
              <a:gd name="T81" fmla="*/ 2147483647 h 204"/>
              <a:gd name="T82" fmla="*/ 2147483647 w 574"/>
              <a:gd name="T83" fmla="*/ 2147483647 h 204"/>
              <a:gd name="T84" fmla="*/ 2147483647 w 574"/>
              <a:gd name="T85" fmla="*/ 2147483647 h 204"/>
              <a:gd name="T86" fmla="*/ 2147483647 w 574"/>
              <a:gd name="T87" fmla="*/ 2147483647 h 204"/>
              <a:gd name="T88" fmla="*/ 2147483647 w 574"/>
              <a:gd name="T89" fmla="*/ 2147483647 h 204"/>
              <a:gd name="T90" fmla="*/ 2147483647 w 574"/>
              <a:gd name="T91" fmla="*/ 2147483647 h 204"/>
              <a:gd name="T92" fmla="*/ 2147483647 w 574"/>
              <a:gd name="T93" fmla="*/ 2147483647 h 204"/>
              <a:gd name="T94" fmla="*/ 2147483647 w 574"/>
              <a:gd name="T95" fmla="*/ 2147483647 h 204"/>
              <a:gd name="T96" fmla="*/ 2147483647 w 574"/>
              <a:gd name="T97" fmla="*/ 2147483647 h 204"/>
              <a:gd name="T98" fmla="*/ 2147483647 w 574"/>
              <a:gd name="T99" fmla="*/ 2147483647 h 204"/>
              <a:gd name="T100" fmla="*/ 2147483647 w 574"/>
              <a:gd name="T101" fmla="*/ 2147483647 h 204"/>
              <a:gd name="T102" fmla="*/ 2147483647 w 574"/>
              <a:gd name="T103" fmla="*/ 2147483647 h 204"/>
              <a:gd name="T104" fmla="*/ 2147483647 w 574"/>
              <a:gd name="T105" fmla="*/ 0 h 20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74"/>
              <a:gd name="T160" fmla="*/ 0 h 204"/>
              <a:gd name="T161" fmla="*/ 574 w 574"/>
              <a:gd name="T162" fmla="*/ 204 h 20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74" h="204">
                <a:moveTo>
                  <a:pt x="142" y="0"/>
                </a:moveTo>
                <a:lnTo>
                  <a:pt x="127" y="1"/>
                </a:lnTo>
                <a:lnTo>
                  <a:pt x="111" y="3"/>
                </a:lnTo>
                <a:lnTo>
                  <a:pt x="95" y="6"/>
                </a:lnTo>
                <a:lnTo>
                  <a:pt x="80" y="11"/>
                </a:lnTo>
                <a:lnTo>
                  <a:pt x="66" y="16"/>
                </a:lnTo>
                <a:lnTo>
                  <a:pt x="52" y="21"/>
                </a:lnTo>
                <a:lnTo>
                  <a:pt x="43" y="26"/>
                </a:lnTo>
                <a:lnTo>
                  <a:pt x="36" y="31"/>
                </a:lnTo>
                <a:lnTo>
                  <a:pt x="30" y="35"/>
                </a:lnTo>
                <a:lnTo>
                  <a:pt x="24" y="42"/>
                </a:lnTo>
                <a:lnTo>
                  <a:pt x="16" y="51"/>
                </a:lnTo>
                <a:lnTo>
                  <a:pt x="10" y="61"/>
                </a:lnTo>
                <a:lnTo>
                  <a:pt x="4" y="71"/>
                </a:lnTo>
                <a:lnTo>
                  <a:pt x="1" y="79"/>
                </a:lnTo>
                <a:lnTo>
                  <a:pt x="0" y="82"/>
                </a:lnTo>
                <a:lnTo>
                  <a:pt x="0" y="85"/>
                </a:lnTo>
                <a:lnTo>
                  <a:pt x="1" y="86"/>
                </a:lnTo>
                <a:lnTo>
                  <a:pt x="3" y="87"/>
                </a:lnTo>
                <a:lnTo>
                  <a:pt x="13" y="86"/>
                </a:lnTo>
                <a:lnTo>
                  <a:pt x="22" y="85"/>
                </a:lnTo>
                <a:lnTo>
                  <a:pt x="29" y="83"/>
                </a:lnTo>
                <a:lnTo>
                  <a:pt x="38" y="81"/>
                </a:lnTo>
                <a:lnTo>
                  <a:pt x="52" y="75"/>
                </a:lnTo>
                <a:lnTo>
                  <a:pt x="66" y="66"/>
                </a:lnTo>
                <a:lnTo>
                  <a:pt x="80" y="58"/>
                </a:lnTo>
                <a:lnTo>
                  <a:pt x="94" y="50"/>
                </a:lnTo>
                <a:lnTo>
                  <a:pt x="102" y="46"/>
                </a:lnTo>
                <a:lnTo>
                  <a:pt x="111" y="43"/>
                </a:lnTo>
                <a:lnTo>
                  <a:pt x="119" y="40"/>
                </a:lnTo>
                <a:lnTo>
                  <a:pt x="129" y="37"/>
                </a:lnTo>
                <a:lnTo>
                  <a:pt x="175" y="37"/>
                </a:lnTo>
                <a:lnTo>
                  <a:pt x="175" y="43"/>
                </a:lnTo>
                <a:lnTo>
                  <a:pt x="176" y="48"/>
                </a:lnTo>
                <a:lnTo>
                  <a:pt x="178" y="52"/>
                </a:lnTo>
                <a:lnTo>
                  <a:pt x="180" y="55"/>
                </a:lnTo>
                <a:lnTo>
                  <a:pt x="181" y="58"/>
                </a:lnTo>
                <a:lnTo>
                  <a:pt x="184" y="59"/>
                </a:lnTo>
                <a:lnTo>
                  <a:pt x="186" y="60"/>
                </a:lnTo>
                <a:lnTo>
                  <a:pt x="190" y="61"/>
                </a:lnTo>
                <a:lnTo>
                  <a:pt x="206" y="60"/>
                </a:lnTo>
                <a:lnTo>
                  <a:pt x="229" y="61"/>
                </a:lnTo>
                <a:lnTo>
                  <a:pt x="250" y="69"/>
                </a:lnTo>
                <a:lnTo>
                  <a:pt x="269" y="78"/>
                </a:lnTo>
                <a:lnTo>
                  <a:pt x="285" y="86"/>
                </a:lnTo>
                <a:lnTo>
                  <a:pt x="302" y="95"/>
                </a:lnTo>
                <a:lnTo>
                  <a:pt x="318" y="103"/>
                </a:lnTo>
                <a:lnTo>
                  <a:pt x="336" y="111"/>
                </a:lnTo>
                <a:lnTo>
                  <a:pt x="354" y="118"/>
                </a:lnTo>
                <a:lnTo>
                  <a:pt x="375" y="123"/>
                </a:lnTo>
                <a:lnTo>
                  <a:pt x="375" y="129"/>
                </a:lnTo>
                <a:lnTo>
                  <a:pt x="376" y="134"/>
                </a:lnTo>
                <a:lnTo>
                  <a:pt x="379" y="138"/>
                </a:lnTo>
                <a:lnTo>
                  <a:pt x="382" y="142"/>
                </a:lnTo>
                <a:lnTo>
                  <a:pt x="388" y="147"/>
                </a:lnTo>
                <a:lnTo>
                  <a:pt x="396" y="152"/>
                </a:lnTo>
                <a:lnTo>
                  <a:pt x="415" y="159"/>
                </a:lnTo>
                <a:lnTo>
                  <a:pt x="428" y="166"/>
                </a:lnTo>
                <a:lnTo>
                  <a:pt x="417" y="176"/>
                </a:lnTo>
                <a:lnTo>
                  <a:pt x="402" y="191"/>
                </a:lnTo>
                <a:lnTo>
                  <a:pt x="404" y="195"/>
                </a:lnTo>
                <a:lnTo>
                  <a:pt x="407" y="197"/>
                </a:lnTo>
                <a:lnTo>
                  <a:pt x="410" y="199"/>
                </a:lnTo>
                <a:lnTo>
                  <a:pt x="414" y="201"/>
                </a:lnTo>
                <a:lnTo>
                  <a:pt x="421" y="203"/>
                </a:lnTo>
                <a:lnTo>
                  <a:pt x="429" y="204"/>
                </a:lnTo>
                <a:lnTo>
                  <a:pt x="445" y="204"/>
                </a:lnTo>
                <a:lnTo>
                  <a:pt x="461" y="204"/>
                </a:lnTo>
                <a:lnTo>
                  <a:pt x="554" y="191"/>
                </a:lnTo>
                <a:lnTo>
                  <a:pt x="555" y="189"/>
                </a:lnTo>
                <a:lnTo>
                  <a:pt x="556" y="186"/>
                </a:lnTo>
                <a:lnTo>
                  <a:pt x="559" y="183"/>
                </a:lnTo>
                <a:lnTo>
                  <a:pt x="562" y="179"/>
                </a:lnTo>
                <a:lnTo>
                  <a:pt x="565" y="177"/>
                </a:lnTo>
                <a:lnTo>
                  <a:pt x="568" y="174"/>
                </a:lnTo>
                <a:lnTo>
                  <a:pt x="572" y="173"/>
                </a:lnTo>
                <a:lnTo>
                  <a:pt x="574" y="172"/>
                </a:lnTo>
                <a:lnTo>
                  <a:pt x="574" y="161"/>
                </a:lnTo>
                <a:lnTo>
                  <a:pt x="574" y="154"/>
                </a:lnTo>
                <a:lnTo>
                  <a:pt x="561" y="153"/>
                </a:lnTo>
                <a:lnTo>
                  <a:pt x="546" y="151"/>
                </a:lnTo>
                <a:lnTo>
                  <a:pt x="532" y="148"/>
                </a:lnTo>
                <a:lnTo>
                  <a:pt x="518" y="143"/>
                </a:lnTo>
                <a:lnTo>
                  <a:pt x="504" y="138"/>
                </a:lnTo>
                <a:lnTo>
                  <a:pt x="489" y="132"/>
                </a:lnTo>
                <a:lnTo>
                  <a:pt x="475" y="124"/>
                </a:lnTo>
                <a:lnTo>
                  <a:pt x="461" y="116"/>
                </a:lnTo>
                <a:lnTo>
                  <a:pt x="433" y="100"/>
                </a:lnTo>
                <a:lnTo>
                  <a:pt x="407" y="84"/>
                </a:lnTo>
                <a:lnTo>
                  <a:pt x="383" y="68"/>
                </a:lnTo>
                <a:lnTo>
                  <a:pt x="362" y="55"/>
                </a:lnTo>
                <a:lnTo>
                  <a:pt x="358" y="54"/>
                </a:lnTo>
                <a:lnTo>
                  <a:pt x="353" y="52"/>
                </a:lnTo>
                <a:lnTo>
                  <a:pt x="348" y="52"/>
                </a:lnTo>
                <a:lnTo>
                  <a:pt x="342" y="52"/>
                </a:lnTo>
                <a:lnTo>
                  <a:pt x="330" y="52"/>
                </a:lnTo>
                <a:lnTo>
                  <a:pt x="318" y="52"/>
                </a:lnTo>
                <a:lnTo>
                  <a:pt x="312" y="51"/>
                </a:lnTo>
                <a:lnTo>
                  <a:pt x="306" y="50"/>
                </a:lnTo>
                <a:lnTo>
                  <a:pt x="302" y="49"/>
                </a:lnTo>
                <a:lnTo>
                  <a:pt x="297" y="46"/>
                </a:lnTo>
                <a:lnTo>
                  <a:pt x="294" y="43"/>
                </a:lnTo>
                <a:lnTo>
                  <a:pt x="291" y="38"/>
                </a:lnTo>
                <a:lnTo>
                  <a:pt x="290" y="32"/>
                </a:lnTo>
                <a:lnTo>
                  <a:pt x="288" y="25"/>
                </a:lnTo>
                <a:lnTo>
                  <a:pt x="142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85" name="Freeform 385" descr="Wide upward diagonal"/>
          <p:cNvSpPr>
            <a:spLocks/>
          </p:cNvSpPr>
          <p:nvPr>
            <p:custDataLst>
              <p:tags r:id="rId256"/>
            </p:custDataLst>
          </p:nvPr>
        </p:nvSpPr>
        <p:spPr bwMode="auto">
          <a:xfrm>
            <a:off x="2232025" y="3046413"/>
            <a:ext cx="88900" cy="69850"/>
          </a:xfrm>
          <a:custGeom>
            <a:avLst/>
            <a:gdLst>
              <a:gd name="T0" fmla="*/ 2147483647 w 207"/>
              <a:gd name="T1" fmla="*/ 2147483647 h 129"/>
              <a:gd name="T2" fmla="*/ 2147483647 w 207"/>
              <a:gd name="T3" fmla="*/ 2147483647 h 129"/>
              <a:gd name="T4" fmla="*/ 2147483647 w 207"/>
              <a:gd name="T5" fmla="*/ 2147483647 h 129"/>
              <a:gd name="T6" fmla="*/ 2147483647 w 207"/>
              <a:gd name="T7" fmla="*/ 2147483647 h 129"/>
              <a:gd name="T8" fmla="*/ 2147483647 w 207"/>
              <a:gd name="T9" fmla="*/ 2147483647 h 129"/>
              <a:gd name="T10" fmla="*/ 2147483647 w 207"/>
              <a:gd name="T11" fmla="*/ 2147483647 h 129"/>
              <a:gd name="T12" fmla="*/ 2147483647 w 207"/>
              <a:gd name="T13" fmla="*/ 2147483647 h 129"/>
              <a:gd name="T14" fmla="*/ 2147483647 w 207"/>
              <a:gd name="T15" fmla="*/ 2147483647 h 129"/>
              <a:gd name="T16" fmla="*/ 2147483647 w 207"/>
              <a:gd name="T17" fmla="*/ 2147483647 h 129"/>
              <a:gd name="T18" fmla="*/ 2147483647 w 207"/>
              <a:gd name="T19" fmla="*/ 2147483647 h 129"/>
              <a:gd name="T20" fmla="*/ 2147483647 w 207"/>
              <a:gd name="T21" fmla="*/ 2147483647 h 129"/>
              <a:gd name="T22" fmla="*/ 2147483647 w 207"/>
              <a:gd name="T23" fmla="*/ 2147483647 h 129"/>
              <a:gd name="T24" fmla="*/ 2147483647 w 207"/>
              <a:gd name="T25" fmla="*/ 2147483647 h 129"/>
              <a:gd name="T26" fmla="*/ 2147483647 w 207"/>
              <a:gd name="T27" fmla="*/ 2147483647 h 129"/>
              <a:gd name="T28" fmla="*/ 2147483647 w 207"/>
              <a:gd name="T29" fmla="*/ 2147483647 h 129"/>
              <a:gd name="T30" fmla="*/ 2147483647 w 207"/>
              <a:gd name="T31" fmla="*/ 2147483647 h 129"/>
              <a:gd name="T32" fmla="*/ 2147483647 w 207"/>
              <a:gd name="T33" fmla="*/ 2147483647 h 129"/>
              <a:gd name="T34" fmla="*/ 2147483647 w 207"/>
              <a:gd name="T35" fmla="*/ 2147483647 h 129"/>
              <a:gd name="T36" fmla="*/ 2147483647 w 207"/>
              <a:gd name="T37" fmla="*/ 2147483647 h 129"/>
              <a:gd name="T38" fmla="*/ 2147483647 w 207"/>
              <a:gd name="T39" fmla="*/ 2147483647 h 129"/>
              <a:gd name="T40" fmla="*/ 2147483647 w 207"/>
              <a:gd name="T41" fmla="*/ 2147483647 h 129"/>
              <a:gd name="T42" fmla="*/ 2147483647 w 207"/>
              <a:gd name="T43" fmla="*/ 2147483647 h 129"/>
              <a:gd name="T44" fmla="*/ 2147483647 w 207"/>
              <a:gd name="T45" fmla="*/ 0 h 129"/>
              <a:gd name="T46" fmla="*/ 0 w 207"/>
              <a:gd name="T47" fmla="*/ 0 h 129"/>
              <a:gd name="T48" fmla="*/ 2147483647 w 207"/>
              <a:gd name="T49" fmla="*/ 2147483647 h 129"/>
              <a:gd name="T50" fmla="*/ 2147483647 w 207"/>
              <a:gd name="T51" fmla="*/ 2147483647 h 129"/>
              <a:gd name="T52" fmla="*/ 2147483647 w 207"/>
              <a:gd name="T53" fmla="*/ 2147483647 h 129"/>
              <a:gd name="T54" fmla="*/ 2147483647 w 207"/>
              <a:gd name="T55" fmla="*/ 2147483647 h 129"/>
              <a:gd name="T56" fmla="*/ 2147483647 w 207"/>
              <a:gd name="T57" fmla="*/ 2147483647 h 129"/>
              <a:gd name="T58" fmla="*/ 2147483647 w 207"/>
              <a:gd name="T59" fmla="*/ 2147483647 h 129"/>
              <a:gd name="T60" fmla="*/ 2147483647 w 207"/>
              <a:gd name="T61" fmla="*/ 2147483647 h 129"/>
              <a:gd name="T62" fmla="*/ 2147483647 w 207"/>
              <a:gd name="T63" fmla="*/ 2147483647 h 129"/>
              <a:gd name="T64" fmla="*/ 2147483647 w 207"/>
              <a:gd name="T65" fmla="*/ 2147483647 h 129"/>
              <a:gd name="T66" fmla="*/ 2147483647 w 207"/>
              <a:gd name="T67" fmla="*/ 2147483647 h 129"/>
              <a:gd name="T68" fmla="*/ 2147483647 w 207"/>
              <a:gd name="T69" fmla="*/ 2147483647 h 129"/>
              <a:gd name="T70" fmla="*/ 2147483647 w 207"/>
              <a:gd name="T71" fmla="*/ 2147483647 h 129"/>
              <a:gd name="T72" fmla="*/ 0 w 207"/>
              <a:gd name="T73" fmla="*/ 2147483647 h 129"/>
              <a:gd name="T74" fmla="*/ 2147483647 w 207"/>
              <a:gd name="T75" fmla="*/ 2147483647 h 129"/>
              <a:gd name="T76" fmla="*/ 2147483647 w 207"/>
              <a:gd name="T77" fmla="*/ 2147483647 h 129"/>
              <a:gd name="T78" fmla="*/ 2147483647 w 207"/>
              <a:gd name="T79" fmla="*/ 2147483647 h 129"/>
              <a:gd name="T80" fmla="*/ 2147483647 w 207"/>
              <a:gd name="T81" fmla="*/ 2147483647 h 129"/>
              <a:gd name="T82" fmla="*/ 2147483647 w 207"/>
              <a:gd name="T83" fmla="*/ 2147483647 h 129"/>
              <a:gd name="T84" fmla="*/ 2147483647 w 207"/>
              <a:gd name="T85" fmla="*/ 2147483647 h 12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07"/>
              <a:gd name="T130" fmla="*/ 0 h 129"/>
              <a:gd name="T131" fmla="*/ 207 w 207"/>
              <a:gd name="T132" fmla="*/ 129 h 129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07" h="129">
                <a:moveTo>
                  <a:pt x="41" y="129"/>
                </a:moveTo>
                <a:lnTo>
                  <a:pt x="50" y="121"/>
                </a:lnTo>
                <a:lnTo>
                  <a:pt x="60" y="115"/>
                </a:lnTo>
                <a:lnTo>
                  <a:pt x="70" y="110"/>
                </a:lnTo>
                <a:lnTo>
                  <a:pt x="81" y="105"/>
                </a:lnTo>
                <a:lnTo>
                  <a:pt x="105" y="99"/>
                </a:lnTo>
                <a:lnTo>
                  <a:pt x="129" y="92"/>
                </a:lnTo>
                <a:lnTo>
                  <a:pt x="152" y="87"/>
                </a:lnTo>
                <a:lnTo>
                  <a:pt x="173" y="81"/>
                </a:lnTo>
                <a:lnTo>
                  <a:pt x="182" y="77"/>
                </a:lnTo>
                <a:lnTo>
                  <a:pt x="191" y="73"/>
                </a:lnTo>
                <a:lnTo>
                  <a:pt x="200" y="67"/>
                </a:lnTo>
                <a:lnTo>
                  <a:pt x="207" y="61"/>
                </a:lnTo>
                <a:lnTo>
                  <a:pt x="198" y="54"/>
                </a:lnTo>
                <a:lnTo>
                  <a:pt x="188" y="47"/>
                </a:lnTo>
                <a:lnTo>
                  <a:pt x="179" y="42"/>
                </a:lnTo>
                <a:lnTo>
                  <a:pt x="169" y="36"/>
                </a:lnTo>
                <a:lnTo>
                  <a:pt x="150" y="29"/>
                </a:lnTo>
                <a:lnTo>
                  <a:pt x="129" y="23"/>
                </a:lnTo>
                <a:lnTo>
                  <a:pt x="107" y="18"/>
                </a:lnTo>
                <a:lnTo>
                  <a:pt x="85" y="13"/>
                </a:lnTo>
                <a:lnTo>
                  <a:pt x="63" y="7"/>
                </a:lnTo>
                <a:lnTo>
                  <a:pt x="41" y="0"/>
                </a:lnTo>
                <a:lnTo>
                  <a:pt x="0" y="0"/>
                </a:lnTo>
                <a:lnTo>
                  <a:pt x="1" y="6"/>
                </a:lnTo>
                <a:lnTo>
                  <a:pt x="2" y="13"/>
                </a:lnTo>
                <a:lnTo>
                  <a:pt x="4" y="19"/>
                </a:lnTo>
                <a:lnTo>
                  <a:pt x="6" y="25"/>
                </a:lnTo>
                <a:lnTo>
                  <a:pt x="10" y="35"/>
                </a:lnTo>
                <a:lnTo>
                  <a:pt x="13" y="46"/>
                </a:lnTo>
                <a:lnTo>
                  <a:pt x="17" y="54"/>
                </a:lnTo>
                <a:lnTo>
                  <a:pt x="18" y="62"/>
                </a:lnTo>
                <a:lnTo>
                  <a:pt x="17" y="65"/>
                </a:lnTo>
                <a:lnTo>
                  <a:pt x="14" y="68"/>
                </a:lnTo>
                <a:lnTo>
                  <a:pt x="11" y="71"/>
                </a:lnTo>
                <a:lnTo>
                  <a:pt x="7" y="73"/>
                </a:lnTo>
                <a:lnTo>
                  <a:pt x="0" y="104"/>
                </a:lnTo>
                <a:lnTo>
                  <a:pt x="4" y="106"/>
                </a:lnTo>
                <a:lnTo>
                  <a:pt x="13" y="110"/>
                </a:lnTo>
                <a:lnTo>
                  <a:pt x="19" y="113"/>
                </a:lnTo>
                <a:lnTo>
                  <a:pt x="25" y="117"/>
                </a:lnTo>
                <a:lnTo>
                  <a:pt x="33" y="122"/>
                </a:lnTo>
                <a:lnTo>
                  <a:pt x="41" y="129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86" name="Freeform 386"/>
          <p:cNvSpPr>
            <a:spLocks/>
          </p:cNvSpPr>
          <p:nvPr>
            <p:custDataLst>
              <p:tags r:id="rId257"/>
            </p:custDataLst>
          </p:nvPr>
        </p:nvSpPr>
        <p:spPr bwMode="auto">
          <a:xfrm>
            <a:off x="1800225" y="3106738"/>
            <a:ext cx="33338" cy="84137"/>
          </a:xfrm>
          <a:custGeom>
            <a:avLst/>
            <a:gdLst>
              <a:gd name="T0" fmla="*/ 2147483647 w 72"/>
              <a:gd name="T1" fmla="*/ 0 h 154"/>
              <a:gd name="T2" fmla="*/ 2147483647 w 72"/>
              <a:gd name="T3" fmla="*/ 2147483647 h 154"/>
              <a:gd name="T4" fmla="*/ 2147483647 w 72"/>
              <a:gd name="T5" fmla="*/ 2147483647 h 154"/>
              <a:gd name="T6" fmla="*/ 2147483647 w 72"/>
              <a:gd name="T7" fmla="*/ 2147483647 h 154"/>
              <a:gd name="T8" fmla="*/ 2147483647 w 72"/>
              <a:gd name="T9" fmla="*/ 2147483647 h 154"/>
              <a:gd name="T10" fmla="*/ 2147483647 w 72"/>
              <a:gd name="T11" fmla="*/ 2147483647 h 154"/>
              <a:gd name="T12" fmla="*/ 2147483647 w 72"/>
              <a:gd name="T13" fmla="*/ 2147483647 h 154"/>
              <a:gd name="T14" fmla="*/ 2147483647 w 72"/>
              <a:gd name="T15" fmla="*/ 2147483647 h 154"/>
              <a:gd name="T16" fmla="*/ 2147483647 w 72"/>
              <a:gd name="T17" fmla="*/ 2147483647 h 154"/>
              <a:gd name="T18" fmla="*/ 2147483647 w 72"/>
              <a:gd name="T19" fmla="*/ 2147483647 h 154"/>
              <a:gd name="T20" fmla="*/ 2147483647 w 72"/>
              <a:gd name="T21" fmla="*/ 2147483647 h 154"/>
              <a:gd name="T22" fmla="*/ 2147483647 w 72"/>
              <a:gd name="T23" fmla="*/ 2147483647 h 154"/>
              <a:gd name="T24" fmla="*/ 2147483647 w 72"/>
              <a:gd name="T25" fmla="*/ 2147483647 h 154"/>
              <a:gd name="T26" fmla="*/ 2147483647 w 72"/>
              <a:gd name="T27" fmla="*/ 2147483647 h 154"/>
              <a:gd name="T28" fmla="*/ 2147483647 w 72"/>
              <a:gd name="T29" fmla="*/ 2147483647 h 154"/>
              <a:gd name="T30" fmla="*/ 2147483647 w 72"/>
              <a:gd name="T31" fmla="*/ 2147483647 h 154"/>
              <a:gd name="T32" fmla="*/ 2147483647 w 72"/>
              <a:gd name="T33" fmla="*/ 2147483647 h 154"/>
              <a:gd name="T34" fmla="*/ 2147483647 w 72"/>
              <a:gd name="T35" fmla="*/ 2147483647 h 154"/>
              <a:gd name="T36" fmla="*/ 2147483647 w 72"/>
              <a:gd name="T37" fmla="*/ 2147483647 h 154"/>
              <a:gd name="T38" fmla="*/ 2147483647 w 72"/>
              <a:gd name="T39" fmla="*/ 2147483647 h 154"/>
              <a:gd name="T40" fmla="*/ 2147483647 w 72"/>
              <a:gd name="T41" fmla="*/ 2147483647 h 154"/>
              <a:gd name="T42" fmla="*/ 0 w 72"/>
              <a:gd name="T43" fmla="*/ 2147483647 h 154"/>
              <a:gd name="T44" fmla="*/ 2147483647 w 72"/>
              <a:gd name="T45" fmla="*/ 2147483647 h 154"/>
              <a:gd name="T46" fmla="*/ 2147483647 w 72"/>
              <a:gd name="T47" fmla="*/ 2147483647 h 154"/>
              <a:gd name="T48" fmla="*/ 2147483647 w 72"/>
              <a:gd name="T49" fmla="*/ 2147483647 h 154"/>
              <a:gd name="T50" fmla="*/ 2147483647 w 72"/>
              <a:gd name="T51" fmla="*/ 2147483647 h 154"/>
              <a:gd name="T52" fmla="*/ 2147483647 w 72"/>
              <a:gd name="T53" fmla="*/ 2147483647 h 154"/>
              <a:gd name="T54" fmla="*/ 2147483647 w 72"/>
              <a:gd name="T55" fmla="*/ 2147483647 h 154"/>
              <a:gd name="T56" fmla="*/ 2147483647 w 72"/>
              <a:gd name="T57" fmla="*/ 0 h 154"/>
              <a:gd name="T58" fmla="*/ 2147483647 w 72"/>
              <a:gd name="T59" fmla="*/ 0 h 154"/>
              <a:gd name="T60" fmla="*/ 2147483647 w 72"/>
              <a:gd name="T61" fmla="*/ 0 h 154"/>
              <a:gd name="T62" fmla="*/ 2147483647 w 72"/>
              <a:gd name="T63" fmla="*/ 0 h 154"/>
              <a:gd name="T64" fmla="*/ 2147483647 w 72"/>
              <a:gd name="T65" fmla="*/ 0 h 1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72"/>
              <a:gd name="T100" fmla="*/ 0 h 154"/>
              <a:gd name="T101" fmla="*/ 72 w 72"/>
              <a:gd name="T102" fmla="*/ 154 h 15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72" h="154">
                <a:moveTo>
                  <a:pt x="72" y="0"/>
                </a:moveTo>
                <a:lnTo>
                  <a:pt x="69" y="4"/>
                </a:lnTo>
                <a:lnTo>
                  <a:pt x="67" y="9"/>
                </a:lnTo>
                <a:lnTo>
                  <a:pt x="66" y="13"/>
                </a:lnTo>
                <a:lnTo>
                  <a:pt x="66" y="18"/>
                </a:lnTo>
                <a:lnTo>
                  <a:pt x="66" y="27"/>
                </a:lnTo>
                <a:lnTo>
                  <a:pt x="66" y="37"/>
                </a:lnTo>
                <a:lnTo>
                  <a:pt x="69" y="43"/>
                </a:lnTo>
                <a:lnTo>
                  <a:pt x="71" y="50"/>
                </a:lnTo>
                <a:lnTo>
                  <a:pt x="71" y="57"/>
                </a:lnTo>
                <a:lnTo>
                  <a:pt x="71" y="65"/>
                </a:lnTo>
                <a:lnTo>
                  <a:pt x="69" y="73"/>
                </a:lnTo>
                <a:lnTo>
                  <a:pt x="67" y="82"/>
                </a:lnTo>
                <a:lnTo>
                  <a:pt x="65" y="91"/>
                </a:lnTo>
                <a:lnTo>
                  <a:pt x="61" y="100"/>
                </a:lnTo>
                <a:lnTo>
                  <a:pt x="53" y="116"/>
                </a:lnTo>
                <a:lnTo>
                  <a:pt x="44" y="131"/>
                </a:lnTo>
                <a:lnTo>
                  <a:pt x="34" y="144"/>
                </a:lnTo>
                <a:lnTo>
                  <a:pt x="26" y="154"/>
                </a:lnTo>
                <a:lnTo>
                  <a:pt x="26" y="141"/>
                </a:lnTo>
                <a:lnTo>
                  <a:pt x="15" y="144"/>
                </a:lnTo>
                <a:lnTo>
                  <a:pt x="0" y="148"/>
                </a:lnTo>
                <a:lnTo>
                  <a:pt x="3" y="129"/>
                </a:lnTo>
                <a:lnTo>
                  <a:pt x="8" y="105"/>
                </a:lnTo>
                <a:lnTo>
                  <a:pt x="9" y="92"/>
                </a:lnTo>
                <a:lnTo>
                  <a:pt x="12" y="77"/>
                </a:lnTo>
                <a:lnTo>
                  <a:pt x="15" y="63"/>
                </a:lnTo>
                <a:lnTo>
                  <a:pt x="20" y="49"/>
                </a:lnTo>
                <a:lnTo>
                  <a:pt x="20" y="0"/>
                </a:lnTo>
                <a:lnTo>
                  <a:pt x="25" y="0"/>
                </a:lnTo>
                <a:lnTo>
                  <a:pt x="38" y="0"/>
                </a:lnTo>
                <a:lnTo>
                  <a:pt x="56" y="0"/>
                </a:lnTo>
                <a:lnTo>
                  <a:pt x="72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87" name="Freeform 387"/>
          <p:cNvSpPr>
            <a:spLocks/>
          </p:cNvSpPr>
          <p:nvPr>
            <p:custDataLst>
              <p:tags r:id="rId258"/>
            </p:custDataLst>
          </p:nvPr>
        </p:nvSpPr>
        <p:spPr bwMode="auto">
          <a:xfrm>
            <a:off x="1720850" y="3106738"/>
            <a:ext cx="93663" cy="146050"/>
          </a:xfrm>
          <a:custGeom>
            <a:avLst/>
            <a:gdLst>
              <a:gd name="T0" fmla="*/ 2147483647 w 214"/>
              <a:gd name="T1" fmla="*/ 2147483647 h 271"/>
              <a:gd name="T2" fmla="*/ 2147483647 w 214"/>
              <a:gd name="T3" fmla="*/ 2147483647 h 271"/>
              <a:gd name="T4" fmla="*/ 2147483647 w 214"/>
              <a:gd name="T5" fmla="*/ 2147483647 h 271"/>
              <a:gd name="T6" fmla="*/ 2147483647 w 214"/>
              <a:gd name="T7" fmla="*/ 2147483647 h 271"/>
              <a:gd name="T8" fmla="*/ 2147483647 w 214"/>
              <a:gd name="T9" fmla="*/ 2147483647 h 271"/>
              <a:gd name="T10" fmla="*/ 2147483647 w 214"/>
              <a:gd name="T11" fmla="*/ 2147483647 h 271"/>
              <a:gd name="T12" fmla="*/ 2147483647 w 214"/>
              <a:gd name="T13" fmla="*/ 2147483647 h 271"/>
              <a:gd name="T14" fmla="*/ 2147483647 w 214"/>
              <a:gd name="T15" fmla="*/ 2147483647 h 271"/>
              <a:gd name="T16" fmla="*/ 2147483647 w 214"/>
              <a:gd name="T17" fmla="*/ 2147483647 h 271"/>
              <a:gd name="T18" fmla="*/ 2147483647 w 214"/>
              <a:gd name="T19" fmla="*/ 2147483647 h 271"/>
              <a:gd name="T20" fmla="*/ 2147483647 w 214"/>
              <a:gd name="T21" fmla="*/ 2147483647 h 271"/>
              <a:gd name="T22" fmla="*/ 2147483647 w 214"/>
              <a:gd name="T23" fmla="*/ 2147483647 h 271"/>
              <a:gd name="T24" fmla="*/ 2147483647 w 214"/>
              <a:gd name="T25" fmla="*/ 2147483647 h 271"/>
              <a:gd name="T26" fmla="*/ 2147483647 w 214"/>
              <a:gd name="T27" fmla="*/ 2147483647 h 271"/>
              <a:gd name="T28" fmla="*/ 2147483647 w 214"/>
              <a:gd name="T29" fmla="*/ 2147483647 h 271"/>
              <a:gd name="T30" fmla="*/ 2147483647 w 214"/>
              <a:gd name="T31" fmla="*/ 2147483647 h 271"/>
              <a:gd name="T32" fmla="*/ 2147483647 w 214"/>
              <a:gd name="T33" fmla="*/ 2147483647 h 271"/>
              <a:gd name="T34" fmla="*/ 2147483647 w 214"/>
              <a:gd name="T35" fmla="*/ 2147483647 h 271"/>
              <a:gd name="T36" fmla="*/ 2147483647 w 214"/>
              <a:gd name="T37" fmla="*/ 0 h 271"/>
              <a:gd name="T38" fmla="*/ 2147483647 w 214"/>
              <a:gd name="T39" fmla="*/ 0 h 271"/>
              <a:gd name="T40" fmla="*/ 2147483647 w 214"/>
              <a:gd name="T41" fmla="*/ 2147483647 h 271"/>
              <a:gd name="T42" fmla="*/ 2147483647 w 214"/>
              <a:gd name="T43" fmla="*/ 2147483647 h 271"/>
              <a:gd name="T44" fmla="*/ 2147483647 w 214"/>
              <a:gd name="T45" fmla="*/ 2147483647 h 271"/>
              <a:gd name="T46" fmla="*/ 2147483647 w 214"/>
              <a:gd name="T47" fmla="*/ 2147483647 h 271"/>
              <a:gd name="T48" fmla="*/ 2147483647 w 214"/>
              <a:gd name="T49" fmla="*/ 2147483647 h 271"/>
              <a:gd name="T50" fmla="*/ 2147483647 w 214"/>
              <a:gd name="T51" fmla="*/ 2147483647 h 271"/>
              <a:gd name="T52" fmla="*/ 2147483647 w 214"/>
              <a:gd name="T53" fmla="*/ 2147483647 h 271"/>
              <a:gd name="T54" fmla="*/ 2147483647 w 214"/>
              <a:gd name="T55" fmla="*/ 2147483647 h 271"/>
              <a:gd name="T56" fmla="*/ 2147483647 w 214"/>
              <a:gd name="T57" fmla="*/ 2147483647 h 271"/>
              <a:gd name="T58" fmla="*/ 2147483647 w 214"/>
              <a:gd name="T59" fmla="*/ 2147483647 h 271"/>
              <a:gd name="T60" fmla="*/ 2147483647 w 214"/>
              <a:gd name="T61" fmla="*/ 2147483647 h 271"/>
              <a:gd name="T62" fmla="*/ 2147483647 w 214"/>
              <a:gd name="T63" fmla="*/ 2147483647 h 271"/>
              <a:gd name="T64" fmla="*/ 2147483647 w 214"/>
              <a:gd name="T65" fmla="*/ 2147483647 h 271"/>
              <a:gd name="T66" fmla="*/ 2147483647 w 214"/>
              <a:gd name="T67" fmla="*/ 2147483647 h 271"/>
              <a:gd name="T68" fmla="*/ 2147483647 w 214"/>
              <a:gd name="T69" fmla="*/ 2147483647 h 271"/>
              <a:gd name="T70" fmla="*/ 0 w 214"/>
              <a:gd name="T71" fmla="*/ 2147483647 h 2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14"/>
              <a:gd name="T109" fmla="*/ 0 h 271"/>
              <a:gd name="T110" fmla="*/ 214 w 214"/>
              <a:gd name="T111" fmla="*/ 271 h 27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14" h="271">
                <a:moveTo>
                  <a:pt x="7" y="221"/>
                </a:moveTo>
                <a:lnTo>
                  <a:pt x="8" y="207"/>
                </a:lnTo>
                <a:lnTo>
                  <a:pt x="9" y="192"/>
                </a:lnTo>
                <a:lnTo>
                  <a:pt x="12" y="181"/>
                </a:lnTo>
                <a:lnTo>
                  <a:pt x="16" y="170"/>
                </a:lnTo>
                <a:lnTo>
                  <a:pt x="24" y="148"/>
                </a:lnTo>
                <a:lnTo>
                  <a:pt x="34" y="123"/>
                </a:lnTo>
                <a:lnTo>
                  <a:pt x="35" y="118"/>
                </a:lnTo>
                <a:lnTo>
                  <a:pt x="40" y="114"/>
                </a:lnTo>
                <a:lnTo>
                  <a:pt x="44" y="112"/>
                </a:lnTo>
                <a:lnTo>
                  <a:pt x="51" y="111"/>
                </a:lnTo>
                <a:lnTo>
                  <a:pt x="65" y="111"/>
                </a:lnTo>
                <a:lnTo>
                  <a:pt x="82" y="111"/>
                </a:lnTo>
                <a:lnTo>
                  <a:pt x="89" y="111"/>
                </a:lnTo>
                <a:lnTo>
                  <a:pt x="98" y="111"/>
                </a:lnTo>
                <a:lnTo>
                  <a:pt x="106" y="110"/>
                </a:lnTo>
                <a:lnTo>
                  <a:pt x="113" y="108"/>
                </a:lnTo>
                <a:lnTo>
                  <a:pt x="120" y="105"/>
                </a:lnTo>
                <a:lnTo>
                  <a:pt x="125" y="100"/>
                </a:lnTo>
                <a:lnTo>
                  <a:pt x="130" y="94"/>
                </a:lnTo>
                <a:lnTo>
                  <a:pt x="133" y="85"/>
                </a:lnTo>
                <a:lnTo>
                  <a:pt x="113" y="73"/>
                </a:lnTo>
                <a:lnTo>
                  <a:pt x="94" y="63"/>
                </a:lnTo>
                <a:lnTo>
                  <a:pt x="86" y="58"/>
                </a:lnTo>
                <a:lnTo>
                  <a:pt x="79" y="52"/>
                </a:lnTo>
                <a:lnTo>
                  <a:pt x="77" y="49"/>
                </a:lnTo>
                <a:lnTo>
                  <a:pt x="75" y="45"/>
                </a:lnTo>
                <a:lnTo>
                  <a:pt x="74" y="41"/>
                </a:lnTo>
                <a:lnTo>
                  <a:pt x="74" y="37"/>
                </a:lnTo>
                <a:lnTo>
                  <a:pt x="75" y="34"/>
                </a:lnTo>
                <a:lnTo>
                  <a:pt x="77" y="31"/>
                </a:lnTo>
                <a:lnTo>
                  <a:pt x="82" y="28"/>
                </a:lnTo>
                <a:lnTo>
                  <a:pt x="87" y="25"/>
                </a:lnTo>
                <a:lnTo>
                  <a:pt x="101" y="19"/>
                </a:lnTo>
                <a:lnTo>
                  <a:pt x="118" y="13"/>
                </a:lnTo>
                <a:lnTo>
                  <a:pt x="150" y="3"/>
                </a:lnTo>
                <a:lnTo>
                  <a:pt x="167" y="0"/>
                </a:lnTo>
                <a:lnTo>
                  <a:pt x="180" y="0"/>
                </a:lnTo>
                <a:lnTo>
                  <a:pt x="190" y="0"/>
                </a:lnTo>
                <a:lnTo>
                  <a:pt x="198" y="0"/>
                </a:lnTo>
                <a:lnTo>
                  <a:pt x="200" y="0"/>
                </a:lnTo>
                <a:lnTo>
                  <a:pt x="207" y="49"/>
                </a:lnTo>
                <a:lnTo>
                  <a:pt x="202" y="63"/>
                </a:lnTo>
                <a:lnTo>
                  <a:pt x="199" y="77"/>
                </a:lnTo>
                <a:lnTo>
                  <a:pt x="196" y="92"/>
                </a:lnTo>
                <a:lnTo>
                  <a:pt x="195" y="105"/>
                </a:lnTo>
                <a:lnTo>
                  <a:pt x="190" y="129"/>
                </a:lnTo>
                <a:lnTo>
                  <a:pt x="187" y="148"/>
                </a:lnTo>
                <a:lnTo>
                  <a:pt x="202" y="151"/>
                </a:lnTo>
                <a:lnTo>
                  <a:pt x="213" y="154"/>
                </a:lnTo>
                <a:lnTo>
                  <a:pt x="214" y="158"/>
                </a:lnTo>
                <a:lnTo>
                  <a:pt x="214" y="166"/>
                </a:lnTo>
                <a:lnTo>
                  <a:pt x="213" y="170"/>
                </a:lnTo>
                <a:lnTo>
                  <a:pt x="210" y="174"/>
                </a:lnTo>
                <a:lnTo>
                  <a:pt x="209" y="176"/>
                </a:lnTo>
                <a:lnTo>
                  <a:pt x="207" y="177"/>
                </a:lnTo>
                <a:lnTo>
                  <a:pt x="203" y="178"/>
                </a:lnTo>
                <a:lnTo>
                  <a:pt x="200" y="178"/>
                </a:lnTo>
                <a:lnTo>
                  <a:pt x="197" y="187"/>
                </a:lnTo>
                <a:lnTo>
                  <a:pt x="192" y="196"/>
                </a:lnTo>
                <a:lnTo>
                  <a:pt x="188" y="205"/>
                </a:lnTo>
                <a:lnTo>
                  <a:pt x="181" y="214"/>
                </a:lnTo>
                <a:lnTo>
                  <a:pt x="169" y="229"/>
                </a:lnTo>
                <a:lnTo>
                  <a:pt x="155" y="243"/>
                </a:lnTo>
                <a:lnTo>
                  <a:pt x="131" y="263"/>
                </a:lnTo>
                <a:lnTo>
                  <a:pt x="120" y="271"/>
                </a:lnTo>
                <a:lnTo>
                  <a:pt x="103" y="266"/>
                </a:lnTo>
                <a:lnTo>
                  <a:pt x="87" y="261"/>
                </a:lnTo>
                <a:lnTo>
                  <a:pt x="71" y="254"/>
                </a:lnTo>
                <a:lnTo>
                  <a:pt x="55" y="248"/>
                </a:lnTo>
                <a:lnTo>
                  <a:pt x="27" y="235"/>
                </a:lnTo>
                <a:lnTo>
                  <a:pt x="0" y="221"/>
                </a:lnTo>
                <a:lnTo>
                  <a:pt x="7" y="221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88" name="Freeform 388"/>
          <p:cNvSpPr>
            <a:spLocks/>
          </p:cNvSpPr>
          <p:nvPr>
            <p:custDataLst>
              <p:tags r:id="rId259"/>
            </p:custDataLst>
          </p:nvPr>
        </p:nvSpPr>
        <p:spPr bwMode="auto">
          <a:xfrm>
            <a:off x="1768475" y="3217863"/>
            <a:ext cx="71438" cy="57150"/>
          </a:xfrm>
          <a:custGeom>
            <a:avLst/>
            <a:gdLst>
              <a:gd name="T0" fmla="*/ 2147483647 w 153"/>
              <a:gd name="T1" fmla="*/ 0 h 80"/>
              <a:gd name="T2" fmla="*/ 2147483647 w 153"/>
              <a:gd name="T3" fmla="*/ 2147483647 h 80"/>
              <a:gd name="T4" fmla="*/ 2147483647 w 153"/>
              <a:gd name="T5" fmla="*/ 2147483647 h 80"/>
              <a:gd name="T6" fmla="*/ 2147483647 w 153"/>
              <a:gd name="T7" fmla="*/ 2147483647 h 80"/>
              <a:gd name="T8" fmla="*/ 2147483647 w 153"/>
              <a:gd name="T9" fmla="*/ 2147483647 h 80"/>
              <a:gd name="T10" fmla="*/ 2147483647 w 153"/>
              <a:gd name="T11" fmla="*/ 2147483647 h 80"/>
              <a:gd name="T12" fmla="*/ 2147483647 w 153"/>
              <a:gd name="T13" fmla="*/ 2147483647 h 80"/>
              <a:gd name="T14" fmla="*/ 2147483647 w 153"/>
              <a:gd name="T15" fmla="*/ 2147483647 h 80"/>
              <a:gd name="T16" fmla="*/ 2147483647 w 153"/>
              <a:gd name="T17" fmla="*/ 2147483647 h 80"/>
              <a:gd name="T18" fmla="*/ 2147483647 w 153"/>
              <a:gd name="T19" fmla="*/ 2147483647 h 80"/>
              <a:gd name="T20" fmla="*/ 2147483647 w 153"/>
              <a:gd name="T21" fmla="*/ 2147483647 h 80"/>
              <a:gd name="T22" fmla="*/ 2147483647 w 153"/>
              <a:gd name="T23" fmla="*/ 2147483647 h 80"/>
              <a:gd name="T24" fmla="*/ 2147483647 w 153"/>
              <a:gd name="T25" fmla="*/ 2147483647 h 80"/>
              <a:gd name="T26" fmla="*/ 2147483647 w 153"/>
              <a:gd name="T27" fmla="*/ 2147483647 h 80"/>
              <a:gd name="T28" fmla="*/ 2147483647 w 153"/>
              <a:gd name="T29" fmla="*/ 2147483647 h 80"/>
              <a:gd name="T30" fmla="*/ 2147483647 w 153"/>
              <a:gd name="T31" fmla="*/ 2147483647 h 80"/>
              <a:gd name="T32" fmla="*/ 2147483647 w 153"/>
              <a:gd name="T33" fmla="*/ 2147483647 h 80"/>
              <a:gd name="T34" fmla="*/ 2147483647 w 153"/>
              <a:gd name="T35" fmla="*/ 2147483647 h 80"/>
              <a:gd name="T36" fmla="*/ 2147483647 w 153"/>
              <a:gd name="T37" fmla="*/ 2147483647 h 80"/>
              <a:gd name="T38" fmla="*/ 2147483647 w 153"/>
              <a:gd name="T39" fmla="*/ 2147483647 h 80"/>
              <a:gd name="T40" fmla="*/ 2147483647 w 153"/>
              <a:gd name="T41" fmla="*/ 2147483647 h 80"/>
              <a:gd name="T42" fmla="*/ 2147483647 w 153"/>
              <a:gd name="T43" fmla="*/ 2147483647 h 80"/>
              <a:gd name="T44" fmla="*/ 2147483647 w 153"/>
              <a:gd name="T45" fmla="*/ 2147483647 h 80"/>
              <a:gd name="T46" fmla="*/ 2147483647 w 153"/>
              <a:gd name="T47" fmla="*/ 2147483647 h 80"/>
              <a:gd name="T48" fmla="*/ 2147483647 w 153"/>
              <a:gd name="T49" fmla="*/ 2147483647 h 80"/>
              <a:gd name="T50" fmla="*/ 0 w 153"/>
              <a:gd name="T51" fmla="*/ 2147483647 h 80"/>
              <a:gd name="T52" fmla="*/ 2147483647 w 153"/>
              <a:gd name="T53" fmla="*/ 2147483647 h 80"/>
              <a:gd name="T54" fmla="*/ 2147483647 w 153"/>
              <a:gd name="T55" fmla="*/ 2147483647 h 80"/>
              <a:gd name="T56" fmla="*/ 2147483647 w 153"/>
              <a:gd name="T57" fmla="*/ 2147483647 h 80"/>
              <a:gd name="T58" fmla="*/ 2147483647 w 153"/>
              <a:gd name="T59" fmla="*/ 2147483647 h 80"/>
              <a:gd name="T60" fmla="*/ 2147483647 w 153"/>
              <a:gd name="T61" fmla="*/ 2147483647 h 80"/>
              <a:gd name="T62" fmla="*/ 2147483647 w 153"/>
              <a:gd name="T63" fmla="*/ 2147483647 h 80"/>
              <a:gd name="T64" fmla="*/ 2147483647 w 153"/>
              <a:gd name="T65" fmla="*/ 0 h 8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53"/>
              <a:gd name="T100" fmla="*/ 0 h 80"/>
              <a:gd name="T101" fmla="*/ 153 w 153"/>
              <a:gd name="T102" fmla="*/ 80 h 8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53" h="80">
                <a:moveTo>
                  <a:pt x="60" y="0"/>
                </a:moveTo>
                <a:lnTo>
                  <a:pt x="83" y="14"/>
                </a:lnTo>
                <a:lnTo>
                  <a:pt x="104" y="24"/>
                </a:lnTo>
                <a:lnTo>
                  <a:pt x="115" y="28"/>
                </a:lnTo>
                <a:lnTo>
                  <a:pt x="126" y="31"/>
                </a:lnTo>
                <a:lnTo>
                  <a:pt x="133" y="32"/>
                </a:lnTo>
                <a:lnTo>
                  <a:pt x="139" y="32"/>
                </a:lnTo>
                <a:lnTo>
                  <a:pt x="146" y="31"/>
                </a:lnTo>
                <a:lnTo>
                  <a:pt x="153" y="30"/>
                </a:lnTo>
                <a:lnTo>
                  <a:pt x="153" y="56"/>
                </a:lnTo>
                <a:lnTo>
                  <a:pt x="149" y="60"/>
                </a:lnTo>
                <a:lnTo>
                  <a:pt x="145" y="65"/>
                </a:lnTo>
                <a:lnTo>
                  <a:pt x="138" y="69"/>
                </a:lnTo>
                <a:lnTo>
                  <a:pt x="132" y="72"/>
                </a:lnTo>
                <a:lnTo>
                  <a:pt x="125" y="75"/>
                </a:lnTo>
                <a:lnTo>
                  <a:pt x="119" y="78"/>
                </a:lnTo>
                <a:lnTo>
                  <a:pt x="112" y="79"/>
                </a:lnTo>
                <a:lnTo>
                  <a:pt x="106" y="80"/>
                </a:lnTo>
                <a:lnTo>
                  <a:pt x="90" y="74"/>
                </a:lnTo>
                <a:lnTo>
                  <a:pt x="76" y="71"/>
                </a:lnTo>
                <a:lnTo>
                  <a:pt x="63" y="69"/>
                </a:lnTo>
                <a:lnTo>
                  <a:pt x="50" y="69"/>
                </a:lnTo>
                <a:lnTo>
                  <a:pt x="39" y="68"/>
                </a:lnTo>
                <a:lnTo>
                  <a:pt x="27" y="67"/>
                </a:lnTo>
                <a:lnTo>
                  <a:pt x="14" y="65"/>
                </a:lnTo>
                <a:lnTo>
                  <a:pt x="0" y="62"/>
                </a:lnTo>
                <a:lnTo>
                  <a:pt x="7" y="58"/>
                </a:lnTo>
                <a:lnTo>
                  <a:pt x="23" y="45"/>
                </a:lnTo>
                <a:lnTo>
                  <a:pt x="34" y="37"/>
                </a:lnTo>
                <a:lnTo>
                  <a:pt x="45" y="28"/>
                </a:lnTo>
                <a:lnTo>
                  <a:pt x="56" y="17"/>
                </a:lnTo>
                <a:lnTo>
                  <a:pt x="67" y="6"/>
                </a:lnTo>
                <a:lnTo>
                  <a:pt x="60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89" name="Freeform 389"/>
          <p:cNvSpPr>
            <a:spLocks/>
          </p:cNvSpPr>
          <p:nvPr>
            <p:custDataLst>
              <p:tags r:id="rId260"/>
            </p:custDataLst>
          </p:nvPr>
        </p:nvSpPr>
        <p:spPr bwMode="auto">
          <a:xfrm>
            <a:off x="1800225" y="3179763"/>
            <a:ext cx="142875" cy="87312"/>
          </a:xfrm>
          <a:custGeom>
            <a:avLst/>
            <a:gdLst>
              <a:gd name="T0" fmla="*/ 0 w 332"/>
              <a:gd name="T1" fmla="*/ 2147483647 h 169"/>
              <a:gd name="T2" fmla="*/ 2147483647 w 332"/>
              <a:gd name="T3" fmla="*/ 2147483647 h 169"/>
              <a:gd name="T4" fmla="*/ 2147483647 w 332"/>
              <a:gd name="T5" fmla="*/ 2147483647 h 169"/>
              <a:gd name="T6" fmla="*/ 2147483647 w 332"/>
              <a:gd name="T7" fmla="*/ 2147483647 h 169"/>
              <a:gd name="T8" fmla="*/ 2147483647 w 332"/>
              <a:gd name="T9" fmla="*/ 2147483647 h 169"/>
              <a:gd name="T10" fmla="*/ 2147483647 w 332"/>
              <a:gd name="T11" fmla="*/ 2147483647 h 169"/>
              <a:gd name="T12" fmla="*/ 2147483647 w 332"/>
              <a:gd name="T13" fmla="*/ 2147483647 h 169"/>
              <a:gd name="T14" fmla="*/ 2147483647 w 332"/>
              <a:gd name="T15" fmla="*/ 2147483647 h 169"/>
              <a:gd name="T16" fmla="*/ 2147483647 w 332"/>
              <a:gd name="T17" fmla="*/ 2147483647 h 169"/>
              <a:gd name="T18" fmla="*/ 2147483647 w 332"/>
              <a:gd name="T19" fmla="*/ 2147483647 h 169"/>
              <a:gd name="T20" fmla="*/ 2147483647 w 332"/>
              <a:gd name="T21" fmla="*/ 2147483647 h 169"/>
              <a:gd name="T22" fmla="*/ 2147483647 w 332"/>
              <a:gd name="T23" fmla="*/ 2147483647 h 169"/>
              <a:gd name="T24" fmla="*/ 2147483647 w 332"/>
              <a:gd name="T25" fmla="*/ 2147483647 h 169"/>
              <a:gd name="T26" fmla="*/ 2147483647 w 332"/>
              <a:gd name="T27" fmla="*/ 2147483647 h 169"/>
              <a:gd name="T28" fmla="*/ 2147483647 w 332"/>
              <a:gd name="T29" fmla="*/ 2147483647 h 169"/>
              <a:gd name="T30" fmla="*/ 2147483647 w 332"/>
              <a:gd name="T31" fmla="*/ 2147483647 h 169"/>
              <a:gd name="T32" fmla="*/ 2147483647 w 332"/>
              <a:gd name="T33" fmla="*/ 2147483647 h 169"/>
              <a:gd name="T34" fmla="*/ 2147483647 w 332"/>
              <a:gd name="T35" fmla="*/ 2147483647 h 169"/>
              <a:gd name="T36" fmla="*/ 2147483647 w 332"/>
              <a:gd name="T37" fmla="*/ 2147483647 h 169"/>
              <a:gd name="T38" fmla="*/ 2147483647 w 332"/>
              <a:gd name="T39" fmla="*/ 2147483647 h 169"/>
              <a:gd name="T40" fmla="*/ 2147483647 w 332"/>
              <a:gd name="T41" fmla="*/ 2147483647 h 169"/>
              <a:gd name="T42" fmla="*/ 2147483647 w 332"/>
              <a:gd name="T43" fmla="*/ 0 h 169"/>
              <a:gd name="T44" fmla="*/ 2147483647 w 332"/>
              <a:gd name="T45" fmla="*/ 2147483647 h 169"/>
              <a:gd name="T46" fmla="*/ 2147483647 w 332"/>
              <a:gd name="T47" fmla="*/ 2147483647 h 169"/>
              <a:gd name="T48" fmla="*/ 2147483647 w 332"/>
              <a:gd name="T49" fmla="*/ 2147483647 h 169"/>
              <a:gd name="T50" fmla="*/ 2147483647 w 332"/>
              <a:gd name="T51" fmla="*/ 2147483647 h 169"/>
              <a:gd name="T52" fmla="*/ 2147483647 w 332"/>
              <a:gd name="T53" fmla="*/ 2147483647 h 169"/>
              <a:gd name="T54" fmla="*/ 2147483647 w 332"/>
              <a:gd name="T55" fmla="*/ 2147483647 h 169"/>
              <a:gd name="T56" fmla="*/ 2147483647 w 332"/>
              <a:gd name="T57" fmla="*/ 2147483647 h 169"/>
              <a:gd name="T58" fmla="*/ 2147483647 w 332"/>
              <a:gd name="T59" fmla="*/ 2147483647 h 169"/>
              <a:gd name="T60" fmla="*/ 2147483647 w 332"/>
              <a:gd name="T61" fmla="*/ 2147483647 h 169"/>
              <a:gd name="T62" fmla="*/ 2147483647 w 332"/>
              <a:gd name="T63" fmla="*/ 2147483647 h 169"/>
              <a:gd name="T64" fmla="*/ 2147483647 w 332"/>
              <a:gd name="T65" fmla="*/ 2147483647 h 169"/>
              <a:gd name="T66" fmla="*/ 2147483647 w 332"/>
              <a:gd name="T67" fmla="*/ 2147483647 h 169"/>
              <a:gd name="T68" fmla="*/ 2147483647 w 332"/>
              <a:gd name="T69" fmla="*/ 2147483647 h 1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32"/>
              <a:gd name="T106" fmla="*/ 0 h 169"/>
              <a:gd name="T107" fmla="*/ 332 w 332"/>
              <a:gd name="T108" fmla="*/ 169 h 16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32" h="169">
                <a:moveTo>
                  <a:pt x="7" y="83"/>
                </a:moveTo>
                <a:lnTo>
                  <a:pt x="0" y="77"/>
                </a:lnTo>
                <a:lnTo>
                  <a:pt x="23" y="91"/>
                </a:lnTo>
                <a:lnTo>
                  <a:pt x="44" y="101"/>
                </a:lnTo>
                <a:lnTo>
                  <a:pt x="55" y="105"/>
                </a:lnTo>
                <a:lnTo>
                  <a:pt x="66" y="108"/>
                </a:lnTo>
                <a:lnTo>
                  <a:pt x="73" y="109"/>
                </a:lnTo>
                <a:lnTo>
                  <a:pt x="79" y="109"/>
                </a:lnTo>
                <a:lnTo>
                  <a:pt x="86" y="108"/>
                </a:lnTo>
                <a:lnTo>
                  <a:pt x="93" y="107"/>
                </a:lnTo>
                <a:lnTo>
                  <a:pt x="86" y="139"/>
                </a:lnTo>
                <a:lnTo>
                  <a:pt x="90" y="144"/>
                </a:lnTo>
                <a:lnTo>
                  <a:pt x="94" y="149"/>
                </a:lnTo>
                <a:lnTo>
                  <a:pt x="95" y="154"/>
                </a:lnTo>
                <a:lnTo>
                  <a:pt x="97" y="158"/>
                </a:lnTo>
                <a:lnTo>
                  <a:pt x="99" y="163"/>
                </a:lnTo>
                <a:lnTo>
                  <a:pt x="102" y="166"/>
                </a:lnTo>
                <a:lnTo>
                  <a:pt x="107" y="168"/>
                </a:lnTo>
                <a:lnTo>
                  <a:pt x="113" y="169"/>
                </a:lnTo>
                <a:lnTo>
                  <a:pt x="117" y="169"/>
                </a:lnTo>
                <a:lnTo>
                  <a:pt x="120" y="167"/>
                </a:lnTo>
                <a:lnTo>
                  <a:pt x="123" y="166"/>
                </a:lnTo>
                <a:lnTo>
                  <a:pt x="127" y="163"/>
                </a:lnTo>
                <a:lnTo>
                  <a:pt x="132" y="157"/>
                </a:lnTo>
                <a:lnTo>
                  <a:pt x="138" y="150"/>
                </a:lnTo>
                <a:lnTo>
                  <a:pt x="146" y="136"/>
                </a:lnTo>
                <a:lnTo>
                  <a:pt x="153" y="127"/>
                </a:lnTo>
                <a:lnTo>
                  <a:pt x="174" y="115"/>
                </a:lnTo>
                <a:lnTo>
                  <a:pt x="195" y="105"/>
                </a:lnTo>
                <a:lnTo>
                  <a:pt x="214" y="96"/>
                </a:lnTo>
                <a:lnTo>
                  <a:pt x="235" y="88"/>
                </a:lnTo>
                <a:lnTo>
                  <a:pt x="256" y="80"/>
                </a:lnTo>
                <a:lnTo>
                  <a:pt x="279" y="73"/>
                </a:lnTo>
                <a:lnTo>
                  <a:pt x="304" y="65"/>
                </a:lnTo>
                <a:lnTo>
                  <a:pt x="332" y="58"/>
                </a:lnTo>
                <a:lnTo>
                  <a:pt x="332" y="46"/>
                </a:lnTo>
                <a:lnTo>
                  <a:pt x="332" y="35"/>
                </a:lnTo>
                <a:lnTo>
                  <a:pt x="332" y="22"/>
                </a:lnTo>
                <a:lnTo>
                  <a:pt x="332" y="3"/>
                </a:lnTo>
                <a:lnTo>
                  <a:pt x="320" y="2"/>
                </a:lnTo>
                <a:lnTo>
                  <a:pt x="303" y="2"/>
                </a:lnTo>
                <a:lnTo>
                  <a:pt x="283" y="1"/>
                </a:lnTo>
                <a:lnTo>
                  <a:pt x="259" y="0"/>
                </a:lnTo>
                <a:lnTo>
                  <a:pt x="234" y="0"/>
                </a:lnTo>
                <a:lnTo>
                  <a:pt x="208" y="0"/>
                </a:lnTo>
                <a:lnTo>
                  <a:pt x="180" y="1"/>
                </a:lnTo>
                <a:lnTo>
                  <a:pt x="153" y="3"/>
                </a:lnTo>
                <a:lnTo>
                  <a:pt x="131" y="4"/>
                </a:lnTo>
                <a:lnTo>
                  <a:pt x="110" y="6"/>
                </a:lnTo>
                <a:lnTo>
                  <a:pt x="90" y="10"/>
                </a:lnTo>
                <a:lnTo>
                  <a:pt x="73" y="15"/>
                </a:lnTo>
                <a:lnTo>
                  <a:pt x="59" y="19"/>
                </a:lnTo>
                <a:lnTo>
                  <a:pt x="46" y="22"/>
                </a:lnTo>
                <a:lnTo>
                  <a:pt x="42" y="22"/>
                </a:lnTo>
                <a:lnTo>
                  <a:pt x="38" y="23"/>
                </a:lnTo>
                <a:lnTo>
                  <a:pt x="35" y="23"/>
                </a:lnTo>
                <a:lnTo>
                  <a:pt x="33" y="22"/>
                </a:lnTo>
                <a:lnTo>
                  <a:pt x="34" y="26"/>
                </a:lnTo>
                <a:lnTo>
                  <a:pt x="34" y="34"/>
                </a:lnTo>
                <a:lnTo>
                  <a:pt x="33" y="38"/>
                </a:lnTo>
                <a:lnTo>
                  <a:pt x="30" y="42"/>
                </a:lnTo>
                <a:lnTo>
                  <a:pt x="29" y="44"/>
                </a:lnTo>
                <a:lnTo>
                  <a:pt x="27" y="45"/>
                </a:lnTo>
                <a:lnTo>
                  <a:pt x="23" y="46"/>
                </a:lnTo>
                <a:lnTo>
                  <a:pt x="20" y="46"/>
                </a:lnTo>
                <a:lnTo>
                  <a:pt x="19" y="55"/>
                </a:lnTo>
                <a:lnTo>
                  <a:pt x="16" y="63"/>
                </a:lnTo>
                <a:lnTo>
                  <a:pt x="11" y="72"/>
                </a:lnTo>
                <a:lnTo>
                  <a:pt x="7" y="77"/>
                </a:lnTo>
                <a:lnTo>
                  <a:pt x="7" y="83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90" name="Freeform 390"/>
          <p:cNvSpPr>
            <a:spLocks/>
          </p:cNvSpPr>
          <p:nvPr>
            <p:custDataLst>
              <p:tags r:id="rId261"/>
            </p:custDataLst>
          </p:nvPr>
        </p:nvSpPr>
        <p:spPr bwMode="auto">
          <a:xfrm>
            <a:off x="1835150" y="3213100"/>
            <a:ext cx="125413" cy="122238"/>
          </a:xfrm>
          <a:custGeom>
            <a:avLst/>
            <a:gdLst>
              <a:gd name="T0" fmla="*/ 2147483647 w 286"/>
              <a:gd name="T1" fmla="*/ 2147483647 h 235"/>
              <a:gd name="T2" fmla="*/ 2147483647 w 286"/>
              <a:gd name="T3" fmla="*/ 2147483647 h 235"/>
              <a:gd name="T4" fmla="*/ 2147483647 w 286"/>
              <a:gd name="T5" fmla="*/ 2147483647 h 235"/>
              <a:gd name="T6" fmla="*/ 2147483647 w 286"/>
              <a:gd name="T7" fmla="*/ 2147483647 h 235"/>
              <a:gd name="T8" fmla="*/ 2147483647 w 286"/>
              <a:gd name="T9" fmla="*/ 2147483647 h 235"/>
              <a:gd name="T10" fmla="*/ 2147483647 w 286"/>
              <a:gd name="T11" fmla="*/ 2147483647 h 235"/>
              <a:gd name="T12" fmla="*/ 2147483647 w 286"/>
              <a:gd name="T13" fmla="*/ 2147483647 h 235"/>
              <a:gd name="T14" fmla="*/ 2147483647 w 286"/>
              <a:gd name="T15" fmla="*/ 2147483647 h 235"/>
              <a:gd name="T16" fmla="*/ 2147483647 w 286"/>
              <a:gd name="T17" fmla="*/ 2147483647 h 235"/>
              <a:gd name="T18" fmla="*/ 2147483647 w 286"/>
              <a:gd name="T19" fmla="*/ 2147483647 h 235"/>
              <a:gd name="T20" fmla="*/ 2147483647 w 286"/>
              <a:gd name="T21" fmla="*/ 2147483647 h 235"/>
              <a:gd name="T22" fmla="*/ 2147483647 w 286"/>
              <a:gd name="T23" fmla="*/ 2147483647 h 235"/>
              <a:gd name="T24" fmla="*/ 2147483647 w 286"/>
              <a:gd name="T25" fmla="*/ 2147483647 h 235"/>
              <a:gd name="T26" fmla="*/ 2147483647 w 286"/>
              <a:gd name="T27" fmla="*/ 2147483647 h 235"/>
              <a:gd name="T28" fmla="*/ 2147483647 w 286"/>
              <a:gd name="T29" fmla="*/ 2147483647 h 235"/>
              <a:gd name="T30" fmla="*/ 2147483647 w 286"/>
              <a:gd name="T31" fmla="*/ 2147483647 h 235"/>
              <a:gd name="T32" fmla="*/ 2147483647 w 286"/>
              <a:gd name="T33" fmla="*/ 2147483647 h 235"/>
              <a:gd name="T34" fmla="*/ 2147483647 w 286"/>
              <a:gd name="T35" fmla="*/ 2147483647 h 235"/>
              <a:gd name="T36" fmla="*/ 2147483647 w 286"/>
              <a:gd name="T37" fmla="*/ 2147483647 h 235"/>
              <a:gd name="T38" fmla="*/ 2147483647 w 286"/>
              <a:gd name="T39" fmla="*/ 2147483647 h 235"/>
              <a:gd name="T40" fmla="*/ 2147483647 w 286"/>
              <a:gd name="T41" fmla="*/ 2147483647 h 235"/>
              <a:gd name="T42" fmla="*/ 2147483647 w 286"/>
              <a:gd name="T43" fmla="*/ 2147483647 h 235"/>
              <a:gd name="T44" fmla="*/ 2147483647 w 286"/>
              <a:gd name="T45" fmla="*/ 2147483647 h 235"/>
              <a:gd name="T46" fmla="*/ 2147483647 w 286"/>
              <a:gd name="T47" fmla="*/ 2147483647 h 235"/>
              <a:gd name="T48" fmla="*/ 2147483647 w 286"/>
              <a:gd name="T49" fmla="*/ 2147483647 h 235"/>
              <a:gd name="T50" fmla="*/ 2147483647 w 286"/>
              <a:gd name="T51" fmla="*/ 2147483647 h 235"/>
              <a:gd name="T52" fmla="*/ 2147483647 w 286"/>
              <a:gd name="T53" fmla="*/ 2147483647 h 235"/>
              <a:gd name="T54" fmla="*/ 2147483647 w 286"/>
              <a:gd name="T55" fmla="*/ 2147483647 h 235"/>
              <a:gd name="T56" fmla="*/ 0 w 286"/>
              <a:gd name="T57" fmla="*/ 2147483647 h 235"/>
              <a:gd name="T58" fmla="*/ 2147483647 w 286"/>
              <a:gd name="T59" fmla="*/ 2147483647 h 235"/>
              <a:gd name="T60" fmla="*/ 2147483647 w 286"/>
              <a:gd name="T61" fmla="*/ 2147483647 h 235"/>
              <a:gd name="T62" fmla="*/ 2147483647 w 286"/>
              <a:gd name="T63" fmla="*/ 2147483647 h 235"/>
              <a:gd name="T64" fmla="*/ 2147483647 w 286"/>
              <a:gd name="T65" fmla="*/ 2147483647 h 2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86"/>
              <a:gd name="T100" fmla="*/ 0 h 235"/>
              <a:gd name="T101" fmla="*/ 286 w 286"/>
              <a:gd name="T102" fmla="*/ 235 h 2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86" h="235">
                <a:moveTo>
                  <a:pt x="40" y="81"/>
                </a:moveTo>
                <a:lnTo>
                  <a:pt x="44" y="86"/>
                </a:lnTo>
                <a:lnTo>
                  <a:pt x="48" y="91"/>
                </a:lnTo>
                <a:lnTo>
                  <a:pt x="49" y="96"/>
                </a:lnTo>
                <a:lnTo>
                  <a:pt x="51" y="100"/>
                </a:lnTo>
                <a:lnTo>
                  <a:pt x="53" y="105"/>
                </a:lnTo>
                <a:lnTo>
                  <a:pt x="56" y="108"/>
                </a:lnTo>
                <a:lnTo>
                  <a:pt x="61" y="110"/>
                </a:lnTo>
                <a:lnTo>
                  <a:pt x="67" y="111"/>
                </a:lnTo>
                <a:lnTo>
                  <a:pt x="71" y="111"/>
                </a:lnTo>
                <a:lnTo>
                  <a:pt x="74" y="109"/>
                </a:lnTo>
                <a:lnTo>
                  <a:pt x="77" y="108"/>
                </a:lnTo>
                <a:lnTo>
                  <a:pt x="81" y="105"/>
                </a:lnTo>
                <a:lnTo>
                  <a:pt x="86" y="99"/>
                </a:lnTo>
                <a:lnTo>
                  <a:pt x="92" y="92"/>
                </a:lnTo>
                <a:lnTo>
                  <a:pt x="100" y="78"/>
                </a:lnTo>
                <a:lnTo>
                  <a:pt x="107" y="69"/>
                </a:lnTo>
                <a:lnTo>
                  <a:pt x="128" y="57"/>
                </a:lnTo>
                <a:lnTo>
                  <a:pt x="149" y="47"/>
                </a:lnTo>
                <a:lnTo>
                  <a:pt x="168" y="38"/>
                </a:lnTo>
                <a:lnTo>
                  <a:pt x="189" y="30"/>
                </a:lnTo>
                <a:lnTo>
                  <a:pt x="210" y="22"/>
                </a:lnTo>
                <a:lnTo>
                  <a:pt x="233" y="15"/>
                </a:lnTo>
                <a:lnTo>
                  <a:pt x="258" y="7"/>
                </a:lnTo>
                <a:lnTo>
                  <a:pt x="286" y="0"/>
                </a:lnTo>
                <a:lnTo>
                  <a:pt x="286" y="11"/>
                </a:lnTo>
                <a:lnTo>
                  <a:pt x="284" y="21"/>
                </a:lnTo>
                <a:lnTo>
                  <a:pt x="282" y="32"/>
                </a:lnTo>
                <a:lnTo>
                  <a:pt x="279" y="44"/>
                </a:lnTo>
                <a:lnTo>
                  <a:pt x="272" y="70"/>
                </a:lnTo>
                <a:lnTo>
                  <a:pt x="263" y="97"/>
                </a:lnTo>
                <a:lnTo>
                  <a:pt x="254" y="128"/>
                </a:lnTo>
                <a:lnTo>
                  <a:pt x="246" y="158"/>
                </a:lnTo>
                <a:lnTo>
                  <a:pt x="244" y="174"/>
                </a:lnTo>
                <a:lnTo>
                  <a:pt x="242" y="190"/>
                </a:lnTo>
                <a:lnTo>
                  <a:pt x="240" y="206"/>
                </a:lnTo>
                <a:lnTo>
                  <a:pt x="240" y="222"/>
                </a:lnTo>
                <a:lnTo>
                  <a:pt x="146" y="216"/>
                </a:lnTo>
                <a:lnTo>
                  <a:pt x="142" y="216"/>
                </a:lnTo>
                <a:lnTo>
                  <a:pt x="138" y="218"/>
                </a:lnTo>
                <a:lnTo>
                  <a:pt x="134" y="220"/>
                </a:lnTo>
                <a:lnTo>
                  <a:pt x="132" y="223"/>
                </a:lnTo>
                <a:lnTo>
                  <a:pt x="128" y="229"/>
                </a:lnTo>
                <a:lnTo>
                  <a:pt x="127" y="235"/>
                </a:lnTo>
                <a:lnTo>
                  <a:pt x="117" y="226"/>
                </a:lnTo>
                <a:lnTo>
                  <a:pt x="109" y="217"/>
                </a:lnTo>
                <a:lnTo>
                  <a:pt x="101" y="208"/>
                </a:lnTo>
                <a:lnTo>
                  <a:pt x="94" y="199"/>
                </a:lnTo>
                <a:lnTo>
                  <a:pt x="81" y="180"/>
                </a:lnTo>
                <a:lnTo>
                  <a:pt x="69" y="160"/>
                </a:lnTo>
                <a:lnTo>
                  <a:pt x="62" y="150"/>
                </a:lnTo>
                <a:lnTo>
                  <a:pt x="55" y="142"/>
                </a:lnTo>
                <a:lnTo>
                  <a:pt x="49" y="133"/>
                </a:lnTo>
                <a:lnTo>
                  <a:pt x="41" y="125"/>
                </a:lnTo>
                <a:lnTo>
                  <a:pt x="32" y="117"/>
                </a:lnTo>
                <a:lnTo>
                  <a:pt x="22" y="110"/>
                </a:lnTo>
                <a:lnTo>
                  <a:pt x="13" y="104"/>
                </a:lnTo>
                <a:lnTo>
                  <a:pt x="0" y="99"/>
                </a:lnTo>
                <a:lnTo>
                  <a:pt x="6" y="98"/>
                </a:lnTo>
                <a:lnTo>
                  <a:pt x="13" y="97"/>
                </a:lnTo>
                <a:lnTo>
                  <a:pt x="19" y="94"/>
                </a:lnTo>
                <a:lnTo>
                  <a:pt x="26" y="91"/>
                </a:lnTo>
                <a:lnTo>
                  <a:pt x="32" y="88"/>
                </a:lnTo>
                <a:lnTo>
                  <a:pt x="39" y="84"/>
                </a:lnTo>
                <a:lnTo>
                  <a:pt x="43" y="79"/>
                </a:lnTo>
                <a:lnTo>
                  <a:pt x="47" y="75"/>
                </a:lnTo>
                <a:lnTo>
                  <a:pt x="40" y="81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91" name="Freeform 391" descr="Wide upward diagonal"/>
          <p:cNvSpPr>
            <a:spLocks/>
          </p:cNvSpPr>
          <p:nvPr>
            <p:custDataLst>
              <p:tags r:id="rId262"/>
            </p:custDataLst>
          </p:nvPr>
        </p:nvSpPr>
        <p:spPr bwMode="auto">
          <a:xfrm>
            <a:off x="1868488" y="3322638"/>
            <a:ext cx="84137" cy="100012"/>
          </a:xfrm>
          <a:custGeom>
            <a:avLst/>
            <a:gdLst>
              <a:gd name="T0" fmla="*/ 2147483647 w 205"/>
              <a:gd name="T1" fmla="*/ 2147483647 h 191"/>
              <a:gd name="T2" fmla="*/ 2147483647 w 205"/>
              <a:gd name="T3" fmla="*/ 2147483647 h 191"/>
              <a:gd name="T4" fmla="*/ 2147483647 w 205"/>
              <a:gd name="T5" fmla="*/ 2147483647 h 191"/>
              <a:gd name="T6" fmla="*/ 2147483647 w 205"/>
              <a:gd name="T7" fmla="*/ 2147483647 h 191"/>
              <a:gd name="T8" fmla="*/ 2147483647 w 205"/>
              <a:gd name="T9" fmla="*/ 2147483647 h 191"/>
              <a:gd name="T10" fmla="*/ 2147483647 w 205"/>
              <a:gd name="T11" fmla="*/ 2147483647 h 191"/>
              <a:gd name="T12" fmla="*/ 2147483647 w 205"/>
              <a:gd name="T13" fmla="*/ 2147483647 h 191"/>
              <a:gd name="T14" fmla="*/ 2147483647 w 205"/>
              <a:gd name="T15" fmla="*/ 2147483647 h 191"/>
              <a:gd name="T16" fmla="*/ 2147483647 w 205"/>
              <a:gd name="T17" fmla="*/ 2147483647 h 191"/>
              <a:gd name="T18" fmla="*/ 2147483647 w 205"/>
              <a:gd name="T19" fmla="*/ 2147483647 h 191"/>
              <a:gd name="T20" fmla="*/ 2147483647 w 205"/>
              <a:gd name="T21" fmla="*/ 2147483647 h 191"/>
              <a:gd name="T22" fmla="*/ 2147483647 w 205"/>
              <a:gd name="T23" fmla="*/ 2147483647 h 191"/>
              <a:gd name="T24" fmla="*/ 2147483647 w 205"/>
              <a:gd name="T25" fmla="*/ 2147483647 h 191"/>
              <a:gd name="T26" fmla="*/ 2147483647 w 205"/>
              <a:gd name="T27" fmla="*/ 2147483647 h 191"/>
              <a:gd name="T28" fmla="*/ 2147483647 w 205"/>
              <a:gd name="T29" fmla="*/ 2147483647 h 191"/>
              <a:gd name="T30" fmla="*/ 2147483647 w 205"/>
              <a:gd name="T31" fmla="*/ 2147483647 h 191"/>
              <a:gd name="T32" fmla="*/ 2147483647 w 205"/>
              <a:gd name="T33" fmla="*/ 2147483647 h 191"/>
              <a:gd name="T34" fmla="*/ 2147483647 w 205"/>
              <a:gd name="T35" fmla="*/ 2147483647 h 191"/>
              <a:gd name="T36" fmla="*/ 2147483647 w 205"/>
              <a:gd name="T37" fmla="*/ 2147483647 h 191"/>
              <a:gd name="T38" fmla="*/ 2147483647 w 205"/>
              <a:gd name="T39" fmla="*/ 2147483647 h 191"/>
              <a:gd name="T40" fmla="*/ 2147483647 w 205"/>
              <a:gd name="T41" fmla="*/ 2147483647 h 191"/>
              <a:gd name="T42" fmla="*/ 2147483647 w 205"/>
              <a:gd name="T43" fmla="*/ 2147483647 h 191"/>
              <a:gd name="T44" fmla="*/ 2147483647 w 205"/>
              <a:gd name="T45" fmla="*/ 2147483647 h 191"/>
              <a:gd name="T46" fmla="*/ 0 w 205"/>
              <a:gd name="T47" fmla="*/ 2147483647 h 191"/>
              <a:gd name="T48" fmla="*/ 0 w 205"/>
              <a:gd name="T49" fmla="*/ 2147483647 h 191"/>
              <a:gd name="T50" fmla="*/ 2147483647 w 205"/>
              <a:gd name="T51" fmla="*/ 2147483647 h 191"/>
              <a:gd name="T52" fmla="*/ 2147483647 w 205"/>
              <a:gd name="T53" fmla="*/ 2147483647 h 191"/>
              <a:gd name="T54" fmla="*/ 2147483647 w 205"/>
              <a:gd name="T55" fmla="*/ 2147483647 h 191"/>
              <a:gd name="T56" fmla="*/ 2147483647 w 205"/>
              <a:gd name="T57" fmla="*/ 2147483647 h 191"/>
              <a:gd name="T58" fmla="*/ 2147483647 w 205"/>
              <a:gd name="T59" fmla="*/ 0 h 191"/>
              <a:gd name="T60" fmla="*/ 2147483647 w 205"/>
              <a:gd name="T61" fmla="*/ 2147483647 h 191"/>
              <a:gd name="T62" fmla="*/ 2147483647 w 205"/>
              <a:gd name="T63" fmla="*/ 2147483647 h 191"/>
              <a:gd name="T64" fmla="*/ 2147483647 w 205"/>
              <a:gd name="T65" fmla="*/ 2147483647 h 191"/>
              <a:gd name="T66" fmla="*/ 2147483647 w 205"/>
              <a:gd name="T67" fmla="*/ 2147483647 h 191"/>
              <a:gd name="T68" fmla="*/ 2147483647 w 205"/>
              <a:gd name="T69" fmla="*/ 2147483647 h 191"/>
              <a:gd name="T70" fmla="*/ 2147483647 w 205"/>
              <a:gd name="T71" fmla="*/ 2147483647 h 191"/>
              <a:gd name="T72" fmla="*/ 2147483647 w 205"/>
              <a:gd name="T73" fmla="*/ 2147483647 h 191"/>
              <a:gd name="T74" fmla="*/ 2147483647 w 205"/>
              <a:gd name="T75" fmla="*/ 2147483647 h 191"/>
              <a:gd name="T76" fmla="*/ 2147483647 w 205"/>
              <a:gd name="T77" fmla="*/ 2147483647 h 191"/>
              <a:gd name="T78" fmla="*/ 2147483647 w 205"/>
              <a:gd name="T79" fmla="*/ 2147483647 h 191"/>
              <a:gd name="T80" fmla="*/ 2147483647 w 205"/>
              <a:gd name="T81" fmla="*/ 2147483647 h 19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5"/>
              <a:gd name="T124" fmla="*/ 0 h 191"/>
              <a:gd name="T125" fmla="*/ 205 w 205"/>
              <a:gd name="T126" fmla="*/ 191 h 191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5" h="191">
                <a:moveTo>
                  <a:pt x="205" y="185"/>
                </a:moveTo>
                <a:lnTo>
                  <a:pt x="188" y="185"/>
                </a:lnTo>
                <a:lnTo>
                  <a:pt x="181" y="185"/>
                </a:lnTo>
                <a:lnTo>
                  <a:pt x="175" y="185"/>
                </a:lnTo>
                <a:lnTo>
                  <a:pt x="165" y="185"/>
                </a:lnTo>
                <a:lnTo>
                  <a:pt x="158" y="185"/>
                </a:lnTo>
                <a:lnTo>
                  <a:pt x="151" y="182"/>
                </a:lnTo>
                <a:lnTo>
                  <a:pt x="144" y="180"/>
                </a:lnTo>
                <a:lnTo>
                  <a:pt x="140" y="177"/>
                </a:lnTo>
                <a:lnTo>
                  <a:pt x="136" y="173"/>
                </a:lnTo>
                <a:lnTo>
                  <a:pt x="132" y="168"/>
                </a:lnTo>
                <a:lnTo>
                  <a:pt x="129" y="163"/>
                </a:lnTo>
                <a:lnTo>
                  <a:pt x="127" y="158"/>
                </a:lnTo>
                <a:lnTo>
                  <a:pt x="120" y="147"/>
                </a:lnTo>
                <a:lnTo>
                  <a:pt x="114" y="136"/>
                </a:lnTo>
                <a:lnTo>
                  <a:pt x="110" y="131"/>
                </a:lnTo>
                <a:lnTo>
                  <a:pt x="105" y="125"/>
                </a:lnTo>
                <a:lnTo>
                  <a:pt x="99" y="121"/>
                </a:lnTo>
                <a:lnTo>
                  <a:pt x="93" y="117"/>
                </a:lnTo>
                <a:lnTo>
                  <a:pt x="93" y="126"/>
                </a:lnTo>
                <a:lnTo>
                  <a:pt x="93" y="136"/>
                </a:lnTo>
                <a:lnTo>
                  <a:pt x="90" y="135"/>
                </a:lnTo>
                <a:lnTo>
                  <a:pt x="86" y="133"/>
                </a:lnTo>
                <a:lnTo>
                  <a:pt x="84" y="130"/>
                </a:lnTo>
                <a:lnTo>
                  <a:pt x="80" y="124"/>
                </a:lnTo>
                <a:lnTo>
                  <a:pt x="72" y="113"/>
                </a:lnTo>
                <a:lnTo>
                  <a:pt x="64" y="100"/>
                </a:lnTo>
                <a:lnTo>
                  <a:pt x="56" y="87"/>
                </a:lnTo>
                <a:lnTo>
                  <a:pt x="46" y="74"/>
                </a:lnTo>
                <a:lnTo>
                  <a:pt x="41" y="67"/>
                </a:lnTo>
                <a:lnTo>
                  <a:pt x="36" y="62"/>
                </a:lnTo>
                <a:lnTo>
                  <a:pt x="31" y="58"/>
                </a:lnTo>
                <a:lnTo>
                  <a:pt x="26" y="55"/>
                </a:lnTo>
                <a:lnTo>
                  <a:pt x="26" y="60"/>
                </a:lnTo>
                <a:lnTo>
                  <a:pt x="27" y="64"/>
                </a:lnTo>
                <a:lnTo>
                  <a:pt x="29" y="69"/>
                </a:lnTo>
                <a:lnTo>
                  <a:pt x="31" y="74"/>
                </a:lnTo>
                <a:lnTo>
                  <a:pt x="34" y="78"/>
                </a:lnTo>
                <a:lnTo>
                  <a:pt x="37" y="81"/>
                </a:lnTo>
                <a:lnTo>
                  <a:pt x="41" y="84"/>
                </a:lnTo>
                <a:lnTo>
                  <a:pt x="46" y="87"/>
                </a:lnTo>
                <a:lnTo>
                  <a:pt x="46" y="105"/>
                </a:lnTo>
                <a:lnTo>
                  <a:pt x="19" y="105"/>
                </a:lnTo>
                <a:lnTo>
                  <a:pt x="13" y="98"/>
                </a:lnTo>
                <a:lnTo>
                  <a:pt x="8" y="91"/>
                </a:lnTo>
                <a:lnTo>
                  <a:pt x="4" y="84"/>
                </a:lnTo>
                <a:lnTo>
                  <a:pt x="2" y="77"/>
                </a:lnTo>
                <a:lnTo>
                  <a:pt x="0" y="60"/>
                </a:lnTo>
                <a:lnTo>
                  <a:pt x="0" y="43"/>
                </a:lnTo>
                <a:lnTo>
                  <a:pt x="0" y="38"/>
                </a:lnTo>
                <a:lnTo>
                  <a:pt x="1" y="31"/>
                </a:lnTo>
                <a:lnTo>
                  <a:pt x="3" y="28"/>
                </a:lnTo>
                <a:lnTo>
                  <a:pt x="5" y="25"/>
                </a:lnTo>
                <a:lnTo>
                  <a:pt x="8" y="22"/>
                </a:lnTo>
                <a:lnTo>
                  <a:pt x="13" y="19"/>
                </a:lnTo>
                <a:lnTo>
                  <a:pt x="14" y="13"/>
                </a:lnTo>
                <a:lnTo>
                  <a:pt x="18" y="7"/>
                </a:lnTo>
                <a:lnTo>
                  <a:pt x="20" y="4"/>
                </a:lnTo>
                <a:lnTo>
                  <a:pt x="24" y="2"/>
                </a:lnTo>
                <a:lnTo>
                  <a:pt x="28" y="0"/>
                </a:lnTo>
                <a:lnTo>
                  <a:pt x="32" y="0"/>
                </a:lnTo>
                <a:lnTo>
                  <a:pt x="126" y="6"/>
                </a:lnTo>
                <a:lnTo>
                  <a:pt x="126" y="13"/>
                </a:lnTo>
                <a:lnTo>
                  <a:pt x="127" y="21"/>
                </a:lnTo>
                <a:lnTo>
                  <a:pt x="128" y="29"/>
                </a:lnTo>
                <a:lnTo>
                  <a:pt x="130" y="37"/>
                </a:lnTo>
                <a:lnTo>
                  <a:pt x="136" y="53"/>
                </a:lnTo>
                <a:lnTo>
                  <a:pt x="143" y="70"/>
                </a:lnTo>
                <a:lnTo>
                  <a:pt x="153" y="87"/>
                </a:lnTo>
                <a:lnTo>
                  <a:pt x="165" y="102"/>
                </a:lnTo>
                <a:lnTo>
                  <a:pt x="171" y="110"/>
                </a:lnTo>
                <a:lnTo>
                  <a:pt x="177" y="117"/>
                </a:lnTo>
                <a:lnTo>
                  <a:pt x="185" y="123"/>
                </a:lnTo>
                <a:lnTo>
                  <a:pt x="192" y="130"/>
                </a:lnTo>
                <a:lnTo>
                  <a:pt x="191" y="137"/>
                </a:lnTo>
                <a:lnTo>
                  <a:pt x="189" y="143"/>
                </a:lnTo>
                <a:lnTo>
                  <a:pt x="189" y="149"/>
                </a:lnTo>
                <a:lnTo>
                  <a:pt x="189" y="156"/>
                </a:lnTo>
                <a:lnTo>
                  <a:pt x="192" y="171"/>
                </a:lnTo>
                <a:lnTo>
                  <a:pt x="192" y="191"/>
                </a:lnTo>
                <a:lnTo>
                  <a:pt x="192" y="185"/>
                </a:lnTo>
                <a:lnTo>
                  <a:pt x="205" y="185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92" name="Freeform 392" descr="Wide upward diagonal"/>
          <p:cNvSpPr>
            <a:spLocks/>
          </p:cNvSpPr>
          <p:nvPr>
            <p:custDataLst>
              <p:tags r:id="rId263"/>
            </p:custDataLst>
          </p:nvPr>
        </p:nvSpPr>
        <p:spPr bwMode="auto">
          <a:xfrm>
            <a:off x="1949450" y="3376613"/>
            <a:ext cx="142875" cy="79375"/>
          </a:xfrm>
          <a:custGeom>
            <a:avLst/>
            <a:gdLst>
              <a:gd name="T0" fmla="*/ 2147483647 w 329"/>
              <a:gd name="T1" fmla="*/ 2147483647 h 154"/>
              <a:gd name="T2" fmla="*/ 0 w 329"/>
              <a:gd name="T3" fmla="*/ 2147483647 h 154"/>
              <a:gd name="T4" fmla="*/ 2147483647 w 329"/>
              <a:gd name="T5" fmla="*/ 2147483647 h 154"/>
              <a:gd name="T6" fmla="*/ 2147483647 w 329"/>
              <a:gd name="T7" fmla="*/ 2147483647 h 154"/>
              <a:gd name="T8" fmla="*/ 2147483647 w 329"/>
              <a:gd name="T9" fmla="*/ 2147483647 h 154"/>
              <a:gd name="T10" fmla="*/ 2147483647 w 329"/>
              <a:gd name="T11" fmla="*/ 2147483647 h 154"/>
              <a:gd name="T12" fmla="*/ 2147483647 w 329"/>
              <a:gd name="T13" fmla="*/ 2147483647 h 154"/>
              <a:gd name="T14" fmla="*/ 2147483647 w 329"/>
              <a:gd name="T15" fmla="*/ 2147483647 h 154"/>
              <a:gd name="T16" fmla="*/ 2147483647 w 329"/>
              <a:gd name="T17" fmla="*/ 2147483647 h 154"/>
              <a:gd name="T18" fmla="*/ 2147483647 w 329"/>
              <a:gd name="T19" fmla="*/ 2147483647 h 154"/>
              <a:gd name="T20" fmla="*/ 2147483647 w 329"/>
              <a:gd name="T21" fmla="*/ 2147483647 h 154"/>
              <a:gd name="T22" fmla="*/ 2147483647 w 329"/>
              <a:gd name="T23" fmla="*/ 0 h 154"/>
              <a:gd name="T24" fmla="*/ 2147483647 w 329"/>
              <a:gd name="T25" fmla="*/ 0 h 154"/>
              <a:gd name="T26" fmla="*/ 2147483647 w 329"/>
              <a:gd name="T27" fmla="*/ 2147483647 h 154"/>
              <a:gd name="T28" fmla="*/ 2147483647 w 329"/>
              <a:gd name="T29" fmla="*/ 2147483647 h 154"/>
              <a:gd name="T30" fmla="*/ 2147483647 w 329"/>
              <a:gd name="T31" fmla="*/ 2147483647 h 154"/>
              <a:gd name="T32" fmla="*/ 2147483647 w 329"/>
              <a:gd name="T33" fmla="*/ 2147483647 h 154"/>
              <a:gd name="T34" fmla="*/ 2147483647 w 329"/>
              <a:gd name="T35" fmla="*/ 2147483647 h 154"/>
              <a:gd name="T36" fmla="*/ 2147483647 w 329"/>
              <a:gd name="T37" fmla="*/ 2147483647 h 154"/>
              <a:gd name="T38" fmla="*/ 2147483647 w 329"/>
              <a:gd name="T39" fmla="*/ 2147483647 h 154"/>
              <a:gd name="T40" fmla="*/ 2147483647 w 329"/>
              <a:gd name="T41" fmla="*/ 2147483647 h 154"/>
              <a:gd name="T42" fmla="*/ 2147483647 w 329"/>
              <a:gd name="T43" fmla="*/ 2147483647 h 154"/>
              <a:gd name="T44" fmla="*/ 2147483647 w 329"/>
              <a:gd name="T45" fmla="*/ 2147483647 h 154"/>
              <a:gd name="T46" fmla="*/ 2147483647 w 329"/>
              <a:gd name="T47" fmla="*/ 2147483647 h 154"/>
              <a:gd name="T48" fmla="*/ 2147483647 w 329"/>
              <a:gd name="T49" fmla="*/ 2147483647 h 154"/>
              <a:gd name="T50" fmla="*/ 2147483647 w 329"/>
              <a:gd name="T51" fmla="*/ 2147483647 h 154"/>
              <a:gd name="T52" fmla="*/ 2147483647 w 329"/>
              <a:gd name="T53" fmla="*/ 2147483647 h 154"/>
              <a:gd name="T54" fmla="*/ 2147483647 w 329"/>
              <a:gd name="T55" fmla="*/ 2147483647 h 154"/>
              <a:gd name="T56" fmla="*/ 2147483647 w 329"/>
              <a:gd name="T57" fmla="*/ 2147483647 h 154"/>
              <a:gd name="T58" fmla="*/ 2147483647 w 329"/>
              <a:gd name="T59" fmla="*/ 2147483647 h 154"/>
              <a:gd name="T60" fmla="*/ 2147483647 w 329"/>
              <a:gd name="T61" fmla="*/ 2147483647 h 154"/>
              <a:gd name="T62" fmla="*/ 2147483647 w 329"/>
              <a:gd name="T63" fmla="*/ 2147483647 h 154"/>
              <a:gd name="T64" fmla="*/ 2147483647 w 329"/>
              <a:gd name="T65" fmla="*/ 2147483647 h 154"/>
              <a:gd name="T66" fmla="*/ 2147483647 w 329"/>
              <a:gd name="T67" fmla="*/ 2147483647 h 154"/>
              <a:gd name="T68" fmla="*/ 2147483647 w 329"/>
              <a:gd name="T69" fmla="*/ 2147483647 h 154"/>
              <a:gd name="T70" fmla="*/ 2147483647 w 329"/>
              <a:gd name="T71" fmla="*/ 2147483647 h 154"/>
              <a:gd name="T72" fmla="*/ 2147483647 w 329"/>
              <a:gd name="T73" fmla="*/ 2147483647 h 154"/>
              <a:gd name="T74" fmla="*/ 2147483647 w 329"/>
              <a:gd name="T75" fmla="*/ 2147483647 h 154"/>
              <a:gd name="T76" fmla="*/ 2147483647 w 329"/>
              <a:gd name="T77" fmla="*/ 2147483647 h 154"/>
              <a:gd name="T78" fmla="*/ 2147483647 w 329"/>
              <a:gd name="T79" fmla="*/ 2147483647 h 154"/>
              <a:gd name="T80" fmla="*/ 2147483647 w 329"/>
              <a:gd name="T81" fmla="*/ 2147483647 h 154"/>
              <a:gd name="T82" fmla="*/ 2147483647 w 329"/>
              <a:gd name="T83" fmla="*/ 2147483647 h 154"/>
              <a:gd name="T84" fmla="*/ 2147483647 w 329"/>
              <a:gd name="T85" fmla="*/ 2147483647 h 154"/>
              <a:gd name="T86" fmla="*/ 2147483647 w 329"/>
              <a:gd name="T87" fmla="*/ 2147483647 h 154"/>
              <a:gd name="T88" fmla="*/ 2147483647 w 329"/>
              <a:gd name="T89" fmla="*/ 2147483647 h 154"/>
              <a:gd name="T90" fmla="*/ 2147483647 w 329"/>
              <a:gd name="T91" fmla="*/ 2147483647 h 154"/>
              <a:gd name="T92" fmla="*/ 2147483647 w 329"/>
              <a:gd name="T93" fmla="*/ 2147483647 h 154"/>
              <a:gd name="T94" fmla="*/ 2147483647 w 329"/>
              <a:gd name="T95" fmla="*/ 2147483647 h 154"/>
              <a:gd name="T96" fmla="*/ 2147483647 w 329"/>
              <a:gd name="T97" fmla="*/ 2147483647 h 15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29"/>
              <a:gd name="T148" fmla="*/ 0 h 154"/>
              <a:gd name="T149" fmla="*/ 329 w 329"/>
              <a:gd name="T150" fmla="*/ 154 h 15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29" h="154">
                <a:moveTo>
                  <a:pt x="3" y="73"/>
                </a:moveTo>
                <a:lnTo>
                  <a:pt x="3" y="58"/>
                </a:lnTo>
                <a:lnTo>
                  <a:pt x="0" y="47"/>
                </a:lnTo>
                <a:lnTo>
                  <a:pt x="0" y="42"/>
                </a:lnTo>
                <a:lnTo>
                  <a:pt x="0" y="37"/>
                </a:lnTo>
                <a:lnTo>
                  <a:pt x="2" y="31"/>
                </a:lnTo>
                <a:lnTo>
                  <a:pt x="3" y="25"/>
                </a:lnTo>
                <a:lnTo>
                  <a:pt x="17" y="33"/>
                </a:lnTo>
                <a:lnTo>
                  <a:pt x="30" y="39"/>
                </a:lnTo>
                <a:lnTo>
                  <a:pt x="36" y="41"/>
                </a:lnTo>
                <a:lnTo>
                  <a:pt x="42" y="42"/>
                </a:lnTo>
                <a:lnTo>
                  <a:pt x="49" y="43"/>
                </a:lnTo>
                <a:lnTo>
                  <a:pt x="56" y="43"/>
                </a:lnTo>
                <a:lnTo>
                  <a:pt x="67" y="43"/>
                </a:lnTo>
                <a:lnTo>
                  <a:pt x="77" y="41"/>
                </a:lnTo>
                <a:lnTo>
                  <a:pt x="86" y="39"/>
                </a:lnTo>
                <a:lnTo>
                  <a:pt x="95" y="36"/>
                </a:lnTo>
                <a:lnTo>
                  <a:pt x="110" y="30"/>
                </a:lnTo>
                <a:lnTo>
                  <a:pt x="126" y="21"/>
                </a:lnTo>
                <a:lnTo>
                  <a:pt x="140" y="13"/>
                </a:lnTo>
                <a:lnTo>
                  <a:pt x="154" y="6"/>
                </a:lnTo>
                <a:lnTo>
                  <a:pt x="162" y="4"/>
                </a:lnTo>
                <a:lnTo>
                  <a:pt x="171" y="2"/>
                </a:lnTo>
                <a:lnTo>
                  <a:pt x="179" y="0"/>
                </a:lnTo>
                <a:lnTo>
                  <a:pt x="189" y="0"/>
                </a:lnTo>
                <a:lnTo>
                  <a:pt x="203" y="0"/>
                </a:lnTo>
                <a:lnTo>
                  <a:pt x="214" y="3"/>
                </a:lnTo>
                <a:lnTo>
                  <a:pt x="224" y="6"/>
                </a:lnTo>
                <a:lnTo>
                  <a:pt x="234" y="10"/>
                </a:lnTo>
                <a:lnTo>
                  <a:pt x="243" y="15"/>
                </a:lnTo>
                <a:lnTo>
                  <a:pt x="251" y="21"/>
                </a:lnTo>
                <a:lnTo>
                  <a:pt x="259" y="28"/>
                </a:lnTo>
                <a:lnTo>
                  <a:pt x="266" y="34"/>
                </a:lnTo>
                <a:lnTo>
                  <a:pt x="280" y="46"/>
                </a:lnTo>
                <a:lnTo>
                  <a:pt x="295" y="57"/>
                </a:lnTo>
                <a:lnTo>
                  <a:pt x="302" y="61"/>
                </a:lnTo>
                <a:lnTo>
                  <a:pt x="310" y="64"/>
                </a:lnTo>
                <a:lnTo>
                  <a:pt x="319" y="67"/>
                </a:lnTo>
                <a:lnTo>
                  <a:pt x="329" y="67"/>
                </a:lnTo>
                <a:lnTo>
                  <a:pt x="313" y="82"/>
                </a:lnTo>
                <a:lnTo>
                  <a:pt x="301" y="94"/>
                </a:lnTo>
                <a:lnTo>
                  <a:pt x="293" y="106"/>
                </a:lnTo>
                <a:lnTo>
                  <a:pt x="286" y="117"/>
                </a:lnTo>
                <a:lnTo>
                  <a:pt x="277" y="138"/>
                </a:lnTo>
                <a:lnTo>
                  <a:pt x="268" y="154"/>
                </a:lnTo>
                <a:lnTo>
                  <a:pt x="265" y="153"/>
                </a:lnTo>
                <a:lnTo>
                  <a:pt x="260" y="150"/>
                </a:lnTo>
                <a:lnTo>
                  <a:pt x="253" y="146"/>
                </a:lnTo>
                <a:lnTo>
                  <a:pt x="246" y="141"/>
                </a:lnTo>
                <a:lnTo>
                  <a:pt x="240" y="136"/>
                </a:lnTo>
                <a:lnTo>
                  <a:pt x="234" y="130"/>
                </a:lnTo>
                <a:lnTo>
                  <a:pt x="230" y="126"/>
                </a:lnTo>
                <a:lnTo>
                  <a:pt x="229" y="123"/>
                </a:lnTo>
                <a:lnTo>
                  <a:pt x="230" y="114"/>
                </a:lnTo>
                <a:lnTo>
                  <a:pt x="232" y="107"/>
                </a:lnTo>
                <a:lnTo>
                  <a:pt x="235" y="100"/>
                </a:lnTo>
                <a:lnTo>
                  <a:pt x="240" y="95"/>
                </a:lnTo>
                <a:lnTo>
                  <a:pt x="249" y="86"/>
                </a:lnTo>
                <a:lnTo>
                  <a:pt x="255" y="80"/>
                </a:lnTo>
                <a:lnTo>
                  <a:pt x="233" y="68"/>
                </a:lnTo>
                <a:lnTo>
                  <a:pt x="215" y="60"/>
                </a:lnTo>
                <a:lnTo>
                  <a:pt x="207" y="55"/>
                </a:lnTo>
                <a:lnTo>
                  <a:pt x="200" y="49"/>
                </a:lnTo>
                <a:lnTo>
                  <a:pt x="195" y="41"/>
                </a:lnTo>
                <a:lnTo>
                  <a:pt x="189" y="31"/>
                </a:lnTo>
                <a:lnTo>
                  <a:pt x="179" y="34"/>
                </a:lnTo>
                <a:lnTo>
                  <a:pt x="171" y="37"/>
                </a:lnTo>
                <a:lnTo>
                  <a:pt x="163" y="41"/>
                </a:lnTo>
                <a:lnTo>
                  <a:pt x="156" y="45"/>
                </a:lnTo>
                <a:lnTo>
                  <a:pt x="150" y="50"/>
                </a:lnTo>
                <a:lnTo>
                  <a:pt x="144" y="55"/>
                </a:lnTo>
                <a:lnTo>
                  <a:pt x="140" y="61"/>
                </a:lnTo>
                <a:lnTo>
                  <a:pt x="136" y="67"/>
                </a:lnTo>
                <a:lnTo>
                  <a:pt x="132" y="74"/>
                </a:lnTo>
                <a:lnTo>
                  <a:pt x="130" y="81"/>
                </a:lnTo>
                <a:lnTo>
                  <a:pt x="128" y="88"/>
                </a:lnTo>
                <a:lnTo>
                  <a:pt x="126" y="95"/>
                </a:lnTo>
                <a:lnTo>
                  <a:pt x="123" y="109"/>
                </a:lnTo>
                <a:lnTo>
                  <a:pt x="122" y="123"/>
                </a:lnTo>
                <a:lnTo>
                  <a:pt x="122" y="125"/>
                </a:lnTo>
                <a:lnTo>
                  <a:pt x="120" y="127"/>
                </a:lnTo>
                <a:lnTo>
                  <a:pt x="118" y="129"/>
                </a:lnTo>
                <a:lnTo>
                  <a:pt x="115" y="131"/>
                </a:lnTo>
                <a:lnTo>
                  <a:pt x="108" y="135"/>
                </a:lnTo>
                <a:lnTo>
                  <a:pt x="103" y="136"/>
                </a:lnTo>
                <a:lnTo>
                  <a:pt x="96" y="135"/>
                </a:lnTo>
                <a:lnTo>
                  <a:pt x="89" y="132"/>
                </a:lnTo>
                <a:lnTo>
                  <a:pt x="83" y="129"/>
                </a:lnTo>
                <a:lnTo>
                  <a:pt x="77" y="125"/>
                </a:lnTo>
                <a:lnTo>
                  <a:pt x="66" y="116"/>
                </a:lnTo>
                <a:lnTo>
                  <a:pt x="58" y="105"/>
                </a:lnTo>
                <a:lnTo>
                  <a:pt x="48" y="94"/>
                </a:lnTo>
                <a:lnTo>
                  <a:pt x="38" y="84"/>
                </a:lnTo>
                <a:lnTo>
                  <a:pt x="33" y="80"/>
                </a:lnTo>
                <a:lnTo>
                  <a:pt x="28" y="76"/>
                </a:lnTo>
                <a:lnTo>
                  <a:pt x="22" y="74"/>
                </a:lnTo>
                <a:lnTo>
                  <a:pt x="16" y="73"/>
                </a:lnTo>
                <a:lnTo>
                  <a:pt x="3" y="73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93" name="Freeform 393"/>
          <p:cNvSpPr>
            <a:spLocks/>
          </p:cNvSpPr>
          <p:nvPr>
            <p:custDataLst>
              <p:tags r:id="rId264"/>
            </p:custDataLst>
          </p:nvPr>
        </p:nvSpPr>
        <p:spPr bwMode="auto">
          <a:xfrm>
            <a:off x="2484438" y="3178175"/>
            <a:ext cx="14287" cy="55563"/>
          </a:xfrm>
          <a:custGeom>
            <a:avLst/>
            <a:gdLst>
              <a:gd name="T0" fmla="*/ 2147483647 w 33"/>
              <a:gd name="T1" fmla="*/ 2147483647 h 31"/>
              <a:gd name="T2" fmla="*/ 0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2147483647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2147483647 w 33"/>
              <a:gd name="T17" fmla="*/ 0 h 31"/>
              <a:gd name="T18" fmla="*/ 2147483647 w 33"/>
              <a:gd name="T19" fmla="*/ 0 h 31"/>
              <a:gd name="T20" fmla="*/ 2147483647 w 33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1"/>
              <a:gd name="T35" fmla="*/ 33 w 33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1">
                <a:moveTo>
                  <a:pt x="13" y="6"/>
                </a:moveTo>
                <a:lnTo>
                  <a:pt x="0" y="19"/>
                </a:lnTo>
                <a:lnTo>
                  <a:pt x="5" y="21"/>
                </a:lnTo>
                <a:lnTo>
                  <a:pt x="14" y="25"/>
                </a:lnTo>
                <a:lnTo>
                  <a:pt x="19" y="27"/>
                </a:lnTo>
                <a:lnTo>
                  <a:pt x="23" y="29"/>
                </a:lnTo>
                <a:lnTo>
                  <a:pt x="27" y="30"/>
                </a:lnTo>
                <a:lnTo>
                  <a:pt x="33" y="31"/>
                </a:lnTo>
                <a:lnTo>
                  <a:pt x="33" y="0"/>
                </a:lnTo>
                <a:lnTo>
                  <a:pt x="20" y="0"/>
                </a:lnTo>
                <a:lnTo>
                  <a:pt x="1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94" name="Line 394"/>
          <p:cNvSpPr>
            <a:spLocks noChangeShapeType="1"/>
          </p:cNvSpPr>
          <p:nvPr>
            <p:custDataLst>
              <p:tags r:id="rId265"/>
            </p:custDataLst>
          </p:nvPr>
        </p:nvSpPr>
        <p:spPr bwMode="auto">
          <a:xfrm flipH="1">
            <a:off x="1708150" y="3692525"/>
            <a:ext cx="4763" cy="79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95" name="Freeform 395"/>
          <p:cNvSpPr>
            <a:spLocks/>
          </p:cNvSpPr>
          <p:nvPr>
            <p:custDataLst>
              <p:tags r:id="rId266"/>
            </p:custDataLst>
          </p:nvPr>
        </p:nvSpPr>
        <p:spPr bwMode="auto">
          <a:xfrm>
            <a:off x="1708150" y="3700463"/>
            <a:ext cx="12700" cy="58737"/>
          </a:xfrm>
          <a:custGeom>
            <a:avLst/>
            <a:gdLst>
              <a:gd name="T0" fmla="*/ 0 w 33"/>
              <a:gd name="T1" fmla="*/ 0 h 6"/>
              <a:gd name="T2" fmla="*/ 2147483647 w 33"/>
              <a:gd name="T3" fmla="*/ 2147483647 h 6"/>
              <a:gd name="T4" fmla="*/ 2147483647 w 33"/>
              <a:gd name="T5" fmla="*/ 2147483647 h 6"/>
              <a:gd name="T6" fmla="*/ 2147483647 w 33"/>
              <a:gd name="T7" fmla="*/ 2147483647 h 6"/>
              <a:gd name="T8" fmla="*/ 2147483647 w 33"/>
              <a:gd name="T9" fmla="*/ 2147483647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6"/>
              <a:gd name="T17" fmla="*/ 33 w 33"/>
              <a:gd name="T18" fmla="*/ 6 h 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6">
                <a:moveTo>
                  <a:pt x="0" y="0"/>
                </a:moveTo>
                <a:lnTo>
                  <a:pt x="7" y="1"/>
                </a:lnTo>
                <a:lnTo>
                  <a:pt x="15" y="3"/>
                </a:lnTo>
                <a:lnTo>
                  <a:pt x="23" y="5"/>
                </a:lnTo>
                <a:lnTo>
                  <a:pt x="33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396" name="Freeform 396"/>
          <p:cNvSpPr>
            <a:spLocks/>
          </p:cNvSpPr>
          <p:nvPr>
            <p:custDataLst>
              <p:tags r:id="rId267"/>
            </p:custDataLst>
          </p:nvPr>
        </p:nvSpPr>
        <p:spPr bwMode="auto">
          <a:xfrm>
            <a:off x="1716088" y="3687763"/>
            <a:ext cx="4762" cy="57150"/>
          </a:xfrm>
          <a:custGeom>
            <a:avLst/>
            <a:gdLst>
              <a:gd name="T0" fmla="*/ 2147483647 w 13"/>
              <a:gd name="T1" fmla="*/ 2147483647 h 30"/>
              <a:gd name="T2" fmla="*/ 2147483647 w 13"/>
              <a:gd name="T3" fmla="*/ 0 h 30"/>
              <a:gd name="T4" fmla="*/ 0 w 13"/>
              <a:gd name="T5" fmla="*/ 0 h 30"/>
              <a:gd name="T6" fmla="*/ 0 60000 65536"/>
              <a:gd name="T7" fmla="*/ 0 60000 65536"/>
              <a:gd name="T8" fmla="*/ 0 60000 65536"/>
              <a:gd name="T9" fmla="*/ 0 w 13"/>
              <a:gd name="T10" fmla="*/ 0 h 30"/>
              <a:gd name="T11" fmla="*/ 13 w 13"/>
              <a:gd name="T12" fmla="*/ 30 h 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30">
                <a:moveTo>
                  <a:pt x="13" y="30"/>
                </a:moveTo>
                <a:lnTo>
                  <a:pt x="13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6" name="Group 397"/>
          <p:cNvGrpSpPr>
            <a:grpSpLocks/>
          </p:cNvGrpSpPr>
          <p:nvPr>
            <p:custDataLst>
              <p:tags r:id="rId268"/>
            </p:custDataLst>
          </p:nvPr>
        </p:nvGrpSpPr>
        <p:grpSpPr bwMode="auto">
          <a:xfrm>
            <a:off x="1708150" y="3622675"/>
            <a:ext cx="417513" cy="201613"/>
            <a:chOff x="912" y="2626"/>
            <a:chExt cx="311" cy="127"/>
          </a:xfrm>
        </p:grpSpPr>
        <p:sp>
          <p:nvSpPr>
            <p:cNvPr id="48566" name="Freeform 398" descr="Wide upward diagonal"/>
            <p:cNvSpPr>
              <a:spLocks/>
            </p:cNvSpPr>
            <p:nvPr/>
          </p:nvSpPr>
          <p:spPr bwMode="auto">
            <a:xfrm>
              <a:off x="1110" y="2626"/>
              <a:ext cx="113" cy="127"/>
            </a:xfrm>
            <a:custGeom>
              <a:avLst/>
              <a:gdLst>
                <a:gd name="T0" fmla="*/ 0 w 352"/>
                <a:gd name="T1" fmla="*/ 0 h 387"/>
                <a:gd name="T2" fmla="*/ 0 w 352"/>
                <a:gd name="T3" fmla="*/ 0 h 387"/>
                <a:gd name="T4" fmla="*/ 0 w 352"/>
                <a:gd name="T5" fmla="*/ 0 h 387"/>
                <a:gd name="T6" fmla="*/ 0 w 352"/>
                <a:gd name="T7" fmla="*/ 0 h 387"/>
                <a:gd name="T8" fmla="*/ 0 w 352"/>
                <a:gd name="T9" fmla="*/ 0 h 387"/>
                <a:gd name="T10" fmla="*/ 0 w 352"/>
                <a:gd name="T11" fmla="*/ 0 h 387"/>
                <a:gd name="T12" fmla="*/ 0 w 352"/>
                <a:gd name="T13" fmla="*/ 0 h 387"/>
                <a:gd name="T14" fmla="*/ 0 w 352"/>
                <a:gd name="T15" fmla="*/ 0 h 387"/>
                <a:gd name="T16" fmla="*/ 0 w 352"/>
                <a:gd name="T17" fmla="*/ 0 h 387"/>
                <a:gd name="T18" fmla="*/ 0 w 352"/>
                <a:gd name="T19" fmla="*/ 0 h 387"/>
                <a:gd name="T20" fmla="*/ 0 w 352"/>
                <a:gd name="T21" fmla="*/ 0 h 387"/>
                <a:gd name="T22" fmla="*/ 0 w 352"/>
                <a:gd name="T23" fmla="*/ 0 h 387"/>
                <a:gd name="T24" fmla="*/ 0 w 352"/>
                <a:gd name="T25" fmla="*/ 0 h 387"/>
                <a:gd name="T26" fmla="*/ 0 w 352"/>
                <a:gd name="T27" fmla="*/ 0 h 387"/>
                <a:gd name="T28" fmla="*/ 0 w 352"/>
                <a:gd name="T29" fmla="*/ 0 h 387"/>
                <a:gd name="T30" fmla="*/ 0 w 352"/>
                <a:gd name="T31" fmla="*/ 0 h 387"/>
                <a:gd name="T32" fmla="*/ 0 w 352"/>
                <a:gd name="T33" fmla="*/ 0 h 387"/>
                <a:gd name="T34" fmla="*/ 0 w 352"/>
                <a:gd name="T35" fmla="*/ 0 h 387"/>
                <a:gd name="T36" fmla="*/ 0 w 352"/>
                <a:gd name="T37" fmla="*/ 0 h 387"/>
                <a:gd name="T38" fmla="*/ 0 w 352"/>
                <a:gd name="T39" fmla="*/ 0 h 387"/>
                <a:gd name="T40" fmla="*/ 0 w 352"/>
                <a:gd name="T41" fmla="*/ 0 h 387"/>
                <a:gd name="T42" fmla="*/ 0 w 352"/>
                <a:gd name="T43" fmla="*/ 0 h 387"/>
                <a:gd name="T44" fmla="*/ 0 w 352"/>
                <a:gd name="T45" fmla="*/ 0 h 387"/>
                <a:gd name="T46" fmla="*/ 0 w 352"/>
                <a:gd name="T47" fmla="*/ 0 h 387"/>
                <a:gd name="T48" fmla="*/ 0 w 352"/>
                <a:gd name="T49" fmla="*/ 0 h 387"/>
                <a:gd name="T50" fmla="*/ 0 w 352"/>
                <a:gd name="T51" fmla="*/ 0 h 387"/>
                <a:gd name="T52" fmla="*/ 0 w 352"/>
                <a:gd name="T53" fmla="*/ 0 h 387"/>
                <a:gd name="T54" fmla="*/ 0 w 352"/>
                <a:gd name="T55" fmla="*/ 0 h 387"/>
                <a:gd name="T56" fmla="*/ 0 w 352"/>
                <a:gd name="T57" fmla="*/ 0 h 387"/>
                <a:gd name="T58" fmla="*/ 0 w 352"/>
                <a:gd name="T59" fmla="*/ 0 h 387"/>
                <a:gd name="T60" fmla="*/ 0 w 352"/>
                <a:gd name="T61" fmla="*/ 0 h 387"/>
                <a:gd name="T62" fmla="*/ 0 w 352"/>
                <a:gd name="T63" fmla="*/ 0 h 387"/>
                <a:gd name="T64" fmla="*/ 0 w 352"/>
                <a:gd name="T65" fmla="*/ 0 h 387"/>
                <a:gd name="T66" fmla="*/ 0 w 352"/>
                <a:gd name="T67" fmla="*/ 0 h 387"/>
                <a:gd name="T68" fmla="*/ 0 w 352"/>
                <a:gd name="T69" fmla="*/ 0 h 387"/>
                <a:gd name="T70" fmla="*/ 0 w 352"/>
                <a:gd name="T71" fmla="*/ 0 h 387"/>
                <a:gd name="T72" fmla="*/ 0 w 352"/>
                <a:gd name="T73" fmla="*/ 0 h 387"/>
                <a:gd name="T74" fmla="*/ 0 w 352"/>
                <a:gd name="T75" fmla="*/ 0 h 387"/>
                <a:gd name="T76" fmla="*/ 0 w 352"/>
                <a:gd name="T77" fmla="*/ 0 h 387"/>
                <a:gd name="T78" fmla="*/ 0 w 352"/>
                <a:gd name="T79" fmla="*/ 0 h 387"/>
                <a:gd name="T80" fmla="*/ 0 w 352"/>
                <a:gd name="T81" fmla="*/ 0 h 387"/>
                <a:gd name="T82" fmla="*/ 0 w 352"/>
                <a:gd name="T83" fmla="*/ 0 h 387"/>
                <a:gd name="T84" fmla="*/ 0 w 352"/>
                <a:gd name="T85" fmla="*/ 0 h 387"/>
                <a:gd name="T86" fmla="*/ 0 w 352"/>
                <a:gd name="T87" fmla="*/ 0 h 387"/>
                <a:gd name="T88" fmla="*/ 0 w 352"/>
                <a:gd name="T89" fmla="*/ 0 h 387"/>
                <a:gd name="T90" fmla="*/ 0 w 352"/>
                <a:gd name="T91" fmla="*/ 0 h 387"/>
                <a:gd name="T92" fmla="*/ 0 w 352"/>
                <a:gd name="T93" fmla="*/ 0 h 387"/>
                <a:gd name="T94" fmla="*/ 0 w 352"/>
                <a:gd name="T95" fmla="*/ 0 h 387"/>
                <a:gd name="T96" fmla="*/ 0 w 352"/>
                <a:gd name="T97" fmla="*/ 0 h 387"/>
                <a:gd name="T98" fmla="*/ 0 w 352"/>
                <a:gd name="T99" fmla="*/ 0 h 387"/>
                <a:gd name="T100" fmla="*/ 0 w 352"/>
                <a:gd name="T101" fmla="*/ 0 h 387"/>
                <a:gd name="T102" fmla="*/ 0 w 352"/>
                <a:gd name="T103" fmla="*/ 0 h 3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52"/>
                <a:gd name="T157" fmla="*/ 0 h 387"/>
                <a:gd name="T158" fmla="*/ 352 w 352"/>
                <a:gd name="T159" fmla="*/ 387 h 3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52" h="387">
                  <a:moveTo>
                    <a:pt x="325" y="79"/>
                  </a:moveTo>
                  <a:lnTo>
                    <a:pt x="312" y="79"/>
                  </a:lnTo>
                  <a:lnTo>
                    <a:pt x="299" y="79"/>
                  </a:lnTo>
                  <a:lnTo>
                    <a:pt x="286" y="79"/>
                  </a:lnTo>
                  <a:lnTo>
                    <a:pt x="273" y="79"/>
                  </a:lnTo>
                  <a:lnTo>
                    <a:pt x="265" y="79"/>
                  </a:lnTo>
                  <a:lnTo>
                    <a:pt x="256" y="77"/>
                  </a:lnTo>
                  <a:lnTo>
                    <a:pt x="249" y="74"/>
                  </a:lnTo>
                  <a:lnTo>
                    <a:pt x="240" y="70"/>
                  </a:lnTo>
                  <a:lnTo>
                    <a:pt x="222" y="59"/>
                  </a:lnTo>
                  <a:lnTo>
                    <a:pt x="204" y="46"/>
                  </a:lnTo>
                  <a:lnTo>
                    <a:pt x="168" y="20"/>
                  </a:lnTo>
                  <a:lnTo>
                    <a:pt x="140" y="0"/>
                  </a:lnTo>
                  <a:lnTo>
                    <a:pt x="137" y="6"/>
                  </a:lnTo>
                  <a:lnTo>
                    <a:pt x="133" y="13"/>
                  </a:lnTo>
                  <a:lnTo>
                    <a:pt x="129" y="19"/>
                  </a:lnTo>
                  <a:lnTo>
                    <a:pt x="125" y="25"/>
                  </a:lnTo>
                  <a:lnTo>
                    <a:pt x="119" y="29"/>
                  </a:lnTo>
                  <a:lnTo>
                    <a:pt x="114" y="33"/>
                  </a:lnTo>
                  <a:lnTo>
                    <a:pt x="107" y="35"/>
                  </a:lnTo>
                  <a:lnTo>
                    <a:pt x="100" y="36"/>
                  </a:lnTo>
                  <a:lnTo>
                    <a:pt x="86" y="56"/>
                  </a:lnTo>
                  <a:lnTo>
                    <a:pt x="71" y="76"/>
                  </a:lnTo>
                  <a:lnTo>
                    <a:pt x="53" y="97"/>
                  </a:lnTo>
                  <a:lnTo>
                    <a:pt x="38" y="120"/>
                  </a:lnTo>
                  <a:lnTo>
                    <a:pt x="30" y="131"/>
                  </a:lnTo>
                  <a:lnTo>
                    <a:pt x="22" y="143"/>
                  </a:lnTo>
                  <a:lnTo>
                    <a:pt x="17" y="154"/>
                  </a:lnTo>
                  <a:lnTo>
                    <a:pt x="11" y="165"/>
                  </a:lnTo>
                  <a:lnTo>
                    <a:pt x="7" y="177"/>
                  </a:lnTo>
                  <a:lnTo>
                    <a:pt x="3" y="187"/>
                  </a:lnTo>
                  <a:lnTo>
                    <a:pt x="0" y="198"/>
                  </a:lnTo>
                  <a:lnTo>
                    <a:pt x="0" y="208"/>
                  </a:lnTo>
                  <a:lnTo>
                    <a:pt x="0" y="213"/>
                  </a:lnTo>
                  <a:lnTo>
                    <a:pt x="2" y="217"/>
                  </a:lnTo>
                  <a:lnTo>
                    <a:pt x="3" y="222"/>
                  </a:lnTo>
                  <a:lnTo>
                    <a:pt x="5" y="225"/>
                  </a:lnTo>
                  <a:lnTo>
                    <a:pt x="9" y="231"/>
                  </a:lnTo>
                  <a:lnTo>
                    <a:pt x="16" y="237"/>
                  </a:lnTo>
                  <a:lnTo>
                    <a:pt x="24" y="241"/>
                  </a:lnTo>
                  <a:lnTo>
                    <a:pt x="31" y="243"/>
                  </a:lnTo>
                  <a:lnTo>
                    <a:pt x="39" y="245"/>
                  </a:lnTo>
                  <a:lnTo>
                    <a:pt x="47" y="246"/>
                  </a:lnTo>
                  <a:lnTo>
                    <a:pt x="52" y="245"/>
                  </a:lnTo>
                  <a:lnTo>
                    <a:pt x="58" y="243"/>
                  </a:lnTo>
                  <a:lnTo>
                    <a:pt x="63" y="241"/>
                  </a:lnTo>
                  <a:lnTo>
                    <a:pt x="69" y="238"/>
                  </a:lnTo>
                  <a:lnTo>
                    <a:pt x="73" y="236"/>
                  </a:lnTo>
                  <a:lnTo>
                    <a:pt x="76" y="235"/>
                  </a:lnTo>
                  <a:lnTo>
                    <a:pt x="78" y="236"/>
                  </a:lnTo>
                  <a:lnTo>
                    <a:pt x="80" y="236"/>
                  </a:lnTo>
                  <a:lnTo>
                    <a:pt x="80" y="238"/>
                  </a:lnTo>
                  <a:lnTo>
                    <a:pt x="80" y="240"/>
                  </a:lnTo>
                  <a:lnTo>
                    <a:pt x="80" y="257"/>
                  </a:lnTo>
                  <a:lnTo>
                    <a:pt x="78" y="271"/>
                  </a:lnTo>
                  <a:lnTo>
                    <a:pt x="76" y="279"/>
                  </a:lnTo>
                  <a:lnTo>
                    <a:pt x="74" y="285"/>
                  </a:lnTo>
                  <a:lnTo>
                    <a:pt x="71" y="290"/>
                  </a:lnTo>
                  <a:lnTo>
                    <a:pt x="66" y="295"/>
                  </a:lnTo>
                  <a:lnTo>
                    <a:pt x="73" y="307"/>
                  </a:lnTo>
                  <a:lnTo>
                    <a:pt x="80" y="319"/>
                  </a:lnTo>
                  <a:lnTo>
                    <a:pt x="80" y="331"/>
                  </a:lnTo>
                  <a:lnTo>
                    <a:pt x="80" y="344"/>
                  </a:lnTo>
                  <a:lnTo>
                    <a:pt x="89" y="351"/>
                  </a:lnTo>
                  <a:lnTo>
                    <a:pt x="110" y="366"/>
                  </a:lnTo>
                  <a:lnTo>
                    <a:pt x="122" y="373"/>
                  </a:lnTo>
                  <a:lnTo>
                    <a:pt x="133" y="380"/>
                  </a:lnTo>
                  <a:lnTo>
                    <a:pt x="142" y="385"/>
                  </a:lnTo>
                  <a:lnTo>
                    <a:pt x="147" y="387"/>
                  </a:lnTo>
                  <a:lnTo>
                    <a:pt x="152" y="386"/>
                  </a:lnTo>
                  <a:lnTo>
                    <a:pt x="158" y="382"/>
                  </a:lnTo>
                  <a:lnTo>
                    <a:pt x="163" y="377"/>
                  </a:lnTo>
                  <a:lnTo>
                    <a:pt x="168" y="370"/>
                  </a:lnTo>
                  <a:lnTo>
                    <a:pt x="173" y="363"/>
                  </a:lnTo>
                  <a:lnTo>
                    <a:pt x="176" y="356"/>
                  </a:lnTo>
                  <a:lnTo>
                    <a:pt x="178" y="350"/>
                  </a:lnTo>
                  <a:lnTo>
                    <a:pt x="179" y="344"/>
                  </a:lnTo>
                  <a:lnTo>
                    <a:pt x="181" y="338"/>
                  </a:lnTo>
                  <a:lnTo>
                    <a:pt x="182" y="330"/>
                  </a:lnTo>
                  <a:lnTo>
                    <a:pt x="184" y="323"/>
                  </a:lnTo>
                  <a:lnTo>
                    <a:pt x="187" y="317"/>
                  </a:lnTo>
                  <a:lnTo>
                    <a:pt x="195" y="304"/>
                  </a:lnTo>
                  <a:lnTo>
                    <a:pt x="206" y="292"/>
                  </a:lnTo>
                  <a:lnTo>
                    <a:pt x="216" y="281"/>
                  </a:lnTo>
                  <a:lnTo>
                    <a:pt x="228" y="271"/>
                  </a:lnTo>
                  <a:lnTo>
                    <a:pt x="238" y="263"/>
                  </a:lnTo>
                  <a:lnTo>
                    <a:pt x="246" y="258"/>
                  </a:lnTo>
                  <a:lnTo>
                    <a:pt x="264" y="249"/>
                  </a:lnTo>
                  <a:lnTo>
                    <a:pt x="283" y="239"/>
                  </a:lnTo>
                  <a:lnTo>
                    <a:pt x="300" y="229"/>
                  </a:lnTo>
                  <a:lnTo>
                    <a:pt x="317" y="217"/>
                  </a:lnTo>
                  <a:lnTo>
                    <a:pt x="324" y="212"/>
                  </a:lnTo>
                  <a:lnTo>
                    <a:pt x="331" y="205"/>
                  </a:lnTo>
                  <a:lnTo>
                    <a:pt x="338" y="199"/>
                  </a:lnTo>
                  <a:lnTo>
                    <a:pt x="342" y="192"/>
                  </a:lnTo>
                  <a:lnTo>
                    <a:pt x="346" y="185"/>
                  </a:lnTo>
                  <a:lnTo>
                    <a:pt x="350" y="177"/>
                  </a:lnTo>
                  <a:lnTo>
                    <a:pt x="352" y="169"/>
                  </a:lnTo>
                  <a:lnTo>
                    <a:pt x="352" y="159"/>
                  </a:lnTo>
                  <a:lnTo>
                    <a:pt x="351" y="149"/>
                  </a:lnTo>
                  <a:lnTo>
                    <a:pt x="349" y="137"/>
                  </a:lnTo>
                  <a:lnTo>
                    <a:pt x="344" y="125"/>
                  </a:lnTo>
                  <a:lnTo>
                    <a:pt x="339" y="113"/>
                  </a:lnTo>
                  <a:lnTo>
                    <a:pt x="330" y="91"/>
                  </a:lnTo>
                  <a:lnTo>
                    <a:pt x="325" y="79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7" name="Freeform 399" descr="Wide upward diagonal"/>
            <p:cNvSpPr>
              <a:spLocks/>
            </p:cNvSpPr>
            <p:nvPr/>
          </p:nvSpPr>
          <p:spPr bwMode="auto">
            <a:xfrm>
              <a:off x="923" y="2662"/>
              <a:ext cx="17" cy="26"/>
            </a:xfrm>
            <a:custGeom>
              <a:avLst/>
              <a:gdLst>
                <a:gd name="T0" fmla="*/ 0 w 52"/>
                <a:gd name="T1" fmla="*/ 0 h 78"/>
                <a:gd name="T2" fmla="*/ 0 w 52"/>
                <a:gd name="T3" fmla="*/ 0 h 78"/>
                <a:gd name="T4" fmla="*/ 0 w 52"/>
                <a:gd name="T5" fmla="*/ 0 h 78"/>
                <a:gd name="T6" fmla="*/ 0 w 52"/>
                <a:gd name="T7" fmla="*/ 0 h 78"/>
                <a:gd name="T8" fmla="*/ 0 w 52"/>
                <a:gd name="T9" fmla="*/ 0 h 78"/>
                <a:gd name="T10" fmla="*/ 0 w 52"/>
                <a:gd name="T11" fmla="*/ 0 h 78"/>
                <a:gd name="T12" fmla="*/ 0 w 52"/>
                <a:gd name="T13" fmla="*/ 0 h 78"/>
                <a:gd name="T14" fmla="*/ 0 w 52"/>
                <a:gd name="T15" fmla="*/ 0 h 78"/>
                <a:gd name="T16" fmla="*/ 0 w 52"/>
                <a:gd name="T17" fmla="*/ 0 h 78"/>
                <a:gd name="T18" fmla="*/ 0 w 52"/>
                <a:gd name="T19" fmla="*/ 0 h 78"/>
                <a:gd name="T20" fmla="*/ 0 w 52"/>
                <a:gd name="T21" fmla="*/ 0 h 78"/>
                <a:gd name="T22" fmla="*/ 0 w 52"/>
                <a:gd name="T23" fmla="*/ 0 h 78"/>
                <a:gd name="T24" fmla="*/ 0 w 52"/>
                <a:gd name="T25" fmla="*/ 0 h 78"/>
                <a:gd name="T26" fmla="*/ 0 w 52"/>
                <a:gd name="T27" fmla="*/ 0 h 78"/>
                <a:gd name="T28" fmla="*/ 0 w 52"/>
                <a:gd name="T29" fmla="*/ 0 h 78"/>
                <a:gd name="T30" fmla="*/ 0 w 52"/>
                <a:gd name="T31" fmla="*/ 0 h 78"/>
                <a:gd name="T32" fmla="*/ 0 w 52"/>
                <a:gd name="T33" fmla="*/ 0 h 78"/>
                <a:gd name="T34" fmla="*/ 0 w 52"/>
                <a:gd name="T35" fmla="*/ 0 h 78"/>
                <a:gd name="T36" fmla="*/ 0 w 52"/>
                <a:gd name="T37" fmla="*/ 0 h 78"/>
                <a:gd name="T38" fmla="*/ 0 w 52"/>
                <a:gd name="T39" fmla="*/ 0 h 78"/>
                <a:gd name="T40" fmla="*/ 0 w 52"/>
                <a:gd name="T41" fmla="*/ 0 h 78"/>
                <a:gd name="T42" fmla="*/ 0 w 52"/>
                <a:gd name="T43" fmla="*/ 0 h 78"/>
                <a:gd name="T44" fmla="*/ 0 w 52"/>
                <a:gd name="T45" fmla="*/ 0 h 78"/>
                <a:gd name="T46" fmla="*/ 0 w 52"/>
                <a:gd name="T47" fmla="*/ 0 h 78"/>
                <a:gd name="T48" fmla="*/ 0 w 52"/>
                <a:gd name="T49" fmla="*/ 0 h 78"/>
                <a:gd name="T50" fmla="*/ 0 w 52"/>
                <a:gd name="T51" fmla="*/ 0 h 78"/>
                <a:gd name="T52" fmla="*/ 0 w 52"/>
                <a:gd name="T53" fmla="*/ 0 h 78"/>
                <a:gd name="T54" fmla="*/ 0 w 52"/>
                <a:gd name="T55" fmla="*/ 0 h 78"/>
                <a:gd name="T56" fmla="*/ 0 w 52"/>
                <a:gd name="T57" fmla="*/ 0 h 78"/>
                <a:gd name="T58" fmla="*/ 0 w 52"/>
                <a:gd name="T59" fmla="*/ 0 h 78"/>
                <a:gd name="T60" fmla="*/ 0 w 52"/>
                <a:gd name="T61" fmla="*/ 0 h 78"/>
                <a:gd name="T62" fmla="*/ 0 w 52"/>
                <a:gd name="T63" fmla="*/ 0 h 78"/>
                <a:gd name="T64" fmla="*/ 0 w 52"/>
                <a:gd name="T65" fmla="*/ 0 h 78"/>
                <a:gd name="T66" fmla="*/ 0 w 52"/>
                <a:gd name="T67" fmla="*/ 0 h 78"/>
                <a:gd name="T68" fmla="*/ 0 w 52"/>
                <a:gd name="T69" fmla="*/ 0 h 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"/>
                <a:gd name="T106" fmla="*/ 0 h 78"/>
                <a:gd name="T107" fmla="*/ 52 w 52"/>
                <a:gd name="T108" fmla="*/ 78 h 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" h="78">
                  <a:moveTo>
                    <a:pt x="14" y="0"/>
                  </a:moveTo>
                  <a:lnTo>
                    <a:pt x="20" y="0"/>
                  </a:lnTo>
                  <a:lnTo>
                    <a:pt x="25" y="2"/>
                  </a:lnTo>
                  <a:lnTo>
                    <a:pt x="30" y="6"/>
                  </a:lnTo>
                  <a:lnTo>
                    <a:pt x="36" y="9"/>
                  </a:lnTo>
                  <a:lnTo>
                    <a:pt x="40" y="13"/>
                  </a:lnTo>
                  <a:lnTo>
                    <a:pt x="45" y="17"/>
                  </a:lnTo>
                  <a:lnTo>
                    <a:pt x="47" y="21"/>
                  </a:lnTo>
                  <a:lnTo>
                    <a:pt x="48" y="24"/>
                  </a:lnTo>
                  <a:lnTo>
                    <a:pt x="51" y="34"/>
                  </a:lnTo>
                  <a:lnTo>
                    <a:pt x="52" y="41"/>
                  </a:lnTo>
                  <a:lnTo>
                    <a:pt x="51" y="46"/>
                  </a:lnTo>
                  <a:lnTo>
                    <a:pt x="49" y="50"/>
                  </a:lnTo>
                  <a:lnTo>
                    <a:pt x="47" y="54"/>
                  </a:lnTo>
                  <a:lnTo>
                    <a:pt x="44" y="60"/>
                  </a:lnTo>
                  <a:lnTo>
                    <a:pt x="41" y="65"/>
                  </a:lnTo>
                  <a:lnTo>
                    <a:pt x="41" y="73"/>
                  </a:lnTo>
                  <a:lnTo>
                    <a:pt x="29" y="75"/>
                  </a:lnTo>
                  <a:lnTo>
                    <a:pt x="16" y="78"/>
                  </a:lnTo>
                  <a:lnTo>
                    <a:pt x="11" y="78"/>
                  </a:lnTo>
                  <a:lnTo>
                    <a:pt x="5" y="78"/>
                  </a:lnTo>
                  <a:lnTo>
                    <a:pt x="4" y="78"/>
                  </a:lnTo>
                  <a:lnTo>
                    <a:pt x="2" y="77"/>
                  </a:lnTo>
                  <a:lnTo>
                    <a:pt x="2" y="75"/>
                  </a:lnTo>
                  <a:lnTo>
                    <a:pt x="1" y="73"/>
                  </a:lnTo>
                  <a:lnTo>
                    <a:pt x="0" y="69"/>
                  </a:lnTo>
                  <a:lnTo>
                    <a:pt x="1" y="64"/>
                  </a:lnTo>
                  <a:lnTo>
                    <a:pt x="3" y="60"/>
                  </a:lnTo>
                  <a:lnTo>
                    <a:pt x="7" y="56"/>
                  </a:lnTo>
                  <a:lnTo>
                    <a:pt x="17" y="47"/>
                  </a:lnTo>
                  <a:lnTo>
                    <a:pt x="28" y="42"/>
                  </a:lnTo>
                  <a:lnTo>
                    <a:pt x="24" y="32"/>
                  </a:lnTo>
                  <a:lnTo>
                    <a:pt x="21" y="21"/>
                  </a:lnTo>
                  <a:lnTo>
                    <a:pt x="18" y="10"/>
                  </a:lnTo>
                  <a:lnTo>
                    <a:pt x="14" y="0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8" name="Freeform 400" descr="Wide upward diagonal"/>
            <p:cNvSpPr>
              <a:spLocks/>
            </p:cNvSpPr>
            <p:nvPr/>
          </p:nvSpPr>
          <p:spPr bwMode="auto">
            <a:xfrm>
              <a:off x="912" y="2666"/>
              <a:ext cx="9" cy="10"/>
            </a:xfrm>
            <a:custGeom>
              <a:avLst/>
              <a:gdLst>
                <a:gd name="T0" fmla="*/ 0 w 33"/>
                <a:gd name="T1" fmla="*/ 0 h 30"/>
                <a:gd name="T2" fmla="*/ 0 w 33"/>
                <a:gd name="T3" fmla="*/ 0 h 30"/>
                <a:gd name="T4" fmla="*/ 0 w 33"/>
                <a:gd name="T5" fmla="*/ 0 h 30"/>
                <a:gd name="T6" fmla="*/ 0 w 33"/>
                <a:gd name="T7" fmla="*/ 0 h 30"/>
                <a:gd name="T8" fmla="*/ 0 w 33"/>
                <a:gd name="T9" fmla="*/ 0 h 30"/>
                <a:gd name="T10" fmla="*/ 0 w 33"/>
                <a:gd name="T11" fmla="*/ 0 h 30"/>
                <a:gd name="T12" fmla="*/ 0 w 33"/>
                <a:gd name="T13" fmla="*/ 0 h 30"/>
                <a:gd name="T14" fmla="*/ 0 w 33"/>
                <a:gd name="T15" fmla="*/ 0 h 30"/>
                <a:gd name="T16" fmla="*/ 0 w 33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30"/>
                <a:gd name="T29" fmla="*/ 33 w 33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30">
                  <a:moveTo>
                    <a:pt x="13" y="6"/>
                  </a:moveTo>
                  <a:lnTo>
                    <a:pt x="0" y="24"/>
                  </a:lnTo>
                  <a:lnTo>
                    <a:pt x="7" y="25"/>
                  </a:lnTo>
                  <a:lnTo>
                    <a:pt x="15" y="27"/>
                  </a:lnTo>
                  <a:lnTo>
                    <a:pt x="23" y="29"/>
                  </a:lnTo>
                  <a:lnTo>
                    <a:pt x="33" y="30"/>
                  </a:lnTo>
                  <a:lnTo>
                    <a:pt x="33" y="0"/>
                  </a:lnTo>
                  <a:lnTo>
                    <a:pt x="20" y="0"/>
                  </a:lnTo>
                  <a:lnTo>
                    <a:pt x="13" y="6"/>
                  </a:lnTo>
                </a:path>
              </a:pathLst>
            </a:custGeom>
            <a:pattFill prst="wdUpDiag">
              <a:fgClr>
                <a:schemeClr val="accent1"/>
              </a:fgClr>
              <a:bgClr>
                <a:srgbClr val="FFFFFF"/>
              </a:bgClr>
            </a:pattFill>
            <a:ln w="63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398" name="Freeform 401" descr="Wide upward diagonal"/>
          <p:cNvSpPr>
            <a:spLocks/>
          </p:cNvSpPr>
          <p:nvPr>
            <p:custDataLst>
              <p:tags r:id="rId269"/>
            </p:custDataLst>
          </p:nvPr>
        </p:nvSpPr>
        <p:spPr bwMode="auto">
          <a:xfrm>
            <a:off x="2728913" y="3665538"/>
            <a:ext cx="82550" cy="57150"/>
          </a:xfrm>
          <a:custGeom>
            <a:avLst/>
            <a:gdLst>
              <a:gd name="T0" fmla="*/ 2147483647 w 186"/>
              <a:gd name="T1" fmla="*/ 2147483647 h 104"/>
              <a:gd name="T2" fmla="*/ 2147483647 w 186"/>
              <a:gd name="T3" fmla="*/ 2147483647 h 104"/>
              <a:gd name="T4" fmla="*/ 2147483647 w 186"/>
              <a:gd name="T5" fmla="*/ 2147483647 h 104"/>
              <a:gd name="T6" fmla="*/ 2147483647 w 186"/>
              <a:gd name="T7" fmla="*/ 2147483647 h 104"/>
              <a:gd name="T8" fmla="*/ 2147483647 w 186"/>
              <a:gd name="T9" fmla="*/ 2147483647 h 104"/>
              <a:gd name="T10" fmla="*/ 2147483647 w 186"/>
              <a:gd name="T11" fmla="*/ 2147483647 h 104"/>
              <a:gd name="T12" fmla="*/ 2147483647 w 186"/>
              <a:gd name="T13" fmla="*/ 2147483647 h 104"/>
              <a:gd name="T14" fmla="*/ 2147483647 w 186"/>
              <a:gd name="T15" fmla="*/ 2147483647 h 104"/>
              <a:gd name="T16" fmla="*/ 2147483647 w 186"/>
              <a:gd name="T17" fmla="*/ 2147483647 h 104"/>
              <a:gd name="T18" fmla="*/ 2147483647 w 186"/>
              <a:gd name="T19" fmla="*/ 2147483647 h 104"/>
              <a:gd name="T20" fmla="*/ 2147483647 w 186"/>
              <a:gd name="T21" fmla="*/ 2147483647 h 104"/>
              <a:gd name="T22" fmla="*/ 2147483647 w 186"/>
              <a:gd name="T23" fmla="*/ 2147483647 h 104"/>
              <a:gd name="T24" fmla="*/ 2147483647 w 186"/>
              <a:gd name="T25" fmla="*/ 2147483647 h 104"/>
              <a:gd name="T26" fmla="*/ 2147483647 w 186"/>
              <a:gd name="T27" fmla="*/ 0 h 104"/>
              <a:gd name="T28" fmla="*/ 2147483647 w 186"/>
              <a:gd name="T29" fmla="*/ 0 h 104"/>
              <a:gd name="T30" fmla="*/ 2147483647 w 186"/>
              <a:gd name="T31" fmla="*/ 2147483647 h 104"/>
              <a:gd name="T32" fmla="*/ 2147483647 w 186"/>
              <a:gd name="T33" fmla="*/ 2147483647 h 104"/>
              <a:gd name="T34" fmla="*/ 2147483647 w 186"/>
              <a:gd name="T35" fmla="*/ 2147483647 h 104"/>
              <a:gd name="T36" fmla="*/ 2147483647 w 186"/>
              <a:gd name="T37" fmla="*/ 2147483647 h 104"/>
              <a:gd name="T38" fmla="*/ 2147483647 w 186"/>
              <a:gd name="T39" fmla="*/ 2147483647 h 104"/>
              <a:gd name="T40" fmla="*/ 2147483647 w 186"/>
              <a:gd name="T41" fmla="*/ 2147483647 h 104"/>
              <a:gd name="T42" fmla="*/ 2147483647 w 186"/>
              <a:gd name="T43" fmla="*/ 2147483647 h 104"/>
              <a:gd name="T44" fmla="*/ 2147483647 w 186"/>
              <a:gd name="T45" fmla="*/ 2147483647 h 104"/>
              <a:gd name="T46" fmla="*/ 2147483647 w 186"/>
              <a:gd name="T47" fmla="*/ 2147483647 h 104"/>
              <a:gd name="T48" fmla="*/ 0 w 186"/>
              <a:gd name="T49" fmla="*/ 2147483647 h 104"/>
              <a:gd name="T50" fmla="*/ 2147483647 w 186"/>
              <a:gd name="T51" fmla="*/ 2147483647 h 104"/>
              <a:gd name="T52" fmla="*/ 2147483647 w 186"/>
              <a:gd name="T53" fmla="*/ 2147483647 h 104"/>
              <a:gd name="T54" fmla="*/ 2147483647 w 186"/>
              <a:gd name="T55" fmla="*/ 2147483647 h 104"/>
              <a:gd name="T56" fmla="*/ 2147483647 w 186"/>
              <a:gd name="T57" fmla="*/ 2147483647 h 104"/>
              <a:gd name="T58" fmla="*/ 2147483647 w 186"/>
              <a:gd name="T59" fmla="*/ 2147483647 h 104"/>
              <a:gd name="T60" fmla="*/ 2147483647 w 186"/>
              <a:gd name="T61" fmla="*/ 2147483647 h 104"/>
              <a:gd name="T62" fmla="*/ 2147483647 w 186"/>
              <a:gd name="T63" fmla="*/ 2147483647 h 104"/>
              <a:gd name="T64" fmla="*/ 2147483647 w 186"/>
              <a:gd name="T65" fmla="*/ 2147483647 h 104"/>
              <a:gd name="T66" fmla="*/ 2147483647 w 186"/>
              <a:gd name="T67" fmla="*/ 2147483647 h 104"/>
              <a:gd name="T68" fmla="*/ 2147483647 w 186"/>
              <a:gd name="T69" fmla="*/ 2147483647 h 104"/>
              <a:gd name="T70" fmla="*/ 2147483647 w 186"/>
              <a:gd name="T71" fmla="*/ 2147483647 h 104"/>
              <a:gd name="T72" fmla="*/ 2147483647 w 186"/>
              <a:gd name="T73" fmla="*/ 2147483647 h 104"/>
              <a:gd name="T74" fmla="*/ 2147483647 w 186"/>
              <a:gd name="T75" fmla="*/ 2147483647 h 104"/>
              <a:gd name="T76" fmla="*/ 2147483647 w 186"/>
              <a:gd name="T77" fmla="*/ 2147483647 h 104"/>
              <a:gd name="T78" fmla="*/ 2147483647 w 186"/>
              <a:gd name="T79" fmla="*/ 2147483647 h 104"/>
              <a:gd name="T80" fmla="*/ 2147483647 w 186"/>
              <a:gd name="T81" fmla="*/ 2147483647 h 104"/>
              <a:gd name="T82" fmla="*/ 2147483647 w 186"/>
              <a:gd name="T83" fmla="*/ 2147483647 h 104"/>
              <a:gd name="T84" fmla="*/ 2147483647 w 186"/>
              <a:gd name="T85" fmla="*/ 2147483647 h 104"/>
              <a:gd name="T86" fmla="*/ 2147483647 w 186"/>
              <a:gd name="T87" fmla="*/ 2147483647 h 104"/>
              <a:gd name="T88" fmla="*/ 2147483647 w 186"/>
              <a:gd name="T89" fmla="*/ 2147483647 h 104"/>
              <a:gd name="T90" fmla="*/ 2147483647 w 186"/>
              <a:gd name="T91" fmla="*/ 2147483647 h 104"/>
              <a:gd name="T92" fmla="*/ 2147483647 w 186"/>
              <a:gd name="T93" fmla="*/ 2147483647 h 104"/>
              <a:gd name="T94" fmla="*/ 2147483647 w 186"/>
              <a:gd name="T95" fmla="*/ 2147483647 h 104"/>
              <a:gd name="T96" fmla="*/ 2147483647 w 186"/>
              <a:gd name="T97" fmla="*/ 2147483647 h 10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86"/>
              <a:gd name="T148" fmla="*/ 0 h 104"/>
              <a:gd name="T149" fmla="*/ 186 w 186"/>
              <a:gd name="T150" fmla="*/ 104 h 10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86" h="104">
                <a:moveTo>
                  <a:pt x="153" y="21"/>
                </a:moveTo>
                <a:lnTo>
                  <a:pt x="146" y="21"/>
                </a:lnTo>
                <a:lnTo>
                  <a:pt x="141" y="20"/>
                </a:lnTo>
                <a:lnTo>
                  <a:pt x="136" y="18"/>
                </a:lnTo>
                <a:lnTo>
                  <a:pt x="133" y="15"/>
                </a:lnTo>
                <a:lnTo>
                  <a:pt x="130" y="13"/>
                </a:lnTo>
                <a:lnTo>
                  <a:pt x="125" y="11"/>
                </a:lnTo>
                <a:lnTo>
                  <a:pt x="120" y="10"/>
                </a:lnTo>
                <a:lnTo>
                  <a:pt x="113" y="9"/>
                </a:lnTo>
                <a:lnTo>
                  <a:pt x="100" y="8"/>
                </a:lnTo>
                <a:lnTo>
                  <a:pt x="88" y="6"/>
                </a:lnTo>
                <a:lnTo>
                  <a:pt x="75" y="3"/>
                </a:lnTo>
                <a:lnTo>
                  <a:pt x="64" y="1"/>
                </a:lnTo>
                <a:lnTo>
                  <a:pt x="60" y="0"/>
                </a:lnTo>
                <a:lnTo>
                  <a:pt x="54" y="0"/>
                </a:lnTo>
                <a:lnTo>
                  <a:pt x="51" y="1"/>
                </a:lnTo>
                <a:lnTo>
                  <a:pt x="46" y="2"/>
                </a:lnTo>
                <a:lnTo>
                  <a:pt x="44" y="4"/>
                </a:lnTo>
                <a:lnTo>
                  <a:pt x="42" y="6"/>
                </a:lnTo>
                <a:lnTo>
                  <a:pt x="41" y="10"/>
                </a:lnTo>
                <a:lnTo>
                  <a:pt x="40" y="15"/>
                </a:lnTo>
                <a:lnTo>
                  <a:pt x="34" y="27"/>
                </a:lnTo>
                <a:lnTo>
                  <a:pt x="20" y="47"/>
                </a:lnTo>
                <a:lnTo>
                  <a:pt x="7" y="66"/>
                </a:lnTo>
                <a:lnTo>
                  <a:pt x="0" y="77"/>
                </a:lnTo>
                <a:lnTo>
                  <a:pt x="8" y="77"/>
                </a:lnTo>
                <a:lnTo>
                  <a:pt x="16" y="78"/>
                </a:lnTo>
                <a:lnTo>
                  <a:pt x="21" y="79"/>
                </a:lnTo>
                <a:lnTo>
                  <a:pt x="25" y="81"/>
                </a:lnTo>
                <a:lnTo>
                  <a:pt x="33" y="85"/>
                </a:lnTo>
                <a:lnTo>
                  <a:pt x="40" y="89"/>
                </a:lnTo>
                <a:lnTo>
                  <a:pt x="45" y="94"/>
                </a:lnTo>
                <a:lnTo>
                  <a:pt x="52" y="98"/>
                </a:lnTo>
                <a:lnTo>
                  <a:pt x="56" y="100"/>
                </a:lnTo>
                <a:lnTo>
                  <a:pt x="61" y="101"/>
                </a:lnTo>
                <a:lnTo>
                  <a:pt x="66" y="102"/>
                </a:lnTo>
                <a:lnTo>
                  <a:pt x="74" y="102"/>
                </a:lnTo>
                <a:lnTo>
                  <a:pt x="107" y="103"/>
                </a:lnTo>
                <a:lnTo>
                  <a:pt x="131" y="104"/>
                </a:lnTo>
                <a:lnTo>
                  <a:pt x="135" y="103"/>
                </a:lnTo>
                <a:lnTo>
                  <a:pt x="139" y="102"/>
                </a:lnTo>
                <a:lnTo>
                  <a:pt x="142" y="100"/>
                </a:lnTo>
                <a:lnTo>
                  <a:pt x="145" y="97"/>
                </a:lnTo>
                <a:lnTo>
                  <a:pt x="147" y="94"/>
                </a:lnTo>
                <a:lnTo>
                  <a:pt x="150" y="88"/>
                </a:lnTo>
                <a:lnTo>
                  <a:pt x="152" y="83"/>
                </a:lnTo>
                <a:lnTo>
                  <a:pt x="153" y="77"/>
                </a:lnTo>
                <a:lnTo>
                  <a:pt x="186" y="27"/>
                </a:lnTo>
                <a:lnTo>
                  <a:pt x="153" y="2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399" name="Freeform 402" descr="Wide upward diagonal"/>
          <p:cNvSpPr>
            <a:spLocks/>
          </p:cNvSpPr>
          <p:nvPr>
            <p:custDataLst>
              <p:tags r:id="rId270"/>
            </p:custDataLst>
          </p:nvPr>
        </p:nvSpPr>
        <p:spPr bwMode="auto">
          <a:xfrm>
            <a:off x="2032000" y="3281363"/>
            <a:ext cx="298450" cy="523875"/>
          </a:xfrm>
          <a:custGeom>
            <a:avLst/>
            <a:gdLst>
              <a:gd name="T0" fmla="*/ 2147483647 w 684"/>
              <a:gd name="T1" fmla="*/ 2147483647 h 998"/>
              <a:gd name="T2" fmla="*/ 2147483647 w 684"/>
              <a:gd name="T3" fmla="*/ 2147483647 h 998"/>
              <a:gd name="T4" fmla="*/ 2147483647 w 684"/>
              <a:gd name="T5" fmla="*/ 2147483647 h 998"/>
              <a:gd name="T6" fmla="*/ 2147483647 w 684"/>
              <a:gd name="T7" fmla="*/ 2147483647 h 998"/>
              <a:gd name="T8" fmla="*/ 2147483647 w 684"/>
              <a:gd name="T9" fmla="*/ 2147483647 h 998"/>
              <a:gd name="T10" fmla="*/ 2147483647 w 684"/>
              <a:gd name="T11" fmla="*/ 2147483647 h 998"/>
              <a:gd name="T12" fmla="*/ 2147483647 w 684"/>
              <a:gd name="T13" fmla="*/ 2147483647 h 998"/>
              <a:gd name="T14" fmla="*/ 2147483647 w 684"/>
              <a:gd name="T15" fmla="*/ 2147483647 h 998"/>
              <a:gd name="T16" fmla="*/ 2147483647 w 684"/>
              <a:gd name="T17" fmla="*/ 2147483647 h 998"/>
              <a:gd name="T18" fmla="*/ 2147483647 w 684"/>
              <a:gd name="T19" fmla="*/ 2147483647 h 998"/>
              <a:gd name="T20" fmla="*/ 2147483647 w 684"/>
              <a:gd name="T21" fmla="*/ 2147483647 h 998"/>
              <a:gd name="T22" fmla="*/ 2147483647 w 684"/>
              <a:gd name="T23" fmla="*/ 2147483647 h 998"/>
              <a:gd name="T24" fmla="*/ 2147483647 w 684"/>
              <a:gd name="T25" fmla="*/ 2147483647 h 998"/>
              <a:gd name="T26" fmla="*/ 2147483647 w 684"/>
              <a:gd name="T27" fmla="*/ 2147483647 h 998"/>
              <a:gd name="T28" fmla="*/ 2147483647 w 684"/>
              <a:gd name="T29" fmla="*/ 2147483647 h 998"/>
              <a:gd name="T30" fmla="*/ 2147483647 w 684"/>
              <a:gd name="T31" fmla="*/ 2147483647 h 998"/>
              <a:gd name="T32" fmla="*/ 2147483647 w 684"/>
              <a:gd name="T33" fmla="*/ 2147483647 h 998"/>
              <a:gd name="T34" fmla="*/ 2147483647 w 684"/>
              <a:gd name="T35" fmla="*/ 2147483647 h 998"/>
              <a:gd name="T36" fmla="*/ 2147483647 w 684"/>
              <a:gd name="T37" fmla="*/ 2147483647 h 998"/>
              <a:gd name="T38" fmla="*/ 2147483647 w 684"/>
              <a:gd name="T39" fmla="*/ 2147483647 h 998"/>
              <a:gd name="T40" fmla="*/ 2147483647 w 684"/>
              <a:gd name="T41" fmla="*/ 2147483647 h 998"/>
              <a:gd name="T42" fmla="*/ 2147483647 w 684"/>
              <a:gd name="T43" fmla="*/ 2147483647 h 998"/>
              <a:gd name="T44" fmla="*/ 2147483647 w 684"/>
              <a:gd name="T45" fmla="*/ 2147483647 h 998"/>
              <a:gd name="T46" fmla="*/ 2147483647 w 684"/>
              <a:gd name="T47" fmla="*/ 2147483647 h 998"/>
              <a:gd name="T48" fmla="*/ 2147483647 w 684"/>
              <a:gd name="T49" fmla="*/ 2147483647 h 998"/>
              <a:gd name="T50" fmla="*/ 2147483647 w 684"/>
              <a:gd name="T51" fmla="*/ 2147483647 h 998"/>
              <a:gd name="T52" fmla="*/ 2147483647 w 684"/>
              <a:gd name="T53" fmla="*/ 2147483647 h 998"/>
              <a:gd name="T54" fmla="*/ 2147483647 w 684"/>
              <a:gd name="T55" fmla="*/ 2147483647 h 998"/>
              <a:gd name="T56" fmla="*/ 2147483647 w 684"/>
              <a:gd name="T57" fmla="*/ 2147483647 h 998"/>
              <a:gd name="T58" fmla="*/ 2147483647 w 684"/>
              <a:gd name="T59" fmla="*/ 2147483647 h 998"/>
              <a:gd name="T60" fmla="*/ 2147483647 w 684"/>
              <a:gd name="T61" fmla="*/ 2147483647 h 998"/>
              <a:gd name="T62" fmla="*/ 2147483647 w 684"/>
              <a:gd name="T63" fmla="*/ 2147483647 h 998"/>
              <a:gd name="T64" fmla="*/ 2147483647 w 684"/>
              <a:gd name="T65" fmla="*/ 2147483647 h 998"/>
              <a:gd name="T66" fmla="*/ 2147483647 w 684"/>
              <a:gd name="T67" fmla="*/ 2147483647 h 998"/>
              <a:gd name="T68" fmla="*/ 2147483647 w 684"/>
              <a:gd name="T69" fmla="*/ 2147483647 h 998"/>
              <a:gd name="T70" fmla="*/ 2147483647 w 684"/>
              <a:gd name="T71" fmla="*/ 2147483647 h 998"/>
              <a:gd name="T72" fmla="*/ 2147483647 w 684"/>
              <a:gd name="T73" fmla="*/ 2147483647 h 998"/>
              <a:gd name="T74" fmla="*/ 2147483647 w 684"/>
              <a:gd name="T75" fmla="*/ 2147483647 h 998"/>
              <a:gd name="T76" fmla="*/ 2147483647 w 684"/>
              <a:gd name="T77" fmla="*/ 2147483647 h 998"/>
              <a:gd name="T78" fmla="*/ 2147483647 w 684"/>
              <a:gd name="T79" fmla="*/ 2147483647 h 998"/>
              <a:gd name="T80" fmla="*/ 2147483647 w 684"/>
              <a:gd name="T81" fmla="*/ 2147483647 h 998"/>
              <a:gd name="T82" fmla="*/ 2147483647 w 684"/>
              <a:gd name="T83" fmla="*/ 2147483647 h 998"/>
              <a:gd name="T84" fmla="*/ 2147483647 w 684"/>
              <a:gd name="T85" fmla="*/ 2147483647 h 998"/>
              <a:gd name="T86" fmla="*/ 2147483647 w 684"/>
              <a:gd name="T87" fmla="*/ 2147483647 h 998"/>
              <a:gd name="T88" fmla="*/ 2147483647 w 684"/>
              <a:gd name="T89" fmla="*/ 2147483647 h 998"/>
              <a:gd name="T90" fmla="*/ 2147483647 w 684"/>
              <a:gd name="T91" fmla="*/ 2147483647 h 998"/>
              <a:gd name="T92" fmla="*/ 2147483647 w 684"/>
              <a:gd name="T93" fmla="*/ 2147483647 h 998"/>
              <a:gd name="T94" fmla="*/ 2147483647 w 684"/>
              <a:gd name="T95" fmla="*/ 2147483647 h 998"/>
              <a:gd name="T96" fmla="*/ 2147483647 w 684"/>
              <a:gd name="T97" fmla="*/ 2147483647 h 998"/>
              <a:gd name="T98" fmla="*/ 2147483647 w 684"/>
              <a:gd name="T99" fmla="*/ 2147483647 h 998"/>
              <a:gd name="T100" fmla="*/ 2147483647 w 684"/>
              <a:gd name="T101" fmla="*/ 2147483647 h 998"/>
              <a:gd name="T102" fmla="*/ 2147483647 w 684"/>
              <a:gd name="T103" fmla="*/ 2147483647 h 998"/>
              <a:gd name="T104" fmla="*/ 2147483647 w 684"/>
              <a:gd name="T105" fmla="*/ 2147483647 h 998"/>
              <a:gd name="T106" fmla="*/ 2147483647 w 684"/>
              <a:gd name="T107" fmla="*/ 2147483647 h 998"/>
              <a:gd name="T108" fmla="*/ 2147483647 w 684"/>
              <a:gd name="T109" fmla="*/ 2147483647 h 998"/>
              <a:gd name="T110" fmla="*/ 2147483647 w 684"/>
              <a:gd name="T111" fmla="*/ 2147483647 h 9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84"/>
              <a:gd name="T169" fmla="*/ 0 h 998"/>
              <a:gd name="T170" fmla="*/ 684 w 684"/>
              <a:gd name="T171" fmla="*/ 998 h 99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84" h="998">
                <a:moveTo>
                  <a:pt x="684" y="622"/>
                </a:moveTo>
                <a:lnTo>
                  <a:pt x="680" y="609"/>
                </a:lnTo>
                <a:lnTo>
                  <a:pt x="676" y="596"/>
                </a:lnTo>
                <a:lnTo>
                  <a:pt x="672" y="583"/>
                </a:lnTo>
                <a:lnTo>
                  <a:pt x="671" y="573"/>
                </a:lnTo>
                <a:lnTo>
                  <a:pt x="671" y="568"/>
                </a:lnTo>
                <a:lnTo>
                  <a:pt x="673" y="564"/>
                </a:lnTo>
                <a:lnTo>
                  <a:pt x="676" y="559"/>
                </a:lnTo>
                <a:lnTo>
                  <a:pt x="678" y="555"/>
                </a:lnTo>
                <a:lnTo>
                  <a:pt x="680" y="550"/>
                </a:lnTo>
                <a:lnTo>
                  <a:pt x="682" y="546"/>
                </a:lnTo>
                <a:lnTo>
                  <a:pt x="683" y="541"/>
                </a:lnTo>
                <a:lnTo>
                  <a:pt x="684" y="537"/>
                </a:lnTo>
                <a:lnTo>
                  <a:pt x="680" y="519"/>
                </a:lnTo>
                <a:lnTo>
                  <a:pt x="671" y="491"/>
                </a:lnTo>
                <a:lnTo>
                  <a:pt x="666" y="475"/>
                </a:lnTo>
                <a:lnTo>
                  <a:pt x="662" y="459"/>
                </a:lnTo>
                <a:lnTo>
                  <a:pt x="659" y="444"/>
                </a:lnTo>
                <a:lnTo>
                  <a:pt x="658" y="432"/>
                </a:lnTo>
                <a:lnTo>
                  <a:pt x="659" y="423"/>
                </a:lnTo>
                <a:lnTo>
                  <a:pt x="661" y="415"/>
                </a:lnTo>
                <a:lnTo>
                  <a:pt x="665" y="409"/>
                </a:lnTo>
                <a:lnTo>
                  <a:pt x="669" y="403"/>
                </a:lnTo>
                <a:lnTo>
                  <a:pt x="673" y="396"/>
                </a:lnTo>
                <a:lnTo>
                  <a:pt x="678" y="389"/>
                </a:lnTo>
                <a:lnTo>
                  <a:pt x="681" y="381"/>
                </a:lnTo>
                <a:lnTo>
                  <a:pt x="684" y="370"/>
                </a:lnTo>
                <a:lnTo>
                  <a:pt x="571" y="370"/>
                </a:lnTo>
                <a:lnTo>
                  <a:pt x="564" y="366"/>
                </a:lnTo>
                <a:lnTo>
                  <a:pt x="557" y="361"/>
                </a:lnTo>
                <a:lnTo>
                  <a:pt x="550" y="355"/>
                </a:lnTo>
                <a:lnTo>
                  <a:pt x="544" y="347"/>
                </a:lnTo>
                <a:lnTo>
                  <a:pt x="539" y="340"/>
                </a:lnTo>
                <a:lnTo>
                  <a:pt x="535" y="333"/>
                </a:lnTo>
                <a:lnTo>
                  <a:pt x="533" y="326"/>
                </a:lnTo>
                <a:lnTo>
                  <a:pt x="532" y="321"/>
                </a:lnTo>
                <a:lnTo>
                  <a:pt x="512" y="320"/>
                </a:lnTo>
                <a:lnTo>
                  <a:pt x="494" y="318"/>
                </a:lnTo>
                <a:lnTo>
                  <a:pt x="477" y="315"/>
                </a:lnTo>
                <a:lnTo>
                  <a:pt x="462" y="310"/>
                </a:lnTo>
                <a:lnTo>
                  <a:pt x="447" y="304"/>
                </a:lnTo>
                <a:lnTo>
                  <a:pt x="434" y="298"/>
                </a:lnTo>
                <a:lnTo>
                  <a:pt x="423" y="290"/>
                </a:lnTo>
                <a:lnTo>
                  <a:pt x="412" y="281"/>
                </a:lnTo>
                <a:lnTo>
                  <a:pt x="402" y="270"/>
                </a:lnTo>
                <a:lnTo>
                  <a:pt x="395" y="259"/>
                </a:lnTo>
                <a:lnTo>
                  <a:pt x="388" y="246"/>
                </a:lnTo>
                <a:lnTo>
                  <a:pt x="382" y="232"/>
                </a:lnTo>
                <a:lnTo>
                  <a:pt x="378" y="218"/>
                </a:lnTo>
                <a:lnTo>
                  <a:pt x="375" y="201"/>
                </a:lnTo>
                <a:lnTo>
                  <a:pt x="373" y="184"/>
                </a:lnTo>
                <a:lnTo>
                  <a:pt x="373" y="167"/>
                </a:lnTo>
                <a:lnTo>
                  <a:pt x="373" y="155"/>
                </a:lnTo>
                <a:lnTo>
                  <a:pt x="374" y="144"/>
                </a:lnTo>
                <a:lnTo>
                  <a:pt x="375" y="133"/>
                </a:lnTo>
                <a:lnTo>
                  <a:pt x="377" y="123"/>
                </a:lnTo>
                <a:lnTo>
                  <a:pt x="380" y="113"/>
                </a:lnTo>
                <a:lnTo>
                  <a:pt x="385" y="103"/>
                </a:lnTo>
                <a:lnTo>
                  <a:pt x="389" y="94"/>
                </a:lnTo>
                <a:lnTo>
                  <a:pt x="395" y="84"/>
                </a:lnTo>
                <a:lnTo>
                  <a:pt x="401" y="76"/>
                </a:lnTo>
                <a:lnTo>
                  <a:pt x="408" y="68"/>
                </a:lnTo>
                <a:lnTo>
                  <a:pt x="416" y="61"/>
                </a:lnTo>
                <a:lnTo>
                  <a:pt x="425" y="54"/>
                </a:lnTo>
                <a:lnTo>
                  <a:pt x="435" y="48"/>
                </a:lnTo>
                <a:lnTo>
                  <a:pt x="446" y="42"/>
                </a:lnTo>
                <a:lnTo>
                  <a:pt x="458" y="36"/>
                </a:lnTo>
                <a:lnTo>
                  <a:pt x="471" y="31"/>
                </a:lnTo>
                <a:lnTo>
                  <a:pt x="471" y="18"/>
                </a:lnTo>
                <a:lnTo>
                  <a:pt x="463" y="11"/>
                </a:lnTo>
                <a:lnTo>
                  <a:pt x="455" y="7"/>
                </a:lnTo>
                <a:lnTo>
                  <a:pt x="447" y="4"/>
                </a:lnTo>
                <a:lnTo>
                  <a:pt x="438" y="0"/>
                </a:lnTo>
                <a:lnTo>
                  <a:pt x="414" y="19"/>
                </a:lnTo>
                <a:lnTo>
                  <a:pt x="389" y="39"/>
                </a:lnTo>
                <a:lnTo>
                  <a:pt x="378" y="48"/>
                </a:lnTo>
                <a:lnTo>
                  <a:pt x="367" y="56"/>
                </a:lnTo>
                <a:lnTo>
                  <a:pt x="356" y="63"/>
                </a:lnTo>
                <a:lnTo>
                  <a:pt x="345" y="68"/>
                </a:lnTo>
                <a:lnTo>
                  <a:pt x="335" y="68"/>
                </a:lnTo>
                <a:lnTo>
                  <a:pt x="326" y="68"/>
                </a:lnTo>
                <a:lnTo>
                  <a:pt x="319" y="68"/>
                </a:lnTo>
                <a:lnTo>
                  <a:pt x="312" y="68"/>
                </a:lnTo>
                <a:lnTo>
                  <a:pt x="309" y="74"/>
                </a:lnTo>
                <a:lnTo>
                  <a:pt x="304" y="78"/>
                </a:lnTo>
                <a:lnTo>
                  <a:pt x="299" y="81"/>
                </a:lnTo>
                <a:lnTo>
                  <a:pt x="295" y="83"/>
                </a:lnTo>
                <a:lnTo>
                  <a:pt x="289" y="85"/>
                </a:lnTo>
                <a:lnTo>
                  <a:pt x="284" y="85"/>
                </a:lnTo>
                <a:lnTo>
                  <a:pt x="278" y="84"/>
                </a:lnTo>
                <a:lnTo>
                  <a:pt x="273" y="84"/>
                </a:lnTo>
                <a:lnTo>
                  <a:pt x="262" y="82"/>
                </a:lnTo>
                <a:lnTo>
                  <a:pt x="251" y="81"/>
                </a:lnTo>
                <a:lnTo>
                  <a:pt x="245" y="81"/>
                </a:lnTo>
                <a:lnTo>
                  <a:pt x="241" y="81"/>
                </a:lnTo>
                <a:lnTo>
                  <a:pt x="236" y="83"/>
                </a:lnTo>
                <a:lnTo>
                  <a:pt x="233" y="86"/>
                </a:lnTo>
                <a:lnTo>
                  <a:pt x="225" y="94"/>
                </a:lnTo>
                <a:lnTo>
                  <a:pt x="221" y="101"/>
                </a:lnTo>
                <a:lnTo>
                  <a:pt x="217" y="108"/>
                </a:lnTo>
                <a:lnTo>
                  <a:pt x="213" y="114"/>
                </a:lnTo>
                <a:lnTo>
                  <a:pt x="209" y="128"/>
                </a:lnTo>
                <a:lnTo>
                  <a:pt x="206" y="143"/>
                </a:lnTo>
                <a:lnTo>
                  <a:pt x="201" y="159"/>
                </a:lnTo>
                <a:lnTo>
                  <a:pt x="196" y="175"/>
                </a:lnTo>
                <a:lnTo>
                  <a:pt x="192" y="183"/>
                </a:lnTo>
                <a:lnTo>
                  <a:pt x="187" y="191"/>
                </a:lnTo>
                <a:lnTo>
                  <a:pt x="180" y="200"/>
                </a:lnTo>
                <a:lnTo>
                  <a:pt x="173" y="210"/>
                </a:lnTo>
                <a:lnTo>
                  <a:pt x="157" y="227"/>
                </a:lnTo>
                <a:lnTo>
                  <a:pt x="140" y="244"/>
                </a:lnTo>
                <a:lnTo>
                  <a:pt x="131" y="253"/>
                </a:lnTo>
                <a:lnTo>
                  <a:pt x="122" y="263"/>
                </a:lnTo>
                <a:lnTo>
                  <a:pt x="115" y="273"/>
                </a:lnTo>
                <a:lnTo>
                  <a:pt x="107" y="284"/>
                </a:lnTo>
                <a:lnTo>
                  <a:pt x="102" y="288"/>
                </a:lnTo>
                <a:lnTo>
                  <a:pt x="98" y="294"/>
                </a:lnTo>
                <a:lnTo>
                  <a:pt x="96" y="299"/>
                </a:lnTo>
                <a:lnTo>
                  <a:pt x="94" y="305"/>
                </a:lnTo>
                <a:lnTo>
                  <a:pt x="90" y="317"/>
                </a:lnTo>
                <a:lnTo>
                  <a:pt x="86" y="327"/>
                </a:lnTo>
                <a:lnTo>
                  <a:pt x="85" y="331"/>
                </a:lnTo>
                <a:lnTo>
                  <a:pt x="84" y="338"/>
                </a:lnTo>
                <a:lnTo>
                  <a:pt x="84" y="347"/>
                </a:lnTo>
                <a:lnTo>
                  <a:pt x="86" y="356"/>
                </a:lnTo>
                <a:lnTo>
                  <a:pt x="88" y="366"/>
                </a:lnTo>
                <a:lnTo>
                  <a:pt x="91" y="375"/>
                </a:lnTo>
                <a:lnTo>
                  <a:pt x="93" y="378"/>
                </a:lnTo>
                <a:lnTo>
                  <a:pt x="95" y="380"/>
                </a:lnTo>
                <a:lnTo>
                  <a:pt x="97" y="382"/>
                </a:lnTo>
                <a:lnTo>
                  <a:pt x="100" y="382"/>
                </a:lnTo>
                <a:lnTo>
                  <a:pt x="98" y="397"/>
                </a:lnTo>
                <a:lnTo>
                  <a:pt x="97" y="414"/>
                </a:lnTo>
                <a:lnTo>
                  <a:pt x="97" y="433"/>
                </a:lnTo>
                <a:lnTo>
                  <a:pt x="97" y="451"/>
                </a:lnTo>
                <a:lnTo>
                  <a:pt x="99" y="484"/>
                </a:lnTo>
                <a:lnTo>
                  <a:pt x="100" y="505"/>
                </a:lnTo>
                <a:lnTo>
                  <a:pt x="99" y="511"/>
                </a:lnTo>
                <a:lnTo>
                  <a:pt x="98" y="518"/>
                </a:lnTo>
                <a:lnTo>
                  <a:pt x="95" y="525"/>
                </a:lnTo>
                <a:lnTo>
                  <a:pt x="91" y="532"/>
                </a:lnTo>
                <a:lnTo>
                  <a:pt x="88" y="541"/>
                </a:lnTo>
                <a:lnTo>
                  <a:pt x="83" y="548"/>
                </a:lnTo>
                <a:lnTo>
                  <a:pt x="77" y="556"/>
                </a:lnTo>
                <a:lnTo>
                  <a:pt x="72" y="563"/>
                </a:lnTo>
                <a:lnTo>
                  <a:pt x="65" y="570"/>
                </a:lnTo>
                <a:lnTo>
                  <a:pt x="59" y="576"/>
                </a:lnTo>
                <a:lnTo>
                  <a:pt x="51" y="582"/>
                </a:lnTo>
                <a:lnTo>
                  <a:pt x="43" y="587"/>
                </a:lnTo>
                <a:lnTo>
                  <a:pt x="37" y="592"/>
                </a:lnTo>
                <a:lnTo>
                  <a:pt x="29" y="596"/>
                </a:lnTo>
                <a:lnTo>
                  <a:pt x="21" y="598"/>
                </a:lnTo>
                <a:lnTo>
                  <a:pt x="14" y="598"/>
                </a:lnTo>
                <a:lnTo>
                  <a:pt x="12" y="605"/>
                </a:lnTo>
                <a:lnTo>
                  <a:pt x="11" y="612"/>
                </a:lnTo>
                <a:lnTo>
                  <a:pt x="9" y="618"/>
                </a:lnTo>
                <a:lnTo>
                  <a:pt x="7" y="625"/>
                </a:lnTo>
                <a:lnTo>
                  <a:pt x="3" y="637"/>
                </a:lnTo>
                <a:lnTo>
                  <a:pt x="0" y="648"/>
                </a:lnTo>
                <a:lnTo>
                  <a:pt x="30" y="668"/>
                </a:lnTo>
                <a:lnTo>
                  <a:pt x="67" y="694"/>
                </a:lnTo>
                <a:lnTo>
                  <a:pt x="87" y="707"/>
                </a:lnTo>
                <a:lnTo>
                  <a:pt x="106" y="718"/>
                </a:lnTo>
                <a:lnTo>
                  <a:pt x="115" y="722"/>
                </a:lnTo>
                <a:lnTo>
                  <a:pt x="123" y="725"/>
                </a:lnTo>
                <a:lnTo>
                  <a:pt x="132" y="727"/>
                </a:lnTo>
                <a:lnTo>
                  <a:pt x="140" y="727"/>
                </a:lnTo>
                <a:lnTo>
                  <a:pt x="153" y="727"/>
                </a:lnTo>
                <a:lnTo>
                  <a:pt x="166" y="727"/>
                </a:lnTo>
                <a:lnTo>
                  <a:pt x="175" y="728"/>
                </a:lnTo>
                <a:lnTo>
                  <a:pt x="184" y="729"/>
                </a:lnTo>
                <a:lnTo>
                  <a:pt x="192" y="730"/>
                </a:lnTo>
                <a:lnTo>
                  <a:pt x="201" y="732"/>
                </a:lnTo>
                <a:lnTo>
                  <a:pt x="218" y="738"/>
                </a:lnTo>
                <a:lnTo>
                  <a:pt x="234" y="746"/>
                </a:lnTo>
                <a:lnTo>
                  <a:pt x="250" y="755"/>
                </a:lnTo>
                <a:lnTo>
                  <a:pt x="265" y="767"/>
                </a:lnTo>
                <a:lnTo>
                  <a:pt x="279" y="778"/>
                </a:lnTo>
                <a:lnTo>
                  <a:pt x="292" y="789"/>
                </a:lnTo>
                <a:lnTo>
                  <a:pt x="299" y="795"/>
                </a:lnTo>
                <a:lnTo>
                  <a:pt x="306" y="802"/>
                </a:lnTo>
                <a:lnTo>
                  <a:pt x="312" y="809"/>
                </a:lnTo>
                <a:lnTo>
                  <a:pt x="318" y="818"/>
                </a:lnTo>
                <a:lnTo>
                  <a:pt x="328" y="834"/>
                </a:lnTo>
                <a:lnTo>
                  <a:pt x="337" y="850"/>
                </a:lnTo>
                <a:lnTo>
                  <a:pt x="342" y="857"/>
                </a:lnTo>
                <a:lnTo>
                  <a:pt x="347" y="864"/>
                </a:lnTo>
                <a:lnTo>
                  <a:pt x="354" y="871"/>
                </a:lnTo>
                <a:lnTo>
                  <a:pt x="359" y="877"/>
                </a:lnTo>
                <a:lnTo>
                  <a:pt x="367" y="881"/>
                </a:lnTo>
                <a:lnTo>
                  <a:pt x="374" y="885"/>
                </a:lnTo>
                <a:lnTo>
                  <a:pt x="382" y="887"/>
                </a:lnTo>
                <a:lnTo>
                  <a:pt x="392" y="888"/>
                </a:lnTo>
                <a:lnTo>
                  <a:pt x="402" y="887"/>
                </a:lnTo>
                <a:lnTo>
                  <a:pt x="412" y="886"/>
                </a:lnTo>
                <a:lnTo>
                  <a:pt x="422" y="884"/>
                </a:lnTo>
                <a:lnTo>
                  <a:pt x="432" y="882"/>
                </a:lnTo>
                <a:lnTo>
                  <a:pt x="442" y="879"/>
                </a:lnTo>
                <a:lnTo>
                  <a:pt x="452" y="877"/>
                </a:lnTo>
                <a:lnTo>
                  <a:pt x="462" y="876"/>
                </a:lnTo>
                <a:lnTo>
                  <a:pt x="471" y="875"/>
                </a:lnTo>
                <a:lnTo>
                  <a:pt x="478" y="876"/>
                </a:lnTo>
                <a:lnTo>
                  <a:pt x="485" y="878"/>
                </a:lnTo>
                <a:lnTo>
                  <a:pt x="489" y="878"/>
                </a:lnTo>
                <a:lnTo>
                  <a:pt x="492" y="878"/>
                </a:lnTo>
                <a:lnTo>
                  <a:pt x="496" y="877"/>
                </a:lnTo>
                <a:lnTo>
                  <a:pt x="499" y="875"/>
                </a:lnTo>
                <a:lnTo>
                  <a:pt x="501" y="883"/>
                </a:lnTo>
                <a:lnTo>
                  <a:pt x="509" y="894"/>
                </a:lnTo>
                <a:lnTo>
                  <a:pt x="515" y="904"/>
                </a:lnTo>
                <a:lnTo>
                  <a:pt x="519" y="912"/>
                </a:lnTo>
                <a:lnTo>
                  <a:pt x="518" y="915"/>
                </a:lnTo>
                <a:lnTo>
                  <a:pt x="516" y="918"/>
                </a:lnTo>
                <a:lnTo>
                  <a:pt x="515" y="920"/>
                </a:lnTo>
                <a:lnTo>
                  <a:pt x="513" y="922"/>
                </a:lnTo>
                <a:lnTo>
                  <a:pt x="508" y="927"/>
                </a:lnTo>
                <a:lnTo>
                  <a:pt x="502" y="930"/>
                </a:lnTo>
                <a:lnTo>
                  <a:pt x="496" y="933"/>
                </a:lnTo>
                <a:lnTo>
                  <a:pt x="490" y="936"/>
                </a:lnTo>
                <a:lnTo>
                  <a:pt x="488" y="937"/>
                </a:lnTo>
                <a:lnTo>
                  <a:pt x="487" y="939"/>
                </a:lnTo>
                <a:lnTo>
                  <a:pt x="486" y="941"/>
                </a:lnTo>
                <a:lnTo>
                  <a:pt x="485" y="943"/>
                </a:lnTo>
                <a:lnTo>
                  <a:pt x="486" y="954"/>
                </a:lnTo>
                <a:lnTo>
                  <a:pt x="488" y="963"/>
                </a:lnTo>
                <a:lnTo>
                  <a:pt x="490" y="970"/>
                </a:lnTo>
                <a:lnTo>
                  <a:pt x="494" y="977"/>
                </a:lnTo>
                <a:lnTo>
                  <a:pt x="499" y="984"/>
                </a:lnTo>
                <a:lnTo>
                  <a:pt x="504" y="989"/>
                </a:lnTo>
                <a:lnTo>
                  <a:pt x="511" y="994"/>
                </a:lnTo>
                <a:lnTo>
                  <a:pt x="519" y="998"/>
                </a:lnTo>
                <a:lnTo>
                  <a:pt x="538" y="998"/>
                </a:lnTo>
                <a:lnTo>
                  <a:pt x="538" y="986"/>
                </a:lnTo>
                <a:lnTo>
                  <a:pt x="539" y="973"/>
                </a:lnTo>
                <a:lnTo>
                  <a:pt x="542" y="962"/>
                </a:lnTo>
                <a:lnTo>
                  <a:pt x="544" y="950"/>
                </a:lnTo>
                <a:lnTo>
                  <a:pt x="548" y="928"/>
                </a:lnTo>
                <a:lnTo>
                  <a:pt x="555" y="906"/>
                </a:lnTo>
                <a:lnTo>
                  <a:pt x="561" y="884"/>
                </a:lnTo>
                <a:lnTo>
                  <a:pt x="566" y="861"/>
                </a:lnTo>
                <a:lnTo>
                  <a:pt x="568" y="850"/>
                </a:lnTo>
                <a:lnTo>
                  <a:pt x="570" y="838"/>
                </a:lnTo>
                <a:lnTo>
                  <a:pt x="571" y="826"/>
                </a:lnTo>
                <a:lnTo>
                  <a:pt x="571" y="813"/>
                </a:lnTo>
                <a:lnTo>
                  <a:pt x="571" y="803"/>
                </a:lnTo>
                <a:lnTo>
                  <a:pt x="569" y="794"/>
                </a:lnTo>
                <a:lnTo>
                  <a:pt x="567" y="786"/>
                </a:lnTo>
                <a:lnTo>
                  <a:pt x="564" y="780"/>
                </a:lnTo>
                <a:lnTo>
                  <a:pt x="559" y="775"/>
                </a:lnTo>
                <a:lnTo>
                  <a:pt x="555" y="771"/>
                </a:lnTo>
                <a:lnTo>
                  <a:pt x="549" y="768"/>
                </a:lnTo>
                <a:lnTo>
                  <a:pt x="545" y="765"/>
                </a:lnTo>
                <a:lnTo>
                  <a:pt x="535" y="759"/>
                </a:lnTo>
                <a:lnTo>
                  <a:pt x="526" y="752"/>
                </a:lnTo>
                <a:lnTo>
                  <a:pt x="523" y="749"/>
                </a:lnTo>
                <a:lnTo>
                  <a:pt x="521" y="745"/>
                </a:lnTo>
                <a:lnTo>
                  <a:pt x="519" y="740"/>
                </a:lnTo>
                <a:lnTo>
                  <a:pt x="519" y="733"/>
                </a:lnTo>
                <a:lnTo>
                  <a:pt x="519" y="728"/>
                </a:lnTo>
                <a:lnTo>
                  <a:pt x="521" y="723"/>
                </a:lnTo>
                <a:lnTo>
                  <a:pt x="523" y="719"/>
                </a:lnTo>
                <a:lnTo>
                  <a:pt x="526" y="716"/>
                </a:lnTo>
                <a:lnTo>
                  <a:pt x="535" y="710"/>
                </a:lnTo>
                <a:lnTo>
                  <a:pt x="546" y="706"/>
                </a:lnTo>
                <a:lnTo>
                  <a:pt x="566" y="700"/>
                </a:lnTo>
                <a:lnTo>
                  <a:pt x="578" y="696"/>
                </a:lnTo>
                <a:lnTo>
                  <a:pt x="578" y="678"/>
                </a:lnTo>
                <a:lnTo>
                  <a:pt x="568" y="673"/>
                </a:lnTo>
                <a:lnTo>
                  <a:pt x="560" y="668"/>
                </a:lnTo>
                <a:lnTo>
                  <a:pt x="556" y="665"/>
                </a:lnTo>
                <a:lnTo>
                  <a:pt x="554" y="662"/>
                </a:lnTo>
                <a:lnTo>
                  <a:pt x="552" y="658"/>
                </a:lnTo>
                <a:lnTo>
                  <a:pt x="552" y="654"/>
                </a:lnTo>
                <a:lnTo>
                  <a:pt x="553" y="651"/>
                </a:lnTo>
                <a:lnTo>
                  <a:pt x="556" y="649"/>
                </a:lnTo>
                <a:lnTo>
                  <a:pt x="563" y="646"/>
                </a:lnTo>
                <a:lnTo>
                  <a:pt x="569" y="644"/>
                </a:lnTo>
                <a:lnTo>
                  <a:pt x="588" y="639"/>
                </a:lnTo>
                <a:lnTo>
                  <a:pt x="611" y="635"/>
                </a:lnTo>
                <a:lnTo>
                  <a:pt x="655" y="628"/>
                </a:lnTo>
                <a:lnTo>
                  <a:pt x="684" y="622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0" name="Freeform 403" descr="Wide upward diagonal"/>
          <p:cNvSpPr>
            <a:spLocks/>
          </p:cNvSpPr>
          <p:nvPr>
            <p:custDataLst>
              <p:tags r:id="rId271"/>
            </p:custDataLst>
          </p:nvPr>
        </p:nvSpPr>
        <p:spPr bwMode="auto">
          <a:xfrm>
            <a:off x="2571750" y="3481388"/>
            <a:ext cx="100013" cy="122237"/>
          </a:xfrm>
          <a:custGeom>
            <a:avLst/>
            <a:gdLst>
              <a:gd name="T0" fmla="*/ 2147483647 w 226"/>
              <a:gd name="T1" fmla="*/ 2147483647 h 237"/>
              <a:gd name="T2" fmla="*/ 2147483647 w 226"/>
              <a:gd name="T3" fmla="*/ 2147483647 h 237"/>
              <a:gd name="T4" fmla="*/ 2147483647 w 226"/>
              <a:gd name="T5" fmla="*/ 2147483647 h 237"/>
              <a:gd name="T6" fmla="*/ 2147483647 w 226"/>
              <a:gd name="T7" fmla="*/ 2147483647 h 237"/>
              <a:gd name="T8" fmla="*/ 2147483647 w 226"/>
              <a:gd name="T9" fmla="*/ 2147483647 h 237"/>
              <a:gd name="T10" fmla="*/ 2147483647 w 226"/>
              <a:gd name="T11" fmla="*/ 2147483647 h 237"/>
              <a:gd name="T12" fmla="*/ 2147483647 w 226"/>
              <a:gd name="T13" fmla="*/ 2147483647 h 237"/>
              <a:gd name="T14" fmla="*/ 2147483647 w 226"/>
              <a:gd name="T15" fmla="*/ 2147483647 h 237"/>
              <a:gd name="T16" fmla="*/ 2147483647 w 226"/>
              <a:gd name="T17" fmla="*/ 2147483647 h 237"/>
              <a:gd name="T18" fmla="*/ 2147483647 w 226"/>
              <a:gd name="T19" fmla="*/ 2147483647 h 237"/>
              <a:gd name="T20" fmla="*/ 2147483647 w 226"/>
              <a:gd name="T21" fmla="*/ 2147483647 h 237"/>
              <a:gd name="T22" fmla="*/ 2147483647 w 226"/>
              <a:gd name="T23" fmla="*/ 2147483647 h 237"/>
              <a:gd name="T24" fmla="*/ 2147483647 w 226"/>
              <a:gd name="T25" fmla="*/ 2147483647 h 237"/>
              <a:gd name="T26" fmla="*/ 2147483647 w 226"/>
              <a:gd name="T27" fmla="*/ 2147483647 h 237"/>
              <a:gd name="T28" fmla="*/ 2147483647 w 226"/>
              <a:gd name="T29" fmla="*/ 2147483647 h 237"/>
              <a:gd name="T30" fmla="*/ 2147483647 w 226"/>
              <a:gd name="T31" fmla="*/ 2147483647 h 237"/>
              <a:gd name="T32" fmla="*/ 2147483647 w 226"/>
              <a:gd name="T33" fmla="*/ 2147483647 h 237"/>
              <a:gd name="T34" fmla="*/ 2147483647 w 226"/>
              <a:gd name="T35" fmla="*/ 2147483647 h 237"/>
              <a:gd name="T36" fmla="*/ 2147483647 w 226"/>
              <a:gd name="T37" fmla="*/ 2147483647 h 237"/>
              <a:gd name="T38" fmla="*/ 2147483647 w 226"/>
              <a:gd name="T39" fmla="*/ 2147483647 h 237"/>
              <a:gd name="T40" fmla="*/ 2147483647 w 226"/>
              <a:gd name="T41" fmla="*/ 2147483647 h 237"/>
              <a:gd name="T42" fmla="*/ 2147483647 w 226"/>
              <a:gd name="T43" fmla="*/ 2147483647 h 237"/>
              <a:gd name="T44" fmla="*/ 2147483647 w 226"/>
              <a:gd name="T45" fmla="*/ 2147483647 h 237"/>
              <a:gd name="T46" fmla="*/ 2147483647 w 226"/>
              <a:gd name="T47" fmla="*/ 2147483647 h 237"/>
              <a:gd name="T48" fmla="*/ 2147483647 w 226"/>
              <a:gd name="T49" fmla="*/ 2147483647 h 237"/>
              <a:gd name="T50" fmla="*/ 2147483647 w 226"/>
              <a:gd name="T51" fmla="*/ 2147483647 h 237"/>
              <a:gd name="T52" fmla="*/ 2147483647 w 226"/>
              <a:gd name="T53" fmla="*/ 2147483647 h 237"/>
              <a:gd name="T54" fmla="*/ 2147483647 w 226"/>
              <a:gd name="T55" fmla="*/ 2147483647 h 237"/>
              <a:gd name="T56" fmla="*/ 2147483647 w 226"/>
              <a:gd name="T57" fmla="*/ 2147483647 h 237"/>
              <a:gd name="T58" fmla="*/ 0 w 226"/>
              <a:gd name="T59" fmla="*/ 2147483647 h 237"/>
              <a:gd name="T60" fmla="*/ 2147483647 w 226"/>
              <a:gd name="T61" fmla="*/ 2147483647 h 237"/>
              <a:gd name="T62" fmla="*/ 2147483647 w 226"/>
              <a:gd name="T63" fmla="*/ 2147483647 h 237"/>
              <a:gd name="T64" fmla="*/ 2147483647 w 226"/>
              <a:gd name="T65" fmla="*/ 2147483647 h 237"/>
              <a:gd name="T66" fmla="*/ 2147483647 w 226"/>
              <a:gd name="T67" fmla="*/ 2147483647 h 237"/>
              <a:gd name="T68" fmla="*/ 2147483647 w 226"/>
              <a:gd name="T69" fmla="*/ 2147483647 h 237"/>
              <a:gd name="T70" fmla="*/ 2147483647 w 226"/>
              <a:gd name="T71" fmla="*/ 2147483647 h 23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26"/>
              <a:gd name="T109" fmla="*/ 0 h 237"/>
              <a:gd name="T110" fmla="*/ 226 w 226"/>
              <a:gd name="T111" fmla="*/ 237 h 23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26" h="237">
                <a:moveTo>
                  <a:pt x="61" y="234"/>
                </a:moveTo>
                <a:lnTo>
                  <a:pt x="63" y="236"/>
                </a:lnTo>
                <a:lnTo>
                  <a:pt x="65" y="237"/>
                </a:lnTo>
                <a:lnTo>
                  <a:pt x="68" y="237"/>
                </a:lnTo>
                <a:lnTo>
                  <a:pt x="70" y="237"/>
                </a:lnTo>
                <a:lnTo>
                  <a:pt x="75" y="235"/>
                </a:lnTo>
                <a:lnTo>
                  <a:pt x="80" y="234"/>
                </a:lnTo>
                <a:lnTo>
                  <a:pt x="83" y="234"/>
                </a:lnTo>
                <a:lnTo>
                  <a:pt x="86" y="232"/>
                </a:lnTo>
                <a:lnTo>
                  <a:pt x="89" y="230"/>
                </a:lnTo>
                <a:lnTo>
                  <a:pt x="92" y="227"/>
                </a:lnTo>
                <a:lnTo>
                  <a:pt x="96" y="223"/>
                </a:lnTo>
                <a:lnTo>
                  <a:pt x="98" y="219"/>
                </a:lnTo>
                <a:lnTo>
                  <a:pt x="99" y="214"/>
                </a:lnTo>
                <a:lnTo>
                  <a:pt x="100" y="209"/>
                </a:lnTo>
                <a:lnTo>
                  <a:pt x="123" y="209"/>
                </a:lnTo>
                <a:lnTo>
                  <a:pt x="145" y="208"/>
                </a:lnTo>
                <a:lnTo>
                  <a:pt x="166" y="205"/>
                </a:lnTo>
                <a:lnTo>
                  <a:pt x="186" y="201"/>
                </a:lnTo>
                <a:lnTo>
                  <a:pt x="195" y="198"/>
                </a:lnTo>
                <a:lnTo>
                  <a:pt x="202" y="195"/>
                </a:lnTo>
                <a:lnTo>
                  <a:pt x="209" y="191"/>
                </a:lnTo>
                <a:lnTo>
                  <a:pt x="215" y="186"/>
                </a:lnTo>
                <a:lnTo>
                  <a:pt x="220" y="181"/>
                </a:lnTo>
                <a:lnTo>
                  <a:pt x="223" y="175"/>
                </a:lnTo>
                <a:lnTo>
                  <a:pt x="225" y="168"/>
                </a:lnTo>
                <a:lnTo>
                  <a:pt x="226" y="161"/>
                </a:lnTo>
                <a:lnTo>
                  <a:pt x="226" y="153"/>
                </a:lnTo>
                <a:lnTo>
                  <a:pt x="225" y="147"/>
                </a:lnTo>
                <a:lnTo>
                  <a:pt x="223" y="140"/>
                </a:lnTo>
                <a:lnTo>
                  <a:pt x="221" y="134"/>
                </a:lnTo>
                <a:lnTo>
                  <a:pt x="215" y="123"/>
                </a:lnTo>
                <a:lnTo>
                  <a:pt x="210" y="112"/>
                </a:lnTo>
                <a:lnTo>
                  <a:pt x="203" y="100"/>
                </a:lnTo>
                <a:lnTo>
                  <a:pt x="198" y="90"/>
                </a:lnTo>
                <a:lnTo>
                  <a:pt x="196" y="84"/>
                </a:lnTo>
                <a:lnTo>
                  <a:pt x="195" y="79"/>
                </a:lnTo>
                <a:lnTo>
                  <a:pt x="193" y="74"/>
                </a:lnTo>
                <a:lnTo>
                  <a:pt x="193" y="68"/>
                </a:lnTo>
                <a:lnTo>
                  <a:pt x="195" y="59"/>
                </a:lnTo>
                <a:lnTo>
                  <a:pt x="197" y="51"/>
                </a:lnTo>
                <a:lnTo>
                  <a:pt x="200" y="43"/>
                </a:lnTo>
                <a:lnTo>
                  <a:pt x="204" y="36"/>
                </a:lnTo>
                <a:lnTo>
                  <a:pt x="213" y="25"/>
                </a:lnTo>
                <a:lnTo>
                  <a:pt x="220" y="19"/>
                </a:lnTo>
                <a:lnTo>
                  <a:pt x="213" y="14"/>
                </a:lnTo>
                <a:lnTo>
                  <a:pt x="203" y="11"/>
                </a:lnTo>
                <a:lnTo>
                  <a:pt x="191" y="7"/>
                </a:lnTo>
                <a:lnTo>
                  <a:pt x="179" y="5"/>
                </a:lnTo>
                <a:lnTo>
                  <a:pt x="154" y="2"/>
                </a:lnTo>
                <a:lnTo>
                  <a:pt x="133" y="0"/>
                </a:lnTo>
                <a:lnTo>
                  <a:pt x="20" y="6"/>
                </a:lnTo>
                <a:lnTo>
                  <a:pt x="20" y="19"/>
                </a:lnTo>
                <a:lnTo>
                  <a:pt x="18" y="31"/>
                </a:lnTo>
                <a:lnTo>
                  <a:pt x="14" y="42"/>
                </a:lnTo>
                <a:lnTo>
                  <a:pt x="10" y="54"/>
                </a:lnTo>
                <a:lnTo>
                  <a:pt x="7" y="66"/>
                </a:lnTo>
                <a:lnTo>
                  <a:pt x="3" y="79"/>
                </a:lnTo>
                <a:lnTo>
                  <a:pt x="1" y="93"/>
                </a:lnTo>
                <a:lnTo>
                  <a:pt x="0" y="111"/>
                </a:lnTo>
                <a:lnTo>
                  <a:pt x="1" y="121"/>
                </a:lnTo>
                <a:lnTo>
                  <a:pt x="3" y="130"/>
                </a:lnTo>
                <a:lnTo>
                  <a:pt x="6" y="138"/>
                </a:lnTo>
                <a:lnTo>
                  <a:pt x="10" y="146"/>
                </a:lnTo>
                <a:lnTo>
                  <a:pt x="19" y="159"/>
                </a:lnTo>
                <a:lnTo>
                  <a:pt x="30" y="173"/>
                </a:lnTo>
                <a:lnTo>
                  <a:pt x="41" y="185"/>
                </a:lnTo>
                <a:lnTo>
                  <a:pt x="51" y="199"/>
                </a:lnTo>
                <a:lnTo>
                  <a:pt x="55" y="207"/>
                </a:lnTo>
                <a:lnTo>
                  <a:pt x="57" y="216"/>
                </a:lnTo>
                <a:lnTo>
                  <a:pt x="59" y="225"/>
                </a:lnTo>
                <a:lnTo>
                  <a:pt x="61" y="234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1" name="Freeform 404"/>
          <p:cNvSpPr>
            <a:spLocks/>
          </p:cNvSpPr>
          <p:nvPr>
            <p:custDataLst>
              <p:tags r:id="rId272"/>
            </p:custDataLst>
          </p:nvPr>
        </p:nvSpPr>
        <p:spPr bwMode="auto">
          <a:xfrm>
            <a:off x="7362825" y="3395663"/>
            <a:ext cx="9525" cy="57150"/>
          </a:xfrm>
          <a:custGeom>
            <a:avLst/>
            <a:gdLst>
              <a:gd name="T0" fmla="*/ 0 w 21"/>
              <a:gd name="T1" fmla="*/ 2147483647 h 62"/>
              <a:gd name="T2" fmla="*/ 2147483647 w 21"/>
              <a:gd name="T3" fmla="*/ 2147483647 h 62"/>
              <a:gd name="T4" fmla="*/ 2147483647 w 21"/>
              <a:gd name="T5" fmla="*/ 2147483647 h 62"/>
              <a:gd name="T6" fmla="*/ 2147483647 w 21"/>
              <a:gd name="T7" fmla="*/ 2147483647 h 62"/>
              <a:gd name="T8" fmla="*/ 2147483647 w 21"/>
              <a:gd name="T9" fmla="*/ 2147483647 h 62"/>
              <a:gd name="T10" fmla="*/ 2147483647 w 21"/>
              <a:gd name="T11" fmla="*/ 2147483647 h 62"/>
              <a:gd name="T12" fmla="*/ 2147483647 w 21"/>
              <a:gd name="T13" fmla="*/ 0 h 62"/>
              <a:gd name="T14" fmla="*/ 2147483647 w 21"/>
              <a:gd name="T15" fmla="*/ 2147483647 h 62"/>
              <a:gd name="T16" fmla="*/ 2147483647 w 21"/>
              <a:gd name="T17" fmla="*/ 2147483647 h 62"/>
              <a:gd name="T18" fmla="*/ 2147483647 w 21"/>
              <a:gd name="T19" fmla="*/ 2147483647 h 62"/>
              <a:gd name="T20" fmla="*/ 2147483647 w 21"/>
              <a:gd name="T21" fmla="*/ 2147483647 h 62"/>
              <a:gd name="T22" fmla="*/ 2147483647 w 21"/>
              <a:gd name="T23" fmla="*/ 2147483647 h 62"/>
              <a:gd name="T24" fmla="*/ 0 w 21"/>
              <a:gd name="T25" fmla="*/ 2147483647 h 62"/>
              <a:gd name="T26" fmla="*/ 0 w 21"/>
              <a:gd name="T27" fmla="*/ 2147483647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"/>
              <a:gd name="T43" fmla="*/ 0 h 62"/>
              <a:gd name="T44" fmla="*/ 21 w 21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02" name="Freeform 405"/>
          <p:cNvSpPr>
            <a:spLocks/>
          </p:cNvSpPr>
          <p:nvPr>
            <p:custDataLst>
              <p:tags r:id="rId273"/>
            </p:custDataLst>
          </p:nvPr>
        </p:nvSpPr>
        <p:spPr bwMode="auto">
          <a:xfrm>
            <a:off x="7313613" y="2209800"/>
            <a:ext cx="19050" cy="57150"/>
          </a:xfrm>
          <a:custGeom>
            <a:avLst/>
            <a:gdLst>
              <a:gd name="T0" fmla="*/ 2147483647 w 52"/>
              <a:gd name="T1" fmla="*/ 2147483647 h 50"/>
              <a:gd name="T2" fmla="*/ 0 w 52"/>
              <a:gd name="T3" fmla="*/ 2147483647 h 50"/>
              <a:gd name="T4" fmla="*/ 2147483647 w 52"/>
              <a:gd name="T5" fmla="*/ 2147483647 h 50"/>
              <a:gd name="T6" fmla="*/ 2147483647 w 52"/>
              <a:gd name="T7" fmla="*/ 2147483647 h 50"/>
              <a:gd name="T8" fmla="*/ 2147483647 w 52"/>
              <a:gd name="T9" fmla="*/ 2147483647 h 50"/>
              <a:gd name="T10" fmla="*/ 2147483647 w 52"/>
              <a:gd name="T11" fmla="*/ 2147483647 h 50"/>
              <a:gd name="T12" fmla="*/ 2147483647 w 52"/>
              <a:gd name="T13" fmla="*/ 2147483647 h 50"/>
              <a:gd name="T14" fmla="*/ 2147483647 w 52"/>
              <a:gd name="T15" fmla="*/ 2147483647 h 50"/>
              <a:gd name="T16" fmla="*/ 2147483647 w 52"/>
              <a:gd name="T17" fmla="*/ 2147483647 h 50"/>
              <a:gd name="T18" fmla="*/ 2147483647 w 52"/>
              <a:gd name="T19" fmla="*/ 0 h 50"/>
              <a:gd name="T20" fmla="*/ 2147483647 w 52"/>
              <a:gd name="T21" fmla="*/ 2147483647 h 50"/>
              <a:gd name="T22" fmla="*/ 2147483647 w 52"/>
              <a:gd name="T23" fmla="*/ 2147483647 h 50"/>
              <a:gd name="T24" fmla="*/ 2147483647 w 52"/>
              <a:gd name="T25" fmla="*/ 2147483647 h 50"/>
              <a:gd name="T26" fmla="*/ 2147483647 w 52"/>
              <a:gd name="T27" fmla="*/ 2147483647 h 50"/>
              <a:gd name="T28" fmla="*/ 2147483647 w 52"/>
              <a:gd name="T29" fmla="*/ 2147483647 h 50"/>
              <a:gd name="T30" fmla="*/ 2147483647 w 52"/>
              <a:gd name="T31" fmla="*/ 2147483647 h 5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52"/>
              <a:gd name="T49" fmla="*/ 0 h 50"/>
              <a:gd name="T50" fmla="*/ 52 w 52"/>
              <a:gd name="T51" fmla="*/ 50 h 50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52" h="50">
                <a:moveTo>
                  <a:pt x="13" y="50"/>
                </a:moveTo>
                <a:lnTo>
                  <a:pt x="0" y="32"/>
                </a:lnTo>
                <a:lnTo>
                  <a:pt x="2" y="25"/>
                </a:lnTo>
                <a:lnTo>
                  <a:pt x="6" y="18"/>
                </a:lnTo>
                <a:lnTo>
                  <a:pt x="12" y="13"/>
                </a:lnTo>
                <a:lnTo>
                  <a:pt x="18" y="9"/>
                </a:lnTo>
                <a:lnTo>
                  <a:pt x="26" y="5"/>
                </a:lnTo>
                <a:lnTo>
                  <a:pt x="34" y="3"/>
                </a:lnTo>
                <a:lnTo>
                  <a:pt x="43" y="1"/>
                </a:lnTo>
                <a:lnTo>
                  <a:pt x="52" y="0"/>
                </a:lnTo>
                <a:lnTo>
                  <a:pt x="40" y="11"/>
                </a:lnTo>
                <a:lnTo>
                  <a:pt x="27" y="22"/>
                </a:lnTo>
                <a:lnTo>
                  <a:pt x="22" y="30"/>
                </a:lnTo>
                <a:lnTo>
                  <a:pt x="17" y="36"/>
                </a:lnTo>
                <a:lnTo>
                  <a:pt x="14" y="43"/>
                </a:lnTo>
                <a:lnTo>
                  <a:pt x="13" y="5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3" name="Freeform 406"/>
          <p:cNvSpPr>
            <a:spLocks/>
          </p:cNvSpPr>
          <p:nvPr>
            <p:custDataLst>
              <p:tags r:id="rId274"/>
            </p:custDataLst>
          </p:nvPr>
        </p:nvSpPr>
        <p:spPr bwMode="auto">
          <a:xfrm>
            <a:off x="7172325" y="2211388"/>
            <a:ext cx="141288" cy="125412"/>
          </a:xfrm>
          <a:custGeom>
            <a:avLst/>
            <a:gdLst>
              <a:gd name="T0" fmla="*/ 2147483647 w 320"/>
              <a:gd name="T1" fmla="*/ 2147483647 h 234"/>
              <a:gd name="T2" fmla="*/ 2147483647 w 320"/>
              <a:gd name="T3" fmla="*/ 2147483647 h 234"/>
              <a:gd name="T4" fmla="*/ 2147483647 w 320"/>
              <a:gd name="T5" fmla="*/ 2147483647 h 234"/>
              <a:gd name="T6" fmla="*/ 2147483647 w 320"/>
              <a:gd name="T7" fmla="*/ 2147483647 h 234"/>
              <a:gd name="T8" fmla="*/ 2147483647 w 320"/>
              <a:gd name="T9" fmla="*/ 2147483647 h 234"/>
              <a:gd name="T10" fmla="*/ 2147483647 w 320"/>
              <a:gd name="T11" fmla="*/ 2147483647 h 234"/>
              <a:gd name="T12" fmla="*/ 2147483647 w 320"/>
              <a:gd name="T13" fmla="*/ 2147483647 h 234"/>
              <a:gd name="T14" fmla="*/ 2147483647 w 320"/>
              <a:gd name="T15" fmla="*/ 2147483647 h 234"/>
              <a:gd name="T16" fmla="*/ 2147483647 w 320"/>
              <a:gd name="T17" fmla="*/ 2147483647 h 234"/>
              <a:gd name="T18" fmla="*/ 2147483647 w 320"/>
              <a:gd name="T19" fmla="*/ 2147483647 h 234"/>
              <a:gd name="T20" fmla="*/ 2147483647 w 320"/>
              <a:gd name="T21" fmla="*/ 2147483647 h 234"/>
              <a:gd name="T22" fmla="*/ 2147483647 w 320"/>
              <a:gd name="T23" fmla="*/ 2147483647 h 234"/>
              <a:gd name="T24" fmla="*/ 2147483647 w 320"/>
              <a:gd name="T25" fmla="*/ 2147483647 h 234"/>
              <a:gd name="T26" fmla="*/ 2147483647 w 320"/>
              <a:gd name="T27" fmla="*/ 2147483647 h 234"/>
              <a:gd name="T28" fmla="*/ 2147483647 w 320"/>
              <a:gd name="T29" fmla="*/ 2147483647 h 234"/>
              <a:gd name="T30" fmla="*/ 2147483647 w 320"/>
              <a:gd name="T31" fmla="*/ 2147483647 h 234"/>
              <a:gd name="T32" fmla="*/ 2147483647 w 320"/>
              <a:gd name="T33" fmla="*/ 2147483647 h 234"/>
              <a:gd name="T34" fmla="*/ 2147483647 w 320"/>
              <a:gd name="T35" fmla="*/ 2147483647 h 234"/>
              <a:gd name="T36" fmla="*/ 2147483647 w 320"/>
              <a:gd name="T37" fmla="*/ 2147483647 h 234"/>
              <a:gd name="T38" fmla="*/ 2147483647 w 320"/>
              <a:gd name="T39" fmla="*/ 2147483647 h 234"/>
              <a:gd name="T40" fmla="*/ 2147483647 w 320"/>
              <a:gd name="T41" fmla="*/ 2147483647 h 234"/>
              <a:gd name="T42" fmla="*/ 2147483647 w 320"/>
              <a:gd name="T43" fmla="*/ 2147483647 h 234"/>
              <a:gd name="T44" fmla="*/ 2147483647 w 320"/>
              <a:gd name="T45" fmla="*/ 0 h 234"/>
              <a:gd name="T46" fmla="*/ 2147483647 w 320"/>
              <a:gd name="T47" fmla="*/ 0 h 234"/>
              <a:gd name="T48" fmla="*/ 2147483647 w 320"/>
              <a:gd name="T49" fmla="*/ 2147483647 h 234"/>
              <a:gd name="T50" fmla="*/ 2147483647 w 320"/>
              <a:gd name="T51" fmla="*/ 2147483647 h 234"/>
              <a:gd name="T52" fmla="*/ 2147483647 w 320"/>
              <a:gd name="T53" fmla="*/ 2147483647 h 234"/>
              <a:gd name="T54" fmla="*/ 2147483647 w 320"/>
              <a:gd name="T55" fmla="*/ 2147483647 h 234"/>
              <a:gd name="T56" fmla="*/ 2147483647 w 320"/>
              <a:gd name="T57" fmla="*/ 2147483647 h 234"/>
              <a:gd name="T58" fmla="*/ 2147483647 w 320"/>
              <a:gd name="T59" fmla="*/ 2147483647 h 234"/>
              <a:gd name="T60" fmla="*/ 2147483647 w 320"/>
              <a:gd name="T61" fmla="*/ 2147483647 h 234"/>
              <a:gd name="T62" fmla="*/ 2147483647 w 320"/>
              <a:gd name="T63" fmla="*/ 2147483647 h 234"/>
              <a:gd name="T64" fmla="*/ 2147483647 w 320"/>
              <a:gd name="T65" fmla="*/ 2147483647 h 234"/>
              <a:gd name="T66" fmla="*/ 2147483647 w 320"/>
              <a:gd name="T67" fmla="*/ 2147483647 h 234"/>
              <a:gd name="T68" fmla="*/ 2147483647 w 320"/>
              <a:gd name="T69" fmla="*/ 2147483647 h 234"/>
              <a:gd name="T70" fmla="*/ 2147483647 w 320"/>
              <a:gd name="T71" fmla="*/ 2147483647 h 234"/>
              <a:gd name="T72" fmla="*/ 2147483647 w 320"/>
              <a:gd name="T73" fmla="*/ 2147483647 h 234"/>
              <a:gd name="T74" fmla="*/ 2147483647 w 320"/>
              <a:gd name="T75" fmla="*/ 2147483647 h 234"/>
              <a:gd name="T76" fmla="*/ 2147483647 w 320"/>
              <a:gd name="T77" fmla="*/ 2147483647 h 234"/>
              <a:gd name="T78" fmla="*/ 2147483647 w 320"/>
              <a:gd name="T79" fmla="*/ 2147483647 h 234"/>
              <a:gd name="T80" fmla="*/ 2147483647 w 320"/>
              <a:gd name="T81" fmla="*/ 2147483647 h 234"/>
              <a:gd name="T82" fmla="*/ 2147483647 w 320"/>
              <a:gd name="T83" fmla="*/ 2147483647 h 234"/>
              <a:gd name="T84" fmla="*/ 2147483647 w 320"/>
              <a:gd name="T85" fmla="*/ 2147483647 h 234"/>
              <a:gd name="T86" fmla="*/ 2147483647 w 320"/>
              <a:gd name="T87" fmla="*/ 2147483647 h 234"/>
              <a:gd name="T88" fmla="*/ 2147483647 w 320"/>
              <a:gd name="T89" fmla="*/ 2147483647 h 234"/>
              <a:gd name="T90" fmla="*/ 2147483647 w 320"/>
              <a:gd name="T91" fmla="*/ 2147483647 h 234"/>
              <a:gd name="T92" fmla="*/ 2147483647 w 320"/>
              <a:gd name="T93" fmla="*/ 2147483647 h 234"/>
              <a:gd name="T94" fmla="*/ 2147483647 w 320"/>
              <a:gd name="T95" fmla="*/ 2147483647 h 234"/>
              <a:gd name="T96" fmla="*/ 2147483647 w 320"/>
              <a:gd name="T97" fmla="*/ 2147483647 h 234"/>
              <a:gd name="T98" fmla="*/ 2147483647 w 320"/>
              <a:gd name="T99" fmla="*/ 2147483647 h 234"/>
              <a:gd name="T100" fmla="*/ 2147483647 w 320"/>
              <a:gd name="T101" fmla="*/ 2147483647 h 234"/>
              <a:gd name="T102" fmla="*/ 2147483647 w 320"/>
              <a:gd name="T103" fmla="*/ 2147483647 h 234"/>
              <a:gd name="T104" fmla="*/ 2147483647 w 320"/>
              <a:gd name="T105" fmla="*/ 2147483647 h 234"/>
              <a:gd name="T106" fmla="*/ 2147483647 w 320"/>
              <a:gd name="T107" fmla="*/ 2147483647 h 234"/>
              <a:gd name="T108" fmla="*/ 2147483647 w 320"/>
              <a:gd name="T109" fmla="*/ 2147483647 h 234"/>
              <a:gd name="T110" fmla="*/ 2147483647 w 320"/>
              <a:gd name="T111" fmla="*/ 2147483647 h 234"/>
              <a:gd name="T112" fmla="*/ 2147483647 w 320"/>
              <a:gd name="T113" fmla="*/ 2147483647 h 234"/>
              <a:gd name="T114" fmla="*/ 2147483647 w 320"/>
              <a:gd name="T115" fmla="*/ 2147483647 h 234"/>
              <a:gd name="T116" fmla="*/ 2147483647 w 320"/>
              <a:gd name="T117" fmla="*/ 2147483647 h 23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320"/>
              <a:gd name="T178" fmla="*/ 0 h 234"/>
              <a:gd name="T179" fmla="*/ 320 w 320"/>
              <a:gd name="T180" fmla="*/ 234 h 23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320" h="234">
                <a:moveTo>
                  <a:pt x="87" y="234"/>
                </a:moveTo>
                <a:lnTo>
                  <a:pt x="76" y="231"/>
                </a:lnTo>
                <a:lnTo>
                  <a:pt x="61" y="228"/>
                </a:lnTo>
                <a:lnTo>
                  <a:pt x="61" y="226"/>
                </a:lnTo>
                <a:lnTo>
                  <a:pt x="63" y="224"/>
                </a:lnTo>
                <a:lnTo>
                  <a:pt x="66" y="222"/>
                </a:lnTo>
                <a:lnTo>
                  <a:pt x="70" y="220"/>
                </a:lnTo>
                <a:lnTo>
                  <a:pt x="77" y="217"/>
                </a:lnTo>
                <a:lnTo>
                  <a:pt x="80" y="216"/>
                </a:lnTo>
                <a:lnTo>
                  <a:pt x="64" y="204"/>
                </a:lnTo>
                <a:lnTo>
                  <a:pt x="50" y="194"/>
                </a:lnTo>
                <a:lnTo>
                  <a:pt x="43" y="189"/>
                </a:lnTo>
                <a:lnTo>
                  <a:pt x="38" y="182"/>
                </a:lnTo>
                <a:lnTo>
                  <a:pt x="36" y="179"/>
                </a:lnTo>
                <a:lnTo>
                  <a:pt x="34" y="175"/>
                </a:lnTo>
                <a:lnTo>
                  <a:pt x="34" y="171"/>
                </a:lnTo>
                <a:lnTo>
                  <a:pt x="33" y="167"/>
                </a:lnTo>
                <a:lnTo>
                  <a:pt x="34" y="164"/>
                </a:lnTo>
                <a:lnTo>
                  <a:pt x="34" y="160"/>
                </a:lnTo>
                <a:lnTo>
                  <a:pt x="36" y="157"/>
                </a:lnTo>
                <a:lnTo>
                  <a:pt x="38" y="154"/>
                </a:lnTo>
                <a:lnTo>
                  <a:pt x="43" y="149"/>
                </a:lnTo>
                <a:lnTo>
                  <a:pt x="50" y="145"/>
                </a:lnTo>
                <a:lnTo>
                  <a:pt x="56" y="141"/>
                </a:lnTo>
                <a:lnTo>
                  <a:pt x="64" y="139"/>
                </a:lnTo>
                <a:lnTo>
                  <a:pt x="73" y="137"/>
                </a:lnTo>
                <a:lnTo>
                  <a:pt x="80" y="137"/>
                </a:lnTo>
                <a:lnTo>
                  <a:pt x="80" y="126"/>
                </a:lnTo>
                <a:lnTo>
                  <a:pt x="80" y="111"/>
                </a:lnTo>
                <a:lnTo>
                  <a:pt x="67" y="111"/>
                </a:lnTo>
                <a:lnTo>
                  <a:pt x="61" y="111"/>
                </a:lnTo>
                <a:lnTo>
                  <a:pt x="61" y="102"/>
                </a:lnTo>
                <a:lnTo>
                  <a:pt x="61" y="93"/>
                </a:lnTo>
                <a:lnTo>
                  <a:pt x="60" y="86"/>
                </a:lnTo>
                <a:lnTo>
                  <a:pt x="58" y="79"/>
                </a:lnTo>
                <a:lnTo>
                  <a:pt x="55" y="70"/>
                </a:lnTo>
                <a:lnTo>
                  <a:pt x="53" y="62"/>
                </a:lnTo>
                <a:lnTo>
                  <a:pt x="46" y="46"/>
                </a:lnTo>
                <a:lnTo>
                  <a:pt x="40" y="32"/>
                </a:lnTo>
                <a:lnTo>
                  <a:pt x="33" y="31"/>
                </a:lnTo>
                <a:lnTo>
                  <a:pt x="27" y="29"/>
                </a:lnTo>
                <a:lnTo>
                  <a:pt x="20" y="25"/>
                </a:lnTo>
                <a:lnTo>
                  <a:pt x="16" y="21"/>
                </a:lnTo>
                <a:lnTo>
                  <a:pt x="7" y="10"/>
                </a:lnTo>
                <a:lnTo>
                  <a:pt x="0" y="0"/>
                </a:lnTo>
                <a:lnTo>
                  <a:pt x="9" y="0"/>
                </a:lnTo>
                <a:lnTo>
                  <a:pt x="17" y="0"/>
                </a:lnTo>
                <a:lnTo>
                  <a:pt x="24" y="0"/>
                </a:lnTo>
                <a:lnTo>
                  <a:pt x="33" y="0"/>
                </a:lnTo>
                <a:lnTo>
                  <a:pt x="38" y="3"/>
                </a:lnTo>
                <a:lnTo>
                  <a:pt x="45" y="8"/>
                </a:lnTo>
                <a:lnTo>
                  <a:pt x="56" y="16"/>
                </a:lnTo>
                <a:lnTo>
                  <a:pt x="67" y="26"/>
                </a:lnTo>
                <a:lnTo>
                  <a:pt x="78" y="35"/>
                </a:lnTo>
                <a:lnTo>
                  <a:pt x="88" y="42"/>
                </a:lnTo>
                <a:lnTo>
                  <a:pt x="96" y="48"/>
                </a:lnTo>
                <a:lnTo>
                  <a:pt x="100" y="50"/>
                </a:lnTo>
                <a:lnTo>
                  <a:pt x="119" y="58"/>
                </a:lnTo>
                <a:lnTo>
                  <a:pt x="135" y="65"/>
                </a:lnTo>
                <a:lnTo>
                  <a:pt x="152" y="70"/>
                </a:lnTo>
                <a:lnTo>
                  <a:pt x="166" y="76"/>
                </a:lnTo>
                <a:lnTo>
                  <a:pt x="181" y="79"/>
                </a:lnTo>
                <a:lnTo>
                  <a:pt x="197" y="82"/>
                </a:lnTo>
                <a:lnTo>
                  <a:pt x="214" y="85"/>
                </a:lnTo>
                <a:lnTo>
                  <a:pt x="233" y="87"/>
                </a:lnTo>
                <a:lnTo>
                  <a:pt x="236" y="77"/>
                </a:lnTo>
                <a:lnTo>
                  <a:pt x="240" y="62"/>
                </a:lnTo>
                <a:lnTo>
                  <a:pt x="257" y="83"/>
                </a:lnTo>
                <a:lnTo>
                  <a:pt x="275" y="100"/>
                </a:lnTo>
                <a:lnTo>
                  <a:pt x="284" y="107"/>
                </a:lnTo>
                <a:lnTo>
                  <a:pt x="293" y="113"/>
                </a:lnTo>
                <a:lnTo>
                  <a:pt x="305" y="119"/>
                </a:lnTo>
                <a:lnTo>
                  <a:pt x="320" y="123"/>
                </a:lnTo>
                <a:lnTo>
                  <a:pt x="297" y="133"/>
                </a:lnTo>
                <a:lnTo>
                  <a:pt x="277" y="141"/>
                </a:lnTo>
                <a:lnTo>
                  <a:pt x="268" y="144"/>
                </a:lnTo>
                <a:lnTo>
                  <a:pt x="258" y="147"/>
                </a:lnTo>
                <a:lnTo>
                  <a:pt x="249" y="148"/>
                </a:lnTo>
                <a:lnTo>
                  <a:pt x="240" y="149"/>
                </a:lnTo>
                <a:lnTo>
                  <a:pt x="237" y="159"/>
                </a:lnTo>
                <a:lnTo>
                  <a:pt x="234" y="170"/>
                </a:lnTo>
                <a:lnTo>
                  <a:pt x="232" y="176"/>
                </a:lnTo>
                <a:lnTo>
                  <a:pt x="231" y="181"/>
                </a:lnTo>
                <a:lnTo>
                  <a:pt x="231" y="187"/>
                </a:lnTo>
                <a:lnTo>
                  <a:pt x="233" y="192"/>
                </a:lnTo>
                <a:lnTo>
                  <a:pt x="222" y="192"/>
                </a:lnTo>
                <a:lnTo>
                  <a:pt x="213" y="191"/>
                </a:lnTo>
                <a:lnTo>
                  <a:pt x="204" y="189"/>
                </a:lnTo>
                <a:lnTo>
                  <a:pt x="198" y="187"/>
                </a:lnTo>
                <a:lnTo>
                  <a:pt x="186" y="181"/>
                </a:lnTo>
                <a:lnTo>
                  <a:pt x="176" y="176"/>
                </a:lnTo>
                <a:lnTo>
                  <a:pt x="168" y="170"/>
                </a:lnTo>
                <a:lnTo>
                  <a:pt x="159" y="165"/>
                </a:lnTo>
                <a:lnTo>
                  <a:pt x="155" y="164"/>
                </a:lnTo>
                <a:lnTo>
                  <a:pt x="151" y="162"/>
                </a:lnTo>
                <a:lnTo>
                  <a:pt x="145" y="161"/>
                </a:lnTo>
                <a:lnTo>
                  <a:pt x="140" y="161"/>
                </a:lnTo>
                <a:lnTo>
                  <a:pt x="131" y="162"/>
                </a:lnTo>
                <a:lnTo>
                  <a:pt x="122" y="164"/>
                </a:lnTo>
                <a:lnTo>
                  <a:pt x="114" y="167"/>
                </a:lnTo>
                <a:lnTo>
                  <a:pt x="108" y="170"/>
                </a:lnTo>
                <a:lnTo>
                  <a:pt x="100" y="173"/>
                </a:lnTo>
                <a:lnTo>
                  <a:pt x="94" y="176"/>
                </a:lnTo>
                <a:lnTo>
                  <a:pt x="87" y="178"/>
                </a:lnTo>
                <a:lnTo>
                  <a:pt x="80" y="179"/>
                </a:lnTo>
                <a:lnTo>
                  <a:pt x="85" y="183"/>
                </a:lnTo>
                <a:lnTo>
                  <a:pt x="90" y="188"/>
                </a:lnTo>
                <a:lnTo>
                  <a:pt x="96" y="191"/>
                </a:lnTo>
                <a:lnTo>
                  <a:pt x="101" y="194"/>
                </a:lnTo>
                <a:lnTo>
                  <a:pt x="116" y="200"/>
                </a:lnTo>
                <a:lnTo>
                  <a:pt x="133" y="204"/>
                </a:lnTo>
                <a:lnTo>
                  <a:pt x="126" y="212"/>
                </a:lnTo>
                <a:lnTo>
                  <a:pt x="119" y="219"/>
                </a:lnTo>
                <a:lnTo>
                  <a:pt x="113" y="224"/>
                </a:lnTo>
                <a:lnTo>
                  <a:pt x="108" y="228"/>
                </a:lnTo>
                <a:lnTo>
                  <a:pt x="102" y="231"/>
                </a:lnTo>
                <a:lnTo>
                  <a:pt x="97" y="233"/>
                </a:lnTo>
                <a:lnTo>
                  <a:pt x="91" y="234"/>
                </a:lnTo>
                <a:lnTo>
                  <a:pt x="87" y="23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4" name="Freeform 407"/>
          <p:cNvSpPr>
            <a:spLocks/>
          </p:cNvSpPr>
          <p:nvPr>
            <p:custDataLst>
              <p:tags r:id="rId275"/>
            </p:custDataLst>
          </p:nvPr>
        </p:nvSpPr>
        <p:spPr bwMode="auto">
          <a:xfrm>
            <a:off x="7373938" y="2047875"/>
            <a:ext cx="14287" cy="57150"/>
          </a:xfrm>
          <a:custGeom>
            <a:avLst/>
            <a:gdLst>
              <a:gd name="T0" fmla="*/ 0 w 26"/>
              <a:gd name="T1" fmla="*/ 2147483647 h 36"/>
              <a:gd name="T2" fmla="*/ 2147483647 w 26"/>
              <a:gd name="T3" fmla="*/ 2147483647 h 36"/>
              <a:gd name="T4" fmla="*/ 2147483647 w 26"/>
              <a:gd name="T5" fmla="*/ 2147483647 h 36"/>
              <a:gd name="T6" fmla="*/ 2147483647 w 26"/>
              <a:gd name="T7" fmla="*/ 2147483647 h 36"/>
              <a:gd name="T8" fmla="*/ 2147483647 w 26"/>
              <a:gd name="T9" fmla="*/ 0 h 36"/>
              <a:gd name="T10" fmla="*/ 2147483647 w 26"/>
              <a:gd name="T11" fmla="*/ 2147483647 h 36"/>
              <a:gd name="T12" fmla="*/ 2147483647 w 26"/>
              <a:gd name="T13" fmla="*/ 2147483647 h 36"/>
              <a:gd name="T14" fmla="*/ 2147483647 w 26"/>
              <a:gd name="T15" fmla="*/ 2147483647 h 36"/>
              <a:gd name="T16" fmla="*/ 2147483647 w 26"/>
              <a:gd name="T17" fmla="*/ 2147483647 h 36"/>
              <a:gd name="T18" fmla="*/ 2147483647 w 26"/>
              <a:gd name="T19" fmla="*/ 2147483647 h 36"/>
              <a:gd name="T20" fmla="*/ 2147483647 w 26"/>
              <a:gd name="T21" fmla="*/ 2147483647 h 36"/>
              <a:gd name="T22" fmla="*/ 2147483647 w 26"/>
              <a:gd name="T23" fmla="*/ 2147483647 h 36"/>
              <a:gd name="T24" fmla="*/ 2147483647 w 26"/>
              <a:gd name="T25" fmla="*/ 2147483647 h 36"/>
              <a:gd name="T26" fmla="*/ 2147483647 w 26"/>
              <a:gd name="T27" fmla="*/ 2147483647 h 36"/>
              <a:gd name="T28" fmla="*/ 0 w 26"/>
              <a:gd name="T29" fmla="*/ 2147483647 h 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6"/>
              <a:gd name="T46" fmla="*/ 0 h 36"/>
              <a:gd name="T47" fmla="*/ 26 w 26"/>
              <a:gd name="T48" fmla="*/ 36 h 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6" h="36">
                <a:moveTo>
                  <a:pt x="0" y="36"/>
                </a:moveTo>
                <a:lnTo>
                  <a:pt x="3" y="31"/>
                </a:lnTo>
                <a:lnTo>
                  <a:pt x="10" y="20"/>
                </a:lnTo>
                <a:lnTo>
                  <a:pt x="18" y="8"/>
                </a:lnTo>
                <a:lnTo>
                  <a:pt x="26" y="0"/>
                </a:lnTo>
                <a:lnTo>
                  <a:pt x="26" y="9"/>
                </a:lnTo>
                <a:lnTo>
                  <a:pt x="26" y="18"/>
                </a:lnTo>
                <a:lnTo>
                  <a:pt x="25" y="22"/>
                </a:lnTo>
                <a:lnTo>
                  <a:pt x="24" y="26"/>
                </a:lnTo>
                <a:lnTo>
                  <a:pt x="21" y="29"/>
                </a:lnTo>
                <a:lnTo>
                  <a:pt x="17" y="32"/>
                </a:lnTo>
                <a:lnTo>
                  <a:pt x="14" y="34"/>
                </a:lnTo>
                <a:lnTo>
                  <a:pt x="10" y="35"/>
                </a:lnTo>
                <a:lnTo>
                  <a:pt x="4" y="36"/>
                </a:lnTo>
                <a:lnTo>
                  <a:pt x="0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5" name="Freeform 408"/>
          <p:cNvSpPr>
            <a:spLocks/>
          </p:cNvSpPr>
          <p:nvPr>
            <p:custDataLst>
              <p:tags r:id="rId276"/>
            </p:custDataLst>
          </p:nvPr>
        </p:nvSpPr>
        <p:spPr bwMode="auto">
          <a:xfrm>
            <a:off x="7385050" y="2076450"/>
            <a:ext cx="3175" cy="60325"/>
          </a:xfrm>
          <a:custGeom>
            <a:avLst/>
            <a:gdLst>
              <a:gd name="T0" fmla="*/ 0 w 6"/>
              <a:gd name="T1" fmla="*/ 2147483647 h 37"/>
              <a:gd name="T2" fmla="*/ 0 w 6"/>
              <a:gd name="T3" fmla="*/ 0 h 37"/>
              <a:gd name="T4" fmla="*/ 2147483647 w 6"/>
              <a:gd name="T5" fmla="*/ 0 h 37"/>
              <a:gd name="T6" fmla="*/ 2147483647 w 6"/>
              <a:gd name="T7" fmla="*/ 2147483647 h 37"/>
              <a:gd name="T8" fmla="*/ 0 w 6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"/>
              <a:gd name="T16" fmla="*/ 0 h 37"/>
              <a:gd name="T17" fmla="*/ 6 w 6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" h="37">
                <a:moveTo>
                  <a:pt x="0" y="37"/>
                </a:moveTo>
                <a:lnTo>
                  <a:pt x="0" y="0"/>
                </a:lnTo>
                <a:lnTo>
                  <a:pt x="6" y="0"/>
                </a:lnTo>
                <a:lnTo>
                  <a:pt x="6" y="31"/>
                </a:lnTo>
                <a:lnTo>
                  <a:pt x="0" y="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6" name="Freeform 409"/>
          <p:cNvSpPr>
            <a:spLocks/>
          </p:cNvSpPr>
          <p:nvPr>
            <p:custDataLst>
              <p:tags r:id="rId277"/>
            </p:custDataLst>
          </p:nvPr>
        </p:nvSpPr>
        <p:spPr bwMode="auto">
          <a:xfrm>
            <a:off x="7372350" y="2159000"/>
            <a:ext cx="9525" cy="55563"/>
          </a:xfrm>
          <a:custGeom>
            <a:avLst/>
            <a:gdLst>
              <a:gd name="T0" fmla="*/ 0 w 20"/>
              <a:gd name="T1" fmla="*/ 2147483647 h 43"/>
              <a:gd name="T2" fmla="*/ 0 w 20"/>
              <a:gd name="T3" fmla="*/ 2147483647 h 43"/>
              <a:gd name="T4" fmla="*/ 0 w 20"/>
              <a:gd name="T5" fmla="*/ 2147483647 h 43"/>
              <a:gd name="T6" fmla="*/ 2147483647 w 20"/>
              <a:gd name="T7" fmla="*/ 2147483647 h 43"/>
              <a:gd name="T8" fmla="*/ 2147483647 w 20"/>
              <a:gd name="T9" fmla="*/ 0 h 43"/>
              <a:gd name="T10" fmla="*/ 2147483647 w 20"/>
              <a:gd name="T11" fmla="*/ 2147483647 h 43"/>
              <a:gd name="T12" fmla="*/ 2147483647 w 20"/>
              <a:gd name="T13" fmla="*/ 2147483647 h 43"/>
              <a:gd name="T14" fmla="*/ 2147483647 w 20"/>
              <a:gd name="T15" fmla="*/ 2147483647 h 43"/>
              <a:gd name="T16" fmla="*/ 2147483647 w 20"/>
              <a:gd name="T17" fmla="*/ 2147483647 h 43"/>
              <a:gd name="T18" fmla="*/ 2147483647 w 20"/>
              <a:gd name="T19" fmla="*/ 2147483647 h 43"/>
              <a:gd name="T20" fmla="*/ 2147483647 w 20"/>
              <a:gd name="T21" fmla="*/ 2147483647 h 43"/>
              <a:gd name="T22" fmla="*/ 2147483647 w 20"/>
              <a:gd name="T23" fmla="*/ 2147483647 h 43"/>
              <a:gd name="T24" fmla="*/ 2147483647 w 20"/>
              <a:gd name="T25" fmla="*/ 2147483647 h 43"/>
              <a:gd name="T26" fmla="*/ 2147483647 w 20"/>
              <a:gd name="T27" fmla="*/ 2147483647 h 43"/>
              <a:gd name="T28" fmla="*/ 2147483647 w 20"/>
              <a:gd name="T29" fmla="*/ 2147483647 h 43"/>
              <a:gd name="T30" fmla="*/ 2147483647 w 20"/>
              <a:gd name="T31" fmla="*/ 2147483647 h 43"/>
              <a:gd name="T32" fmla="*/ 2147483647 w 20"/>
              <a:gd name="T33" fmla="*/ 2147483647 h 43"/>
              <a:gd name="T34" fmla="*/ 2147483647 w 20"/>
              <a:gd name="T35" fmla="*/ 2147483647 h 43"/>
              <a:gd name="T36" fmla="*/ 0 w 20"/>
              <a:gd name="T37" fmla="*/ 2147483647 h 43"/>
              <a:gd name="T38" fmla="*/ 0 w 20"/>
              <a:gd name="T39" fmla="*/ 2147483647 h 4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"/>
              <a:gd name="T61" fmla="*/ 0 h 43"/>
              <a:gd name="T62" fmla="*/ 20 w 20"/>
              <a:gd name="T63" fmla="*/ 43 h 43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" h="43">
                <a:moveTo>
                  <a:pt x="0" y="31"/>
                </a:moveTo>
                <a:lnTo>
                  <a:pt x="0" y="25"/>
                </a:lnTo>
                <a:lnTo>
                  <a:pt x="0" y="18"/>
                </a:lnTo>
                <a:lnTo>
                  <a:pt x="2" y="9"/>
                </a:lnTo>
                <a:lnTo>
                  <a:pt x="7" y="0"/>
                </a:lnTo>
                <a:lnTo>
                  <a:pt x="11" y="7"/>
                </a:lnTo>
                <a:lnTo>
                  <a:pt x="16" y="12"/>
                </a:lnTo>
                <a:lnTo>
                  <a:pt x="17" y="14"/>
                </a:lnTo>
                <a:lnTo>
                  <a:pt x="19" y="18"/>
                </a:lnTo>
                <a:lnTo>
                  <a:pt x="19" y="21"/>
                </a:lnTo>
                <a:lnTo>
                  <a:pt x="20" y="25"/>
                </a:lnTo>
                <a:lnTo>
                  <a:pt x="19" y="27"/>
                </a:lnTo>
                <a:lnTo>
                  <a:pt x="18" y="30"/>
                </a:lnTo>
                <a:lnTo>
                  <a:pt x="16" y="33"/>
                </a:lnTo>
                <a:lnTo>
                  <a:pt x="12" y="36"/>
                </a:lnTo>
                <a:lnTo>
                  <a:pt x="9" y="39"/>
                </a:lnTo>
                <a:lnTo>
                  <a:pt x="6" y="41"/>
                </a:lnTo>
                <a:lnTo>
                  <a:pt x="2" y="42"/>
                </a:lnTo>
                <a:lnTo>
                  <a:pt x="0" y="43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7" name="Freeform 410"/>
          <p:cNvSpPr>
            <a:spLocks/>
          </p:cNvSpPr>
          <p:nvPr>
            <p:custDataLst>
              <p:tags r:id="rId278"/>
            </p:custDataLst>
          </p:nvPr>
        </p:nvSpPr>
        <p:spPr bwMode="auto">
          <a:xfrm>
            <a:off x="7350125" y="2193925"/>
            <a:ext cx="0" cy="58738"/>
          </a:xfrm>
          <a:custGeom>
            <a:avLst/>
            <a:gdLst>
              <a:gd name="T0" fmla="*/ 2147483647 h 30"/>
              <a:gd name="T1" fmla="*/ 2147483647 h 30"/>
              <a:gd name="T2" fmla="*/ 2147483647 h 30"/>
              <a:gd name="T3" fmla="*/ 2147483647 h 30"/>
              <a:gd name="T4" fmla="*/ 0 h 3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h 30"/>
              <a:gd name="T11" fmla="*/ 30 h 30"/>
            </a:gdLst>
            <a:ahLst/>
            <a:cxnLst>
              <a:cxn ang="T5">
                <a:pos x="0" y="T0"/>
              </a:cxn>
              <a:cxn ang="T6">
                <a:pos x="0" y="T1"/>
              </a:cxn>
              <a:cxn ang="T7">
                <a:pos x="0" y="T2"/>
              </a:cxn>
              <a:cxn ang="T8">
                <a:pos x="0" y="T3"/>
              </a:cxn>
              <a:cxn ang="T9">
                <a:pos x="0" y="T4"/>
              </a:cxn>
            </a:cxnLst>
            <a:rect l="0" t="T10" r="0" b="T11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8" name="Freeform 411"/>
          <p:cNvSpPr>
            <a:spLocks/>
          </p:cNvSpPr>
          <p:nvPr>
            <p:custDataLst>
              <p:tags r:id="rId279"/>
            </p:custDataLst>
          </p:nvPr>
        </p:nvSpPr>
        <p:spPr bwMode="auto">
          <a:xfrm>
            <a:off x="7350125" y="2193925"/>
            <a:ext cx="7938" cy="58738"/>
          </a:xfrm>
          <a:custGeom>
            <a:avLst/>
            <a:gdLst>
              <a:gd name="T0" fmla="*/ 0 w 20"/>
              <a:gd name="T1" fmla="*/ 0 h 24"/>
              <a:gd name="T2" fmla="*/ 2147483647 w 20"/>
              <a:gd name="T3" fmla="*/ 0 h 24"/>
              <a:gd name="T4" fmla="*/ 0 w 20"/>
              <a:gd name="T5" fmla="*/ 2147483647 h 24"/>
              <a:gd name="T6" fmla="*/ 0 60000 65536"/>
              <a:gd name="T7" fmla="*/ 0 60000 65536"/>
              <a:gd name="T8" fmla="*/ 0 60000 65536"/>
              <a:gd name="T9" fmla="*/ 0 w 20"/>
              <a:gd name="T10" fmla="*/ 0 h 24"/>
              <a:gd name="T11" fmla="*/ 20 w 20"/>
              <a:gd name="T12" fmla="*/ 24 h 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" h="24">
                <a:moveTo>
                  <a:pt x="0" y="0"/>
                </a:moveTo>
                <a:lnTo>
                  <a:pt x="20" y="0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09" name="Freeform 412"/>
          <p:cNvSpPr>
            <a:spLocks/>
          </p:cNvSpPr>
          <p:nvPr>
            <p:custDataLst>
              <p:tags r:id="rId280"/>
            </p:custDataLst>
          </p:nvPr>
        </p:nvSpPr>
        <p:spPr bwMode="auto">
          <a:xfrm>
            <a:off x="6854825" y="3487738"/>
            <a:ext cx="44450" cy="57150"/>
          </a:xfrm>
          <a:custGeom>
            <a:avLst/>
            <a:gdLst>
              <a:gd name="T0" fmla="*/ 0 w 106"/>
              <a:gd name="T1" fmla="*/ 2147483647 h 71"/>
              <a:gd name="T2" fmla="*/ 2147483647 w 106"/>
              <a:gd name="T3" fmla="*/ 2147483647 h 71"/>
              <a:gd name="T4" fmla="*/ 2147483647 w 106"/>
              <a:gd name="T5" fmla="*/ 2147483647 h 71"/>
              <a:gd name="T6" fmla="*/ 2147483647 w 106"/>
              <a:gd name="T7" fmla="*/ 2147483647 h 71"/>
              <a:gd name="T8" fmla="*/ 2147483647 w 106"/>
              <a:gd name="T9" fmla="*/ 2147483647 h 71"/>
              <a:gd name="T10" fmla="*/ 2147483647 w 106"/>
              <a:gd name="T11" fmla="*/ 2147483647 h 71"/>
              <a:gd name="T12" fmla="*/ 2147483647 w 106"/>
              <a:gd name="T13" fmla="*/ 2147483647 h 71"/>
              <a:gd name="T14" fmla="*/ 2147483647 w 106"/>
              <a:gd name="T15" fmla="*/ 2147483647 h 71"/>
              <a:gd name="T16" fmla="*/ 2147483647 w 106"/>
              <a:gd name="T17" fmla="*/ 0 h 71"/>
              <a:gd name="T18" fmla="*/ 2147483647 w 106"/>
              <a:gd name="T19" fmla="*/ 2147483647 h 71"/>
              <a:gd name="T20" fmla="*/ 2147483647 w 106"/>
              <a:gd name="T21" fmla="*/ 2147483647 h 71"/>
              <a:gd name="T22" fmla="*/ 2147483647 w 106"/>
              <a:gd name="T23" fmla="*/ 2147483647 h 71"/>
              <a:gd name="T24" fmla="*/ 2147483647 w 106"/>
              <a:gd name="T25" fmla="*/ 2147483647 h 71"/>
              <a:gd name="T26" fmla="*/ 2147483647 w 106"/>
              <a:gd name="T27" fmla="*/ 2147483647 h 71"/>
              <a:gd name="T28" fmla="*/ 2147483647 w 106"/>
              <a:gd name="T29" fmla="*/ 2147483647 h 71"/>
              <a:gd name="T30" fmla="*/ 2147483647 w 106"/>
              <a:gd name="T31" fmla="*/ 2147483647 h 71"/>
              <a:gd name="T32" fmla="*/ 2147483647 w 106"/>
              <a:gd name="T33" fmla="*/ 2147483647 h 71"/>
              <a:gd name="T34" fmla="*/ 2147483647 w 106"/>
              <a:gd name="T35" fmla="*/ 2147483647 h 71"/>
              <a:gd name="T36" fmla="*/ 2147483647 w 106"/>
              <a:gd name="T37" fmla="*/ 2147483647 h 71"/>
              <a:gd name="T38" fmla="*/ 2147483647 w 106"/>
              <a:gd name="T39" fmla="*/ 2147483647 h 71"/>
              <a:gd name="T40" fmla="*/ 2147483647 w 106"/>
              <a:gd name="T41" fmla="*/ 2147483647 h 71"/>
              <a:gd name="T42" fmla="*/ 2147483647 w 106"/>
              <a:gd name="T43" fmla="*/ 2147483647 h 71"/>
              <a:gd name="T44" fmla="*/ 2147483647 w 106"/>
              <a:gd name="T45" fmla="*/ 2147483647 h 71"/>
              <a:gd name="T46" fmla="*/ 2147483647 w 106"/>
              <a:gd name="T47" fmla="*/ 2147483647 h 71"/>
              <a:gd name="T48" fmla="*/ 2147483647 w 106"/>
              <a:gd name="T49" fmla="*/ 2147483647 h 71"/>
              <a:gd name="T50" fmla="*/ 2147483647 w 106"/>
              <a:gd name="T51" fmla="*/ 2147483647 h 71"/>
              <a:gd name="T52" fmla="*/ 2147483647 w 106"/>
              <a:gd name="T53" fmla="*/ 2147483647 h 71"/>
              <a:gd name="T54" fmla="*/ 2147483647 w 106"/>
              <a:gd name="T55" fmla="*/ 2147483647 h 71"/>
              <a:gd name="T56" fmla="*/ 2147483647 w 106"/>
              <a:gd name="T57" fmla="*/ 2147483647 h 71"/>
              <a:gd name="T58" fmla="*/ 2147483647 w 106"/>
              <a:gd name="T59" fmla="*/ 2147483647 h 71"/>
              <a:gd name="T60" fmla="*/ 2147483647 w 106"/>
              <a:gd name="T61" fmla="*/ 2147483647 h 71"/>
              <a:gd name="T62" fmla="*/ 2147483647 w 106"/>
              <a:gd name="T63" fmla="*/ 2147483647 h 71"/>
              <a:gd name="T64" fmla="*/ 2147483647 w 106"/>
              <a:gd name="T65" fmla="*/ 2147483647 h 71"/>
              <a:gd name="T66" fmla="*/ 2147483647 w 106"/>
              <a:gd name="T67" fmla="*/ 2147483647 h 71"/>
              <a:gd name="T68" fmla="*/ 2147483647 w 106"/>
              <a:gd name="T69" fmla="*/ 2147483647 h 71"/>
              <a:gd name="T70" fmla="*/ 2147483647 w 106"/>
              <a:gd name="T71" fmla="*/ 2147483647 h 71"/>
              <a:gd name="T72" fmla="*/ 2147483647 w 106"/>
              <a:gd name="T73" fmla="*/ 2147483647 h 71"/>
              <a:gd name="T74" fmla="*/ 2147483647 w 106"/>
              <a:gd name="T75" fmla="*/ 2147483647 h 71"/>
              <a:gd name="T76" fmla="*/ 2147483647 w 106"/>
              <a:gd name="T77" fmla="*/ 2147483647 h 71"/>
              <a:gd name="T78" fmla="*/ 2147483647 w 106"/>
              <a:gd name="T79" fmla="*/ 2147483647 h 71"/>
              <a:gd name="T80" fmla="*/ 2147483647 w 106"/>
              <a:gd name="T81" fmla="*/ 2147483647 h 71"/>
              <a:gd name="T82" fmla="*/ 2147483647 w 106"/>
              <a:gd name="T83" fmla="*/ 2147483647 h 71"/>
              <a:gd name="T84" fmla="*/ 2147483647 w 106"/>
              <a:gd name="T85" fmla="*/ 2147483647 h 71"/>
              <a:gd name="T86" fmla="*/ 2147483647 w 106"/>
              <a:gd name="T87" fmla="*/ 2147483647 h 71"/>
              <a:gd name="T88" fmla="*/ 2147483647 w 106"/>
              <a:gd name="T89" fmla="*/ 2147483647 h 71"/>
              <a:gd name="T90" fmla="*/ 0 w 106"/>
              <a:gd name="T91" fmla="*/ 2147483647 h 7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6"/>
              <a:gd name="T139" fmla="*/ 0 h 71"/>
              <a:gd name="T140" fmla="*/ 106 w 106"/>
              <a:gd name="T141" fmla="*/ 71 h 7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7" name="Group 413"/>
          <p:cNvGrpSpPr>
            <a:grpSpLocks/>
          </p:cNvGrpSpPr>
          <p:nvPr>
            <p:custDataLst>
              <p:tags r:id="rId281"/>
            </p:custDataLst>
          </p:nvPr>
        </p:nvGrpSpPr>
        <p:grpSpPr bwMode="auto">
          <a:xfrm>
            <a:off x="6935788" y="3060700"/>
            <a:ext cx="233362" cy="439738"/>
            <a:chOff x="5062" y="2295"/>
            <a:chExt cx="177" cy="279"/>
          </a:xfrm>
        </p:grpSpPr>
        <p:sp>
          <p:nvSpPr>
            <p:cNvPr id="48542" name="Freeform 414"/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>
                <a:gd name="T0" fmla="*/ 0 w 60"/>
                <a:gd name="T1" fmla="*/ 0 h 110"/>
                <a:gd name="T2" fmla="*/ 0 w 60"/>
                <a:gd name="T3" fmla="*/ 0 h 110"/>
                <a:gd name="T4" fmla="*/ 0 w 60"/>
                <a:gd name="T5" fmla="*/ 0 h 110"/>
                <a:gd name="T6" fmla="*/ 0 w 60"/>
                <a:gd name="T7" fmla="*/ 0 h 110"/>
                <a:gd name="T8" fmla="*/ 0 w 60"/>
                <a:gd name="T9" fmla="*/ 0 h 110"/>
                <a:gd name="T10" fmla="*/ 0 w 60"/>
                <a:gd name="T11" fmla="*/ 0 h 110"/>
                <a:gd name="T12" fmla="*/ 0 w 60"/>
                <a:gd name="T13" fmla="*/ 0 h 110"/>
                <a:gd name="T14" fmla="*/ 0 w 60"/>
                <a:gd name="T15" fmla="*/ 0 h 110"/>
                <a:gd name="T16" fmla="*/ 0 w 60"/>
                <a:gd name="T17" fmla="*/ 0 h 110"/>
                <a:gd name="T18" fmla="*/ 0 w 60"/>
                <a:gd name="T19" fmla="*/ 0 h 110"/>
                <a:gd name="T20" fmla="*/ 0 w 60"/>
                <a:gd name="T21" fmla="*/ 0 h 110"/>
                <a:gd name="T22" fmla="*/ 0 w 60"/>
                <a:gd name="T23" fmla="*/ 0 h 110"/>
                <a:gd name="T24" fmla="*/ 0 w 60"/>
                <a:gd name="T25" fmla="*/ 0 h 110"/>
                <a:gd name="T26" fmla="*/ 0 w 60"/>
                <a:gd name="T27" fmla="*/ 0 h 110"/>
                <a:gd name="T28" fmla="*/ 0 w 60"/>
                <a:gd name="T29" fmla="*/ 0 h 110"/>
                <a:gd name="T30" fmla="*/ 0 w 60"/>
                <a:gd name="T31" fmla="*/ 0 h 110"/>
                <a:gd name="T32" fmla="*/ 0 w 60"/>
                <a:gd name="T33" fmla="*/ 0 h 110"/>
                <a:gd name="T34" fmla="*/ 0 w 60"/>
                <a:gd name="T35" fmla="*/ 0 h 110"/>
                <a:gd name="T36" fmla="*/ 0 w 60"/>
                <a:gd name="T37" fmla="*/ 0 h 110"/>
                <a:gd name="T38" fmla="*/ 0 w 60"/>
                <a:gd name="T39" fmla="*/ 0 h 110"/>
                <a:gd name="T40" fmla="*/ 0 w 60"/>
                <a:gd name="T41" fmla="*/ 0 h 110"/>
                <a:gd name="T42" fmla="*/ 0 w 60"/>
                <a:gd name="T43" fmla="*/ 0 h 110"/>
                <a:gd name="T44" fmla="*/ 0 w 60"/>
                <a:gd name="T45" fmla="*/ 0 h 110"/>
                <a:gd name="T46" fmla="*/ 0 w 60"/>
                <a:gd name="T47" fmla="*/ 0 h 110"/>
                <a:gd name="T48" fmla="*/ 0 w 60"/>
                <a:gd name="T49" fmla="*/ 0 h 110"/>
                <a:gd name="T50" fmla="*/ 0 w 60"/>
                <a:gd name="T51" fmla="*/ 0 h 110"/>
                <a:gd name="T52" fmla="*/ 0 w 60"/>
                <a:gd name="T53" fmla="*/ 0 h 110"/>
                <a:gd name="T54" fmla="*/ 0 w 60"/>
                <a:gd name="T55" fmla="*/ 0 h 110"/>
                <a:gd name="T56" fmla="*/ 0 w 60"/>
                <a:gd name="T57" fmla="*/ 0 h 110"/>
                <a:gd name="T58" fmla="*/ 0 w 60"/>
                <a:gd name="T59" fmla="*/ 0 h 110"/>
                <a:gd name="T60" fmla="*/ 0 w 60"/>
                <a:gd name="T61" fmla="*/ 0 h 110"/>
                <a:gd name="T62" fmla="*/ 0 w 60"/>
                <a:gd name="T63" fmla="*/ 0 h 110"/>
                <a:gd name="T64" fmla="*/ 0 w 60"/>
                <a:gd name="T65" fmla="*/ 0 h 110"/>
                <a:gd name="T66" fmla="*/ 0 w 60"/>
                <a:gd name="T67" fmla="*/ 0 h 110"/>
                <a:gd name="T68" fmla="*/ 0 w 60"/>
                <a:gd name="T69" fmla="*/ 0 h 110"/>
                <a:gd name="T70" fmla="*/ 0 w 60"/>
                <a:gd name="T71" fmla="*/ 0 h 110"/>
                <a:gd name="T72" fmla="*/ 0 w 60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0"/>
                <a:gd name="T112" fmla="*/ 0 h 110"/>
                <a:gd name="T113" fmla="*/ 60 w 60"/>
                <a:gd name="T114" fmla="*/ 110 h 11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3" name="Freeform 415"/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>
                <a:gd name="T0" fmla="*/ 0 w 72"/>
                <a:gd name="T1" fmla="*/ 0 h 75"/>
                <a:gd name="T2" fmla="*/ 0 w 72"/>
                <a:gd name="T3" fmla="*/ 0 h 75"/>
                <a:gd name="T4" fmla="*/ 0 w 72"/>
                <a:gd name="T5" fmla="*/ 0 h 75"/>
                <a:gd name="T6" fmla="*/ 0 w 72"/>
                <a:gd name="T7" fmla="*/ 0 h 75"/>
                <a:gd name="T8" fmla="*/ 0 w 72"/>
                <a:gd name="T9" fmla="*/ 0 h 75"/>
                <a:gd name="T10" fmla="*/ 0 w 72"/>
                <a:gd name="T11" fmla="*/ 0 h 75"/>
                <a:gd name="T12" fmla="*/ 0 w 72"/>
                <a:gd name="T13" fmla="*/ 0 h 75"/>
                <a:gd name="T14" fmla="*/ 0 w 72"/>
                <a:gd name="T15" fmla="*/ 0 h 75"/>
                <a:gd name="T16" fmla="*/ 0 w 72"/>
                <a:gd name="T17" fmla="*/ 0 h 75"/>
                <a:gd name="T18" fmla="*/ 0 w 72"/>
                <a:gd name="T19" fmla="*/ 0 h 75"/>
                <a:gd name="T20" fmla="*/ 0 w 72"/>
                <a:gd name="T21" fmla="*/ 0 h 75"/>
                <a:gd name="T22" fmla="*/ 0 w 72"/>
                <a:gd name="T23" fmla="*/ 0 h 75"/>
                <a:gd name="T24" fmla="*/ 0 w 72"/>
                <a:gd name="T25" fmla="*/ 0 h 75"/>
                <a:gd name="T26" fmla="*/ 0 w 72"/>
                <a:gd name="T27" fmla="*/ 0 h 75"/>
                <a:gd name="T28" fmla="*/ 0 w 72"/>
                <a:gd name="T29" fmla="*/ 0 h 75"/>
                <a:gd name="T30" fmla="*/ 0 w 72"/>
                <a:gd name="T31" fmla="*/ 0 h 75"/>
                <a:gd name="T32" fmla="*/ 0 w 72"/>
                <a:gd name="T33" fmla="*/ 0 h 75"/>
                <a:gd name="T34" fmla="*/ 0 w 72"/>
                <a:gd name="T35" fmla="*/ 0 h 75"/>
                <a:gd name="T36" fmla="*/ 0 w 72"/>
                <a:gd name="T37" fmla="*/ 0 h 75"/>
                <a:gd name="T38" fmla="*/ 0 w 72"/>
                <a:gd name="T39" fmla="*/ 0 h 75"/>
                <a:gd name="T40" fmla="*/ 0 w 72"/>
                <a:gd name="T41" fmla="*/ 0 h 75"/>
                <a:gd name="T42" fmla="*/ 0 w 72"/>
                <a:gd name="T43" fmla="*/ 0 h 75"/>
                <a:gd name="T44" fmla="*/ 0 w 72"/>
                <a:gd name="T45" fmla="*/ 0 h 75"/>
                <a:gd name="T46" fmla="*/ 0 w 72"/>
                <a:gd name="T47" fmla="*/ 0 h 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2"/>
                <a:gd name="T73" fmla="*/ 0 h 75"/>
                <a:gd name="T74" fmla="*/ 72 w 72"/>
                <a:gd name="T75" fmla="*/ 75 h 7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4" name="Freeform 416"/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>
                <a:gd name="T0" fmla="*/ 0 w 15"/>
                <a:gd name="T1" fmla="*/ 0 h 49"/>
                <a:gd name="T2" fmla="*/ 0 w 15"/>
                <a:gd name="T3" fmla="*/ 0 h 49"/>
                <a:gd name="T4" fmla="*/ 0 w 15"/>
                <a:gd name="T5" fmla="*/ 0 h 49"/>
                <a:gd name="T6" fmla="*/ 0 w 15"/>
                <a:gd name="T7" fmla="*/ 0 h 49"/>
                <a:gd name="T8" fmla="*/ 0 w 15"/>
                <a:gd name="T9" fmla="*/ 0 h 49"/>
                <a:gd name="T10" fmla="*/ 0 w 15"/>
                <a:gd name="T11" fmla="*/ 0 h 49"/>
                <a:gd name="T12" fmla="*/ 0 w 15"/>
                <a:gd name="T13" fmla="*/ 0 h 49"/>
                <a:gd name="T14" fmla="*/ 0 w 15"/>
                <a:gd name="T15" fmla="*/ 0 h 49"/>
                <a:gd name="T16" fmla="*/ 0 w 15"/>
                <a:gd name="T17" fmla="*/ 0 h 49"/>
                <a:gd name="T18" fmla="*/ 0 w 15"/>
                <a:gd name="T19" fmla="*/ 0 h 49"/>
                <a:gd name="T20" fmla="*/ 0 w 15"/>
                <a:gd name="T21" fmla="*/ 0 h 49"/>
                <a:gd name="T22" fmla="*/ 0 w 15"/>
                <a:gd name="T23" fmla="*/ 0 h 49"/>
                <a:gd name="T24" fmla="*/ 0 w 15"/>
                <a:gd name="T25" fmla="*/ 0 h 49"/>
                <a:gd name="T26" fmla="*/ 0 w 15"/>
                <a:gd name="T27" fmla="*/ 0 h 49"/>
                <a:gd name="T28" fmla="*/ 0 w 15"/>
                <a:gd name="T29" fmla="*/ 0 h 49"/>
                <a:gd name="T30" fmla="*/ 0 w 15"/>
                <a:gd name="T31" fmla="*/ 0 h 49"/>
                <a:gd name="T32" fmla="*/ 0 w 15"/>
                <a:gd name="T33" fmla="*/ 0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"/>
                <a:gd name="T52" fmla="*/ 0 h 49"/>
                <a:gd name="T53" fmla="*/ 15 w 15"/>
                <a:gd name="T54" fmla="*/ 49 h 4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5" name="Freeform 417"/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>
                <a:gd name="T0" fmla="*/ 0 w 47"/>
                <a:gd name="T1" fmla="*/ 0 h 40"/>
                <a:gd name="T2" fmla="*/ 0 w 47"/>
                <a:gd name="T3" fmla="*/ 0 h 40"/>
                <a:gd name="T4" fmla="*/ 0 w 47"/>
                <a:gd name="T5" fmla="*/ 0 h 40"/>
                <a:gd name="T6" fmla="*/ 0 w 47"/>
                <a:gd name="T7" fmla="*/ 0 h 40"/>
                <a:gd name="T8" fmla="*/ 0 w 47"/>
                <a:gd name="T9" fmla="*/ 0 h 40"/>
                <a:gd name="T10" fmla="*/ 0 w 47"/>
                <a:gd name="T11" fmla="*/ 0 h 40"/>
                <a:gd name="T12" fmla="*/ 0 w 47"/>
                <a:gd name="T13" fmla="*/ 0 h 40"/>
                <a:gd name="T14" fmla="*/ 0 w 47"/>
                <a:gd name="T15" fmla="*/ 0 h 40"/>
                <a:gd name="T16" fmla="*/ 0 w 47"/>
                <a:gd name="T17" fmla="*/ 0 h 40"/>
                <a:gd name="T18" fmla="*/ 0 w 47"/>
                <a:gd name="T19" fmla="*/ 0 h 40"/>
                <a:gd name="T20" fmla="*/ 0 w 47"/>
                <a:gd name="T21" fmla="*/ 0 h 40"/>
                <a:gd name="T22" fmla="*/ 0 w 47"/>
                <a:gd name="T23" fmla="*/ 0 h 40"/>
                <a:gd name="T24" fmla="*/ 0 w 47"/>
                <a:gd name="T25" fmla="*/ 0 h 40"/>
                <a:gd name="T26" fmla="*/ 0 w 47"/>
                <a:gd name="T27" fmla="*/ 0 h 40"/>
                <a:gd name="T28" fmla="*/ 0 w 47"/>
                <a:gd name="T29" fmla="*/ 0 h 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7"/>
                <a:gd name="T46" fmla="*/ 0 h 40"/>
                <a:gd name="T47" fmla="*/ 47 w 47"/>
                <a:gd name="T48" fmla="*/ 40 h 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6" name="Freeform 418"/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>
                <a:gd name="T0" fmla="*/ 0 w 39"/>
                <a:gd name="T1" fmla="*/ 0 h 31"/>
                <a:gd name="T2" fmla="*/ 0 w 39"/>
                <a:gd name="T3" fmla="*/ 0 h 31"/>
                <a:gd name="T4" fmla="*/ 0 w 39"/>
                <a:gd name="T5" fmla="*/ 0 h 31"/>
                <a:gd name="T6" fmla="*/ 0 w 39"/>
                <a:gd name="T7" fmla="*/ 0 h 31"/>
                <a:gd name="T8" fmla="*/ 0 w 39"/>
                <a:gd name="T9" fmla="*/ 0 h 31"/>
                <a:gd name="T10" fmla="*/ 0 w 39"/>
                <a:gd name="T11" fmla="*/ 0 h 31"/>
                <a:gd name="T12" fmla="*/ 0 w 39"/>
                <a:gd name="T13" fmla="*/ 0 h 31"/>
                <a:gd name="T14" fmla="*/ 0 w 39"/>
                <a:gd name="T15" fmla="*/ 0 h 31"/>
                <a:gd name="T16" fmla="*/ 0 w 39"/>
                <a:gd name="T17" fmla="*/ 0 h 31"/>
                <a:gd name="T18" fmla="*/ 0 w 39"/>
                <a:gd name="T19" fmla="*/ 0 h 31"/>
                <a:gd name="T20" fmla="*/ 0 w 39"/>
                <a:gd name="T21" fmla="*/ 0 h 31"/>
                <a:gd name="T22" fmla="*/ 0 w 39"/>
                <a:gd name="T23" fmla="*/ 0 h 31"/>
                <a:gd name="T24" fmla="*/ 0 w 39"/>
                <a:gd name="T25" fmla="*/ 0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31"/>
                <a:gd name="T41" fmla="*/ 39 w 39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7" name="Freeform 419"/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>
                <a:gd name="T0" fmla="*/ 0 w 34"/>
                <a:gd name="T1" fmla="*/ 0 h 19"/>
                <a:gd name="T2" fmla="*/ 0 w 34"/>
                <a:gd name="T3" fmla="*/ 0 h 19"/>
                <a:gd name="T4" fmla="*/ 0 w 34"/>
                <a:gd name="T5" fmla="*/ 0 h 19"/>
                <a:gd name="T6" fmla="*/ 0 w 34"/>
                <a:gd name="T7" fmla="*/ 0 h 19"/>
                <a:gd name="T8" fmla="*/ 0 w 34"/>
                <a:gd name="T9" fmla="*/ 0 h 19"/>
                <a:gd name="T10" fmla="*/ 0 w 34"/>
                <a:gd name="T11" fmla="*/ 0 h 19"/>
                <a:gd name="T12" fmla="*/ 0 w 34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19"/>
                <a:gd name="T23" fmla="*/ 34 w 34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8" name="Freeform 420"/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2"/>
                <a:gd name="T14" fmla="*/ 19 w 1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9" name="Freeform 421"/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>
                <a:gd name="T0" fmla="*/ 0 w 126"/>
                <a:gd name="T1" fmla="*/ 0 h 166"/>
                <a:gd name="T2" fmla="*/ 0 w 126"/>
                <a:gd name="T3" fmla="*/ 0 h 166"/>
                <a:gd name="T4" fmla="*/ 0 w 126"/>
                <a:gd name="T5" fmla="*/ 0 h 166"/>
                <a:gd name="T6" fmla="*/ 0 w 126"/>
                <a:gd name="T7" fmla="*/ 0 h 166"/>
                <a:gd name="T8" fmla="*/ 0 w 126"/>
                <a:gd name="T9" fmla="*/ 0 h 166"/>
                <a:gd name="T10" fmla="*/ 0 w 126"/>
                <a:gd name="T11" fmla="*/ 0 h 166"/>
                <a:gd name="T12" fmla="*/ 0 w 126"/>
                <a:gd name="T13" fmla="*/ 0 h 166"/>
                <a:gd name="T14" fmla="*/ 0 w 126"/>
                <a:gd name="T15" fmla="*/ 0 h 166"/>
                <a:gd name="T16" fmla="*/ 0 w 126"/>
                <a:gd name="T17" fmla="*/ 0 h 166"/>
                <a:gd name="T18" fmla="*/ 0 w 126"/>
                <a:gd name="T19" fmla="*/ 0 h 166"/>
                <a:gd name="T20" fmla="*/ 0 w 126"/>
                <a:gd name="T21" fmla="*/ 0 h 166"/>
                <a:gd name="T22" fmla="*/ 0 w 126"/>
                <a:gd name="T23" fmla="*/ 0 h 166"/>
                <a:gd name="T24" fmla="*/ 0 w 126"/>
                <a:gd name="T25" fmla="*/ 0 h 166"/>
                <a:gd name="T26" fmla="*/ 0 w 126"/>
                <a:gd name="T27" fmla="*/ 0 h 166"/>
                <a:gd name="T28" fmla="*/ 0 w 126"/>
                <a:gd name="T29" fmla="*/ 0 h 166"/>
                <a:gd name="T30" fmla="*/ 0 w 126"/>
                <a:gd name="T31" fmla="*/ 0 h 166"/>
                <a:gd name="T32" fmla="*/ 0 w 126"/>
                <a:gd name="T33" fmla="*/ 0 h 166"/>
                <a:gd name="T34" fmla="*/ 0 w 126"/>
                <a:gd name="T35" fmla="*/ 0 h 166"/>
                <a:gd name="T36" fmla="*/ 0 w 126"/>
                <a:gd name="T37" fmla="*/ 0 h 166"/>
                <a:gd name="T38" fmla="*/ 0 w 126"/>
                <a:gd name="T39" fmla="*/ 0 h 166"/>
                <a:gd name="T40" fmla="*/ 0 w 126"/>
                <a:gd name="T41" fmla="*/ 0 h 166"/>
                <a:gd name="T42" fmla="*/ 0 w 126"/>
                <a:gd name="T43" fmla="*/ 0 h 166"/>
                <a:gd name="T44" fmla="*/ 0 w 126"/>
                <a:gd name="T45" fmla="*/ 0 h 166"/>
                <a:gd name="T46" fmla="*/ 0 w 126"/>
                <a:gd name="T47" fmla="*/ 0 h 166"/>
                <a:gd name="T48" fmla="*/ 0 w 126"/>
                <a:gd name="T49" fmla="*/ 0 h 166"/>
                <a:gd name="T50" fmla="*/ 0 w 126"/>
                <a:gd name="T51" fmla="*/ 0 h 166"/>
                <a:gd name="T52" fmla="*/ 0 w 126"/>
                <a:gd name="T53" fmla="*/ 0 h 166"/>
                <a:gd name="T54" fmla="*/ 0 w 126"/>
                <a:gd name="T55" fmla="*/ 0 h 166"/>
                <a:gd name="T56" fmla="*/ 0 w 126"/>
                <a:gd name="T57" fmla="*/ 0 h 166"/>
                <a:gd name="T58" fmla="*/ 0 w 126"/>
                <a:gd name="T59" fmla="*/ 0 h 166"/>
                <a:gd name="T60" fmla="*/ 0 w 126"/>
                <a:gd name="T61" fmla="*/ 0 h 166"/>
                <a:gd name="T62" fmla="*/ 0 w 126"/>
                <a:gd name="T63" fmla="*/ 0 h 166"/>
                <a:gd name="T64" fmla="*/ 0 w 126"/>
                <a:gd name="T65" fmla="*/ 0 h 166"/>
                <a:gd name="T66" fmla="*/ 0 w 126"/>
                <a:gd name="T67" fmla="*/ 0 h 166"/>
                <a:gd name="T68" fmla="*/ 0 w 126"/>
                <a:gd name="T69" fmla="*/ 0 h 166"/>
                <a:gd name="T70" fmla="*/ 0 w 126"/>
                <a:gd name="T71" fmla="*/ 0 h 166"/>
                <a:gd name="T72" fmla="*/ 0 w 126"/>
                <a:gd name="T73" fmla="*/ 0 h 166"/>
                <a:gd name="T74" fmla="*/ 0 w 126"/>
                <a:gd name="T75" fmla="*/ 0 h 166"/>
                <a:gd name="T76" fmla="*/ 0 w 126"/>
                <a:gd name="T77" fmla="*/ 0 h 166"/>
                <a:gd name="T78" fmla="*/ 0 w 126"/>
                <a:gd name="T79" fmla="*/ 0 h 166"/>
                <a:gd name="T80" fmla="*/ 0 w 126"/>
                <a:gd name="T81" fmla="*/ 0 h 1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6"/>
                <a:gd name="T124" fmla="*/ 0 h 166"/>
                <a:gd name="T125" fmla="*/ 126 w 126"/>
                <a:gd name="T126" fmla="*/ 166 h 16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0" name="Freeform 422"/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>
                <a:gd name="T0" fmla="*/ 0 w 259"/>
                <a:gd name="T1" fmla="*/ 0 h 259"/>
                <a:gd name="T2" fmla="*/ 0 w 259"/>
                <a:gd name="T3" fmla="*/ 0 h 259"/>
                <a:gd name="T4" fmla="*/ 0 w 259"/>
                <a:gd name="T5" fmla="*/ 0 h 259"/>
                <a:gd name="T6" fmla="*/ 0 w 259"/>
                <a:gd name="T7" fmla="*/ 0 h 259"/>
                <a:gd name="T8" fmla="*/ 0 w 259"/>
                <a:gd name="T9" fmla="*/ 0 h 259"/>
                <a:gd name="T10" fmla="*/ 0 w 259"/>
                <a:gd name="T11" fmla="*/ 0 h 259"/>
                <a:gd name="T12" fmla="*/ 0 w 259"/>
                <a:gd name="T13" fmla="*/ 0 h 259"/>
                <a:gd name="T14" fmla="*/ 0 w 259"/>
                <a:gd name="T15" fmla="*/ 0 h 259"/>
                <a:gd name="T16" fmla="*/ 0 w 259"/>
                <a:gd name="T17" fmla="*/ 0 h 259"/>
                <a:gd name="T18" fmla="*/ 0 w 259"/>
                <a:gd name="T19" fmla="*/ 0 h 259"/>
                <a:gd name="T20" fmla="*/ 0 w 259"/>
                <a:gd name="T21" fmla="*/ 0 h 259"/>
                <a:gd name="T22" fmla="*/ 0 w 259"/>
                <a:gd name="T23" fmla="*/ 0 h 259"/>
                <a:gd name="T24" fmla="*/ 0 w 259"/>
                <a:gd name="T25" fmla="*/ 0 h 259"/>
                <a:gd name="T26" fmla="*/ 0 w 259"/>
                <a:gd name="T27" fmla="*/ 0 h 259"/>
                <a:gd name="T28" fmla="*/ 0 w 259"/>
                <a:gd name="T29" fmla="*/ 0 h 259"/>
                <a:gd name="T30" fmla="*/ 0 w 259"/>
                <a:gd name="T31" fmla="*/ 0 h 259"/>
                <a:gd name="T32" fmla="*/ 0 w 259"/>
                <a:gd name="T33" fmla="*/ 0 h 259"/>
                <a:gd name="T34" fmla="*/ 0 w 259"/>
                <a:gd name="T35" fmla="*/ 0 h 259"/>
                <a:gd name="T36" fmla="*/ 0 w 259"/>
                <a:gd name="T37" fmla="*/ 0 h 259"/>
                <a:gd name="T38" fmla="*/ 0 w 259"/>
                <a:gd name="T39" fmla="*/ 0 h 259"/>
                <a:gd name="T40" fmla="*/ 0 w 259"/>
                <a:gd name="T41" fmla="*/ 0 h 259"/>
                <a:gd name="T42" fmla="*/ 0 w 259"/>
                <a:gd name="T43" fmla="*/ 0 h 259"/>
                <a:gd name="T44" fmla="*/ 0 w 259"/>
                <a:gd name="T45" fmla="*/ 0 h 259"/>
                <a:gd name="T46" fmla="*/ 0 w 259"/>
                <a:gd name="T47" fmla="*/ 0 h 259"/>
                <a:gd name="T48" fmla="*/ 0 w 259"/>
                <a:gd name="T49" fmla="*/ 0 h 259"/>
                <a:gd name="T50" fmla="*/ 0 w 259"/>
                <a:gd name="T51" fmla="*/ 0 h 259"/>
                <a:gd name="T52" fmla="*/ 0 w 259"/>
                <a:gd name="T53" fmla="*/ 0 h 259"/>
                <a:gd name="T54" fmla="*/ 0 w 259"/>
                <a:gd name="T55" fmla="*/ 0 h 259"/>
                <a:gd name="T56" fmla="*/ 0 w 259"/>
                <a:gd name="T57" fmla="*/ 0 h 259"/>
                <a:gd name="T58" fmla="*/ 0 w 259"/>
                <a:gd name="T59" fmla="*/ 0 h 259"/>
                <a:gd name="T60" fmla="*/ 0 w 259"/>
                <a:gd name="T61" fmla="*/ 0 h 259"/>
                <a:gd name="T62" fmla="*/ 0 w 259"/>
                <a:gd name="T63" fmla="*/ 0 h 259"/>
                <a:gd name="T64" fmla="*/ 0 w 259"/>
                <a:gd name="T65" fmla="*/ 0 h 259"/>
                <a:gd name="T66" fmla="*/ 0 w 259"/>
                <a:gd name="T67" fmla="*/ 0 h 259"/>
                <a:gd name="T68" fmla="*/ 0 w 259"/>
                <a:gd name="T69" fmla="*/ 0 h 259"/>
                <a:gd name="T70" fmla="*/ 0 w 259"/>
                <a:gd name="T71" fmla="*/ 0 h 259"/>
                <a:gd name="T72" fmla="*/ 0 w 259"/>
                <a:gd name="T73" fmla="*/ 0 h 259"/>
                <a:gd name="T74" fmla="*/ 0 w 259"/>
                <a:gd name="T75" fmla="*/ 0 h 259"/>
                <a:gd name="T76" fmla="*/ 0 w 259"/>
                <a:gd name="T77" fmla="*/ 0 h 259"/>
                <a:gd name="T78" fmla="*/ 0 w 259"/>
                <a:gd name="T79" fmla="*/ 0 h 259"/>
                <a:gd name="T80" fmla="*/ 0 w 259"/>
                <a:gd name="T81" fmla="*/ 0 h 259"/>
                <a:gd name="T82" fmla="*/ 0 w 259"/>
                <a:gd name="T83" fmla="*/ 0 h 259"/>
                <a:gd name="T84" fmla="*/ 0 w 259"/>
                <a:gd name="T85" fmla="*/ 0 h 259"/>
                <a:gd name="T86" fmla="*/ 0 w 259"/>
                <a:gd name="T87" fmla="*/ 0 h 259"/>
                <a:gd name="T88" fmla="*/ 0 w 259"/>
                <a:gd name="T89" fmla="*/ 0 h 259"/>
                <a:gd name="T90" fmla="*/ 0 w 259"/>
                <a:gd name="T91" fmla="*/ 0 h 259"/>
                <a:gd name="T92" fmla="*/ 0 w 259"/>
                <a:gd name="T93" fmla="*/ 0 h 259"/>
                <a:gd name="T94" fmla="*/ 0 w 259"/>
                <a:gd name="T95" fmla="*/ 0 h 259"/>
                <a:gd name="T96" fmla="*/ 0 w 259"/>
                <a:gd name="T97" fmla="*/ 0 h 259"/>
                <a:gd name="T98" fmla="*/ 0 w 259"/>
                <a:gd name="T99" fmla="*/ 0 h 259"/>
                <a:gd name="T100" fmla="*/ 0 w 259"/>
                <a:gd name="T101" fmla="*/ 0 h 259"/>
                <a:gd name="T102" fmla="*/ 0 w 259"/>
                <a:gd name="T103" fmla="*/ 0 h 259"/>
                <a:gd name="T104" fmla="*/ 0 w 259"/>
                <a:gd name="T105" fmla="*/ 0 h 25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59"/>
                <a:gd name="T160" fmla="*/ 0 h 259"/>
                <a:gd name="T161" fmla="*/ 259 w 259"/>
                <a:gd name="T162" fmla="*/ 259 h 25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gradFill rotWithShape="1">
              <a:gsLst>
                <a:gs pos="0">
                  <a:srgbClr val="000080"/>
                </a:gs>
                <a:gs pos="50000">
                  <a:srgbClr val="FF9900"/>
                </a:gs>
                <a:gs pos="100000">
                  <a:srgbClr val="000080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1" name="Freeform 423"/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>
                <a:gd name="T0" fmla="*/ 0 w 72"/>
                <a:gd name="T1" fmla="*/ 0 h 92"/>
                <a:gd name="T2" fmla="*/ 0 w 72"/>
                <a:gd name="T3" fmla="*/ 0 h 92"/>
                <a:gd name="T4" fmla="*/ 0 w 72"/>
                <a:gd name="T5" fmla="*/ 0 h 92"/>
                <a:gd name="T6" fmla="*/ 0 w 72"/>
                <a:gd name="T7" fmla="*/ 0 h 92"/>
                <a:gd name="T8" fmla="*/ 0 w 72"/>
                <a:gd name="T9" fmla="*/ 0 h 92"/>
                <a:gd name="T10" fmla="*/ 0 w 72"/>
                <a:gd name="T11" fmla="*/ 0 h 92"/>
                <a:gd name="T12" fmla="*/ 0 w 72"/>
                <a:gd name="T13" fmla="*/ 0 h 92"/>
                <a:gd name="T14" fmla="*/ 0 w 72"/>
                <a:gd name="T15" fmla="*/ 0 h 92"/>
                <a:gd name="T16" fmla="*/ 0 w 72"/>
                <a:gd name="T17" fmla="*/ 0 h 92"/>
                <a:gd name="T18" fmla="*/ 0 w 72"/>
                <a:gd name="T19" fmla="*/ 0 h 92"/>
                <a:gd name="T20" fmla="*/ 0 w 72"/>
                <a:gd name="T21" fmla="*/ 0 h 92"/>
                <a:gd name="T22" fmla="*/ 0 w 72"/>
                <a:gd name="T23" fmla="*/ 0 h 92"/>
                <a:gd name="T24" fmla="*/ 0 w 72"/>
                <a:gd name="T25" fmla="*/ 0 h 92"/>
                <a:gd name="T26" fmla="*/ 0 w 72"/>
                <a:gd name="T27" fmla="*/ 0 h 92"/>
                <a:gd name="T28" fmla="*/ 0 w 72"/>
                <a:gd name="T29" fmla="*/ 0 h 92"/>
                <a:gd name="T30" fmla="*/ 0 w 72"/>
                <a:gd name="T31" fmla="*/ 0 h 92"/>
                <a:gd name="T32" fmla="*/ 0 w 72"/>
                <a:gd name="T33" fmla="*/ 0 h 92"/>
                <a:gd name="T34" fmla="*/ 0 w 72"/>
                <a:gd name="T35" fmla="*/ 0 h 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92"/>
                <a:gd name="T56" fmla="*/ 72 w 72"/>
                <a:gd name="T57" fmla="*/ 92 h 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2" name="Freeform 424"/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>
                <a:gd name="T0" fmla="*/ 0 w 46"/>
                <a:gd name="T1" fmla="*/ 0 h 62"/>
                <a:gd name="T2" fmla="*/ 0 w 46"/>
                <a:gd name="T3" fmla="*/ 0 h 62"/>
                <a:gd name="T4" fmla="*/ 0 w 46"/>
                <a:gd name="T5" fmla="*/ 0 h 62"/>
                <a:gd name="T6" fmla="*/ 0 w 46"/>
                <a:gd name="T7" fmla="*/ 0 h 62"/>
                <a:gd name="T8" fmla="*/ 0 w 46"/>
                <a:gd name="T9" fmla="*/ 0 h 62"/>
                <a:gd name="T10" fmla="*/ 0 w 46"/>
                <a:gd name="T11" fmla="*/ 0 h 62"/>
                <a:gd name="T12" fmla="*/ 0 w 46"/>
                <a:gd name="T13" fmla="*/ 0 h 62"/>
                <a:gd name="T14" fmla="*/ 0 w 46"/>
                <a:gd name="T15" fmla="*/ 0 h 62"/>
                <a:gd name="T16" fmla="*/ 0 w 46"/>
                <a:gd name="T17" fmla="*/ 0 h 62"/>
                <a:gd name="T18" fmla="*/ 0 w 46"/>
                <a:gd name="T19" fmla="*/ 0 h 62"/>
                <a:gd name="T20" fmla="*/ 0 w 46"/>
                <a:gd name="T21" fmla="*/ 0 h 62"/>
                <a:gd name="T22" fmla="*/ 0 w 46"/>
                <a:gd name="T23" fmla="*/ 0 h 62"/>
                <a:gd name="T24" fmla="*/ 0 w 46"/>
                <a:gd name="T25" fmla="*/ 0 h 62"/>
                <a:gd name="T26" fmla="*/ 0 w 46"/>
                <a:gd name="T27" fmla="*/ 0 h 62"/>
                <a:gd name="T28" fmla="*/ 0 w 46"/>
                <a:gd name="T29" fmla="*/ 0 h 62"/>
                <a:gd name="T30" fmla="*/ 0 w 46"/>
                <a:gd name="T31" fmla="*/ 0 h 62"/>
                <a:gd name="T32" fmla="*/ 0 w 46"/>
                <a:gd name="T33" fmla="*/ 0 h 62"/>
                <a:gd name="T34" fmla="*/ 0 w 46"/>
                <a:gd name="T35" fmla="*/ 0 h 62"/>
                <a:gd name="T36" fmla="*/ 0 w 46"/>
                <a:gd name="T37" fmla="*/ 0 h 62"/>
                <a:gd name="T38" fmla="*/ 0 w 46"/>
                <a:gd name="T39" fmla="*/ 0 h 62"/>
                <a:gd name="T40" fmla="*/ 0 w 46"/>
                <a:gd name="T41" fmla="*/ 0 h 62"/>
                <a:gd name="T42" fmla="*/ 0 w 46"/>
                <a:gd name="T43" fmla="*/ 0 h 62"/>
                <a:gd name="T44" fmla="*/ 0 w 46"/>
                <a:gd name="T45" fmla="*/ 0 h 62"/>
                <a:gd name="T46" fmla="*/ 0 w 46"/>
                <a:gd name="T47" fmla="*/ 0 h 62"/>
                <a:gd name="T48" fmla="*/ 0 w 46"/>
                <a:gd name="T49" fmla="*/ 0 h 62"/>
                <a:gd name="T50" fmla="*/ 0 w 46"/>
                <a:gd name="T51" fmla="*/ 0 h 62"/>
                <a:gd name="T52" fmla="*/ 0 w 46"/>
                <a:gd name="T53" fmla="*/ 0 h 62"/>
                <a:gd name="T54" fmla="*/ 0 w 46"/>
                <a:gd name="T55" fmla="*/ 0 h 6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6"/>
                <a:gd name="T85" fmla="*/ 0 h 62"/>
                <a:gd name="T86" fmla="*/ 46 w 46"/>
                <a:gd name="T87" fmla="*/ 62 h 6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3" name="Freeform 425"/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>
                <a:gd name="T0" fmla="*/ 0 w 152"/>
                <a:gd name="T1" fmla="*/ 0 h 296"/>
                <a:gd name="T2" fmla="*/ 0 w 152"/>
                <a:gd name="T3" fmla="*/ 0 h 296"/>
                <a:gd name="T4" fmla="*/ 0 w 152"/>
                <a:gd name="T5" fmla="*/ 0 h 296"/>
                <a:gd name="T6" fmla="*/ 0 w 152"/>
                <a:gd name="T7" fmla="*/ 0 h 296"/>
                <a:gd name="T8" fmla="*/ 0 w 152"/>
                <a:gd name="T9" fmla="*/ 0 h 296"/>
                <a:gd name="T10" fmla="*/ 0 w 152"/>
                <a:gd name="T11" fmla="*/ 0 h 296"/>
                <a:gd name="T12" fmla="*/ 0 w 152"/>
                <a:gd name="T13" fmla="*/ 0 h 296"/>
                <a:gd name="T14" fmla="*/ 0 w 152"/>
                <a:gd name="T15" fmla="*/ 0 h 296"/>
                <a:gd name="T16" fmla="*/ 0 w 152"/>
                <a:gd name="T17" fmla="*/ 0 h 296"/>
                <a:gd name="T18" fmla="*/ 0 w 152"/>
                <a:gd name="T19" fmla="*/ 0 h 296"/>
                <a:gd name="T20" fmla="*/ 0 w 152"/>
                <a:gd name="T21" fmla="*/ 0 h 296"/>
                <a:gd name="T22" fmla="*/ 0 w 152"/>
                <a:gd name="T23" fmla="*/ 0 h 296"/>
                <a:gd name="T24" fmla="*/ 0 w 152"/>
                <a:gd name="T25" fmla="*/ 0 h 296"/>
                <a:gd name="T26" fmla="*/ 0 w 152"/>
                <a:gd name="T27" fmla="*/ 0 h 296"/>
                <a:gd name="T28" fmla="*/ 0 w 152"/>
                <a:gd name="T29" fmla="*/ 0 h 296"/>
                <a:gd name="T30" fmla="*/ 0 w 152"/>
                <a:gd name="T31" fmla="*/ 0 h 296"/>
                <a:gd name="T32" fmla="*/ 0 w 152"/>
                <a:gd name="T33" fmla="*/ 0 h 296"/>
                <a:gd name="T34" fmla="*/ 0 w 152"/>
                <a:gd name="T35" fmla="*/ 0 h 296"/>
                <a:gd name="T36" fmla="*/ 0 w 152"/>
                <a:gd name="T37" fmla="*/ 0 h 296"/>
                <a:gd name="T38" fmla="*/ 0 w 152"/>
                <a:gd name="T39" fmla="*/ 0 h 296"/>
                <a:gd name="T40" fmla="*/ 0 w 152"/>
                <a:gd name="T41" fmla="*/ 0 h 296"/>
                <a:gd name="T42" fmla="*/ 0 w 152"/>
                <a:gd name="T43" fmla="*/ 0 h 296"/>
                <a:gd name="T44" fmla="*/ 0 w 152"/>
                <a:gd name="T45" fmla="*/ 0 h 296"/>
                <a:gd name="T46" fmla="*/ 0 w 152"/>
                <a:gd name="T47" fmla="*/ 0 h 296"/>
                <a:gd name="T48" fmla="*/ 0 w 152"/>
                <a:gd name="T49" fmla="*/ 0 h 296"/>
                <a:gd name="T50" fmla="*/ 0 w 152"/>
                <a:gd name="T51" fmla="*/ 0 h 296"/>
                <a:gd name="T52" fmla="*/ 0 w 152"/>
                <a:gd name="T53" fmla="*/ 0 h 296"/>
                <a:gd name="T54" fmla="*/ 0 w 152"/>
                <a:gd name="T55" fmla="*/ 0 h 296"/>
                <a:gd name="T56" fmla="*/ 0 w 152"/>
                <a:gd name="T57" fmla="*/ 0 h 296"/>
                <a:gd name="T58" fmla="*/ 0 w 152"/>
                <a:gd name="T59" fmla="*/ 0 h 296"/>
                <a:gd name="T60" fmla="*/ 0 w 152"/>
                <a:gd name="T61" fmla="*/ 0 h 296"/>
                <a:gd name="T62" fmla="*/ 0 w 152"/>
                <a:gd name="T63" fmla="*/ 0 h 296"/>
                <a:gd name="T64" fmla="*/ 0 w 152"/>
                <a:gd name="T65" fmla="*/ 0 h 296"/>
                <a:gd name="T66" fmla="*/ 0 w 152"/>
                <a:gd name="T67" fmla="*/ 0 h 296"/>
                <a:gd name="T68" fmla="*/ 0 w 152"/>
                <a:gd name="T69" fmla="*/ 0 h 296"/>
                <a:gd name="T70" fmla="*/ 0 w 152"/>
                <a:gd name="T71" fmla="*/ 0 h 296"/>
                <a:gd name="T72" fmla="*/ 0 w 152"/>
                <a:gd name="T73" fmla="*/ 0 h 296"/>
                <a:gd name="T74" fmla="*/ 0 w 152"/>
                <a:gd name="T75" fmla="*/ 0 h 296"/>
                <a:gd name="T76" fmla="*/ 0 w 152"/>
                <a:gd name="T77" fmla="*/ 0 h 296"/>
                <a:gd name="T78" fmla="*/ 0 w 152"/>
                <a:gd name="T79" fmla="*/ 0 h 296"/>
                <a:gd name="T80" fmla="*/ 0 w 152"/>
                <a:gd name="T81" fmla="*/ 0 h 296"/>
                <a:gd name="T82" fmla="*/ 0 w 152"/>
                <a:gd name="T83" fmla="*/ 0 h 296"/>
                <a:gd name="T84" fmla="*/ 0 w 152"/>
                <a:gd name="T85" fmla="*/ 0 h 296"/>
                <a:gd name="T86" fmla="*/ 0 w 152"/>
                <a:gd name="T87" fmla="*/ 0 h 2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2"/>
                <a:gd name="T133" fmla="*/ 0 h 296"/>
                <a:gd name="T134" fmla="*/ 152 w 152"/>
                <a:gd name="T135" fmla="*/ 296 h 29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gradFill rotWithShape="1">
              <a:gsLst>
                <a:gs pos="0">
                  <a:srgbClr val="FF9900"/>
                </a:gs>
                <a:gs pos="50000">
                  <a:srgbClr val="000080"/>
                </a:gs>
                <a:gs pos="100000">
                  <a:srgbClr val="FF9900"/>
                </a:gs>
              </a:gsLst>
              <a:lin ang="5400000" scaled="1"/>
            </a:gra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4" name="Freeform 426"/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>
                <a:gd name="T0" fmla="*/ 0 w 26"/>
                <a:gd name="T1" fmla="*/ 0 h 38"/>
                <a:gd name="T2" fmla="*/ 0 w 26"/>
                <a:gd name="T3" fmla="*/ 0 h 38"/>
                <a:gd name="T4" fmla="*/ 0 w 26"/>
                <a:gd name="T5" fmla="*/ 0 h 38"/>
                <a:gd name="T6" fmla="*/ 0 w 26"/>
                <a:gd name="T7" fmla="*/ 0 h 38"/>
                <a:gd name="T8" fmla="*/ 0 w 26"/>
                <a:gd name="T9" fmla="*/ 0 h 38"/>
                <a:gd name="T10" fmla="*/ 0 w 26"/>
                <a:gd name="T11" fmla="*/ 0 h 38"/>
                <a:gd name="T12" fmla="*/ 0 w 26"/>
                <a:gd name="T13" fmla="*/ 0 h 38"/>
                <a:gd name="T14" fmla="*/ 0 w 26"/>
                <a:gd name="T15" fmla="*/ 0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38"/>
                <a:gd name="T26" fmla="*/ 26 w 26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5" name="Freeform 427"/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>
                <a:gd name="T0" fmla="*/ 0 w 34"/>
                <a:gd name="T1" fmla="*/ 0 h 31"/>
                <a:gd name="T2" fmla="*/ 0 w 34"/>
                <a:gd name="T3" fmla="*/ 0 h 31"/>
                <a:gd name="T4" fmla="*/ 0 w 34"/>
                <a:gd name="T5" fmla="*/ 0 h 31"/>
                <a:gd name="T6" fmla="*/ 0 w 34"/>
                <a:gd name="T7" fmla="*/ 0 h 31"/>
                <a:gd name="T8" fmla="*/ 0 w 34"/>
                <a:gd name="T9" fmla="*/ 0 h 31"/>
                <a:gd name="T10" fmla="*/ 0 w 34"/>
                <a:gd name="T11" fmla="*/ 0 h 31"/>
                <a:gd name="T12" fmla="*/ 0 w 34"/>
                <a:gd name="T13" fmla="*/ 0 h 31"/>
                <a:gd name="T14" fmla="*/ 0 w 34"/>
                <a:gd name="T15" fmla="*/ 0 h 31"/>
                <a:gd name="T16" fmla="*/ 0 w 34"/>
                <a:gd name="T17" fmla="*/ 0 h 31"/>
                <a:gd name="T18" fmla="*/ 0 w 34"/>
                <a:gd name="T19" fmla="*/ 0 h 31"/>
                <a:gd name="T20" fmla="*/ 0 w 34"/>
                <a:gd name="T21" fmla="*/ 0 h 31"/>
                <a:gd name="T22" fmla="*/ 0 w 34"/>
                <a:gd name="T23" fmla="*/ 0 h 31"/>
                <a:gd name="T24" fmla="*/ 0 w 34"/>
                <a:gd name="T25" fmla="*/ 0 h 31"/>
                <a:gd name="T26" fmla="*/ 0 w 34"/>
                <a:gd name="T27" fmla="*/ 0 h 31"/>
                <a:gd name="T28" fmla="*/ 0 w 34"/>
                <a:gd name="T29" fmla="*/ 0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31"/>
                <a:gd name="T47" fmla="*/ 34 w 34"/>
                <a:gd name="T48" fmla="*/ 31 h 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6" name="Freeform 428"/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>
                <a:gd name="T0" fmla="*/ 0 w 20"/>
                <a:gd name="T1" fmla="*/ 0 h 37"/>
                <a:gd name="T2" fmla="*/ 0 w 20"/>
                <a:gd name="T3" fmla="*/ 0 h 37"/>
                <a:gd name="T4" fmla="*/ 0 w 20"/>
                <a:gd name="T5" fmla="*/ 0 h 37"/>
                <a:gd name="T6" fmla="*/ 0 w 20"/>
                <a:gd name="T7" fmla="*/ 0 h 37"/>
                <a:gd name="T8" fmla="*/ 0 w 20"/>
                <a:gd name="T9" fmla="*/ 0 h 37"/>
                <a:gd name="T10" fmla="*/ 0 w 20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37"/>
                <a:gd name="T20" fmla="*/ 20 w 20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7" name="Line 429"/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8" name="Freeform 430"/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8"/>
                <a:gd name="T17" fmla="*/ 13 w 1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59" name="Line 431"/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0" name="Freeform 432"/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>
                <a:gd name="T0" fmla="*/ 0 w 27"/>
                <a:gd name="T1" fmla="*/ 0 h 31"/>
                <a:gd name="T2" fmla="*/ 0 w 27"/>
                <a:gd name="T3" fmla="*/ 0 h 31"/>
                <a:gd name="T4" fmla="*/ 0 w 27"/>
                <a:gd name="T5" fmla="*/ 0 h 31"/>
                <a:gd name="T6" fmla="*/ 0 60000 65536"/>
                <a:gd name="T7" fmla="*/ 0 60000 65536"/>
                <a:gd name="T8" fmla="*/ 0 60000 65536"/>
                <a:gd name="T9" fmla="*/ 0 w 27"/>
                <a:gd name="T10" fmla="*/ 0 h 31"/>
                <a:gd name="T11" fmla="*/ 27 w 27"/>
                <a:gd name="T12" fmla="*/ 31 h 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1" name="Freeform 433"/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60000 65536"/>
                <a:gd name="T7" fmla="*/ 0 60000 65536"/>
                <a:gd name="T8" fmla="*/ 0 60000 65536"/>
                <a:gd name="T9" fmla="*/ 0 w 20"/>
                <a:gd name="T10" fmla="*/ 0 h 1"/>
                <a:gd name="T11" fmla="*/ 20 w 20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2" name="Freeform 434"/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>
                <a:gd name="T0" fmla="*/ 0 w 34"/>
                <a:gd name="T1" fmla="*/ 0 h 13"/>
                <a:gd name="T2" fmla="*/ 0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0 w 34"/>
                <a:gd name="T9" fmla="*/ 0 h 13"/>
                <a:gd name="T10" fmla="*/ 0 w 34"/>
                <a:gd name="T11" fmla="*/ 0 h 13"/>
                <a:gd name="T12" fmla="*/ 0 w 34"/>
                <a:gd name="T13" fmla="*/ 0 h 13"/>
                <a:gd name="T14" fmla="*/ 0 w 34"/>
                <a:gd name="T15" fmla="*/ 0 h 13"/>
                <a:gd name="T16" fmla="*/ 0 w 34"/>
                <a:gd name="T17" fmla="*/ 0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4"/>
                <a:gd name="T28" fmla="*/ 0 h 13"/>
                <a:gd name="T29" fmla="*/ 34 w 34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3" name="Freeform 435"/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>
                <a:gd name="T0" fmla="*/ 0 w 34"/>
                <a:gd name="T1" fmla="*/ 0 h 18"/>
                <a:gd name="T2" fmla="*/ 0 w 34"/>
                <a:gd name="T3" fmla="*/ 0 h 18"/>
                <a:gd name="T4" fmla="*/ 0 w 34"/>
                <a:gd name="T5" fmla="*/ 0 h 18"/>
                <a:gd name="T6" fmla="*/ 0 w 34"/>
                <a:gd name="T7" fmla="*/ 0 h 18"/>
                <a:gd name="T8" fmla="*/ 0 w 34"/>
                <a:gd name="T9" fmla="*/ 0 h 18"/>
                <a:gd name="T10" fmla="*/ 0 w 34"/>
                <a:gd name="T11" fmla="*/ 0 h 18"/>
                <a:gd name="T12" fmla="*/ 0 w 34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18"/>
                <a:gd name="T23" fmla="*/ 34 w 34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4" name="Freeform 436"/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>
                <a:gd name="T0" fmla="*/ 0 w 59"/>
                <a:gd name="T1" fmla="*/ 0 h 25"/>
                <a:gd name="T2" fmla="*/ 0 w 59"/>
                <a:gd name="T3" fmla="*/ 0 h 25"/>
                <a:gd name="T4" fmla="*/ 0 w 59"/>
                <a:gd name="T5" fmla="*/ 0 h 25"/>
                <a:gd name="T6" fmla="*/ 0 w 59"/>
                <a:gd name="T7" fmla="*/ 0 h 25"/>
                <a:gd name="T8" fmla="*/ 0 w 59"/>
                <a:gd name="T9" fmla="*/ 0 h 25"/>
                <a:gd name="T10" fmla="*/ 0 w 59"/>
                <a:gd name="T11" fmla="*/ 0 h 25"/>
                <a:gd name="T12" fmla="*/ 0 w 59"/>
                <a:gd name="T13" fmla="*/ 0 h 25"/>
                <a:gd name="T14" fmla="*/ 0 w 59"/>
                <a:gd name="T15" fmla="*/ 0 h 25"/>
                <a:gd name="T16" fmla="*/ 0 w 59"/>
                <a:gd name="T17" fmla="*/ 0 h 25"/>
                <a:gd name="T18" fmla="*/ 0 w 59"/>
                <a:gd name="T19" fmla="*/ 0 h 25"/>
                <a:gd name="T20" fmla="*/ 0 w 59"/>
                <a:gd name="T21" fmla="*/ 0 h 25"/>
                <a:gd name="T22" fmla="*/ 0 w 59"/>
                <a:gd name="T23" fmla="*/ 0 h 25"/>
                <a:gd name="T24" fmla="*/ 0 w 59"/>
                <a:gd name="T25" fmla="*/ 0 h 25"/>
                <a:gd name="T26" fmla="*/ 0 w 59"/>
                <a:gd name="T27" fmla="*/ 0 h 25"/>
                <a:gd name="T28" fmla="*/ 0 w 59"/>
                <a:gd name="T29" fmla="*/ 0 h 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9"/>
                <a:gd name="T46" fmla="*/ 0 h 25"/>
                <a:gd name="T47" fmla="*/ 59 w 59"/>
                <a:gd name="T48" fmla="*/ 25 h 2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solidFill>
              <a:srgbClr val="00008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65" name="Line 437"/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411" name="Freeform 438"/>
          <p:cNvSpPr>
            <a:spLocks/>
          </p:cNvSpPr>
          <p:nvPr>
            <p:custDataLst>
              <p:tags r:id="rId282"/>
            </p:custDataLst>
          </p:nvPr>
        </p:nvSpPr>
        <p:spPr bwMode="auto">
          <a:xfrm>
            <a:off x="6878638" y="1917700"/>
            <a:ext cx="12700" cy="58738"/>
          </a:xfrm>
          <a:custGeom>
            <a:avLst/>
            <a:gdLst>
              <a:gd name="T0" fmla="*/ 0 w 33"/>
              <a:gd name="T1" fmla="*/ 2147483647 h 31"/>
              <a:gd name="T2" fmla="*/ 0 w 33"/>
              <a:gd name="T3" fmla="*/ 0 h 31"/>
              <a:gd name="T4" fmla="*/ 2147483647 w 33"/>
              <a:gd name="T5" fmla="*/ 0 h 31"/>
              <a:gd name="T6" fmla="*/ 2147483647 w 33"/>
              <a:gd name="T7" fmla="*/ 0 h 31"/>
              <a:gd name="T8" fmla="*/ 2147483647 w 33"/>
              <a:gd name="T9" fmla="*/ 0 h 31"/>
              <a:gd name="T10" fmla="*/ 2147483647 w 33"/>
              <a:gd name="T11" fmla="*/ 0 h 31"/>
              <a:gd name="T12" fmla="*/ 2147483647 w 33"/>
              <a:gd name="T13" fmla="*/ 2147483647 h 31"/>
              <a:gd name="T14" fmla="*/ 2147483647 w 33"/>
              <a:gd name="T15" fmla="*/ 2147483647 h 31"/>
              <a:gd name="T16" fmla="*/ 2147483647 w 33"/>
              <a:gd name="T17" fmla="*/ 2147483647 h 31"/>
              <a:gd name="T18" fmla="*/ 2147483647 w 33"/>
              <a:gd name="T19" fmla="*/ 2147483647 h 31"/>
              <a:gd name="T20" fmla="*/ 2147483647 w 33"/>
              <a:gd name="T21" fmla="*/ 2147483647 h 31"/>
              <a:gd name="T22" fmla="*/ 2147483647 w 33"/>
              <a:gd name="T23" fmla="*/ 2147483647 h 31"/>
              <a:gd name="T24" fmla="*/ 2147483647 w 33"/>
              <a:gd name="T25" fmla="*/ 2147483647 h 31"/>
              <a:gd name="T26" fmla="*/ 2147483647 w 33"/>
              <a:gd name="T27" fmla="*/ 2147483647 h 31"/>
              <a:gd name="T28" fmla="*/ 0 w 33"/>
              <a:gd name="T29" fmla="*/ 2147483647 h 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3"/>
              <a:gd name="T46" fmla="*/ 0 h 31"/>
              <a:gd name="T47" fmla="*/ 33 w 33"/>
              <a:gd name="T48" fmla="*/ 31 h 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3" h="31">
                <a:moveTo>
                  <a:pt x="0" y="31"/>
                </a:moveTo>
                <a:lnTo>
                  <a:pt x="0" y="0"/>
                </a:lnTo>
                <a:lnTo>
                  <a:pt x="9" y="0"/>
                </a:lnTo>
                <a:lnTo>
                  <a:pt x="16" y="0"/>
                </a:lnTo>
                <a:lnTo>
                  <a:pt x="24" y="0"/>
                </a:lnTo>
                <a:lnTo>
                  <a:pt x="33" y="0"/>
                </a:lnTo>
                <a:lnTo>
                  <a:pt x="30" y="2"/>
                </a:lnTo>
                <a:lnTo>
                  <a:pt x="29" y="5"/>
                </a:lnTo>
                <a:lnTo>
                  <a:pt x="28" y="9"/>
                </a:lnTo>
                <a:lnTo>
                  <a:pt x="28" y="13"/>
                </a:lnTo>
                <a:lnTo>
                  <a:pt x="28" y="17"/>
                </a:lnTo>
                <a:lnTo>
                  <a:pt x="29" y="21"/>
                </a:lnTo>
                <a:lnTo>
                  <a:pt x="30" y="26"/>
                </a:lnTo>
                <a:lnTo>
                  <a:pt x="33" y="31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12" name="Freeform 439"/>
          <p:cNvSpPr>
            <a:spLocks/>
          </p:cNvSpPr>
          <p:nvPr>
            <p:custDataLst>
              <p:tags r:id="rId283"/>
            </p:custDataLst>
          </p:nvPr>
        </p:nvSpPr>
        <p:spPr bwMode="auto">
          <a:xfrm>
            <a:off x="5719763" y="1966913"/>
            <a:ext cx="1281112" cy="1038225"/>
          </a:xfrm>
          <a:custGeom>
            <a:avLst/>
            <a:gdLst>
              <a:gd name="T0" fmla="*/ 2147483647 w 2936"/>
              <a:gd name="T1" fmla="*/ 2147483647 h 1983"/>
              <a:gd name="T2" fmla="*/ 2147483647 w 2936"/>
              <a:gd name="T3" fmla="*/ 2147483647 h 1983"/>
              <a:gd name="T4" fmla="*/ 2147483647 w 2936"/>
              <a:gd name="T5" fmla="*/ 2147483647 h 1983"/>
              <a:gd name="T6" fmla="*/ 2147483647 w 2936"/>
              <a:gd name="T7" fmla="*/ 2147483647 h 1983"/>
              <a:gd name="T8" fmla="*/ 2147483647 w 2936"/>
              <a:gd name="T9" fmla="*/ 2147483647 h 1983"/>
              <a:gd name="T10" fmla="*/ 2147483647 w 2936"/>
              <a:gd name="T11" fmla="*/ 2147483647 h 1983"/>
              <a:gd name="T12" fmla="*/ 2147483647 w 2936"/>
              <a:gd name="T13" fmla="*/ 2147483647 h 1983"/>
              <a:gd name="T14" fmla="*/ 2147483647 w 2936"/>
              <a:gd name="T15" fmla="*/ 2147483647 h 1983"/>
              <a:gd name="T16" fmla="*/ 2147483647 w 2936"/>
              <a:gd name="T17" fmla="*/ 2147483647 h 1983"/>
              <a:gd name="T18" fmla="*/ 2147483647 w 2936"/>
              <a:gd name="T19" fmla="*/ 2147483647 h 1983"/>
              <a:gd name="T20" fmla="*/ 2147483647 w 2936"/>
              <a:gd name="T21" fmla="*/ 2147483647 h 1983"/>
              <a:gd name="T22" fmla="*/ 2147483647 w 2936"/>
              <a:gd name="T23" fmla="*/ 2147483647 h 1983"/>
              <a:gd name="T24" fmla="*/ 2147483647 w 2936"/>
              <a:gd name="T25" fmla="*/ 2147483647 h 1983"/>
              <a:gd name="T26" fmla="*/ 2147483647 w 2936"/>
              <a:gd name="T27" fmla="*/ 2147483647 h 1983"/>
              <a:gd name="T28" fmla="*/ 2147483647 w 2936"/>
              <a:gd name="T29" fmla="*/ 2147483647 h 1983"/>
              <a:gd name="T30" fmla="*/ 2147483647 w 2936"/>
              <a:gd name="T31" fmla="*/ 2147483647 h 1983"/>
              <a:gd name="T32" fmla="*/ 2147483647 w 2936"/>
              <a:gd name="T33" fmla="*/ 2147483647 h 1983"/>
              <a:gd name="T34" fmla="*/ 2147483647 w 2936"/>
              <a:gd name="T35" fmla="*/ 2147483647 h 1983"/>
              <a:gd name="T36" fmla="*/ 2147483647 w 2936"/>
              <a:gd name="T37" fmla="*/ 2147483647 h 1983"/>
              <a:gd name="T38" fmla="*/ 2147483647 w 2936"/>
              <a:gd name="T39" fmla="*/ 2147483647 h 1983"/>
              <a:gd name="T40" fmla="*/ 2147483647 w 2936"/>
              <a:gd name="T41" fmla="*/ 2147483647 h 1983"/>
              <a:gd name="T42" fmla="*/ 2147483647 w 2936"/>
              <a:gd name="T43" fmla="*/ 2147483647 h 1983"/>
              <a:gd name="T44" fmla="*/ 2147483647 w 2936"/>
              <a:gd name="T45" fmla="*/ 2147483647 h 1983"/>
              <a:gd name="T46" fmla="*/ 2147483647 w 2936"/>
              <a:gd name="T47" fmla="*/ 2147483647 h 1983"/>
              <a:gd name="T48" fmla="*/ 2147483647 w 2936"/>
              <a:gd name="T49" fmla="*/ 2147483647 h 1983"/>
              <a:gd name="T50" fmla="*/ 2147483647 w 2936"/>
              <a:gd name="T51" fmla="*/ 2147483647 h 1983"/>
              <a:gd name="T52" fmla="*/ 2147483647 w 2936"/>
              <a:gd name="T53" fmla="*/ 2147483647 h 1983"/>
              <a:gd name="T54" fmla="*/ 2147483647 w 2936"/>
              <a:gd name="T55" fmla="*/ 2147483647 h 1983"/>
              <a:gd name="T56" fmla="*/ 2147483647 w 2936"/>
              <a:gd name="T57" fmla="*/ 2147483647 h 1983"/>
              <a:gd name="T58" fmla="*/ 2147483647 w 2936"/>
              <a:gd name="T59" fmla="*/ 2147483647 h 1983"/>
              <a:gd name="T60" fmla="*/ 2147483647 w 2936"/>
              <a:gd name="T61" fmla="*/ 2147483647 h 1983"/>
              <a:gd name="T62" fmla="*/ 2147483647 w 2936"/>
              <a:gd name="T63" fmla="*/ 2147483647 h 1983"/>
              <a:gd name="T64" fmla="*/ 2147483647 w 2936"/>
              <a:gd name="T65" fmla="*/ 2147483647 h 1983"/>
              <a:gd name="T66" fmla="*/ 2147483647 w 2936"/>
              <a:gd name="T67" fmla="*/ 2147483647 h 1983"/>
              <a:gd name="T68" fmla="*/ 2147483647 w 2936"/>
              <a:gd name="T69" fmla="*/ 2147483647 h 1983"/>
              <a:gd name="T70" fmla="*/ 2147483647 w 2936"/>
              <a:gd name="T71" fmla="*/ 2147483647 h 1983"/>
              <a:gd name="T72" fmla="*/ 2147483647 w 2936"/>
              <a:gd name="T73" fmla="*/ 2147483647 h 1983"/>
              <a:gd name="T74" fmla="*/ 2147483647 w 2936"/>
              <a:gd name="T75" fmla="*/ 2147483647 h 1983"/>
              <a:gd name="T76" fmla="*/ 2147483647 w 2936"/>
              <a:gd name="T77" fmla="*/ 2147483647 h 1983"/>
              <a:gd name="T78" fmla="*/ 2147483647 w 2936"/>
              <a:gd name="T79" fmla="*/ 2147483647 h 1983"/>
              <a:gd name="T80" fmla="*/ 2147483647 w 2936"/>
              <a:gd name="T81" fmla="*/ 2147483647 h 1983"/>
              <a:gd name="T82" fmla="*/ 2147483647 w 2936"/>
              <a:gd name="T83" fmla="*/ 2147483647 h 1983"/>
              <a:gd name="T84" fmla="*/ 2147483647 w 2936"/>
              <a:gd name="T85" fmla="*/ 2147483647 h 1983"/>
              <a:gd name="T86" fmla="*/ 2147483647 w 2936"/>
              <a:gd name="T87" fmla="*/ 2147483647 h 1983"/>
              <a:gd name="T88" fmla="*/ 2147483647 w 2936"/>
              <a:gd name="T89" fmla="*/ 2147483647 h 1983"/>
              <a:gd name="T90" fmla="*/ 2147483647 w 2936"/>
              <a:gd name="T91" fmla="*/ 2147483647 h 1983"/>
              <a:gd name="T92" fmla="*/ 2147483647 w 2936"/>
              <a:gd name="T93" fmla="*/ 2147483647 h 1983"/>
              <a:gd name="T94" fmla="*/ 2147483647 w 2936"/>
              <a:gd name="T95" fmla="*/ 2147483647 h 1983"/>
              <a:gd name="T96" fmla="*/ 2147483647 w 2936"/>
              <a:gd name="T97" fmla="*/ 2147483647 h 1983"/>
              <a:gd name="T98" fmla="*/ 2147483647 w 2936"/>
              <a:gd name="T99" fmla="*/ 2147483647 h 1983"/>
              <a:gd name="T100" fmla="*/ 2147483647 w 2936"/>
              <a:gd name="T101" fmla="*/ 2147483647 h 1983"/>
              <a:gd name="T102" fmla="*/ 2147483647 w 2936"/>
              <a:gd name="T103" fmla="*/ 2147483647 h 1983"/>
              <a:gd name="T104" fmla="*/ 2147483647 w 2936"/>
              <a:gd name="T105" fmla="*/ 2147483647 h 1983"/>
              <a:gd name="T106" fmla="*/ 2147483647 w 2936"/>
              <a:gd name="T107" fmla="*/ 2147483647 h 1983"/>
              <a:gd name="T108" fmla="*/ 2147483647 w 2936"/>
              <a:gd name="T109" fmla="*/ 2147483647 h 1983"/>
              <a:gd name="T110" fmla="*/ 2147483647 w 2936"/>
              <a:gd name="T111" fmla="*/ 2147483647 h 1983"/>
              <a:gd name="T112" fmla="*/ 2147483647 w 2936"/>
              <a:gd name="T113" fmla="*/ 2147483647 h 1983"/>
              <a:gd name="T114" fmla="*/ 2147483647 w 2936"/>
              <a:gd name="T115" fmla="*/ 2147483647 h 1983"/>
              <a:gd name="T116" fmla="*/ 2147483647 w 2936"/>
              <a:gd name="T117" fmla="*/ 2147483647 h 1983"/>
              <a:gd name="T118" fmla="*/ 2147483647 w 2936"/>
              <a:gd name="T119" fmla="*/ 2147483647 h 19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36"/>
              <a:gd name="T181" fmla="*/ 0 h 1983"/>
              <a:gd name="T182" fmla="*/ 2936 w 2936"/>
              <a:gd name="T183" fmla="*/ 1983 h 198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3" name="Freeform 440" descr="Wide upward diagonal"/>
          <p:cNvSpPr>
            <a:spLocks/>
          </p:cNvSpPr>
          <p:nvPr>
            <p:custDataLst>
              <p:tags r:id="rId284"/>
            </p:custDataLst>
          </p:nvPr>
        </p:nvSpPr>
        <p:spPr bwMode="auto">
          <a:xfrm>
            <a:off x="6427788" y="3013075"/>
            <a:ext cx="207962" cy="455613"/>
          </a:xfrm>
          <a:custGeom>
            <a:avLst/>
            <a:gdLst>
              <a:gd name="T0" fmla="*/ 2147483647 w 479"/>
              <a:gd name="T1" fmla="*/ 2147483647 h 868"/>
              <a:gd name="T2" fmla="*/ 2147483647 w 479"/>
              <a:gd name="T3" fmla="*/ 2147483647 h 868"/>
              <a:gd name="T4" fmla="*/ 2147483647 w 479"/>
              <a:gd name="T5" fmla="*/ 2147483647 h 868"/>
              <a:gd name="T6" fmla="*/ 2147483647 w 479"/>
              <a:gd name="T7" fmla="*/ 2147483647 h 868"/>
              <a:gd name="T8" fmla="*/ 2147483647 w 479"/>
              <a:gd name="T9" fmla="*/ 2147483647 h 868"/>
              <a:gd name="T10" fmla="*/ 2147483647 w 479"/>
              <a:gd name="T11" fmla="*/ 2147483647 h 868"/>
              <a:gd name="T12" fmla="*/ 2147483647 w 479"/>
              <a:gd name="T13" fmla="*/ 2147483647 h 868"/>
              <a:gd name="T14" fmla="*/ 2147483647 w 479"/>
              <a:gd name="T15" fmla="*/ 2147483647 h 868"/>
              <a:gd name="T16" fmla="*/ 2147483647 w 479"/>
              <a:gd name="T17" fmla="*/ 2147483647 h 868"/>
              <a:gd name="T18" fmla="*/ 2147483647 w 479"/>
              <a:gd name="T19" fmla="*/ 2147483647 h 868"/>
              <a:gd name="T20" fmla="*/ 2147483647 w 479"/>
              <a:gd name="T21" fmla="*/ 2147483647 h 868"/>
              <a:gd name="T22" fmla="*/ 2147483647 w 479"/>
              <a:gd name="T23" fmla="*/ 2147483647 h 868"/>
              <a:gd name="T24" fmla="*/ 2147483647 w 479"/>
              <a:gd name="T25" fmla="*/ 2147483647 h 868"/>
              <a:gd name="T26" fmla="*/ 2147483647 w 479"/>
              <a:gd name="T27" fmla="*/ 2147483647 h 868"/>
              <a:gd name="T28" fmla="*/ 2147483647 w 479"/>
              <a:gd name="T29" fmla="*/ 2147483647 h 868"/>
              <a:gd name="T30" fmla="*/ 2147483647 w 479"/>
              <a:gd name="T31" fmla="*/ 2147483647 h 868"/>
              <a:gd name="T32" fmla="*/ 2147483647 w 479"/>
              <a:gd name="T33" fmla="*/ 2147483647 h 868"/>
              <a:gd name="T34" fmla="*/ 2147483647 w 479"/>
              <a:gd name="T35" fmla="*/ 2147483647 h 868"/>
              <a:gd name="T36" fmla="*/ 2147483647 w 479"/>
              <a:gd name="T37" fmla="*/ 2147483647 h 868"/>
              <a:gd name="T38" fmla="*/ 2147483647 w 479"/>
              <a:gd name="T39" fmla="*/ 2147483647 h 868"/>
              <a:gd name="T40" fmla="*/ 2147483647 w 479"/>
              <a:gd name="T41" fmla="*/ 2147483647 h 868"/>
              <a:gd name="T42" fmla="*/ 2147483647 w 479"/>
              <a:gd name="T43" fmla="*/ 2147483647 h 868"/>
              <a:gd name="T44" fmla="*/ 2147483647 w 479"/>
              <a:gd name="T45" fmla="*/ 2147483647 h 868"/>
              <a:gd name="T46" fmla="*/ 2147483647 w 479"/>
              <a:gd name="T47" fmla="*/ 2147483647 h 868"/>
              <a:gd name="T48" fmla="*/ 2147483647 w 479"/>
              <a:gd name="T49" fmla="*/ 2147483647 h 868"/>
              <a:gd name="T50" fmla="*/ 2147483647 w 479"/>
              <a:gd name="T51" fmla="*/ 2147483647 h 868"/>
              <a:gd name="T52" fmla="*/ 2147483647 w 479"/>
              <a:gd name="T53" fmla="*/ 2147483647 h 868"/>
              <a:gd name="T54" fmla="*/ 2147483647 w 479"/>
              <a:gd name="T55" fmla="*/ 2147483647 h 868"/>
              <a:gd name="T56" fmla="*/ 2147483647 w 479"/>
              <a:gd name="T57" fmla="*/ 2147483647 h 868"/>
              <a:gd name="T58" fmla="*/ 2147483647 w 479"/>
              <a:gd name="T59" fmla="*/ 2147483647 h 868"/>
              <a:gd name="T60" fmla="*/ 2147483647 w 479"/>
              <a:gd name="T61" fmla="*/ 2147483647 h 868"/>
              <a:gd name="T62" fmla="*/ 2147483647 w 479"/>
              <a:gd name="T63" fmla="*/ 2147483647 h 868"/>
              <a:gd name="T64" fmla="*/ 2147483647 w 479"/>
              <a:gd name="T65" fmla="*/ 2147483647 h 868"/>
              <a:gd name="T66" fmla="*/ 2147483647 w 479"/>
              <a:gd name="T67" fmla="*/ 2147483647 h 868"/>
              <a:gd name="T68" fmla="*/ 2147483647 w 479"/>
              <a:gd name="T69" fmla="*/ 2147483647 h 868"/>
              <a:gd name="T70" fmla="*/ 2147483647 w 479"/>
              <a:gd name="T71" fmla="*/ 2147483647 h 868"/>
              <a:gd name="T72" fmla="*/ 2147483647 w 479"/>
              <a:gd name="T73" fmla="*/ 2147483647 h 868"/>
              <a:gd name="T74" fmla="*/ 2147483647 w 479"/>
              <a:gd name="T75" fmla="*/ 2147483647 h 868"/>
              <a:gd name="T76" fmla="*/ 2147483647 w 479"/>
              <a:gd name="T77" fmla="*/ 2147483647 h 868"/>
              <a:gd name="T78" fmla="*/ 2147483647 w 479"/>
              <a:gd name="T79" fmla="*/ 2147483647 h 868"/>
              <a:gd name="T80" fmla="*/ 2147483647 w 479"/>
              <a:gd name="T81" fmla="*/ 2147483647 h 868"/>
              <a:gd name="T82" fmla="*/ 2147483647 w 479"/>
              <a:gd name="T83" fmla="*/ 0 h 868"/>
              <a:gd name="T84" fmla="*/ 2147483647 w 479"/>
              <a:gd name="T85" fmla="*/ 2147483647 h 868"/>
              <a:gd name="T86" fmla="*/ 2147483647 w 479"/>
              <a:gd name="T87" fmla="*/ 2147483647 h 868"/>
              <a:gd name="T88" fmla="*/ 2147483647 w 479"/>
              <a:gd name="T89" fmla="*/ 2147483647 h 868"/>
              <a:gd name="T90" fmla="*/ 2147483647 w 479"/>
              <a:gd name="T91" fmla="*/ 2147483647 h 868"/>
              <a:gd name="T92" fmla="*/ 2147483647 w 479"/>
              <a:gd name="T93" fmla="*/ 2147483647 h 868"/>
              <a:gd name="T94" fmla="*/ 2147483647 w 479"/>
              <a:gd name="T95" fmla="*/ 2147483647 h 868"/>
              <a:gd name="T96" fmla="*/ 2147483647 w 479"/>
              <a:gd name="T97" fmla="*/ 2147483647 h 868"/>
              <a:gd name="T98" fmla="*/ 2147483647 w 479"/>
              <a:gd name="T99" fmla="*/ 2147483647 h 868"/>
              <a:gd name="T100" fmla="*/ 2147483647 w 479"/>
              <a:gd name="T101" fmla="*/ 2147483647 h 868"/>
              <a:gd name="T102" fmla="*/ 2147483647 w 479"/>
              <a:gd name="T103" fmla="*/ 2147483647 h 868"/>
              <a:gd name="T104" fmla="*/ 2147483647 w 479"/>
              <a:gd name="T105" fmla="*/ 2147483647 h 868"/>
              <a:gd name="T106" fmla="*/ 2147483647 w 479"/>
              <a:gd name="T107" fmla="*/ 2147483647 h 868"/>
              <a:gd name="T108" fmla="*/ 2147483647 w 479"/>
              <a:gd name="T109" fmla="*/ 2147483647 h 868"/>
              <a:gd name="T110" fmla="*/ 2147483647 w 479"/>
              <a:gd name="T111" fmla="*/ 2147483647 h 8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9"/>
              <a:gd name="T169" fmla="*/ 0 h 868"/>
              <a:gd name="T170" fmla="*/ 479 w 479"/>
              <a:gd name="T171" fmla="*/ 868 h 86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4" name="Freeform 441"/>
          <p:cNvSpPr>
            <a:spLocks/>
          </p:cNvSpPr>
          <p:nvPr>
            <p:custDataLst>
              <p:tags r:id="rId285"/>
            </p:custDataLst>
          </p:nvPr>
        </p:nvSpPr>
        <p:spPr bwMode="auto">
          <a:xfrm>
            <a:off x="6310313" y="3228975"/>
            <a:ext cx="6350" cy="57150"/>
          </a:xfrm>
          <a:custGeom>
            <a:avLst/>
            <a:gdLst>
              <a:gd name="T0" fmla="*/ 2147483647 w 26"/>
              <a:gd name="T1" fmla="*/ 2147483647 h 111"/>
              <a:gd name="T2" fmla="*/ 2147483647 w 26"/>
              <a:gd name="T3" fmla="*/ 2147483647 h 111"/>
              <a:gd name="T4" fmla="*/ 2147483647 w 26"/>
              <a:gd name="T5" fmla="*/ 2147483647 h 111"/>
              <a:gd name="T6" fmla="*/ 2147483647 w 26"/>
              <a:gd name="T7" fmla="*/ 2147483647 h 111"/>
              <a:gd name="T8" fmla="*/ 2147483647 w 26"/>
              <a:gd name="T9" fmla="*/ 2147483647 h 111"/>
              <a:gd name="T10" fmla="*/ 0 w 26"/>
              <a:gd name="T11" fmla="*/ 2147483647 h 111"/>
              <a:gd name="T12" fmla="*/ 0 w 26"/>
              <a:gd name="T13" fmla="*/ 2147483647 h 111"/>
              <a:gd name="T14" fmla="*/ 0 w 26"/>
              <a:gd name="T15" fmla="*/ 2147483647 h 111"/>
              <a:gd name="T16" fmla="*/ 2147483647 w 26"/>
              <a:gd name="T17" fmla="*/ 2147483647 h 111"/>
              <a:gd name="T18" fmla="*/ 2147483647 w 26"/>
              <a:gd name="T19" fmla="*/ 2147483647 h 111"/>
              <a:gd name="T20" fmla="*/ 2147483647 w 26"/>
              <a:gd name="T21" fmla="*/ 2147483647 h 111"/>
              <a:gd name="T22" fmla="*/ 2147483647 w 26"/>
              <a:gd name="T23" fmla="*/ 2147483647 h 111"/>
              <a:gd name="T24" fmla="*/ 2147483647 w 26"/>
              <a:gd name="T25" fmla="*/ 2147483647 h 111"/>
              <a:gd name="T26" fmla="*/ 2147483647 w 26"/>
              <a:gd name="T27" fmla="*/ 2147483647 h 111"/>
              <a:gd name="T28" fmla="*/ 2147483647 w 26"/>
              <a:gd name="T29" fmla="*/ 0 h 111"/>
              <a:gd name="T30" fmla="*/ 2147483647 w 26"/>
              <a:gd name="T31" fmla="*/ 2147483647 h 111"/>
              <a:gd name="T32" fmla="*/ 2147483647 w 26"/>
              <a:gd name="T33" fmla="*/ 2147483647 h 111"/>
              <a:gd name="T34" fmla="*/ 2147483647 w 26"/>
              <a:gd name="T35" fmla="*/ 2147483647 h 111"/>
              <a:gd name="T36" fmla="*/ 2147483647 w 26"/>
              <a:gd name="T37" fmla="*/ 2147483647 h 111"/>
              <a:gd name="T38" fmla="*/ 2147483647 w 26"/>
              <a:gd name="T39" fmla="*/ 2147483647 h 111"/>
              <a:gd name="T40" fmla="*/ 2147483647 w 26"/>
              <a:gd name="T41" fmla="*/ 2147483647 h 111"/>
              <a:gd name="T42" fmla="*/ 2147483647 w 26"/>
              <a:gd name="T43" fmla="*/ 2147483647 h 111"/>
              <a:gd name="T44" fmla="*/ 2147483647 w 26"/>
              <a:gd name="T45" fmla="*/ 2147483647 h 111"/>
              <a:gd name="T46" fmla="*/ 2147483647 w 26"/>
              <a:gd name="T47" fmla="*/ 2147483647 h 1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"/>
              <a:gd name="T73" fmla="*/ 0 h 111"/>
              <a:gd name="T74" fmla="*/ 26 w 26"/>
              <a:gd name="T75" fmla="*/ 111 h 11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5" name="Freeform 442"/>
          <p:cNvSpPr>
            <a:spLocks/>
          </p:cNvSpPr>
          <p:nvPr>
            <p:custDataLst>
              <p:tags r:id="rId286"/>
            </p:custDataLst>
          </p:nvPr>
        </p:nvSpPr>
        <p:spPr bwMode="auto">
          <a:xfrm>
            <a:off x="7291388" y="2241550"/>
            <a:ext cx="4762" cy="58738"/>
          </a:xfrm>
          <a:custGeom>
            <a:avLst/>
            <a:gdLst>
              <a:gd name="T0" fmla="*/ 2147483647 w 11"/>
              <a:gd name="T1" fmla="*/ 0 h 25"/>
              <a:gd name="T2" fmla="*/ 2147483647 w 11"/>
              <a:gd name="T3" fmla="*/ 2147483647 h 25"/>
              <a:gd name="T4" fmla="*/ 2147483647 w 11"/>
              <a:gd name="T5" fmla="*/ 2147483647 h 25"/>
              <a:gd name="T6" fmla="*/ 2147483647 w 11"/>
              <a:gd name="T7" fmla="*/ 2147483647 h 25"/>
              <a:gd name="T8" fmla="*/ 2147483647 w 11"/>
              <a:gd name="T9" fmla="*/ 2147483647 h 25"/>
              <a:gd name="T10" fmla="*/ 2147483647 w 11"/>
              <a:gd name="T11" fmla="*/ 2147483647 h 25"/>
              <a:gd name="T12" fmla="*/ 2147483647 w 11"/>
              <a:gd name="T13" fmla="*/ 2147483647 h 25"/>
              <a:gd name="T14" fmla="*/ 0 w 11"/>
              <a:gd name="T15" fmla="*/ 2147483647 h 25"/>
              <a:gd name="T16" fmla="*/ 0 w 11"/>
              <a:gd name="T17" fmla="*/ 2147483647 h 25"/>
              <a:gd name="T18" fmla="*/ 2147483647 w 11"/>
              <a:gd name="T19" fmla="*/ 2147483647 h 25"/>
              <a:gd name="T20" fmla="*/ 2147483647 w 11"/>
              <a:gd name="T21" fmla="*/ 2147483647 h 25"/>
              <a:gd name="T22" fmla="*/ 2147483647 w 11"/>
              <a:gd name="T23" fmla="*/ 2147483647 h 25"/>
              <a:gd name="T24" fmla="*/ 2147483647 w 11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"/>
              <a:gd name="T40" fmla="*/ 0 h 25"/>
              <a:gd name="T41" fmla="*/ 11 w 11"/>
              <a:gd name="T42" fmla="*/ 25 h 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6" name="Freeform 443"/>
          <p:cNvSpPr>
            <a:spLocks/>
          </p:cNvSpPr>
          <p:nvPr>
            <p:custDataLst>
              <p:tags r:id="rId287"/>
            </p:custDataLst>
          </p:nvPr>
        </p:nvSpPr>
        <p:spPr bwMode="auto">
          <a:xfrm>
            <a:off x="7105650" y="2803525"/>
            <a:ext cx="14288" cy="58738"/>
          </a:xfrm>
          <a:custGeom>
            <a:avLst/>
            <a:gdLst>
              <a:gd name="T0" fmla="*/ 2147483647 w 20"/>
              <a:gd name="T1" fmla="*/ 0 h 31"/>
              <a:gd name="T2" fmla="*/ 2147483647 w 20"/>
              <a:gd name="T3" fmla="*/ 2147483647 h 31"/>
              <a:gd name="T4" fmla="*/ 2147483647 w 20"/>
              <a:gd name="T5" fmla="*/ 2147483647 h 31"/>
              <a:gd name="T6" fmla="*/ 2147483647 w 20"/>
              <a:gd name="T7" fmla="*/ 2147483647 h 31"/>
              <a:gd name="T8" fmla="*/ 0 w 20"/>
              <a:gd name="T9" fmla="*/ 2147483647 h 31"/>
              <a:gd name="T10" fmla="*/ 0 w 20"/>
              <a:gd name="T11" fmla="*/ 2147483647 h 31"/>
              <a:gd name="T12" fmla="*/ 2147483647 w 20"/>
              <a:gd name="T13" fmla="*/ 2147483647 h 31"/>
              <a:gd name="T14" fmla="*/ 2147483647 w 20"/>
              <a:gd name="T15" fmla="*/ 2147483647 h 31"/>
              <a:gd name="T16" fmla="*/ 2147483647 w 20"/>
              <a:gd name="T17" fmla="*/ 2147483647 h 31"/>
              <a:gd name="T18" fmla="*/ 2147483647 w 20"/>
              <a:gd name="T19" fmla="*/ 2147483647 h 31"/>
              <a:gd name="T20" fmla="*/ 2147483647 w 20"/>
              <a:gd name="T21" fmla="*/ 2147483647 h 31"/>
              <a:gd name="T22" fmla="*/ 2147483647 w 20"/>
              <a:gd name="T23" fmla="*/ 0 h 31"/>
              <a:gd name="T24" fmla="*/ 2147483647 w 20"/>
              <a:gd name="T25" fmla="*/ 0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0"/>
              <a:gd name="T40" fmla="*/ 0 h 31"/>
              <a:gd name="T41" fmla="*/ 20 w 20"/>
              <a:gd name="T42" fmla="*/ 31 h 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0" h="31">
                <a:moveTo>
                  <a:pt x="20" y="0"/>
                </a:moveTo>
                <a:lnTo>
                  <a:pt x="16" y="12"/>
                </a:lnTo>
                <a:lnTo>
                  <a:pt x="10" y="20"/>
                </a:lnTo>
                <a:lnTo>
                  <a:pt x="5" y="26"/>
                </a:lnTo>
                <a:lnTo>
                  <a:pt x="0" y="31"/>
                </a:lnTo>
                <a:lnTo>
                  <a:pt x="0" y="25"/>
                </a:lnTo>
                <a:lnTo>
                  <a:pt x="1" y="19"/>
                </a:lnTo>
                <a:lnTo>
                  <a:pt x="2" y="13"/>
                </a:lnTo>
                <a:lnTo>
                  <a:pt x="5" y="9"/>
                </a:lnTo>
                <a:lnTo>
                  <a:pt x="8" y="6"/>
                </a:lnTo>
                <a:lnTo>
                  <a:pt x="11" y="3"/>
                </a:lnTo>
                <a:lnTo>
                  <a:pt x="16" y="0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7" name="Freeform 444"/>
          <p:cNvSpPr>
            <a:spLocks/>
          </p:cNvSpPr>
          <p:nvPr>
            <p:custDataLst>
              <p:tags r:id="rId288"/>
            </p:custDataLst>
          </p:nvPr>
        </p:nvSpPr>
        <p:spPr bwMode="auto">
          <a:xfrm>
            <a:off x="7123113" y="2738438"/>
            <a:ext cx="15875" cy="57150"/>
          </a:xfrm>
          <a:custGeom>
            <a:avLst/>
            <a:gdLst>
              <a:gd name="T0" fmla="*/ 2147483647 w 26"/>
              <a:gd name="T1" fmla="*/ 2147483647 h 37"/>
              <a:gd name="T2" fmla="*/ 0 w 26"/>
              <a:gd name="T3" fmla="*/ 2147483647 h 37"/>
              <a:gd name="T4" fmla="*/ 2147483647 w 26"/>
              <a:gd name="T5" fmla="*/ 2147483647 h 37"/>
              <a:gd name="T6" fmla="*/ 2147483647 w 26"/>
              <a:gd name="T7" fmla="*/ 2147483647 h 37"/>
              <a:gd name="T8" fmla="*/ 2147483647 w 26"/>
              <a:gd name="T9" fmla="*/ 2147483647 h 37"/>
              <a:gd name="T10" fmla="*/ 2147483647 w 26"/>
              <a:gd name="T11" fmla="*/ 0 h 37"/>
              <a:gd name="T12" fmla="*/ 2147483647 w 26"/>
              <a:gd name="T13" fmla="*/ 2147483647 h 37"/>
              <a:gd name="T14" fmla="*/ 2147483647 w 26"/>
              <a:gd name="T15" fmla="*/ 2147483647 h 37"/>
              <a:gd name="T16" fmla="*/ 2147483647 w 26"/>
              <a:gd name="T17" fmla="*/ 2147483647 h 37"/>
              <a:gd name="T18" fmla="*/ 2147483647 w 26"/>
              <a:gd name="T19" fmla="*/ 2147483647 h 37"/>
              <a:gd name="T20" fmla="*/ 2147483647 w 26"/>
              <a:gd name="T21" fmla="*/ 2147483647 h 37"/>
              <a:gd name="T22" fmla="*/ 2147483647 w 26"/>
              <a:gd name="T23" fmla="*/ 2147483647 h 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6"/>
              <a:gd name="T37" fmla="*/ 0 h 37"/>
              <a:gd name="T38" fmla="*/ 26 w 26"/>
              <a:gd name="T39" fmla="*/ 37 h 3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6" h="37">
                <a:moveTo>
                  <a:pt x="13" y="37"/>
                </a:moveTo>
                <a:lnTo>
                  <a:pt x="0" y="12"/>
                </a:lnTo>
                <a:lnTo>
                  <a:pt x="6" y="7"/>
                </a:lnTo>
                <a:lnTo>
                  <a:pt x="13" y="4"/>
                </a:lnTo>
                <a:lnTo>
                  <a:pt x="21" y="1"/>
                </a:lnTo>
                <a:lnTo>
                  <a:pt x="26" y="0"/>
                </a:lnTo>
                <a:lnTo>
                  <a:pt x="26" y="6"/>
                </a:lnTo>
                <a:lnTo>
                  <a:pt x="25" y="11"/>
                </a:lnTo>
                <a:lnTo>
                  <a:pt x="24" y="17"/>
                </a:lnTo>
                <a:lnTo>
                  <a:pt x="23" y="21"/>
                </a:lnTo>
                <a:lnTo>
                  <a:pt x="18" y="29"/>
                </a:lnTo>
                <a:lnTo>
                  <a:pt x="13" y="37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8" name="Freeform 445"/>
          <p:cNvSpPr>
            <a:spLocks/>
          </p:cNvSpPr>
          <p:nvPr>
            <p:custDataLst>
              <p:tags r:id="rId289"/>
            </p:custDataLst>
          </p:nvPr>
        </p:nvSpPr>
        <p:spPr bwMode="auto">
          <a:xfrm>
            <a:off x="7011988" y="2587625"/>
            <a:ext cx="1587" cy="60325"/>
          </a:xfrm>
          <a:custGeom>
            <a:avLst/>
            <a:gdLst>
              <a:gd name="T0" fmla="*/ 0 w 7"/>
              <a:gd name="T1" fmla="*/ 2147483647 h 18"/>
              <a:gd name="T2" fmla="*/ 0 w 7"/>
              <a:gd name="T3" fmla="*/ 0 h 18"/>
              <a:gd name="T4" fmla="*/ 2147483647 w 7"/>
              <a:gd name="T5" fmla="*/ 2147483647 h 18"/>
              <a:gd name="T6" fmla="*/ 0 w 7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8"/>
              <a:gd name="T14" fmla="*/ 7 w 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19" name="Freeform 446"/>
          <p:cNvSpPr>
            <a:spLocks/>
          </p:cNvSpPr>
          <p:nvPr>
            <p:custDataLst>
              <p:tags r:id="rId290"/>
            </p:custDataLst>
          </p:nvPr>
        </p:nvSpPr>
        <p:spPr bwMode="auto">
          <a:xfrm>
            <a:off x="5938838" y="2014538"/>
            <a:ext cx="728662" cy="331787"/>
          </a:xfrm>
          <a:custGeom>
            <a:avLst/>
            <a:gdLst>
              <a:gd name="T0" fmla="*/ 2147483647 w 1688"/>
              <a:gd name="T1" fmla="*/ 2147483647 h 630"/>
              <a:gd name="T2" fmla="*/ 2147483647 w 1688"/>
              <a:gd name="T3" fmla="*/ 2147483647 h 630"/>
              <a:gd name="T4" fmla="*/ 2147483647 w 1688"/>
              <a:gd name="T5" fmla="*/ 2147483647 h 630"/>
              <a:gd name="T6" fmla="*/ 2147483647 w 1688"/>
              <a:gd name="T7" fmla="*/ 2147483647 h 630"/>
              <a:gd name="T8" fmla="*/ 2147483647 w 1688"/>
              <a:gd name="T9" fmla="*/ 2147483647 h 630"/>
              <a:gd name="T10" fmla="*/ 2147483647 w 1688"/>
              <a:gd name="T11" fmla="*/ 2147483647 h 630"/>
              <a:gd name="T12" fmla="*/ 2147483647 w 1688"/>
              <a:gd name="T13" fmla="*/ 2147483647 h 630"/>
              <a:gd name="T14" fmla="*/ 2147483647 w 1688"/>
              <a:gd name="T15" fmla="*/ 2147483647 h 630"/>
              <a:gd name="T16" fmla="*/ 2147483647 w 1688"/>
              <a:gd name="T17" fmla="*/ 2147483647 h 630"/>
              <a:gd name="T18" fmla="*/ 2147483647 w 1688"/>
              <a:gd name="T19" fmla="*/ 2147483647 h 630"/>
              <a:gd name="T20" fmla="*/ 2147483647 w 1688"/>
              <a:gd name="T21" fmla="*/ 2147483647 h 630"/>
              <a:gd name="T22" fmla="*/ 2147483647 w 1688"/>
              <a:gd name="T23" fmla="*/ 2147483647 h 630"/>
              <a:gd name="T24" fmla="*/ 2147483647 w 1688"/>
              <a:gd name="T25" fmla="*/ 2147483647 h 630"/>
              <a:gd name="T26" fmla="*/ 2147483647 w 1688"/>
              <a:gd name="T27" fmla="*/ 2147483647 h 630"/>
              <a:gd name="T28" fmla="*/ 2147483647 w 1688"/>
              <a:gd name="T29" fmla="*/ 2147483647 h 630"/>
              <a:gd name="T30" fmla="*/ 2147483647 w 1688"/>
              <a:gd name="T31" fmla="*/ 2147483647 h 630"/>
              <a:gd name="T32" fmla="*/ 2147483647 w 1688"/>
              <a:gd name="T33" fmla="*/ 2147483647 h 630"/>
              <a:gd name="T34" fmla="*/ 2147483647 w 1688"/>
              <a:gd name="T35" fmla="*/ 2147483647 h 630"/>
              <a:gd name="T36" fmla="*/ 2147483647 w 1688"/>
              <a:gd name="T37" fmla="*/ 2147483647 h 630"/>
              <a:gd name="T38" fmla="*/ 2147483647 w 1688"/>
              <a:gd name="T39" fmla="*/ 2147483647 h 630"/>
              <a:gd name="T40" fmla="*/ 2147483647 w 1688"/>
              <a:gd name="T41" fmla="*/ 2147483647 h 630"/>
              <a:gd name="T42" fmla="*/ 2147483647 w 1688"/>
              <a:gd name="T43" fmla="*/ 2147483647 h 630"/>
              <a:gd name="T44" fmla="*/ 2147483647 w 1688"/>
              <a:gd name="T45" fmla="*/ 2147483647 h 630"/>
              <a:gd name="T46" fmla="*/ 2147483647 w 1688"/>
              <a:gd name="T47" fmla="*/ 2147483647 h 630"/>
              <a:gd name="T48" fmla="*/ 2147483647 w 1688"/>
              <a:gd name="T49" fmla="*/ 2147483647 h 630"/>
              <a:gd name="T50" fmla="*/ 2147483647 w 1688"/>
              <a:gd name="T51" fmla="*/ 2147483647 h 630"/>
              <a:gd name="T52" fmla="*/ 2147483647 w 1688"/>
              <a:gd name="T53" fmla="*/ 2147483647 h 630"/>
              <a:gd name="T54" fmla="*/ 2147483647 w 1688"/>
              <a:gd name="T55" fmla="*/ 2147483647 h 630"/>
              <a:gd name="T56" fmla="*/ 2147483647 w 1688"/>
              <a:gd name="T57" fmla="*/ 2147483647 h 630"/>
              <a:gd name="T58" fmla="*/ 2147483647 w 1688"/>
              <a:gd name="T59" fmla="*/ 2147483647 h 630"/>
              <a:gd name="T60" fmla="*/ 2147483647 w 1688"/>
              <a:gd name="T61" fmla="*/ 2147483647 h 630"/>
              <a:gd name="T62" fmla="*/ 2147483647 w 1688"/>
              <a:gd name="T63" fmla="*/ 2147483647 h 630"/>
              <a:gd name="T64" fmla="*/ 2147483647 w 1688"/>
              <a:gd name="T65" fmla="*/ 2147483647 h 630"/>
              <a:gd name="T66" fmla="*/ 2147483647 w 1688"/>
              <a:gd name="T67" fmla="*/ 2147483647 h 630"/>
              <a:gd name="T68" fmla="*/ 2147483647 w 1688"/>
              <a:gd name="T69" fmla="*/ 2147483647 h 630"/>
              <a:gd name="T70" fmla="*/ 2147483647 w 1688"/>
              <a:gd name="T71" fmla="*/ 2147483647 h 630"/>
              <a:gd name="T72" fmla="*/ 2147483647 w 1688"/>
              <a:gd name="T73" fmla="*/ 2147483647 h 630"/>
              <a:gd name="T74" fmla="*/ 2147483647 w 1688"/>
              <a:gd name="T75" fmla="*/ 2147483647 h 630"/>
              <a:gd name="T76" fmla="*/ 2147483647 w 1688"/>
              <a:gd name="T77" fmla="*/ 2147483647 h 630"/>
              <a:gd name="T78" fmla="*/ 2147483647 w 1688"/>
              <a:gd name="T79" fmla="*/ 2147483647 h 630"/>
              <a:gd name="T80" fmla="*/ 2147483647 w 1688"/>
              <a:gd name="T81" fmla="*/ 2147483647 h 630"/>
              <a:gd name="T82" fmla="*/ 2147483647 w 1688"/>
              <a:gd name="T83" fmla="*/ 2147483647 h 630"/>
              <a:gd name="T84" fmla="*/ 2147483647 w 1688"/>
              <a:gd name="T85" fmla="*/ 2147483647 h 630"/>
              <a:gd name="T86" fmla="*/ 2147483647 w 1688"/>
              <a:gd name="T87" fmla="*/ 2147483647 h 630"/>
              <a:gd name="T88" fmla="*/ 2147483647 w 1688"/>
              <a:gd name="T89" fmla="*/ 2147483647 h 630"/>
              <a:gd name="T90" fmla="*/ 2147483647 w 1688"/>
              <a:gd name="T91" fmla="*/ 2147483647 h 630"/>
              <a:gd name="T92" fmla="*/ 2147483647 w 1688"/>
              <a:gd name="T93" fmla="*/ 2147483647 h 630"/>
              <a:gd name="T94" fmla="*/ 2147483647 w 1688"/>
              <a:gd name="T95" fmla="*/ 2147483647 h 630"/>
              <a:gd name="T96" fmla="*/ 2147483647 w 1688"/>
              <a:gd name="T97" fmla="*/ 2147483647 h 630"/>
              <a:gd name="T98" fmla="*/ 2147483647 w 1688"/>
              <a:gd name="T99" fmla="*/ 2147483647 h 630"/>
              <a:gd name="T100" fmla="*/ 2147483647 w 1688"/>
              <a:gd name="T101" fmla="*/ 2147483647 h 630"/>
              <a:gd name="T102" fmla="*/ 2147483647 w 1688"/>
              <a:gd name="T103" fmla="*/ 2147483647 h 630"/>
              <a:gd name="T104" fmla="*/ 2147483647 w 1688"/>
              <a:gd name="T105" fmla="*/ 2147483647 h 630"/>
              <a:gd name="T106" fmla="*/ 2147483647 w 1688"/>
              <a:gd name="T107" fmla="*/ 2147483647 h 630"/>
              <a:gd name="T108" fmla="*/ 2147483647 w 1688"/>
              <a:gd name="T109" fmla="*/ 2147483647 h 630"/>
              <a:gd name="T110" fmla="*/ 2147483647 w 1688"/>
              <a:gd name="T111" fmla="*/ 2147483647 h 630"/>
              <a:gd name="T112" fmla="*/ 2147483647 w 1688"/>
              <a:gd name="T113" fmla="*/ 2147483647 h 630"/>
              <a:gd name="T114" fmla="*/ 2147483647 w 1688"/>
              <a:gd name="T115" fmla="*/ 2147483647 h 630"/>
              <a:gd name="T116" fmla="*/ 2147483647 w 1688"/>
              <a:gd name="T117" fmla="*/ 2147483647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88"/>
              <a:gd name="T178" fmla="*/ 0 h 630"/>
              <a:gd name="T179" fmla="*/ 1688 w 1688"/>
              <a:gd name="T180" fmla="*/ 630 h 6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0" name="Freeform 447"/>
          <p:cNvSpPr>
            <a:spLocks/>
          </p:cNvSpPr>
          <p:nvPr>
            <p:custDataLst>
              <p:tags r:id="rId291"/>
            </p:custDataLst>
          </p:nvPr>
        </p:nvSpPr>
        <p:spPr bwMode="auto">
          <a:xfrm>
            <a:off x="6270625" y="2757488"/>
            <a:ext cx="220663" cy="585787"/>
          </a:xfrm>
          <a:custGeom>
            <a:avLst/>
            <a:gdLst>
              <a:gd name="T0" fmla="*/ 2147483647 w 505"/>
              <a:gd name="T1" fmla="*/ 2147483647 h 1121"/>
              <a:gd name="T2" fmla="*/ 2147483647 w 505"/>
              <a:gd name="T3" fmla="*/ 2147483647 h 1121"/>
              <a:gd name="T4" fmla="*/ 2147483647 w 505"/>
              <a:gd name="T5" fmla="*/ 2147483647 h 1121"/>
              <a:gd name="T6" fmla="*/ 2147483647 w 505"/>
              <a:gd name="T7" fmla="*/ 2147483647 h 1121"/>
              <a:gd name="T8" fmla="*/ 2147483647 w 505"/>
              <a:gd name="T9" fmla="*/ 2147483647 h 1121"/>
              <a:gd name="T10" fmla="*/ 2147483647 w 505"/>
              <a:gd name="T11" fmla="*/ 2147483647 h 1121"/>
              <a:gd name="T12" fmla="*/ 2147483647 w 505"/>
              <a:gd name="T13" fmla="*/ 2147483647 h 1121"/>
              <a:gd name="T14" fmla="*/ 2147483647 w 505"/>
              <a:gd name="T15" fmla="*/ 2147483647 h 1121"/>
              <a:gd name="T16" fmla="*/ 2147483647 w 505"/>
              <a:gd name="T17" fmla="*/ 2147483647 h 1121"/>
              <a:gd name="T18" fmla="*/ 2147483647 w 505"/>
              <a:gd name="T19" fmla="*/ 2147483647 h 1121"/>
              <a:gd name="T20" fmla="*/ 2147483647 w 505"/>
              <a:gd name="T21" fmla="*/ 2147483647 h 1121"/>
              <a:gd name="T22" fmla="*/ 2147483647 w 505"/>
              <a:gd name="T23" fmla="*/ 2147483647 h 1121"/>
              <a:gd name="T24" fmla="*/ 2147483647 w 505"/>
              <a:gd name="T25" fmla="*/ 2147483647 h 1121"/>
              <a:gd name="T26" fmla="*/ 2147483647 w 505"/>
              <a:gd name="T27" fmla="*/ 2147483647 h 1121"/>
              <a:gd name="T28" fmla="*/ 2147483647 w 505"/>
              <a:gd name="T29" fmla="*/ 2147483647 h 1121"/>
              <a:gd name="T30" fmla="*/ 2147483647 w 505"/>
              <a:gd name="T31" fmla="*/ 2147483647 h 1121"/>
              <a:gd name="T32" fmla="*/ 2147483647 w 505"/>
              <a:gd name="T33" fmla="*/ 2147483647 h 1121"/>
              <a:gd name="T34" fmla="*/ 2147483647 w 505"/>
              <a:gd name="T35" fmla="*/ 2147483647 h 1121"/>
              <a:gd name="T36" fmla="*/ 2147483647 w 505"/>
              <a:gd name="T37" fmla="*/ 2147483647 h 1121"/>
              <a:gd name="T38" fmla="*/ 2147483647 w 505"/>
              <a:gd name="T39" fmla="*/ 2147483647 h 1121"/>
              <a:gd name="T40" fmla="*/ 2147483647 w 505"/>
              <a:gd name="T41" fmla="*/ 2147483647 h 1121"/>
              <a:gd name="T42" fmla="*/ 2147483647 w 505"/>
              <a:gd name="T43" fmla="*/ 2147483647 h 1121"/>
              <a:gd name="T44" fmla="*/ 2147483647 w 505"/>
              <a:gd name="T45" fmla="*/ 2147483647 h 1121"/>
              <a:gd name="T46" fmla="*/ 2147483647 w 505"/>
              <a:gd name="T47" fmla="*/ 2147483647 h 1121"/>
              <a:gd name="T48" fmla="*/ 2147483647 w 505"/>
              <a:gd name="T49" fmla="*/ 2147483647 h 1121"/>
              <a:gd name="T50" fmla="*/ 2147483647 w 505"/>
              <a:gd name="T51" fmla="*/ 2147483647 h 1121"/>
              <a:gd name="T52" fmla="*/ 2147483647 w 505"/>
              <a:gd name="T53" fmla="*/ 2147483647 h 1121"/>
              <a:gd name="T54" fmla="*/ 2147483647 w 505"/>
              <a:gd name="T55" fmla="*/ 2147483647 h 1121"/>
              <a:gd name="T56" fmla="*/ 2147483647 w 505"/>
              <a:gd name="T57" fmla="*/ 2147483647 h 1121"/>
              <a:gd name="T58" fmla="*/ 2147483647 w 505"/>
              <a:gd name="T59" fmla="*/ 2147483647 h 1121"/>
              <a:gd name="T60" fmla="*/ 2147483647 w 505"/>
              <a:gd name="T61" fmla="*/ 2147483647 h 1121"/>
              <a:gd name="T62" fmla="*/ 2147483647 w 505"/>
              <a:gd name="T63" fmla="*/ 2147483647 h 1121"/>
              <a:gd name="T64" fmla="*/ 2147483647 w 505"/>
              <a:gd name="T65" fmla="*/ 2147483647 h 1121"/>
              <a:gd name="T66" fmla="*/ 2147483647 w 505"/>
              <a:gd name="T67" fmla="*/ 2147483647 h 1121"/>
              <a:gd name="T68" fmla="*/ 2147483647 w 505"/>
              <a:gd name="T69" fmla="*/ 2147483647 h 1121"/>
              <a:gd name="T70" fmla="*/ 2147483647 w 505"/>
              <a:gd name="T71" fmla="*/ 2147483647 h 1121"/>
              <a:gd name="T72" fmla="*/ 2147483647 w 505"/>
              <a:gd name="T73" fmla="*/ 2147483647 h 1121"/>
              <a:gd name="T74" fmla="*/ 2147483647 w 505"/>
              <a:gd name="T75" fmla="*/ 2147483647 h 1121"/>
              <a:gd name="T76" fmla="*/ 2147483647 w 505"/>
              <a:gd name="T77" fmla="*/ 2147483647 h 1121"/>
              <a:gd name="T78" fmla="*/ 2147483647 w 505"/>
              <a:gd name="T79" fmla="*/ 2147483647 h 1121"/>
              <a:gd name="T80" fmla="*/ 2147483647 w 505"/>
              <a:gd name="T81" fmla="*/ 2147483647 h 1121"/>
              <a:gd name="T82" fmla="*/ 2147483647 w 505"/>
              <a:gd name="T83" fmla="*/ 2147483647 h 1121"/>
              <a:gd name="T84" fmla="*/ 2147483647 w 505"/>
              <a:gd name="T85" fmla="*/ 2147483647 h 1121"/>
              <a:gd name="T86" fmla="*/ 2147483647 w 505"/>
              <a:gd name="T87" fmla="*/ 2147483647 h 1121"/>
              <a:gd name="T88" fmla="*/ 2147483647 w 505"/>
              <a:gd name="T89" fmla="*/ 2147483647 h 1121"/>
              <a:gd name="T90" fmla="*/ 2147483647 w 505"/>
              <a:gd name="T91" fmla="*/ 2147483647 h 1121"/>
              <a:gd name="T92" fmla="*/ 2147483647 w 505"/>
              <a:gd name="T93" fmla="*/ 2147483647 h 1121"/>
              <a:gd name="T94" fmla="*/ 2147483647 w 505"/>
              <a:gd name="T95" fmla="*/ 2147483647 h 1121"/>
              <a:gd name="T96" fmla="*/ 2147483647 w 505"/>
              <a:gd name="T97" fmla="*/ 2147483647 h 1121"/>
              <a:gd name="T98" fmla="*/ 2147483647 w 505"/>
              <a:gd name="T99" fmla="*/ 2147483647 h 1121"/>
              <a:gd name="T100" fmla="*/ 2147483647 w 505"/>
              <a:gd name="T101" fmla="*/ 2147483647 h 1121"/>
              <a:gd name="T102" fmla="*/ 2147483647 w 505"/>
              <a:gd name="T103" fmla="*/ 2147483647 h 11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05"/>
              <a:gd name="T157" fmla="*/ 0 h 1121"/>
              <a:gd name="T158" fmla="*/ 505 w 505"/>
              <a:gd name="T159" fmla="*/ 1121 h 112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21" name="Freeform 448"/>
          <p:cNvSpPr>
            <a:spLocks/>
          </p:cNvSpPr>
          <p:nvPr>
            <p:custDataLst>
              <p:tags r:id="rId292"/>
            </p:custDataLst>
          </p:nvPr>
        </p:nvSpPr>
        <p:spPr bwMode="auto">
          <a:xfrm>
            <a:off x="6880225" y="2290763"/>
            <a:ext cx="120650" cy="171450"/>
          </a:xfrm>
          <a:custGeom>
            <a:avLst/>
            <a:gdLst>
              <a:gd name="T0" fmla="*/ 2147483647 w 266"/>
              <a:gd name="T1" fmla="*/ 2147483647 h 326"/>
              <a:gd name="T2" fmla="*/ 2147483647 w 266"/>
              <a:gd name="T3" fmla="*/ 2147483647 h 326"/>
              <a:gd name="T4" fmla="*/ 2147483647 w 266"/>
              <a:gd name="T5" fmla="*/ 2147483647 h 326"/>
              <a:gd name="T6" fmla="*/ 2147483647 w 266"/>
              <a:gd name="T7" fmla="*/ 2147483647 h 326"/>
              <a:gd name="T8" fmla="*/ 2147483647 w 266"/>
              <a:gd name="T9" fmla="*/ 2147483647 h 326"/>
              <a:gd name="T10" fmla="*/ 2147483647 w 266"/>
              <a:gd name="T11" fmla="*/ 2147483647 h 326"/>
              <a:gd name="T12" fmla="*/ 2147483647 w 266"/>
              <a:gd name="T13" fmla="*/ 2147483647 h 326"/>
              <a:gd name="T14" fmla="*/ 2147483647 w 266"/>
              <a:gd name="T15" fmla="*/ 2147483647 h 326"/>
              <a:gd name="T16" fmla="*/ 2147483647 w 266"/>
              <a:gd name="T17" fmla="*/ 2147483647 h 326"/>
              <a:gd name="T18" fmla="*/ 2147483647 w 266"/>
              <a:gd name="T19" fmla="*/ 2147483647 h 326"/>
              <a:gd name="T20" fmla="*/ 2147483647 w 266"/>
              <a:gd name="T21" fmla="*/ 2147483647 h 326"/>
              <a:gd name="T22" fmla="*/ 2147483647 w 266"/>
              <a:gd name="T23" fmla="*/ 2147483647 h 326"/>
              <a:gd name="T24" fmla="*/ 2147483647 w 266"/>
              <a:gd name="T25" fmla="*/ 2147483647 h 326"/>
              <a:gd name="T26" fmla="*/ 2147483647 w 266"/>
              <a:gd name="T27" fmla="*/ 2147483647 h 326"/>
              <a:gd name="T28" fmla="*/ 2147483647 w 266"/>
              <a:gd name="T29" fmla="*/ 2147483647 h 326"/>
              <a:gd name="T30" fmla="*/ 2147483647 w 266"/>
              <a:gd name="T31" fmla="*/ 2147483647 h 326"/>
              <a:gd name="T32" fmla="*/ 2147483647 w 266"/>
              <a:gd name="T33" fmla="*/ 2147483647 h 326"/>
              <a:gd name="T34" fmla="*/ 2147483647 w 266"/>
              <a:gd name="T35" fmla="*/ 2147483647 h 326"/>
              <a:gd name="T36" fmla="*/ 2147483647 w 266"/>
              <a:gd name="T37" fmla="*/ 2147483647 h 326"/>
              <a:gd name="T38" fmla="*/ 2147483647 w 266"/>
              <a:gd name="T39" fmla="*/ 2147483647 h 326"/>
              <a:gd name="T40" fmla="*/ 2147483647 w 266"/>
              <a:gd name="T41" fmla="*/ 2147483647 h 326"/>
              <a:gd name="T42" fmla="*/ 2147483647 w 266"/>
              <a:gd name="T43" fmla="*/ 2147483647 h 326"/>
              <a:gd name="T44" fmla="*/ 2147483647 w 266"/>
              <a:gd name="T45" fmla="*/ 2147483647 h 326"/>
              <a:gd name="T46" fmla="*/ 2147483647 w 266"/>
              <a:gd name="T47" fmla="*/ 2147483647 h 326"/>
              <a:gd name="T48" fmla="*/ 2147483647 w 266"/>
              <a:gd name="T49" fmla="*/ 2147483647 h 326"/>
              <a:gd name="T50" fmla="*/ 2147483647 w 266"/>
              <a:gd name="T51" fmla="*/ 2147483647 h 326"/>
              <a:gd name="T52" fmla="*/ 2147483647 w 266"/>
              <a:gd name="T53" fmla="*/ 2147483647 h 326"/>
              <a:gd name="T54" fmla="*/ 2147483647 w 266"/>
              <a:gd name="T55" fmla="*/ 2147483647 h 326"/>
              <a:gd name="T56" fmla="*/ 2147483647 w 266"/>
              <a:gd name="T57" fmla="*/ 2147483647 h 326"/>
              <a:gd name="T58" fmla="*/ 2147483647 w 266"/>
              <a:gd name="T59" fmla="*/ 2147483647 h 326"/>
              <a:gd name="T60" fmla="*/ 2147483647 w 266"/>
              <a:gd name="T61" fmla="*/ 2147483647 h 326"/>
              <a:gd name="T62" fmla="*/ 2147483647 w 266"/>
              <a:gd name="T63" fmla="*/ 2147483647 h 326"/>
              <a:gd name="T64" fmla="*/ 2147483647 w 266"/>
              <a:gd name="T65" fmla="*/ 2147483647 h 326"/>
              <a:gd name="T66" fmla="*/ 2147483647 w 266"/>
              <a:gd name="T67" fmla="*/ 2147483647 h 326"/>
              <a:gd name="T68" fmla="*/ 2147483647 w 266"/>
              <a:gd name="T69" fmla="*/ 2147483647 h 326"/>
              <a:gd name="T70" fmla="*/ 2147483647 w 266"/>
              <a:gd name="T71" fmla="*/ 2147483647 h 326"/>
              <a:gd name="T72" fmla="*/ 2147483647 w 266"/>
              <a:gd name="T73" fmla="*/ 2147483647 h 326"/>
              <a:gd name="T74" fmla="*/ 2147483647 w 266"/>
              <a:gd name="T75" fmla="*/ 2147483647 h 326"/>
              <a:gd name="T76" fmla="*/ 2147483647 w 266"/>
              <a:gd name="T77" fmla="*/ 2147483647 h 326"/>
              <a:gd name="T78" fmla="*/ 2147483647 w 266"/>
              <a:gd name="T79" fmla="*/ 2147483647 h 326"/>
              <a:gd name="T80" fmla="*/ 2147483647 w 266"/>
              <a:gd name="T81" fmla="*/ 2147483647 h 326"/>
              <a:gd name="T82" fmla="*/ 2147483647 w 266"/>
              <a:gd name="T83" fmla="*/ 2147483647 h 326"/>
              <a:gd name="T84" fmla="*/ 2147483647 w 266"/>
              <a:gd name="T85" fmla="*/ 2147483647 h 326"/>
              <a:gd name="T86" fmla="*/ 2147483647 w 266"/>
              <a:gd name="T87" fmla="*/ 2147483647 h 326"/>
              <a:gd name="T88" fmla="*/ 2147483647 w 266"/>
              <a:gd name="T89" fmla="*/ 2147483647 h 326"/>
              <a:gd name="T90" fmla="*/ 2147483647 w 266"/>
              <a:gd name="T91" fmla="*/ 2147483647 h 326"/>
              <a:gd name="T92" fmla="*/ 2147483647 w 266"/>
              <a:gd name="T93" fmla="*/ 2147483647 h 326"/>
              <a:gd name="T94" fmla="*/ 2147483647 w 266"/>
              <a:gd name="T95" fmla="*/ 2147483647 h 326"/>
              <a:gd name="T96" fmla="*/ 2147483647 w 266"/>
              <a:gd name="T97" fmla="*/ 2147483647 h 326"/>
              <a:gd name="T98" fmla="*/ 2147483647 w 266"/>
              <a:gd name="T99" fmla="*/ 2147483647 h 326"/>
              <a:gd name="T100" fmla="*/ 2147483647 w 266"/>
              <a:gd name="T101" fmla="*/ 0 h 3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66"/>
              <a:gd name="T154" fmla="*/ 0 h 326"/>
              <a:gd name="T155" fmla="*/ 266 w 266"/>
              <a:gd name="T156" fmla="*/ 326 h 32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2" name="Freeform 449"/>
          <p:cNvSpPr>
            <a:spLocks/>
          </p:cNvSpPr>
          <p:nvPr>
            <p:custDataLst>
              <p:tags r:id="rId293"/>
            </p:custDataLst>
          </p:nvPr>
        </p:nvSpPr>
        <p:spPr bwMode="auto">
          <a:xfrm>
            <a:off x="5951538" y="2705100"/>
            <a:ext cx="206375" cy="123825"/>
          </a:xfrm>
          <a:custGeom>
            <a:avLst/>
            <a:gdLst>
              <a:gd name="T0" fmla="*/ 2147483647 w 471"/>
              <a:gd name="T1" fmla="*/ 0 h 237"/>
              <a:gd name="T2" fmla="*/ 2147483647 w 471"/>
              <a:gd name="T3" fmla="*/ 2147483647 h 237"/>
              <a:gd name="T4" fmla="*/ 2147483647 w 471"/>
              <a:gd name="T5" fmla="*/ 2147483647 h 237"/>
              <a:gd name="T6" fmla="*/ 2147483647 w 471"/>
              <a:gd name="T7" fmla="*/ 2147483647 h 237"/>
              <a:gd name="T8" fmla="*/ 2147483647 w 471"/>
              <a:gd name="T9" fmla="*/ 2147483647 h 237"/>
              <a:gd name="T10" fmla="*/ 2147483647 w 471"/>
              <a:gd name="T11" fmla="*/ 2147483647 h 237"/>
              <a:gd name="T12" fmla="*/ 2147483647 w 471"/>
              <a:gd name="T13" fmla="*/ 2147483647 h 237"/>
              <a:gd name="T14" fmla="*/ 2147483647 w 471"/>
              <a:gd name="T15" fmla="*/ 2147483647 h 237"/>
              <a:gd name="T16" fmla="*/ 2147483647 w 471"/>
              <a:gd name="T17" fmla="*/ 2147483647 h 237"/>
              <a:gd name="T18" fmla="*/ 2147483647 w 471"/>
              <a:gd name="T19" fmla="*/ 2147483647 h 237"/>
              <a:gd name="T20" fmla="*/ 2147483647 w 471"/>
              <a:gd name="T21" fmla="*/ 2147483647 h 237"/>
              <a:gd name="T22" fmla="*/ 2147483647 w 471"/>
              <a:gd name="T23" fmla="*/ 2147483647 h 237"/>
              <a:gd name="T24" fmla="*/ 2147483647 w 471"/>
              <a:gd name="T25" fmla="*/ 2147483647 h 237"/>
              <a:gd name="T26" fmla="*/ 2147483647 w 471"/>
              <a:gd name="T27" fmla="*/ 2147483647 h 237"/>
              <a:gd name="T28" fmla="*/ 2147483647 w 471"/>
              <a:gd name="T29" fmla="*/ 2147483647 h 237"/>
              <a:gd name="T30" fmla="*/ 2147483647 w 471"/>
              <a:gd name="T31" fmla="*/ 2147483647 h 237"/>
              <a:gd name="T32" fmla="*/ 2147483647 w 471"/>
              <a:gd name="T33" fmla="*/ 2147483647 h 237"/>
              <a:gd name="T34" fmla="*/ 2147483647 w 471"/>
              <a:gd name="T35" fmla="*/ 2147483647 h 237"/>
              <a:gd name="T36" fmla="*/ 2147483647 w 471"/>
              <a:gd name="T37" fmla="*/ 2147483647 h 237"/>
              <a:gd name="T38" fmla="*/ 2147483647 w 471"/>
              <a:gd name="T39" fmla="*/ 2147483647 h 237"/>
              <a:gd name="T40" fmla="*/ 2147483647 w 471"/>
              <a:gd name="T41" fmla="*/ 2147483647 h 237"/>
              <a:gd name="T42" fmla="*/ 2147483647 w 471"/>
              <a:gd name="T43" fmla="*/ 2147483647 h 237"/>
              <a:gd name="T44" fmla="*/ 2147483647 w 471"/>
              <a:gd name="T45" fmla="*/ 2147483647 h 237"/>
              <a:gd name="T46" fmla="*/ 2147483647 w 471"/>
              <a:gd name="T47" fmla="*/ 2147483647 h 237"/>
              <a:gd name="T48" fmla="*/ 2147483647 w 471"/>
              <a:gd name="T49" fmla="*/ 2147483647 h 237"/>
              <a:gd name="T50" fmla="*/ 2147483647 w 471"/>
              <a:gd name="T51" fmla="*/ 2147483647 h 237"/>
              <a:gd name="T52" fmla="*/ 2147483647 w 471"/>
              <a:gd name="T53" fmla="*/ 2147483647 h 237"/>
              <a:gd name="T54" fmla="*/ 2147483647 w 471"/>
              <a:gd name="T55" fmla="*/ 2147483647 h 237"/>
              <a:gd name="T56" fmla="*/ 2147483647 w 471"/>
              <a:gd name="T57" fmla="*/ 2147483647 h 237"/>
              <a:gd name="T58" fmla="*/ 2147483647 w 471"/>
              <a:gd name="T59" fmla="*/ 2147483647 h 237"/>
              <a:gd name="T60" fmla="*/ 2147483647 w 471"/>
              <a:gd name="T61" fmla="*/ 2147483647 h 237"/>
              <a:gd name="T62" fmla="*/ 2147483647 w 471"/>
              <a:gd name="T63" fmla="*/ 2147483647 h 237"/>
              <a:gd name="T64" fmla="*/ 2147483647 w 471"/>
              <a:gd name="T65" fmla="*/ 2147483647 h 237"/>
              <a:gd name="T66" fmla="*/ 2147483647 w 471"/>
              <a:gd name="T67" fmla="*/ 2147483647 h 237"/>
              <a:gd name="T68" fmla="*/ 2147483647 w 471"/>
              <a:gd name="T69" fmla="*/ 2147483647 h 237"/>
              <a:gd name="T70" fmla="*/ 2147483647 w 471"/>
              <a:gd name="T71" fmla="*/ 2147483647 h 237"/>
              <a:gd name="T72" fmla="*/ 2147483647 w 471"/>
              <a:gd name="T73" fmla="*/ 2147483647 h 237"/>
              <a:gd name="T74" fmla="*/ 2147483647 w 471"/>
              <a:gd name="T75" fmla="*/ 0 h 2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1"/>
              <a:gd name="T115" fmla="*/ 0 h 237"/>
              <a:gd name="T116" fmla="*/ 471 w 471"/>
              <a:gd name="T117" fmla="*/ 237 h 23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3" name="Freeform 450"/>
          <p:cNvSpPr>
            <a:spLocks/>
          </p:cNvSpPr>
          <p:nvPr>
            <p:custDataLst>
              <p:tags r:id="rId294"/>
            </p:custDataLst>
          </p:nvPr>
        </p:nvSpPr>
        <p:spPr bwMode="auto">
          <a:xfrm>
            <a:off x="6167438" y="2760663"/>
            <a:ext cx="73025" cy="65087"/>
          </a:xfrm>
          <a:custGeom>
            <a:avLst/>
            <a:gdLst>
              <a:gd name="T0" fmla="*/ 2147483647 w 167"/>
              <a:gd name="T1" fmla="*/ 2147483647 h 123"/>
              <a:gd name="T2" fmla="*/ 2147483647 w 167"/>
              <a:gd name="T3" fmla="*/ 2147483647 h 123"/>
              <a:gd name="T4" fmla="*/ 2147483647 w 167"/>
              <a:gd name="T5" fmla="*/ 2147483647 h 123"/>
              <a:gd name="T6" fmla="*/ 2147483647 w 167"/>
              <a:gd name="T7" fmla="*/ 2147483647 h 123"/>
              <a:gd name="T8" fmla="*/ 2147483647 w 167"/>
              <a:gd name="T9" fmla="*/ 2147483647 h 123"/>
              <a:gd name="T10" fmla="*/ 2147483647 w 167"/>
              <a:gd name="T11" fmla="*/ 2147483647 h 123"/>
              <a:gd name="T12" fmla="*/ 2147483647 w 167"/>
              <a:gd name="T13" fmla="*/ 2147483647 h 123"/>
              <a:gd name="T14" fmla="*/ 2147483647 w 167"/>
              <a:gd name="T15" fmla="*/ 2147483647 h 123"/>
              <a:gd name="T16" fmla="*/ 2147483647 w 167"/>
              <a:gd name="T17" fmla="*/ 2147483647 h 123"/>
              <a:gd name="T18" fmla="*/ 2147483647 w 167"/>
              <a:gd name="T19" fmla="*/ 2147483647 h 123"/>
              <a:gd name="T20" fmla="*/ 2147483647 w 167"/>
              <a:gd name="T21" fmla="*/ 2147483647 h 123"/>
              <a:gd name="T22" fmla="*/ 2147483647 w 167"/>
              <a:gd name="T23" fmla="*/ 2147483647 h 123"/>
              <a:gd name="T24" fmla="*/ 2147483647 w 167"/>
              <a:gd name="T25" fmla="*/ 2147483647 h 123"/>
              <a:gd name="T26" fmla="*/ 2147483647 w 167"/>
              <a:gd name="T27" fmla="*/ 2147483647 h 123"/>
              <a:gd name="T28" fmla="*/ 2147483647 w 167"/>
              <a:gd name="T29" fmla="*/ 2147483647 h 123"/>
              <a:gd name="T30" fmla="*/ 2147483647 w 167"/>
              <a:gd name="T31" fmla="*/ 2147483647 h 123"/>
              <a:gd name="T32" fmla="*/ 2147483647 w 167"/>
              <a:gd name="T33" fmla="*/ 2147483647 h 123"/>
              <a:gd name="T34" fmla="*/ 2147483647 w 167"/>
              <a:gd name="T35" fmla="*/ 2147483647 h 123"/>
              <a:gd name="T36" fmla="*/ 2147483647 w 167"/>
              <a:gd name="T37" fmla="*/ 2147483647 h 123"/>
              <a:gd name="T38" fmla="*/ 2147483647 w 167"/>
              <a:gd name="T39" fmla="*/ 2147483647 h 123"/>
              <a:gd name="T40" fmla="*/ 2147483647 w 167"/>
              <a:gd name="T41" fmla="*/ 2147483647 h 123"/>
              <a:gd name="T42" fmla="*/ 2147483647 w 167"/>
              <a:gd name="T43" fmla="*/ 2147483647 h 123"/>
              <a:gd name="T44" fmla="*/ 2147483647 w 167"/>
              <a:gd name="T45" fmla="*/ 2147483647 h 123"/>
              <a:gd name="T46" fmla="*/ 2147483647 w 167"/>
              <a:gd name="T47" fmla="*/ 2147483647 h 123"/>
              <a:gd name="T48" fmla="*/ 0 w 167"/>
              <a:gd name="T49" fmla="*/ 2147483647 h 123"/>
              <a:gd name="T50" fmla="*/ 2147483647 w 167"/>
              <a:gd name="T51" fmla="*/ 2147483647 h 123"/>
              <a:gd name="T52" fmla="*/ 2147483647 w 167"/>
              <a:gd name="T53" fmla="*/ 2147483647 h 123"/>
              <a:gd name="T54" fmla="*/ 2147483647 w 167"/>
              <a:gd name="T55" fmla="*/ 2147483647 h 123"/>
              <a:gd name="T56" fmla="*/ 2147483647 w 167"/>
              <a:gd name="T57" fmla="*/ 2147483647 h 123"/>
              <a:gd name="T58" fmla="*/ 2147483647 w 167"/>
              <a:gd name="T59" fmla="*/ 2147483647 h 123"/>
              <a:gd name="T60" fmla="*/ 2147483647 w 167"/>
              <a:gd name="T61" fmla="*/ 2147483647 h 123"/>
              <a:gd name="T62" fmla="*/ 2147483647 w 167"/>
              <a:gd name="T63" fmla="*/ 2147483647 h 123"/>
              <a:gd name="T64" fmla="*/ 2147483647 w 167"/>
              <a:gd name="T65" fmla="*/ 2147483647 h 123"/>
              <a:gd name="T66" fmla="*/ 2147483647 w 167"/>
              <a:gd name="T67" fmla="*/ 2147483647 h 123"/>
              <a:gd name="T68" fmla="*/ 2147483647 w 167"/>
              <a:gd name="T69" fmla="*/ 2147483647 h 123"/>
              <a:gd name="T70" fmla="*/ 2147483647 w 167"/>
              <a:gd name="T71" fmla="*/ 2147483647 h 123"/>
              <a:gd name="T72" fmla="*/ 2147483647 w 167"/>
              <a:gd name="T73" fmla="*/ 0 h 123"/>
              <a:gd name="T74" fmla="*/ 2147483647 w 167"/>
              <a:gd name="T75" fmla="*/ 2147483647 h 123"/>
              <a:gd name="T76" fmla="*/ 2147483647 w 167"/>
              <a:gd name="T77" fmla="*/ 2147483647 h 123"/>
              <a:gd name="T78" fmla="*/ 2147483647 w 167"/>
              <a:gd name="T79" fmla="*/ 2147483647 h 123"/>
              <a:gd name="T80" fmla="*/ 2147483647 w 167"/>
              <a:gd name="T81" fmla="*/ 2147483647 h 123"/>
              <a:gd name="T82" fmla="*/ 2147483647 w 167"/>
              <a:gd name="T83" fmla="*/ 2147483647 h 123"/>
              <a:gd name="T84" fmla="*/ 2147483647 w 167"/>
              <a:gd name="T85" fmla="*/ 2147483647 h 123"/>
              <a:gd name="T86" fmla="*/ 2147483647 w 167"/>
              <a:gd name="T87" fmla="*/ 2147483647 h 123"/>
              <a:gd name="T88" fmla="*/ 2147483647 w 167"/>
              <a:gd name="T89" fmla="*/ 2147483647 h 123"/>
              <a:gd name="T90" fmla="*/ 2147483647 w 167"/>
              <a:gd name="T91" fmla="*/ 2147483647 h 123"/>
              <a:gd name="T92" fmla="*/ 2147483647 w 167"/>
              <a:gd name="T93" fmla="*/ 2147483647 h 1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7"/>
              <a:gd name="T142" fmla="*/ 0 h 123"/>
              <a:gd name="T143" fmla="*/ 167 w 167"/>
              <a:gd name="T144" fmla="*/ 123 h 12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4" name="Freeform 451"/>
          <p:cNvSpPr>
            <a:spLocks/>
          </p:cNvSpPr>
          <p:nvPr>
            <p:custDataLst>
              <p:tags r:id="rId295"/>
            </p:custDataLst>
          </p:nvPr>
        </p:nvSpPr>
        <p:spPr bwMode="auto">
          <a:xfrm>
            <a:off x="6157913" y="2832100"/>
            <a:ext cx="133350" cy="166688"/>
          </a:xfrm>
          <a:custGeom>
            <a:avLst/>
            <a:gdLst>
              <a:gd name="T0" fmla="*/ 2147483647 w 306"/>
              <a:gd name="T1" fmla="*/ 2147483647 h 321"/>
              <a:gd name="T2" fmla="*/ 2147483647 w 306"/>
              <a:gd name="T3" fmla="*/ 2147483647 h 321"/>
              <a:gd name="T4" fmla="*/ 2147483647 w 306"/>
              <a:gd name="T5" fmla="*/ 2147483647 h 321"/>
              <a:gd name="T6" fmla="*/ 2147483647 w 306"/>
              <a:gd name="T7" fmla="*/ 2147483647 h 321"/>
              <a:gd name="T8" fmla="*/ 2147483647 w 306"/>
              <a:gd name="T9" fmla="*/ 2147483647 h 321"/>
              <a:gd name="T10" fmla="*/ 2147483647 w 306"/>
              <a:gd name="T11" fmla="*/ 2147483647 h 321"/>
              <a:gd name="T12" fmla="*/ 2147483647 w 306"/>
              <a:gd name="T13" fmla="*/ 2147483647 h 321"/>
              <a:gd name="T14" fmla="*/ 2147483647 w 306"/>
              <a:gd name="T15" fmla="*/ 2147483647 h 321"/>
              <a:gd name="T16" fmla="*/ 2147483647 w 306"/>
              <a:gd name="T17" fmla="*/ 2147483647 h 321"/>
              <a:gd name="T18" fmla="*/ 2147483647 w 306"/>
              <a:gd name="T19" fmla="*/ 2147483647 h 321"/>
              <a:gd name="T20" fmla="*/ 2147483647 w 306"/>
              <a:gd name="T21" fmla="*/ 2147483647 h 321"/>
              <a:gd name="T22" fmla="*/ 2147483647 w 306"/>
              <a:gd name="T23" fmla="*/ 2147483647 h 321"/>
              <a:gd name="T24" fmla="*/ 2147483647 w 306"/>
              <a:gd name="T25" fmla="*/ 2147483647 h 321"/>
              <a:gd name="T26" fmla="*/ 2147483647 w 306"/>
              <a:gd name="T27" fmla="*/ 2147483647 h 321"/>
              <a:gd name="T28" fmla="*/ 2147483647 w 306"/>
              <a:gd name="T29" fmla="*/ 2147483647 h 321"/>
              <a:gd name="T30" fmla="*/ 2147483647 w 306"/>
              <a:gd name="T31" fmla="*/ 2147483647 h 321"/>
              <a:gd name="T32" fmla="*/ 2147483647 w 306"/>
              <a:gd name="T33" fmla="*/ 2147483647 h 321"/>
              <a:gd name="T34" fmla="*/ 2147483647 w 306"/>
              <a:gd name="T35" fmla="*/ 2147483647 h 321"/>
              <a:gd name="T36" fmla="*/ 2147483647 w 306"/>
              <a:gd name="T37" fmla="*/ 2147483647 h 321"/>
              <a:gd name="T38" fmla="*/ 2147483647 w 306"/>
              <a:gd name="T39" fmla="*/ 2147483647 h 321"/>
              <a:gd name="T40" fmla="*/ 2147483647 w 306"/>
              <a:gd name="T41" fmla="*/ 2147483647 h 321"/>
              <a:gd name="T42" fmla="*/ 2147483647 w 306"/>
              <a:gd name="T43" fmla="*/ 2147483647 h 321"/>
              <a:gd name="T44" fmla="*/ 2147483647 w 306"/>
              <a:gd name="T45" fmla="*/ 0 h 321"/>
              <a:gd name="T46" fmla="*/ 2147483647 w 306"/>
              <a:gd name="T47" fmla="*/ 0 h 321"/>
              <a:gd name="T48" fmla="*/ 2147483647 w 306"/>
              <a:gd name="T49" fmla="*/ 2147483647 h 321"/>
              <a:gd name="T50" fmla="*/ 2147483647 w 306"/>
              <a:gd name="T51" fmla="*/ 2147483647 h 321"/>
              <a:gd name="T52" fmla="*/ 2147483647 w 306"/>
              <a:gd name="T53" fmla="*/ 2147483647 h 321"/>
              <a:gd name="T54" fmla="*/ 2147483647 w 306"/>
              <a:gd name="T55" fmla="*/ 2147483647 h 321"/>
              <a:gd name="T56" fmla="*/ 2147483647 w 306"/>
              <a:gd name="T57" fmla="*/ 2147483647 h 321"/>
              <a:gd name="T58" fmla="*/ 2147483647 w 306"/>
              <a:gd name="T59" fmla="*/ 2147483647 h 321"/>
              <a:gd name="T60" fmla="*/ 2147483647 w 306"/>
              <a:gd name="T61" fmla="*/ 2147483647 h 321"/>
              <a:gd name="T62" fmla="*/ 2147483647 w 306"/>
              <a:gd name="T63" fmla="*/ 2147483647 h 321"/>
              <a:gd name="T64" fmla="*/ 2147483647 w 306"/>
              <a:gd name="T65" fmla="*/ 2147483647 h 321"/>
              <a:gd name="T66" fmla="*/ 2147483647 w 306"/>
              <a:gd name="T67" fmla="*/ 2147483647 h 321"/>
              <a:gd name="T68" fmla="*/ 2147483647 w 306"/>
              <a:gd name="T69" fmla="*/ 2147483647 h 321"/>
              <a:gd name="T70" fmla="*/ 2147483647 w 306"/>
              <a:gd name="T71" fmla="*/ 2147483647 h 321"/>
              <a:gd name="T72" fmla="*/ 2147483647 w 306"/>
              <a:gd name="T73" fmla="*/ 2147483647 h 321"/>
              <a:gd name="T74" fmla="*/ 2147483647 w 306"/>
              <a:gd name="T75" fmla="*/ 2147483647 h 321"/>
              <a:gd name="T76" fmla="*/ 2147483647 w 306"/>
              <a:gd name="T77" fmla="*/ 2147483647 h 321"/>
              <a:gd name="T78" fmla="*/ 2147483647 w 306"/>
              <a:gd name="T79" fmla="*/ 2147483647 h 321"/>
              <a:gd name="T80" fmla="*/ 2147483647 w 306"/>
              <a:gd name="T81" fmla="*/ 2147483647 h 321"/>
              <a:gd name="T82" fmla="*/ 2147483647 w 306"/>
              <a:gd name="T83" fmla="*/ 2147483647 h 321"/>
              <a:gd name="T84" fmla="*/ 2147483647 w 306"/>
              <a:gd name="T85" fmla="*/ 2147483647 h 321"/>
              <a:gd name="T86" fmla="*/ 2147483647 w 306"/>
              <a:gd name="T87" fmla="*/ 2147483647 h 321"/>
              <a:gd name="T88" fmla="*/ 2147483647 w 306"/>
              <a:gd name="T89" fmla="*/ 2147483647 h 321"/>
              <a:gd name="T90" fmla="*/ 2147483647 w 306"/>
              <a:gd name="T91" fmla="*/ 2147483647 h 321"/>
              <a:gd name="T92" fmla="*/ 2147483647 w 306"/>
              <a:gd name="T93" fmla="*/ 2147483647 h 321"/>
              <a:gd name="T94" fmla="*/ 2147483647 w 306"/>
              <a:gd name="T95" fmla="*/ 2147483647 h 321"/>
              <a:gd name="T96" fmla="*/ 2147483647 w 306"/>
              <a:gd name="T97" fmla="*/ 2147483647 h 321"/>
              <a:gd name="T98" fmla="*/ 2147483647 w 306"/>
              <a:gd name="T99" fmla="*/ 2147483647 h 321"/>
              <a:gd name="T100" fmla="*/ 2147483647 w 306"/>
              <a:gd name="T101" fmla="*/ 2147483647 h 321"/>
              <a:gd name="T102" fmla="*/ 2147483647 w 306"/>
              <a:gd name="T103" fmla="*/ 2147483647 h 321"/>
              <a:gd name="T104" fmla="*/ 2147483647 w 306"/>
              <a:gd name="T105" fmla="*/ 2147483647 h 321"/>
              <a:gd name="T106" fmla="*/ 2147483647 w 306"/>
              <a:gd name="T107" fmla="*/ 2147483647 h 321"/>
              <a:gd name="T108" fmla="*/ 2147483647 w 306"/>
              <a:gd name="T109" fmla="*/ 2147483647 h 321"/>
              <a:gd name="T110" fmla="*/ 2147483647 w 306"/>
              <a:gd name="T111" fmla="*/ 2147483647 h 321"/>
              <a:gd name="T112" fmla="*/ 2147483647 w 306"/>
              <a:gd name="T113" fmla="*/ 2147483647 h 321"/>
              <a:gd name="T114" fmla="*/ 2147483647 w 306"/>
              <a:gd name="T115" fmla="*/ 2147483647 h 3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06"/>
              <a:gd name="T175" fmla="*/ 0 h 321"/>
              <a:gd name="T176" fmla="*/ 306 w 306"/>
              <a:gd name="T177" fmla="*/ 321 h 3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5" name="Freeform 452"/>
          <p:cNvSpPr>
            <a:spLocks/>
          </p:cNvSpPr>
          <p:nvPr>
            <p:custDataLst>
              <p:tags r:id="rId296"/>
            </p:custDataLst>
          </p:nvPr>
        </p:nvSpPr>
        <p:spPr bwMode="auto">
          <a:xfrm>
            <a:off x="6475413" y="2947988"/>
            <a:ext cx="201612" cy="269875"/>
          </a:xfrm>
          <a:custGeom>
            <a:avLst/>
            <a:gdLst>
              <a:gd name="T0" fmla="*/ 2147483647 w 471"/>
              <a:gd name="T1" fmla="*/ 2147483647 h 518"/>
              <a:gd name="T2" fmla="*/ 2147483647 w 471"/>
              <a:gd name="T3" fmla="*/ 2147483647 h 518"/>
              <a:gd name="T4" fmla="*/ 2147483647 w 471"/>
              <a:gd name="T5" fmla="*/ 2147483647 h 518"/>
              <a:gd name="T6" fmla="*/ 2147483647 w 471"/>
              <a:gd name="T7" fmla="*/ 2147483647 h 518"/>
              <a:gd name="T8" fmla="*/ 2147483647 w 471"/>
              <a:gd name="T9" fmla="*/ 2147483647 h 518"/>
              <a:gd name="T10" fmla="*/ 2147483647 w 471"/>
              <a:gd name="T11" fmla="*/ 2147483647 h 518"/>
              <a:gd name="T12" fmla="*/ 2147483647 w 471"/>
              <a:gd name="T13" fmla="*/ 2147483647 h 518"/>
              <a:gd name="T14" fmla="*/ 2147483647 w 471"/>
              <a:gd name="T15" fmla="*/ 2147483647 h 518"/>
              <a:gd name="T16" fmla="*/ 2147483647 w 471"/>
              <a:gd name="T17" fmla="*/ 2147483647 h 518"/>
              <a:gd name="T18" fmla="*/ 2147483647 w 471"/>
              <a:gd name="T19" fmla="*/ 2147483647 h 518"/>
              <a:gd name="T20" fmla="*/ 2147483647 w 471"/>
              <a:gd name="T21" fmla="*/ 2147483647 h 518"/>
              <a:gd name="T22" fmla="*/ 2147483647 w 471"/>
              <a:gd name="T23" fmla="*/ 2147483647 h 518"/>
              <a:gd name="T24" fmla="*/ 2147483647 w 471"/>
              <a:gd name="T25" fmla="*/ 2147483647 h 518"/>
              <a:gd name="T26" fmla="*/ 2147483647 w 471"/>
              <a:gd name="T27" fmla="*/ 2147483647 h 518"/>
              <a:gd name="T28" fmla="*/ 2147483647 w 471"/>
              <a:gd name="T29" fmla="*/ 2147483647 h 518"/>
              <a:gd name="T30" fmla="*/ 2147483647 w 471"/>
              <a:gd name="T31" fmla="*/ 2147483647 h 518"/>
              <a:gd name="T32" fmla="*/ 2147483647 w 471"/>
              <a:gd name="T33" fmla="*/ 2147483647 h 518"/>
              <a:gd name="T34" fmla="*/ 2147483647 w 471"/>
              <a:gd name="T35" fmla="*/ 2147483647 h 518"/>
              <a:gd name="T36" fmla="*/ 2147483647 w 471"/>
              <a:gd name="T37" fmla="*/ 2147483647 h 518"/>
              <a:gd name="T38" fmla="*/ 2147483647 w 471"/>
              <a:gd name="T39" fmla="*/ 2147483647 h 518"/>
              <a:gd name="T40" fmla="*/ 2147483647 w 471"/>
              <a:gd name="T41" fmla="*/ 2147483647 h 518"/>
              <a:gd name="T42" fmla="*/ 2147483647 w 471"/>
              <a:gd name="T43" fmla="*/ 2147483647 h 518"/>
              <a:gd name="T44" fmla="*/ 2147483647 w 471"/>
              <a:gd name="T45" fmla="*/ 2147483647 h 518"/>
              <a:gd name="T46" fmla="*/ 2147483647 w 471"/>
              <a:gd name="T47" fmla="*/ 2147483647 h 518"/>
              <a:gd name="T48" fmla="*/ 2147483647 w 471"/>
              <a:gd name="T49" fmla="*/ 2147483647 h 518"/>
              <a:gd name="T50" fmla="*/ 2147483647 w 471"/>
              <a:gd name="T51" fmla="*/ 2147483647 h 518"/>
              <a:gd name="T52" fmla="*/ 2147483647 w 471"/>
              <a:gd name="T53" fmla="*/ 2147483647 h 518"/>
              <a:gd name="T54" fmla="*/ 2147483647 w 471"/>
              <a:gd name="T55" fmla="*/ 2147483647 h 518"/>
              <a:gd name="T56" fmla="*/ 2147483647 w 471"/>
              <a:gd name="T57" fmla="*/ 2147483647 h 518"/>
              <a:gd name="T58" fmla="*/ 2147483647 w 471"/>
              <a:gd name="T59" fmla="*/ 2147483647 h 518"/>
              <a:gd name="T60" fmla="*/ 2147483647 w 471"/>
              <a:gd name="T61" fmla="*/ 2147483647 h 518"/>
              <a:gd name="T62" fmla="*/ 2147483647 w 471"/>
              <a:gd name="T63" fmla="*/ 2147483647 h 518"/>
              <a:gd name="T64" fmla="*/ 2147483647 w 471"/>
              <a:gd name="T65" fmla="*/ 2147483647 h 518"/>
              <a:gd name="T66" fmla="*/ 2147483647 w 471"/>
              <a:gd name="T67" fmla="*/ 2147483647 h 518"/>
              <a:gd name="T68" fmla="*/ 2147483647 w 471"/>
              <a:gd name="T69" fmla="*/ 2147483647 h 518"/>
              <a:gd name="T70" fmla="*/ 2147483647 w 471"/>
              <a:gd name="T71" fmla="*/ 2147483647 h 518"/>
              <a:gd name="T72" fmla="*/ 2147483647 w 471"/>
              <a:gd name="T73" fmla="*/ 2147483647 h 518"/>
              <a:gd name="T74" fmla="*/ 2147483647 w 471"/>
              <a:gd name="T75" fmla="*/ 2147483647 h 518"/>
              <a:gd name="T76" fmla="*/ 2147483647 w 471"/>
              <a:gd name="T77" fmla="*/ 2147483647 h 518"/>
              <a:gd name="T78" fmla="*/ 2147483647 w 471"/>
              <a:gd name="T79" fmla="*/ 2147483647 h 518"/>
              <a:gd name="T80" fmla="*/ 2147483647 w 471"/>
              <a:gd name="T81" fmla="*/ 2147483647 h 518"/>
              <a:gd name="T82" fmla="*/ 2147483647 w 471"/>
              <a:gd name="T83" fmla="*/ 2147483647 h 518"/>
              <a:gd name="T84" fmla="*/ 2147483647 w 471"/>
              <a:gd name="T85" fmla="*/ 2147483647 h 518"/>
              <a:gd name="T86" fmla="*/ 2147483647 w 471"/>
              <a:gd name="T87" fmla="*/ 2147483647 h 5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71"/>
              <a:gd name="T133" fmla="*/ 0 h 518"/>
              <a:gd name="T134" fmla="*/ 471 w 471"/>
              <a:gd name="T135" fmla="*/ 518 h 51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6" name="Freeform 453"/>
          <p:cNvSpPr>
            <a:spLocks/>
          </p:cNvSpPr>
          <p:nvPr>
            <p:custDataLst>
              <p:tags r:id="rId297"/>
            </p:custDataLst>
          </p:nvPr>
        </p:nvSpPr>
        <p:spPr bwMode="auto">
          <a:xfrm>
            <a:off x="6557963" y="3198813"/>
            <a:ext cx="133350" cy="130175"/>
          </a:xfrm>
          <a:custGeom>
            <a:avLst/>
            <a:gdLst>
              <a:gd name="T0" fmla="*/ 2147483647 w 293"/>
              <a:gd name="T1" fmla="*/ 2147483647 h 246"/>
              <a:gd name="T2" fmla="*/ 2147483647 w 293"/>
              <a:gd name="T3" fmla="*/ 2147483647 h 246"/>
              <a:gd name="T4" fmla="*/ 2147483647 w 293"/>
              <a:gd name="T5" fmla="*/ 2147483647 h 246"/>
              <a:gd name="T6" fmla="*/ 2147483647 w 293"/>
              <a:gd name="T7" fmla="*/ 2147483647 h 246"/>
              <a:gd name="T8" fmla="*/ 2147483647 w 293"/>
              <a:gd name="T9" fmla="*/ 2147483647 h 246"/>
              <a:gd name="T10" fmla="*/ 2147483647 w 293"/>
              <a:gd name="T11" fmla="*/ 2147483647 h 246"/>
              <a:gd name="T12" fmla="*/ 2147483647 w 293"/>
              <a:gd name="T13" fmla="*/ 2147483647 h 246"/>
              <a:gd name="T14" fmla="*/ 2147483647 w 293"/>
              <a:gd name="T15" fmla="*/ 2147483647 h 246"/>
              <a:gd name="T16" fmla="*/ 2147483647 w 293"/>
              <a:gd name="T17" fmla="*/ 2147483647 h 246"/>
              <a:gd name="T18" fmla="*/ 2147483647 w 293"/>
              <a:gd name="T19" fmla="*/ 2147483647 h 246"/>
              <a:gd name="T20" fmla="*/ 2147483647 w 293"/>
              <a:gd name="T21" fmla="*/ 2147483647 h 246"/>
              <a:gd name="T22" fmla="*/ 2147483647 w 293"/>
              <a:gd name="T23" fmla="*/ 2147483647 h 246"/>
              <a:gd name="T24" fmla="*/ 2147483647 w 293"/>
              <a:gd name="T25" fmla="*/ 2147483647 h 246"/>
              <a:gd name="T26" fmla="*/ 2147483647 w 293"/>
              <a:gd name="T27" fmla="*/ 2147483647 h 246"/>
              <a:gd name="T28" fmla="*/ 2147483647 w 293"/>
              <a:gd name="T29" fmla="*/ 2147483647 h 246"/>
              <a:gd name="T30" fmla="*/ 2147483647 w 293"/>
              <a:gd name="T31" fmla="*/ 2147483647 h 246"/>
              <a:gd name="T32" fmla="*/ 2147483647 w 293"/>
              <a:gd name="T33" fmla="*/ 2147483647 h 246"/>
              <a:gd name="T34" fmla="*/ 2147483647 w 293"/>
              <a:gd name="T35" fmla="*/ 2147483647 h 246"/>
              <a:gd name="T36" fmla="*/ 2147483647 w 293"/>
              <a:gd name="T37" fmla="*/ 2147483647 h 246"/>
              <a:gd name="T38" fmla="*/ 2147483647 w 293"/>
              <a:gd name="T39" fmla="*/ 2147483647 h 246"/>
              <a:gd name="T40" fmla="*/ 2147483647 w 293"/>
              <a:gd name="T41" fmla="*/ 2147483647 h 246"/>
              <a:gd name="T42" fmla="*/ 2147483647 w 293"/>
              <a:gd name="T43" fmla="*/ 2147483647 h 246"/>
              <a:gd name="T44" fmla="*/ 2147483647 w 293"/>
              <a:gd name="T45" fmla="*/ 2147483647 h 246"/>
              <a:gd name="T46" fmla="*/ 2147483647 w 293"/>
              <a:gd name="T47" fmla="*/ 2147483647 h 246"/>
              <a:gd name="T48" fmla="*/ 2147483647 w 293"/>
              <a:gd name="T49" fmla="*/ 2147483647 h 246"/>
              <a:gd name="T50" fmla="*/ 2147483647 w 293"/>
              <a:gd name="T51" fmla="*/ 2147483647 h 246"/>
              <a:gd name="T52" fmla="*/ 2147483647 w 293"/>
              <a:gd name="T53" fmla="*/ 2147483647 h 246"/>
              <a:gd name="T54" fmla="*/ 2147483647 w 293"/>
              <a:gd name="T55" fmla="*/ 2147483647 h 246"/>
              <a:gd name="T56" fmla="*/ 2147483647 w 293"/>
              <a:gd name="T57" fmla="*/ 2147483647 h 246"/>
              <a:gd name="T58" fmla="*/ 2147483647 w 293"/>
              <a:gd name="T59" fmla="*/ 2147483647 h 246"/>
              <a:gd name="T60" fmla="*/ 2147483647 w 293"/>
              <a:gd name="T61" fmla="*/ 2147483647 h 246"/>
              <a:gd name="T62" fmla="*/ 0 w 293"/>
              <a:gd name="T63" fmla="*/ 2147483647 h 246"/>
              <a:gd name="T64" fmla="*/ 2147483647 w 293"/>
              <a:gd name="T65" fmla="*/ 2147483647 h 246"/>
              <a:gd name="T66" fmla="*/ 2147483647 w 293"/>
              <a:gd name="T67" fmla="*/ 2147483647 h 246"/>
              <a:gd name="T68" fmla="*/ 2147483647 w 293"/>
              <a:gd name="T69" fmla="*/ 2147483647 h 246"/>
              <a:gd name="T70" fmla="*/ 2147483647 w 293"/>
              <a:gd name="T71" fmla="*/ 2147483647 h 246"/>
              <a:gd name="T72" fmla="*/ 2147483647 w 293"/>
              <a:gd name="T73" fmla="*/ 2147483647 h 246"/>
              <a:gd name="T74" fmla="*/ 2147483647 w 293"/>
              <a:gd name="T75" fmla="*/ 2147483647 h 246"/>
              <a:gd name="T76" fmla="*/ 2147483647 w 293"/>
              <a:gd name="T77" fmla="*/ 2147483647 h 246"/>
              <a:gd name="T78" fmla="*/ 2147483647 w 293"/>
              <a:gd name="T79" fmla="*/ 2147483647 h 24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93"/>
              <a:gd name="T121" fmla="*/ 0 h 246"/>
              <a:gd name="T122" fmla="*/ 293 w 293"/>
              <a:gd name="T123" fmla="*/ 246 h 24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7" name="Freeform 454"/>
          <p:cNvSpPr>
            <a:spLocks/>
          </p:cNvSpPr>
          <p:nvPr>
            <p:custDataLst>
              <p:tags r:id="rId298"/>
            </p:custDataLst>
          </p:nvPr>
        </p:nvSpPr>
        <p:spPr bwMode="auto">
          <a:xfrm>
            <a:off x="6959600" y="2435225"/>
            <a:ext cx="85725" cy="130175"/>
          </a:xfrm>
          <a:custGeom>
            <a:avLst/>
            <a:gdLst>
              <a:gd name="T0" fmla="*/ 2147483647 w 200"/>
              <a:gd name="T1" fmla="*/ 2147483647 h 246"/>
              <a:gd name="T2" fmla="*/ 2147483647 w 200"/>
              <a:gd name="T3" fmla="*/ 2147483647 h 246"/>
              <a:gd name="T4" fmla="*/ 2147483647 w 200"/>
              <a:gd name="T5" fmla="*/ 2147483647 h 246"/>
              <a:gd name="T6" fmla="*/ 2147483647 w 200"/>
              <a:gd name="T7" fmla="*/ 2147483647 h 246"/>
              <a:gd name="T8" fmla="*/ 2147483647 w 200"/>
              <a:gd name="T9" fmla="*/ 2147483647 h 246"/>
              <a:gd name="T10" fmla="*/ 2147483647 w 200"/>
              <a:gd name="T11" fmla="*/ 2147483647 h 246"/>
              <a:gd name="T12" fmla="*/ 2147483647 w 200"/>
              <a:gd name="T13" fmla="*/ 2147483647 h 246"/>
              <a:gd name="T14" fmla="*/ 2147483647 w 200"/>
              <a:gd name="T15" fmla="*/ 2147483647 h 246"/>
              <a:gd name="T16" fmla="*/ 2147483647 w 200"/>
              <a:gd name="T17" fmla="*/ 2147483647 h 246"/>
              <a:gd name="T18" fmla="*/ 2147483647 w 200"/>
              <a:gd name="T19" fmla="*/ 2147483647 h 246"/>
              <a:gd name="T20" fmla="*/ 2147483647 w 200"/>
              <a:gd name="T21" fmla="*/ 2147483647 h 246"/>
              <a:gd name="T22" fmla="*/ 2147483647 w 200"/>
              <a:gd name="T23" fmla="*/ 2147483647 h 246"/>
              <a:gd name="T24" fmla="*/ 2147483647 w 200"/>
              <a:gd name="T25" fmla="*/ 2147483647 h 246"/>
              <a:gd name="T26" fmla="*/ 2147483647 w 200"/>
              <a:gd name="T27" fmla="*/ 2147483647 h 246"/>
              <a:gd name="T28" fmla="*/ 2147483647 w 200"/>
              <a:gd name="T29" fmla="*/ 2147483647 h 246"/>
              <a:gd name="T30" fmla="*/ 2147483647 w 200"/>
              <a:gd name="T31" fmla="*/ 2147483647 h 246"/>
              <a:gd name="T32" fmla="*/ 2147483647 w 200"/>
              <a:gd name="T33" fmla="*/ 2147483647 h 246"/>
              <a:gd name="T34" fmla="*/ 2147483647 w 200"/>
              <a:gd name="T35" fmla="*/ 2147483647 h 246"/>
              <a:gd name="T36" fmla="*/ 2147483647 w 200"/>
              <a:gd name="T37" fmla="*/ 2147483647 h 246"/>
              <a:gd name="T38" fmla="*/ 2147483647 w 200"/>
              <a:gd name="T39" fmla="*/ 2147483647 h 246"/>
              <a:gd name="T40" fmla="*/ 2147483647 w 200"/>
              <a:gd name="T41" fmla="*/ 2147483647 h 246"/>
              <a:gd name="T42" fmla="*/ 2147483647 w 200"/>
              <a:gd name="T43" fmla="*/ 2147483647 h 246"/>
              <a:gd name="T44" fmla="*/ 2147483647 w 200"/>
              <a:gd name="T45" fmla="*/ 2147483647 h 246"/>
              <a:gd name="T46" fmla="*/ 2147483647 w 200"/>
              <a:gd name="T47" fmla="*/ 2147483647 h 246"/>
              <a:gd name="T48" fmla="*/ 2147483647 w 200"/>
              <a:gd name="T49" fmla="*/ 2147483647 h 246"/>
              <a:gd name="T50" fmla="*/ 2147483647 w 200"/>
              <a:gd name="T51" fmla="*/ 2147483647 h 246"/>
              <a:gd name="T52" fmla="*/ 2147483647 w 200"/>
              <a:gd name="T53" fmla="*/ 2147483647 h 246"/>
              <a:gd name="T54" fmla="*/ 2147483647 w 200"/>
              <a:gd name="T55" fmla="*/ 2147483647 h 246"/>
              <a:gd name="T56" fmla="*/ 2147483647 w 200"/>
              <a:gd name="T57" fmla="*/ 2147483647 h 246"/>
              <a:gd name="T58" fmla="*/ 2147483647 w 200"/>
              <a:gd name="T59" fmla="*/ 2147483647 h 246"/>
              <a:gd name="T60" fmla="*/ 2147483647 w 200"/>
              <a:gd name="T61" fmla="*/ 2147483647 h 246"/>
              <a:gd name="T62" fmla="*/ 2147483647 w 200"/>
              <a:gd name="T63" fmla="*/ 2147483647 h 246"/>
              <a:gd name="T64" fmla="*/ 2147483647 w 200"/>
              <a:gd name="T65" fmla="*/ 2147483647 h 246"/>
              <a:gd name="T66" fmla="*/ 2147483647 w 200"/>
              <a:gd name="T67" fmla="*/ 2147483647 h 246"/>
              <a:gd name="T68" fmla="*/ 2147483647 w 200"/>
              <a:gd name="T69" fmla="*/ 2147483647 h 246"/>
              <a:gd name="T70" fmla="*/ 2147483647 w 200"/>
              <a:gd name="T71" fmla="*/ 2147483647 h 246"/>
              <a:gd name="T72" fmla="*/ 2147483647 w 200"/>
              <a:gd name="T73" fmla="*/ 2147483647 h 246"/>
              <a:gd name="T74" fmla="*/ 2147483647 w 200"/>
              <a:gd name="T75" fmla="*/ 2147483647 h 246"/>
              <a:gd name="T76" fmla="*/ 2147483647 w 200"/>
              <a:gd name="T77" fmla="*/ 2147483647 h 246"/>
              <a:gd name="T78" fmla="*/ 2147483647 w 200"/>
              <a:gd name="T79" fmla="*/ 2147483647 h 246"/>
              <a:gd name="T80" fmla="*/ 2147483647 w 200"/>
              <a:gd name="T81" fmla="*/ 2147483647 h 2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"/>
              <a:gd name="T124" fmla="*/ 0 h 246"/>
              <a:gd name="T125" fmla="*/ 200 w 200"/>
              <a:gd name="T126" fmla="*/ 246 h 24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8" name="Freeform 455"/>
          <p:cNvSpPr>
            <a:spLocks/>
          </p:cNvSpPr>
          <p:nvPr>
            <p:custDataLst>
              <p:tags r:id="rId299"/>
            </p:custDataLst>
          </p:nvPr>
        </p:nvSpPr>
        <p:spPr bwMode="auto">
          <a:xfrm>
            <a:off x="5995988" y="3349625"/>
            <a:ext cx="63500" cy="119063"/>
          </a:xfrm>
          <a:custGeom>
            <a:avLst/>
            <a:gdLst>
              <a:gd name="T0" fmla="*/ 2147483647 w 141"/>
              <a:gd name="T1" fmla="*/ 2147483647 h 228"/>
              <a:gd name="T2" fmla="*/ 2147483647 w 141"/>
              <a:gd name="T3" fmla="*/ 2147483647 h 228"/>
              <a:gd name="T4" fmla="*/ 2147483647 w 141"/>
              <a:gd name="T5" fmla="*/ 2147483647 h 228"/>
              <a:gd name="T6" fmla="*/ 2147483647 w 141"/>
              <a:gd name="T7" fmla="*/ 2147483647 h 228"/>
              <a:gd name="T8" fmla="*/ 2147483647 w 141"/>
              <a:gd name="T9" fmla="*/ 2147483647 h 228"/>
              <a:gd name="T10" fmla="*/ 2147483647 w 141"/>
              <a:gd name="T11" fmla="*/ 2147483647 h 228"/>
              <a:gd name="T12" fmla="*/ 2147483647 w 141"/>
              <a:gd name="T13" fmla="*/ 2147483647 h 228"/>
              <a:gd name="T14" fmla="*/ 2147483647 w 141"/>
              <a:gd name="T15" fmla="*/ 2147483647 h 228"/>
              <a:gd name="T16" fmla="*/ 0 w 141"/>
              <a:gd name="T17" fmla="*/ 2147483647 h 228"/>
              <a:gd name="T18" fmla="*/ 2147483647 w 141"/>
              <a:gd name="T19" fmla="*/ 2147483647 h 228"/>
              <a:gd name="T20" fmla="*/ 2147483647 w 141"/>
              <a:gd name="T21" fmla="*/ 2147483647 h 228"/>
              <a:gd name="T22" fmla="*/ 2147483647 w 141"/>
              <a:gd name="T23" fmla="*/ 2147483647 h 228"/>
              <a:gd name="T24" fmla="*/ 2147483647 w 141"/>
              <a:gd name="T25" fmla="*/ 2147483647 h 228"/>
              <a:gd name="T26" fmla="*/ 2147483647 w 141"/>
              <a:gd name="T27" fmla="*/ 2147483647 h 228"/>
              <a:gd name="T28" fmla="*/ 2147483647 w 141"/>
              <a:gd name="T29" fmla="*/ 0 h 228"/>
              <a:gd name="T30" fmla="*/ 2147483647 w 141"/>
              <a:gd name="T31" fmla="*/ 2147483647 h 228"/>
              <a:gd name="T32" fmla="*/ 2147483647 w 141"/>
              <a:gd name="T33" fmla="*/ 2147483647 h 228"/>
              <a:gd name="T34" fmla="*/ 2147483647 w 141"/>
              <a:gd name="T35" fmla="*/ 2147483647 h 228"/>
              <a:gd name="T36" fmla="*/ 2147483647 w 141"/>
              <a:gd name="T37" fmla="*/ 2147483647 h 228"/>
              <a:gd name="T38" fmla="*/ 2147483647 w 141"/>
              <a:gd name="T39" fmla="*/ 2147483647 h 228"/>
              <a:gd name="T40" fmla="*/ 2147483647 w 141"/>
              <a:gd name="T41" fmla="*/ 2147483647 h 228"/>
              <a:gd name="T42" fmla="*/ 2147483647 w 141"/>
              <a:gd name="T43" fmla="*/ 2147483647 h 228"/>
              <a:gd name="T44" fmla="*/ 2147483647 w 141"/>
              <a:gd name="T45" fmla="*/ 2147483647 h 228"/>
              <a:gd name="T46" fmla="*/ 2147483647 w 141"/>
              <a:gd name="T47" fmla="*/ 2147483647 h 228"/>
              <a:gd name="T48" fmla="*/ 2147483647 w 141"/>
              <a:gd name="T49" fmla="*/ 2147483647 h 228"/>
              <a:gd name="T50" fmla="*/ 2147483647 w 141"/>
              <a:gd name="T51" fmla="*/ 2147483647 h 228"/>
              <a:gd name="T52" fmla="*/ 2147483647 w 141"/>
              <a:gd name="T53" fmla="*/ 2147483647 h 228"/>
              <a:gd name="T54" fmla="*/ 2147483647 w 141"/>
              <a:gd name="T55" fmla="*/ 2147483647 h 228"/>
              <a:gd name="T56" fmla="*/ 2147483647 w 141"/>
              <a:gd name="T57" fmla="*/ 2147483647 h 228"/>
              <a:gd name="T58" fmla="*/ 2147483647 w 141"/>
              <a:gd name="T59" fmla="*/ 2147483647 h 228"/>
              <a:gd name="T60" fmla="*/ 2147483647 w 141"/>
              <a:gd name="T61" fmla="*/ 2147483647 h 228"/>
              <a:gd name="T62" fmla="*/ 2147483647 w 141"/>
              <a:gd name="T63" fmla="*/ 2147483647 h 228"/>
              <a:gd name="T64" fmla="*/ 2147483647 w 141"/>
              <a:gd name="T65" fmla="*/ 2147483647 h 228"/>
              <a:gd name="T66" fmla="*/ 2147483647 w 141"/>
              <a:gd name="T67" fmla="*/ 2147483647 h 228"/>
              <a:gd name="T68" fmla="*/ 2147483647 w 141"/>
              <a:gd name="T69" fmla="*/ 2147483647 h 228"/>
              <a:gd name="T70" fmla="*/ 2147483647 w 141"/>
              <a:gd name="T71" fmla="*/ 2147483647 h 228"/>
              <a:gd name="T72" fmla="*/ 2147483647 w 141"/>
              <a:gd name="T73" fmla="*/ 2147483647 h 228"/>
              <a:gd name="T74" fmla="*/ 2147483647 w 141"/>
              <a:gd name="T75" fmla="*/ 2147483647 h 228"/>
              <a:gd name="T76" fmla="*/ 2147483647 w 141"/>
              <a:gd name="T77" fmla="*/ 2147483647 h 228"/>
              <a:gd name="T78" fmla="*/ 2147483647 w 141"/>
              <a:gd name="T79" fmla="*/ 2147483647 h 228"/>
              <a:gd name="T80" fmla="*/ 2147483647 w 141"/>
              <a:gd name="T81" fmla="*/ 2147483647 h 22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1"/>
              <a:gd name="T124" fmla="*/ 0 h 228"/>
              <a:gd name="T125" fmla="*/ 141 w 141"/>
              <a:gd name="T126" fmla="*/ 228 h 22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gradFill rotWithShape="1">
            <a:gsLst>
              <a:gs pos="0">
                <a:srgbClr val="FF9900"/>
              </a:gs>
              <a:gs pos="50000">
                <a:srgbClr val="000080"/>
              </a:gs>
              <a:gs pos="100000">
                <a:srgbClr val="FF990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29" name="Freeform 456"/>
          <p:cNvSpPr>
            <a:spLocks/>
          </p:cNvSpPr>
          <p:nvPr>
            <p:custDataLst>
              <p:tags r:id="rId300"/>
            </p:custDataLst>
          </p:nvPr>
        </p:nvSpPr>
        <p:spPr bwMode="auto">
          <a:xfrm>
            <a:off x="6677025" y="3017838"/>
            <a:ext cx="55563" cy="57150"/>
          </a:xfrm>
          <a:custGeom>
            <a:avLst/>
            <a:gdLst>
              <a:gd name="T0" fmla="*/ 0 w 126"/>
              <a:gd name="T1" fmla="*/ 2147483647 h 105"/>
              <a:gd name="T2" fmla="*/ 2147483647 w 126"/>
              <a:gd name="T3" fmla="*/ 2147483647 h 105"/>
              <a:gd name="T4" fmla="*/ 2147483647 w 126"/>
              <a:gd name="T5" fmla="*/ 2147483647 h 105"/>
              <a:gd name="T6" fmla="*/ 2147483647 w 126"/>
              <a:gd name="T7" fmla="*/ 2147483647 h 105"/>
              <a:gd name="T8" fmla="*/ 2147483647 w 126"/>
              <a:gd name="T9" fmla="*/ 2147483647 h 105"/>
              <a:gd name="T10" fmla="*/ 2147483647 w 126"/>
              <a:gd name="T11" fmla="*/ 2147483647 h 105"/>
              <a:gd name="T12" fmla="*/ 2147483647 w 126"/>
              <a:gd name="T13" fmla="*/ 0 h 105"/>
              <a:gd name="T14" fmla="*/ 2147483647 w 126"/>
              <a:gd name="T15" fmla="*/ 0 h 105"/>
              <a:gd name="T16" fmla="*/ 2147483647 w 126"/>
              <a:gd name="T17" fmla="*/ 2147483647 h 105"/>
              <a:gd name="T18" fmla="*/ 2147483647 w 126"/>
              <a:gd name="T19" fmla="*/ 2147483647 h 105"/>
              <a:gd name="T20" fmla="*/ 2147483647 w 126"/>
              <a:gd name="T21" fmla="*/ 2147483647 h 105"/>
              <a:gd name="T22" fmla="*/ 2147483647 w 126"/>
              <a:gd name="T23" fmla="*/ 2147483647 h 105"/>
              <a:gd name="T24" fmla="*/ 2147483647 w 126"/>
              <a:gd name="T25" fmla="*/ 2147483647 h 105"/>
              <a:gd name="T26" fmla="*/ 2147483647 w 126"/>
              <a:gd name="T27" fmla="*/ 2147483647 h 105"/>
              <a:gd name="T28" fmla="*/ 2147483647 w 126"/>
              <a:gd name="T29" fmla="*/ 2147483647 h 105"/>
              <a:gd name="T30" fmla="*/ 2147483647 w 126"/>
              <a:gd name="T31" fmla="*/ 2147483647 h 105"/>
              <a:gd name="T32" fmla="*/ 2147483647 w 126"/>
              <a:gd name="T33" fmla="*/ 2147483647 h 105"/>
              <a:gd name="T34" fmla="*/ 2147483647 w 126"/>
              <a:gd name="T35" fmla="*/ 2147483647 h 105"/>
              <a:gd name="T36" fmla="*/ 2147483647 w 126"/>
              <a:gd name="T37" fmla="*/ 2147483647 h 105"/>
              <a:gd name="T38" fmla="*/ 2147483647 w 126"/>
              <a:gd name="T39" fmla="*/ 2147483647 h 105"/>
              <a:gd name="T40" fmla="*/ 2147483647 w 126"/>
              <a:gd name="T41" fmla="*/ 2147483647 h 105"/>
              <a:gd name="T42" fmla="*/ 2147483647 w 126"/>
              <a:gd name="T43" fmla="*/ 2147483647 h 105"/>
              <a:gd name="T44" fmla="*/ 2147483647 w 126"/>
              <a:gd name="T45" fmla="*/ 2147483647 h 105"/>
              <a:gd name="T46" fmla="*/ 2147483647 w 126"/>
              <a:gd name="T47" fmla="*/ 2147483647 h 105"/>
              <a:gd name="T48" fmla="*/ 2147483647 w 126"/>
              <a:gd name="T49" fmla="*/ 2147483647 h 105"/>
              <a:gd name="T50" fmla="*/ 2147483647 w 126"/>
              <a:gd name="T51" fmla="*/ 2147483647 h 105"/>
              <a:gd name="T52" fmla="*/ 2147483647 w 126"/>
              <a:gd name="T53" fmla="*/ 2147483647 h 105"/>
              <a:gd name="T54" fmla="*/ 2147483647 w 126"/>
              <a:gd name="T55" fmla="*/ 2147483647 h 105"/>
              <a:gd name="T56" fmla="*/ 2147483647 w 126"/>
              <a:gd name="T57" fmla="*/ 2147483647 h 105"/>
              <a:gd name="T58" fmla="*/ 2147483647 w 126"/>
              <a:gd name="T59" fmla="*/ 2147483647 h 105"/>
              <a:gd name="T60" fmla="*/ 2147483647 w 126"/>
              <a:gd name="T61" fmla="*/ 2147483647 h 105"/>
              <a:gd name="T62" fmla="*/ 2147483647 w 126"/>
              <a:gd name="T63" fmla="*/ 2147483647 h 105"/>
              <a:gd name="T64" fmla="*/ 2147483647 w 126"/>
              <a:gd name="T65" fmla="*/ 2147483647 h 105"/>
              <a:gd name="T66" fmla="*/ 2147483647 w 126"/>
              <a:gd name="T67" fmla="*/ 2147483647 h 105"/>
              <a:gd name="T68" fmla="*/ 2147483647 w 126"/>
              <a:gd name="T69" fmla="*/ 2147483647 h 105"/>
              <a:gd name="T70" fmla="*/ 2147483647 w 126"/>
              <a:gd name="T71" fmla="*/ 2147483647 h 105"/>
              <a:gd name="T72" fmla="*/ 2147483647 w 126"/>
              <a:gd name="T73" fmla="*/ 2147483647 h 105"/>
              <a:gd name="T74" fmla="*/ 2147483647 w 126"/>
              <a:gd name="T75" fmla="*/ 2147483647 h 105"/>
              <a:gd name="T76" fmla="*/ 0 w 126"/>
              <a:gd name="T77" fmla="*/ 2147483647 h 1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6"/>
              <a:gd name="T118" fmla="*/ 0 h 105"/>
              <a:gd name="T119" fmla="*/ 126 w 126"/>
              <a:gd name="T120" fmla="*/ 105 h 10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0" name="Freeform 457" descr="Wide upward diagonal"/>
          <p:cNvSpPr>
            <a:spLocks/>
          </p:cNvSpPr>
          <p:nvPr>
            <p:custDataLst>
              <p:tags r:id="rId301"/>
            </p:custDataLst>
          </p:nvPr>
        </p:nvSpPr>
        <p:spPr bwMode="auto">
          <a:xfrm>
            <a:off x="5676900" y="2530475"/>
            <a:ext cx="692150" cy="874713"/>
          </a:xfrm>
          <a:custGeom>
            <a:avLst/>
            <a:gdLst>
              <a:gd name="T0" fmla="*/ 2147483647 w 1594"/>
              <a:gd name="T1" fmla="*/ 2147483647 h 1670"/>
              <a:gd name="T2" fmla="*/ 2147483647 w 1594"/>
              <a:gd name="T3" fmla="*/ 2147483647 h 1670"/>
              <a:gd name="T4" fmla="*/ 2147483647 w 1594"/>
              <a:gd name="T5" fmla="*/ 2147483647 h 1670"/>
              <a:gd name="T6" fmla="*/ 2147483647 w 1594"/>
              <a:gd name="T7" fmla="*/ 2147483647 h 1670"/>
              <a:gd name="T8" fmla="*/ 2147483647 w 1594"/>
              <a:gd name="T9" fmla="*/ 2147483647 h 1670"/>
              <a:gd name="T10" fmla="*/ 2147483647 w 1594"/>
              <a:gd name="T11" fmla="*/ 2147483647 h 1670"/>
              <a:gd name="T12" fmla="*/ 2147483647 w 1594"/>
              <a:gd name="T13" fmla="*/ 2147483647 h 1670"/>
              <a:gd name="T14" fmla="*/ 2147483647 w 1594"/>
              <a:gd name="T15" fmla="*/ 2147483647 h 1670"/>
              <a:gd name="T16" fmla="*/ 2147483647 w 1594"/>
              <a:gd name="T17" fmla="*/ 2147483647 h 1670"/>
              <a:gd name="T18" fmla="*/ 2147483647 w 1594"/>
              <a:gd name="T19" fmla="*/ 2147483647 h 1670"/>
              <a:gd name="T20" fmla="*/ 2147483647 w 1594"/>
              <a:gd name="T21" fmla="*/ 2147483647 h 1670"/>
              <a:gd name="T22" fmla="*/ 2147483647 w 1594"/>
              <a:gd name="T23" fmla="*/ 2147483647 h 1670"/>
              <a:gd name="T24" fmla="*/ 2147483647 w 1594"/>
              <a:gd name="T25" fmla="*/ 2147483647 h 1670"/>
              <a:gd name="T26" fmla="*/ 2147483647 w 1594"/>
              <a:gd name="T27" fmla="*/ 2147483647 h 1670"/>
              <a:gd name="T28" fmla="*/ 2147483647 w 1594"/>
              <a:gd name="T29" fmla="*/ 2147483647 h 1670"/>
              <a:gd name="T30" fmla="*/ 2147483647 w 1594"/>
              <a:gd name="T31" fmla="*/ 2147483647 h 1670"/>
              <a:gd name="T32" fmla="*/ 2147483647 w 1594"/>
              <a:gd name="T33" fmla="*/ 2147483647 h 1670"/>
              <a:gd name="T34" fmla="*/ 2147483647 w 1594"/>
              <a:gd name="T35" fmla="*/ 2147483647 h 1670"/>
              <a:gd name="T36" fmla="*/ 2147483647 w 1594"/>
              <a:gd name="T37" fmla="*/ 2147483647 h 1670"/>
              <a:gd name="T38" fmla="*/ 2147483647 w 1594"/>
              <a:gd name="T39" fmla="*/ 2147483647 h 1670"/>
              <a:gd name="T40" fmla="*/ 2147483647 w 1594"/>
              <a:gd name="T41" fmla="*/ 2147483647 h 1670"/>
              <a:gd name="T42" fmla="*/ 2147483647 w 1594"/>
              <a:gd name="T43" fmla="*/ 2147483647 h 1670"/>
              <a:gd name="T44" fmla="*/ 2147483647 w 1594"/>
              <a:gd name="T45" fmla="*/ 2147483647 h 1670"/>
              <a:gd name="T46" fmla="*/ 2147483647 w 1594"/>
              <a:gd name="T47" fmla="*/ 2147483647 h 1670"/>
              <a:gd name="T48" fmla="*/ 2147483647 w 1594"/>
              <a:gd name="T49" fmla="*/ 2147483647 h 1670"/>
              <a:gd name="T50" fmla="*/ 2147483647 w 1594"/>
              <a:gd name="T51" fmla="*/ 2147483647 h 1670"/>
              <a:gd name="T52" fmla="*/ 2147483647 w 1594"/>
              <a:gd name="T53" fmla="*/ 2147483647 h 1670"/>
              <a:gd name="T54" fmla="*/ 2147483647 w 1594"/>
              <a:gd name="T55" fmla="*/ 2147483647 h 1670"/>
              <a:gd name="T56" fmla="*/ 2147483647 w 1594"/>
              <a:gd name="T57" fmla="*/ 2147483647 h 1670"/>
              <a:gd name="T58" fmla="*/ 2147483647 w 1594"/>
              <a:gd name="T59" fmla="*/ 2147483647 h 1670"/>
              <a:gd name="T60" fmla="*/ 2147483647 w 1594"/>
              <a:gd name="T61" fmla="*/ 2147483647 h 1670"/>
              <a:gd name="T62" fmla="*/ 2147483647 w 1594"/>
              <a:gd name="T63" fmla="*/ 2147483647 h 1670"/>
              <a:gd name="T64" fmla="*/ 2147483647 w 1594"/>
              <a:gd name="T65" fmla="*/ 2147483647 h 1670"/>
              <a:gd name="T66" fmla="*/ 2147483647 w 1594"/>
              <a:gd name="T67" fmla="*/ 2147483647 h 1670"/>
              <a:gd name="T68" fmla="*/ 2147483647 w 1594"/>
              <a:gd name="T69" fmla="*/ 2147483647 h 1670"/>
              <a:gd name="T70" fmla="*/ 2147483647 w 1594"/>
              <a:gd name="T71" fmla="*/ 2147483647 h 1670"/>
              <a:gd name="T72" fmla="*/ 2147483647 w 1594"/>
              <a:gd name="T73" fmla="*/ 2147483647 h 1670"/>
              <a:gd name="T74" fmla="*/ 2147483647 w 1594"/>
              <a:gd name="T75" fmla="*/ 2147483647 h 1670"/>
              <a:gd name="T76" fmla="*/ 2147483647 w 1594"/>
              <a:gd name="T77" fmla="*/ 2147483647 h 1670"/>
              <a:gd name="T78" fmla="*/ 2147483647 w 1594"/>
              <a:gd name="T79" fmla="*/ 2147483647 h 1670"/>
              <a:gd name="T80" fmla="*/ 2147483647 w 1594"/>
              <a:gd name="T81" fmla="*/ 2147483647 h 1670"/>
              <a:gd name="T82" fmla="*/ 2147483647 w 1594"/>
              <a:gd name="T83" fmla="*/ 2147483647 h 1670"/>
              <a:gd name="T84" fmla="*/ 2147483647 w 1594"/>
              <a:gd name="T85" fmla="*/ 2147483647 h 1670"/>
              <a:gd name="T86" fmla="*/ 2147483647 w 1594"/>
              <a:gd name="T87" fmla="*/ 2147483647 h 1670"/>
              <a:gd name="T88" fmla="*/ 2147483647 w 1594"/>
              <a:gd name="T89" fmla="*/ 2147483647 h 1670"/>
              <a:gd name="T90" fmla="*/ 2147483647 w 1594"/>
              <a:gd name="T91" fmla="*/ 2147483647 h 1670"/>
              <a:gd name="T92" fmla="*/ 2147483647 w 1594"/>
              <a:gd name="T93" fmla="*/ 2147483647 h 1670"/>
              <a:gd name="T94" fmla="*/ 2147483647 w 1594"/>
              <a:gd name="T95" fmla="*/ 2147483647 h 1670"/>
              <a:gd name="T96" fmla="*/ 2147483647 w 1594"/>
              <a:gd name="T97" fmla="*/ 2147483647 h 1670"/>
              <a:gd name="T98" fmla="*/ 2147483647 w 1594"/>
              <a:gd name="T99" fmla="*/ 2147483647 h 1670"/>
              <a:gd name="T100" fmla="*/ 2147483647 w 1594"/>
              <a:gd name="T101" fmla="*/ 2147483647 h 1670"/>
              <a:gd name="T102" fmla="*/ 2147483647 w 1594"/>
              <a:gd name="T103" fmla="*/ 2147483647 h 1670"/>
              <a:gd name="T104" fmla="*/ 2147483647 w 1594"/>
              <a:gd name="T105" fmla="*/ 2147483647 h 1670"/>
              <a:gd name="T106" fmla="*/ 2147483647 w 1594"/>
              <a:gd name="T107" fmla="*/ 2147483647 h 1670"/>
              <a:gd name="T108" fmla="*/ 2147483647 w 1594"/>
              <a:gd name="T109" fmla="*/ 2147483647 h 1670"/>
              <a:gd name="T110" fmla="*/ 2147483647 w 1594"/>
              <a:gd name="T111" fmla="*/ 2147483647 h 1670"/>
              <a:gd name="T112" fmla="*/ 2147483647 w 1594"/>
              <a:gd name="T113" fmla="*/ 2147483647 h 16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94"/>
              <a:gd name="T172" fmla="*/ 0 h 1670"/>
              <a:gd name="T173" fmla="*/ 1594 w 1594"/>
              <a:gd name="T174" fmla="*/ 1670 h 167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1" name="Freeform 458"/>
          <p:cNvSpPr>
            <a:spLocks/>
          </p:cNvSpPr>
          <p:nvPr>
            <p:custDataLst>
              <p:tags r:id="rId302"/>
            </p:custDataLst>
          </p:nvPr>
        </p:nvSpPr>
        <p:spPr bwMode="auto">
          <a:xfrm>
            <a:off x="7142163" y="2565400"/>
            <a:ext cx="52387" cy="57150"/>
          </a:xfrm>
          <a:custGeom>
            <a:avLst/>
            <a:gdLst>
              <a:gd name="T0" fmla="*/ 2147483647 w 125"/>
              <a:gd name="T1" fmla="*/ 2147483647 h 93"/>
              <a:gd name="T2" fmla="*/ 2147483647 w 125"/>
              <a:gd name="T3" fmla="*/ 2147483647 h 93"/>
              <a:gd name="T4" fmla="*/ 2147483647 w 125"/>
              <a:gd name="T5" fmla="*/ 2147483647 h 93"/>
              <a:gd name="T6" fmla="*/ 2147483647 w 125"/>
              <a:gd name="T7" fmla="*/ 2147483647 h 93"/>
              <a:gd name="T8" fmla="*/ 2147483647 w 125"/>
              <a:gd name="T9" fmla="*/ 2147483647 h 93"/>
              <a:gd name="T10" fmla="*/ 2147483647 w 125"/>
              <a:gd name="T11" fmla="*/ 2147483647 h 93"/>
              <a:gd name="T12" fmla="*/ 2147483647 w 125"/>
              <a:gd name="T13" fmla="*/ 2147483647 h 93"/>
              <a:gd name="T14" fmla="*/ 2147483647 w 125"/>
              <a:gd name="T15" fmla="*/ 2147483647 h 93"/>
              <a:gd name="T16" fmla="*/ 2147483647 w 125"/>
              <a:gd name="T17" fmla="*/ 2147483647 h 93"/>
              <a:gd name="T18" fmla="*/ 2147483647 w 125"/>
              <a:gd name="T19" fmla="*/ 2147483647 h 93"/>
              <a:gd name="T20" fmla="*/ 2147483647 w 125"/>
              <a:gd name="T21" fmla="*/ 0 h 93"/>
              <a:gd name="T22" fmla="*/ 2147483647 w 125"/>
              <a:gd name="T23" fmla="*/ 0 h 93"/>
              <a:gd name="T24" fmla="*/ 2147483647 w 125"/>
              <a:gd name="T25" fmla="*/ 2147483647 h 93"/>
              <a:gd name="T26" fmla="*/ 2147483647 w 125"/>
              <a:gd name="T27" fmla="*/ 2147483647 h 93"/>
              <a:gd name="T28" fmla="*/ 2147483647 w 125"/>
              <a:gd name="T29" fmla="*/ 2147483647 h 93"/>
              <a:gd name="T30" fmla="*/ 2147483647 w 125"/>
              <a:gd name="T31" fmla="*/ 2147483647 h 93"/>
              <a:gd name="T32" fmla="*/ 2147483647 w 125"/>
              <a:gd name="T33" fmla="*/ 2147483647 h 93"/>
              <a:gd name="T34" fmla="*/ 2147483647 w 125"/>
              <a:gd name="T35" fmla="*/ 2147483647 h 93"/>
              <a:gd name="T36" fmla="*/ 2147483647 w 125"/>
              <a:gd name="T37" fmla="*/ 2147483647 h 93"/>
              <a:gd name="T38" fmla="*/ 2147483647 w 125"/>
              <a:gd name="T39" fmla="*/ 2147483647 h 93"/>
              <a:gd name="T40" fmla="*/ 2147483647 w 125"/>
              <a:gd name="T41" fmla="*/ 2147483647 h 93"/>
              <a:gd name="T42" fmla="*/ 2147483647 w 125"/>
              <a:gd name="T43" fmla="*/ 2147483647 h 93"/>
              <a:gd name="T44" fmla="*/ 2147483647 w 125"/>
              <a:gd name="T45" fmla="*/ 2147483647 h 93"/>
              <a:gd name="T46" fmla="*/ 2147483647 w 125"/>
              <a:gd name="T47" fmla="*/ 2147483647 h 93"/>
              <a:gd name="T48" fmla="*/ 2147483647 w 125"/>
              <a:gd name="T49" fmla="*/ 2147483647 h 93"/>
              <a:gd name="T50" fmla="*/ 2147483647 w 125"/>
              <a:gd name="T51" fmla="*/ 2147483647 h 93"/>
              <a:gd name="T52" fmla="*/ 2147483647 w 125"/>
              <a:gd name="T53" fmla="*/ 2147483647 h 93"/>
              <a:gd name="T54" fmla="*/ 2147483647 w 125"/>
              <a:gd name="T55" fmla="*/ 2147483647 h 93"/>
              <a:gd name="T56" fmla="*/ 2147483647 w 125"/>
              <a:gd name="T57" fmla="*/ 2147483647 h 93"/>
              <a:gd name="T58" fmla="*/ 2147483647 w 125"/>
              <a:gd name="T59" fmla="*/ 2147483647 h 93"/>
              <a:gd name="T60" fmla="*/ 2147483647 w 125"/>
              <a:gd name="T61" fmla="*/ 2147483647 h 93"/>
              <a:gd name="T62" fmla="*/ 2147483647 w 125"/>
              <a:gd name="T63" fmla="*/ 2147483647 h 93"/>
              <a:gd name="T64" fmla="*/ 2147483647 w 125"/>
              <a:gd name="T65" fmla="*/ 2147483647 h 93"/>
              <a:gd name="T66" fmla="*/ 2147483647 w 125"/>
              <a:gd name="T67" fmla="*/ 2147483647 h 93"/>
              <a:gd name="T68" fmla="*/ 0 w 125"/>
              <a:gd name="T69" fmla="*/ 2147483647 h 93"/>
              <a:gd name="T70" fmla="*/ 0 w 125"/>
              <a:gd name="T71" fmla="*/ 2147483647 h 93"/>
              <a:gd name="T72" fmla="*/ 2147483647 w 125"/>
              <a:gd name="T73" fmla="*/ 2147483647 h 93"/>
              <a:gd name="T74" fmla="*/ 2147483647 w 125"/>
              <a:gd name="T75" fmla="*/ 2147483647 h 93"/>
              <a:gd name="T76" fmla="*/ 2147483647 w 125"/>
              <a:gd name="T77" fmla="*/ 2147483647 h 93"/>
              <a:gd name="T78" fmla="*/ 2147483647 w 125"/>
              <a:gd name="T79" fmla="*/ 2147483647 h 93"/>
              <a:gd name="T80" fmla="*/ 2147483647 w 125"/>
              <a:gd name="T81" fmla="*/ 2147483647 h 93"/>
              <a:gd name="T82" fmla="*/ 2147483647 w 125"/>
              <a:gd name="T83" fmla="*/ 2147483647 h 9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25"/>
              <a:gd name="T127" fmla="*/ 0 h 93"/>
              <a:gd name="T128" fmla="*/ 125 w 125"/>
              <a:gd name="T129" fmla="*/ 93 h 9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25" h="93">
                <a:moveTo>
                  <a:pt x="33" y="19"/>
                </a:moveTo>
                <a:lnTo>
                  <a:pt x="43" y="19"/>
                </a:lnTo>
                <a:lnTo>
                  <a:pt x="52" y="19"/>
                </a:lnTo>
                <a:lnTo>
                  <a:pt x="55" y="19"/>
                </a:lnTo>
                <a:lnTo>
                  <a:pt x="58" y="17"/>
                </a:lnTo>
                <a:lnTo>
                  <a:pt x="61" y="15"/>
                </a:lnTo>
                <a:lnTo>
                  <a:pt x="65" y="11"/>
                </a:lnTo>
                <a:lnTo>
                  <a:pt x="68" y="8"/>
                </a:lnTo>
                <a:lnTo>
                  <a:pt x="70" y="5"/>
                </a:lnTo>
                <a:lnTo>
                  <a:pt x="72" y="3"/>
                </a:lnTo>
                <a:lnTo>
                  <a:pt x="72" y="0"/>
                </a:lnTo>
                <a:lnTo>
                  <a:pt x="118" y="0"/>
                </a:lnTo>
                <a:lnTo>
                  <a:pt x="122" y="15"/>
                </a:lnTo>
                <a:lnTo>
                  <a:pt x="125" y="25"/>
                </a:lnTo>
                <a:lnTo>
                  <a:pt x="124" y="29"/>
                </a:lnTo>
                <a:lnTo>
                  <a:pt x="122" y="33"/>
                </a:lnTo>
                <a:lnTo>
                  <a:pt x="119" y="35"/>
                </a:lnTo>
                <a:lnTo>
                  <a:pt x="117" y="37"/>
                </a:lnTo>
                <a:lnTo>
                  <a:pt x="111" y="40"/>
                </a:lnTo>
                <a:lnTo>
                  <a:pt x="104" y="41"/>
                </a:lnTo>
                <a:lnTo>
                  <a:pt x="88" y="41"/>
                </a:lnTo>
                <a:lnTo>
                  <a:pt x="72" y="43"/>
                </a:lnTo>
                <a:lnTo>
                  <a:pt x="70" y="47"/>
                </a:lnTo>
                <a:lnTo>
                  <a:pt x="69" y="53"/>
                </a:lnTo>
                <a:lnTo>
                  <a:pt x="67" y="61"/>
                </a:lnTo>
                <a:lnTo>
                  <a:pt x="67" y="71"/>
                </a:lnTo>
                <a:lnTo>
                  <a:pt x="66" y="86"/>
                </a:lnTo>
                <a:lnTo>
                  <a:pt x="66" y="93"/>
                </a:lnTo>
                <a:lnTo>
                  <a:pt x="49" y="85"/>
                </a:lnTo>
                <a:lnTo>
                  <a:pt x="27" y="73"/>
                </a:lnTo>
                <a:lnTo>
                  <a:pt x="16" y="65"/>
                </a:lnTo>
                <a:lnTo>
                  <a:pt x="7" y="58"/>
                </a:lnTo>
                <a:lnTo>
                  <a:pt x="4" y="54"/>
                </a:lnTo>
                <a:lnTo>
                  <a:pt x="2" y="50"/>
                </a:lnTo>
                <a:lnTo>
                  <a:pt x="0" y="47"/>
                </a:lnTo>
                <a:lnTo>
                  <a:pt x="0" y="43"/>
                </a:lnTo>
                <a:lnTo>
                  <a:pt x="7" y="43"/>
                </a:lnTo>
                <a:lnTo>
                  <a:pt x="15" y="41"/>
                </a:lnTo>
                <a:lnTo>
                  <a:pt x="20" y="39"/>
                </a:lnTo>
                <a:lnTo>
                  <a:pt x="23" y="36"/>
                </a:lnTo>
                <a:lnTo>
                  <a:pt x="28" y="28"/>
                </a:lnTo>
                <a:lnTo>
                  <a:pt x="33" y="1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32" name="Freeform 459"/>
          <p:cNvSpPr>
            <a:spLocks/>
          </p:cNvSpPr>
          <p:nvPr>
            <p:custDataLst>
              <p:tags r:id="rId303"/>
            </p:custDataLst>
          </p:nvPr>
        </p:nvSpPr>
        <p:spPr bwMode="auto">
          <a:xfrm>
            <a:off x="7088188" y="2579688"/>
            <a:ext cx="60325" cy="84137"/>
          </a:xfrm>
          <a:custGeom>
            <a:avLst/>
            <a:gdLst>
              <a:gd name="T0" fmla="*/ 2147483647 w 133"/>
              <a:gd name="T1" fmla="*/ 2147483647 h 154"/>
              <a:gd name="T2" fmla="*/ 2147483647 w 133"/>
              <a:gd name="T3" fmla="*/ 2147483647 h 154"/>
              <a:gd name="T4" fmla="*/ 2147483647 w 133"/>
              <a:gd name="T5" fmla="*/ 2147483647 h 154"/>
              <a:gd name="T6" fmla="*/ 2147483647 w 133"/>
              <a:gd name="T7" fmla="*/ 2147483647 h 154"/>
              <a:gd name="T8" fmla="*/ 2147483647 w 133"/>
              <a:gd name="T9" fmla="*/ 2147483647 h 154"/>
              <a:gd name="T10" fmla="*/ 2147483647 w 133"/>
              <a:gd name="T11" fmla="*/ 2147483647 h 154"/>
              <a:gd name="T12" fmla="*/ 2147483647 w 133"/>
              <a:gd name="T13" fmla="*/ 0 h 154"/>
              <a:gd name="T14" fmla="*/ 2147483647 w 133"/>
              <a:gd name="T15" fmla="*/ 2147483647 h 154"/>
              <a:gd name="T16" fmla="*/ 2147483647 w 133"/>
              <a:gd name="T17" fmla="*/ 2147483647 h 154"/>
              <a:gd name="T18" fmla="*/ 2147483647 w 133"/>
              <a:gd name="T19" fmla="*/ 2147483647 h 154"/>
              <a:gd name="T20" fmla="*/ 2147483647 w 133"/>
              <a:gd name="T21" fmla="*/ 2147483647 h 154"/>
              <a:gd name="T22" fmla="*/ 2147483647 w 133"/>
              <a:gd name="T23" fmla="*/ 2147483647 h 154"/>
              <a:gd name="T24" fmla="*/ 2147483647 w 133"/>
              <a:gd name="T25" fmla="*/ 2147483647 h 154"/>
              <a:gd name="T26" fmla="*/ 2147483647 w 133"/>
              <a:gd name="T27" fmla="*/ 2147483647 h 154"/>
              <a:gd name="T28" fmla="*/ 2147483647 w 133"/>
              <a:gd name="T29" fmla="*/ 2147483647 h 154"/>
              <a:gd name="T30" fmla="*/ 2147483647 w 133"/>
              <a:gd name="T31" fmla="*/ 2147483647 h 154"/>
              <a:gd name="T32" fmla="*/ 2147483647 w 133"/>
              <a:gd name="T33" fmla="*/ 2147483647 h 154"/>
              <a:gd name="T34" fmla="*/ 2147483647 w 133"/>
              <a:gd name="T35" fmla="*/ 2147483647 h 154"/>
              <a:gd name="T36" fmla="*/ 2147483647 w 133"/>
              <a:gd name="T37" fmla="*/ 2147483647 h 154"/>
              <a:gd name="T38" fmla="*/ 2147483647 w 133"/>
              <a:gd name="T39" fmla="*/ 2147483647 h 154"/>
              <a:gd name="T40" fmla="*/ 2147483647 w 133"/>
              <a:gd name="T41" fmla="*/ 2147483647 h 154"/>
              <a:gd name="T42" fmla="*/ 2147483647 w 133"/>
              <a:gd name="T43" fmla="*/ 2147483647 h 154"/>
              <a:gd name="T44" fmla="*/ 2147483647 w 133"/>
              <a:gd name="T45" fmla="*/ 2147483647 h 154"/>
              <a:gd name="T46" fmla="*/ 2147483647 w 133"/>
              <a:gd name="T47" fmla="*/ 2147483647 h 154"/>
              <a:gd name="T48" fmla="*/ 2147483647 w 133"/>
              <a:gd name="T49" fmla="*/ 2147483647 h 154"/>
              <a:gd name="T50" fmla="*/ 2147483647 w 133"/>
              <a:gd name="T51" fmla="*/ 2147483647 h 154"/>
              <a:gd name="T52" fmla="*/ 2147483647 w 133"/>
              <a:gd name="T53" fmla="*/ 2147483647 h 154"/>
              <a:gd name="T54" fmla="*/ 2147483647 w 133"/>
              <a:gd name="T55" fmla="*/ 2147483647 h 154"/>
              <a:gd name="T56" fmla="*/ 2147483647 w 133"/>
              <a:gd name="T57" fmla="*/ 2147483647 h 154"/>
              <a:gd name="T58" fmla="*/ 2147483647 w 133"/>
              <a:gd name="T59" fmla="*/ 2147483647 h 154"/>
              <a:gd name="T60" fmla="*/ 2147483647 w 133"/>
              <a:gd name="T61" fmla="*/ 2147483647 h 154"/>
              <a:gd name="T62" fmla="*/ 2147483647 w 133"/>
              <a:gd name="T63" fmla="*/ 2147483647 h 154"/>
              <a:gd name="T64" fmla="*/ 2147483647 w 133"/>
              <a:gd name="T65" fmla="*/ 2147483647 h 154"/>
              <a:gd name="T66" fmla="*/ 2147483647 w 133"/>
              <a:gd name="T67" fmla="*/ 2147483647 h 154"/>
              <a:gd name="T68" fmla="*/ 2147483647 w 133"/>
              <a:gd name="T69" fmla="*/ 2147483647 h 154"/>
              <a:gd name="T70" fmla="*/ 2147483647 w 133"/>
              <a:gd name="T71" fmla="*/ 2147483647 h 154"/>
              <a:gd name="T72" fmla="*/ 2147483647 w 133"/>
              <a:gd name="T73" fmla="*/ 2147483647 h 154"/>
              <a:gd name="T74" fmla="*/ 2147483647 w 133"/>
              <a:gd name="T75" fmla="*/ 2147483647 h 154"/>
              <a:gd name="T76" fmla="*/ 2147483647 w 133"/>
              <a:gd name="T77" fmla="*/ 2147483647 h 154"/>
              <a:gd name="T78" fmla="*/ 2147483647 w 133"/>
              <a:gd name="T79" fmla="*/ 2147483647 h 154"/>
              <a:gd name="T80" fmla="*/ 2147483647 w 133"/>
              <a:gd name="T81" fmla="*/ 2147483647 h 154"/>
              <a:gd name="T82" fmla="*/ 2147483647 w 133"/>
              <a:gd name="T83" fmla="*/ 2147483647 h 154"/>
              <a:gd name="T84" fmla="*/ 2147483647 w 133"/>
              <a:gd name="T85" fmla="*/ 2147483647 h 154"/>
              <a:gd name="T86" fmla="*/ 2147483647 w 133"/>
              <a:gd name="T87" fmla="*/ 2147483647 h 154"/>
              <a:gd name="T88" fmla="*/ 2147483647 w 133"/>
              <a:gd name="T89" fmla="*/ 2147483647 h 154"/>
              <a:gd name="T90" fmla="*/ 2147483647 w 133"/>
              <a:gd name="T91" fmla="*/ 2147483647 h 154"/>
              <a:gd name="T92" fmla="*/ 2147483647 w 133"/>
              <a:gd name="T93" fmla="*/ 2147483647 h 154"/>
              <a:gd name="T94" fmla="*/ 2147483647 w 133"/>
              <a:gd name="T95" fmla="*/ 2147483647 h 154"/>
              <a:gd name="T96" fmla="*/ 2147483647 w 133"/>
              <a:gd name="T97" fmla="*/ 2147483647 h 154"/>
              <a:gd name="T98" fmla="*/ 2147483647 w 133"/>
              <a:gd name="T99" fmla="*/ 2147483647 h 154"/>
              <a:gd name="T100" fmla="*/ 2147483647 w 133"/>
              <a:gd name="T101" fmla="*/ 2147483647 h 154"/>
              <a:gd name="T102" fmla="*/ 0 w 133"/>
              <a:gd name="T103" fmla="*/ 2147483647 h 154"/>
              <a:gd name="T104" fmla="*/ 0 w 133"/>
              <a:gd name="T105" fmla="*/ 2147483647 h 154"/>
              <a:gd name="T106" fmla="*/ 2147483647 w 133"/>
              <a:gd name="T107" fmla="*/ 2147483647 h 154"/>
              <a:gd name="T108" fmla="*/ 2147483647 w 133"/>
              <a:gd name="T109" fmla="*/ 2147483647 h 15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33"/>
              <a:gd name="T166" fmla="*/ 0 h 154"/>
              <a:gd name="T167" fmla="*/ 133 w 133"/>
              <a:gd name="T168" fmla="*/ 154 h 15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33" h="154">
                <a:moveTo>
                  <a:pt x="20" y="12"/>
                </a:moveTo>
                <a:lnTo>
                  <a:pt x="24" y="10"/>
                </a:lnTo>
                <a:lnTo>
                  <a:pt x="31" y="6"/>
                </a:lnTo>
                <a:lnTo>
                  <a:pt x="34" y="4"/>
                </a:lnTo>
                <a:lnTo>
                  <a:pt x="37" y="2"/>
                </a:lnTo>
                <a:lnTo>
                  <a:pt x="42" y="1"/>
                </a:lnTo>
                <a:lnTo>
                  <a:pt x="46" y="0"/>
                </a:lnTo>
                <a:lnTo>
                  <a:pt x="59" y="1"/>
                </a:lnTo>
                <a:lnTo>
                  <a:pt x="70" y="4"/>
                </a:lnTo>
                <a:lnTo>
                  <a:pt x="81" y="8"/>
                </a:lnTo>
                <a:lnTo>
                  <a:pt x="90" y="14"/>
                </a:lnTo>
                <a:lnTo>
                  <a:pt x="99" y="21"/>
                </a:lnTo>
                <a:lnTo>
                  <a:pt x="105" y="30"/>
                </a:lnTo>
                <a:lnTo>
                  <a:pt x="112" y="40"/>
                </a:lnTo>
                <a:lnTo>
                  <a:pt x="116" y="50"/>
                </a:lnTo>
                <a:lnTo>
                  <a:pt x="121" y="60"/>
                </a:lnTo>
                <a:lnTo>
                  <a:pt x="124" y="71"/>
                </a:lnTo>
                <a:lnTo>
                  <a:pt x="127" y="82"/>
                </a:lnTo>
                <a:lnTo>
                  <a:pt x="130" y="94"/>
                </a:lnTo>
                <a:lnTo>
                  <a:pt x="132" y="116"/>
                </a:lnTo>
                <a:lnTo>
                  <a:pt x="133" y="135"/>
                </a:lnTo>
                <a:lnTo>
                  <a:pt x="132" y="138"/>
                </a:lnTo>
                <a:lnTo>
                  <a:pt x="130" y="141"/>
                </a:lnTo>
                <a:lnTo>
                  <a:pt x="125" y="144"/>
                </a:lnTo>
                <a:lnTo>
                  <a:pt x="121" y="147"/>
                </a:lnTo>
                <a:lnTo>
                  <a:pt x="115" y="150"/>
                </a:lnTo>
                <a:lnTo>
                  <a:pt x="110" y="153"/>
                </a:lnTo>
                <a:lnTo>
                  <a:pt x="104" y="154"/>
                </a:lnTo>
                <a:lnTo>
                  <a:pt x="99" y="154"/>
                </a:lnTo>
                <a:lnTo>
                  <a:pt x="93" y="153"/>
                </a:lnTo>
                <a:lnTo>
                  <a:pt x="87" y="149"/>
                </a:lnTo>
                <a:lnTo>
                  <a:pt x="79" y="141"/>
                </a:lnTo>
                <a:lnTo>
                  <a:pt x="71" y="134"/>
                </a:lnTo>
                <a:lnTo>
                  <a:pt x="64" y="126"/>
                </a:lnTo>
                <a:lnTo>
                  <a:pt x="58" y="118"/>
                </a:lnTo>
                <a:lnTo>
                  <a:pt x="54" y="111"/>
                </a:lnTo>
                <a:lnTo>
                  <a:pt x="53" y="105"/>
                </a:lnTo>
                <a:lnTo>
                  <a:pt x="54" y="98"/>
                </a:lnTo>
                <a:lnTo>
                  <a:pt x="56" y="83"/>
                </a:lnTo>
                <a:lnTo>
                  <a:pt x="58" y="68"/>
                </a:lnTo>
                <a:lnTo>
                  <a:pt x="59" y="62"/>
                </a:lnTo>
                <a:lnTo>
                  <a:pt x="47" y="61"/>
                </a:lnTo>
                <a:lnTo>
                  <a:pt x="36" y="59"/>
                </a:lnTo>
                <a:lnTo>
                  <a:pt x="25" y="56"/>
                </a:lnTo>
                <a:lnTo>
                  <a:pt x="17" y="52"/>
                </a:lnTo>
                <a:lnTo>
                  <a:pt x="13" y="49"/>
                </a:lnTo>
                <a:lnTo>
                  <a:pt x="10" y="46"/>
                </a:lnTo>
                <a:lnTo>
                  <a:pt x="7" y="43"/>
                </a:lnTo>
                <a:lnTo>
                  <a:pt x="4" y="39"/>
                </a:lnTo>
                <a:lnTo>
                  <a:pt x="2" y="34"/>
                </a:lnTo>
                <a:lnTo>
                  <a:pt x="1" y="29"/>
                </a:lnTo>
                <a:lnTo>
                  <a:pt x="0" y="24"/>
                </a:lnTo>
                <a:lnTo>
                  <a:pt x="0" y="18"/>
                </a:lnTo>
                <a:lnTo>
                  <a:pt x="7" y="15"/>
                </a:lnTo>
                <a:lnTo>
                  <a:pt x="20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33" name="Freeform 460"/>
          <p:cNvSpPr>
            <a:spLocks/>
          </p:cNvSpPr>
          <p:nvPr>
            <p:custDataLst>
              <p:tags r:id="rId304"/>
            </p:custDataLst>
          </p:nvPr>
        </p:nvSpPr>
        <p:spPr bwMode="auto">
          <a:xfrm>
            <a:off x="7104063" y="2341563"/>
            <a:ext cx="209550" cy="244475"/>
          </a:xfrm>
          <a:custGeom>
            <a:avLst/>
            <a:gdLst>
              <a:gd name="T0" fmla="*/ 2147483647 w 485"/>
              <a:gd name="T1" fmla="*/ 2147483647 h 468"/>
              <a:gd name="T2" fmla="*/ 2147483647 w 485"/>
              <a:gd name="T3" fmla="*/ 2147483647 h 468"/>
              <a:gd name="T4" fmla="*/ 2147483647 w 485"/>
              <a:gd name="T5" fmla="*/ 2147483647 h 468"/>
              <a:gd name="T6" fmla="*/ 2147483647 w 485"/>
              <a:gd name="T7" fmla="*/ 2147483647 h 468"/>
              <a:gd name="T8" fmla="*/ 2147483647 w 485"/>
              <a:gd name="T9" fmla="*/ 2147483647 h 468"/>
              <a:gd name="T10" fmla="*/ 2147483647 w 485"/>
              <a:gd name="T11" fmla="*/ 2147483647 h 468"/>
              <a:gd name="T12" fmla="*/ 2147483647 w 485"/>
              <a:gd name="T13" fmla="*/ 2147483647 h 468"/>
              <a:gd name="T14" fmla="*/ 2147483647 w 485"/>
              <a:gd name="T15" fmla="*/ 2147483647 h 468"/>
              <a:gd name="T16" fmla="*/ 2147483647 w 485"/>
              <a:gd name="T17" fmla="*/ 2147483647 h 468"/>
              <a:gd name="T18" fmla="*/ 2147483647 w 485"/>
              <a:gd name="T19" fmla="*/ 2147483647 h 468"/>
              <a:gd name="T20" fmla="*/ 2147483647 w 485"/>
              <a:gd name="T21" fmla="*/ 2147483647 h 468"/>
              <a:gd name="T22" fmla="*/ 2147483647 w 485"/>
              <a:gd name="T23" fmla="*/ 2147483647 h 468"/>
              <a:gd name="T24" fmla="*/ 2147483647 w 485"/>
              <a:gd name="T25" fmla="*/ 2147483647 h 468"/>
              <a:gd name="T26" fmla="*/ 2147483647 w 485"/>
              <a:gd name="T27" fmla="*/ 2147483647 h 468"/>
              <a:gd name="T28" fmla="*/ 2147483647 w 485"/>
              <a:gd name="T29" fmla="*/ 2147483647 h 468"/>
              <a:gd name="T30" fmla="*/ 2147483647 w 485"/>
              <a:gd name="T31" fmla="*/ 2147483647 h 468"/>
              <a:gd name="T32" fmla="*/ 2147483647 w 485"/>
              <a:gd name="T33" fmla="*/ 2147483647 h 468"/>
              <a:gd name="T34" fmla="*/ 2147483647 w 485"/>
              <a:gd name="T35" fmla="*/ 2147483647 h 468"/>
              <a:gd name="T36" fmla="*/ 2147483647 w 485"/>
              <a:gd name="T37" fmla="*/ 2147483647 h 468"/>
              <a:gd name="T38" fmla="*/ 2147483647 w 485"/>
              <a:gd name="T39" fmla="*/ 2147483647 h 468"/>
              <a:gd name="T40" fmla="*/ 2147483647 w 485"/>
              <a:gd name="T41" fmla="*/ 2147483647 h 468"/>
              <a:gd name="T42" fmla="*/ 2147483647 w 485"/>
              <a:gd name="T43" fmla="*/ 2147483647 h 468"/>
              <a:gd name="T44" fmla="*/ 2147483647 w 485"/>
              <a:gd name="T45" fmla="*/ 2147483647 h 468"/>
              <a:gd name="T46" fmla="*/ 2147483647 w 485"/>
              <a:gd name="T47" fmla="*/ 2147483647 h 468"/>
              <a:gd name="T48" fmla="*/ 2147483647 w 485"/>
              <a:gd name="T49" fmla="*/ 2147483647 h 468"/>
              <a:gd name="T50" fmla="*/ 2147483647 w 485"/>
              <a:gd name="T51" fmla="*/ 2147483647 h 468"/>
              <a:gd name="T52" fmla="*/ 2147483647 w 485"/>
              <a:gd name="T53" fmla="*/ 2147483647 h 468"/>
              <a:gd name="T54" fmla="*/ 2147483647 w 485"/>
              <a:gd name="T55" fmla="*/ 2147483647 h 468"/>
              <a:gd name="T56" fmla="*/ 2147483647 w 485"/>
              <a:gd name="T57" fmla="*/ 2147483647 h 468"/>
              <a:gd name="T58" fmla="*/ 2147483647 w 485"/>
              <a:gd name="T59" fmla="*/ 2147483647 h 468"/>
              <a:gd name="T60" fmla="*/ 2147483647 w 485"/>
              <a:gd name="T61" fmla="*/ 2147483647 h 468"/>
              <a:gd name="T62" fmla="*/ 2147483647 w 485"/>
              <a:gd name="T63" fmla="*/ 2147483647 h 468"/>
              <a:gd name="T64" fmla="*/ 2147483647 w 485"/>
              <a:gd name="T65" fmla="*/ 2147483647 h 468"/>
              <a:gd name="T66" fmla="*/ 2147483647 w 485"/>
              <a:gd name="T67" fmla="*/ 2147483647 h 468"/>
              <a:gd name="T68" fmla="*/ 2147483647 w 485"/>
              <a:gd name="T69" fmla="*/ 2147483647 h 468"/>
              <a:gd name="T70" fmla="*/ 2147483647 w 485"/>
              <a:gd name="T71" fmla="*/ 2147483647 h 468"/>
              <a:gd name="T72" fmla="*/ 2147483647 w 485"/>
              <a:gd name="T73" fmla="*/ 2147483647 h 468"/>
              <a:gd name="T74" fmla="*/ 2147483647 w 485"/>
              <a:gd name="T75" fmla="*/ 2147483647 h 468"/>
              <a:gd name="T76" fmla="*/ 2147483647 w 485"/>
              <a:gd name="T77" fmla="*/ 2147483647 h 468"/>
              <a:gd name="T78" fmla="*/ 2147483647 w 485"/>
              <a:gd name="T79" fmla="*/ 2147483647 h 468"/>
              <a:gd name="T80" fmla="*/ 2147483647 w 485"/>
              <a:gd name="T81" fmla="*/ 2147483647 h 468"/>
              <a:gd name="T82" fmla="*/ 2147483647 w 485"/>
              <a:gd name="T83" fmla="*/ 2147483647 h 468"/>
              <a:gd name="T84" fmla="*/ 2147483647 w 485"/>
              <a:gd name="T85" fmla="*/ 2147483647 h 468"/>
              <a:gd name="T86" fmla="*/ 2147483647 w 485"/>
              <a:gd name="T87" fmla="*/ 2147483647 h 468"/>
              <a:gd name="T88" fmla="*/ 2147483647 w 485"/>
              <a:gd name="T89" fmla="*/ 2147483647 h 468"/>
              <a:gd name="T90" fmla="*/ 2147483647 w 485"/>
              <a:gd name="T91" fmla="*/ 2147483647 h 468"/>
              <a:gd name="T92" fmla="*/ 2147483647 w 485"/>
              <a:gd name="T93" fmla="*/ 2147483647 h 468"/>
              <a:gd name="T94" fmla="*/ 2147483647 w 485"/>
              <a:gd name="T95" fmla="*/ 2147483647 h 468"/>
              <a:gd name="T96" fmla="*/ 2147483647 w 485"/>
              <a:gd name="T97" fmla="*/ 2147483647 h 468"/>
              <a:gd name="T98" fmla="*/ 2147483647 w 485"/>
              <a:gd name="T99" fmla="*/ 2147483647 h 468"/>
              <a:gd name="T100" fmla="*/ 2147483647 w 485"/>
              <a:gd name="T101" fmla="*/ 2147483647 h 468"/>
              <a:gd name="T102" fmla="*/ 2147483647 w 485"/>
              <a:gd name="T103" fmla="*/ 2147483647 h 468"/>
              <a:gd name="T104" fmla="*/ 2147483647 w 485"/>
              <a:gd name="T105" fmla="*/ 2147483647 h 468"/>
              <a:gd name="T106" fmla="*/ 2147483647 w 485"/>
              <a:gd name="T107" fmla="*/ 2147483647 h 468"/>
              <a:gd name="T108" fmla="*/ 2147483647 w 485"/>
              <a:gd name="T109" fmla="*/ 2147483647 h 468"/>
              <a:gd name="T110" fmla="*/ 2147483647 w 485"/>
              <a:gd name="T111" fmla="*/ 2147483647 h 468"/>
              <a:gd name="T112" fmla="*/ 2147483647 w 485"/>
              <a:gd name="T113" fmla="*/ 2147483647 h 468"/>
              <a:gd name="T114" fmla="*/ 0 w 485"/>
              <a:gd name="T115" fmla="*/ 2147483647 h 468"/>
              <a:gd name="T116" fmla="*/ 2147483647 w 485"/>
              <a:gd name="T117" fmla="*/ 2147483647 h 468"/>
              <a:gd name="T118" fmla="*/ 2147483647 w 485"/>
              <a:gd name="T119" fmla="*/ 2147483647 h 468"/>
              <a:gd name="T120" fmla="*/ 2147483647 w 485"/>
              <a:gd name="T121" fmla="*/ 2147483647 h 468"/>
              <a:gd name="T122" fmla="*/ 2147483647 w 485"/>
              <a:gd name="T123" fmla="*/ 2147483647 h 468"/>
              <a:gd name="T124" fmla="*/ 2147483647 w 485"/>
              <a:gd name="T125" fmla="*/ 2147483647 h 46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85"/>
              <a:gd name="T190" fmla="*/ 0 h 468"/>
              <a:gd name="T191" fmla="*/ 485 w 485"/>
              <a:gd name="T192" fmla="*/ 468 h 46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85" h="468">
                <a:moveTo>
                  <a:pt x="100" y="351"/>
                </a:moveTo>
                <a:lnTo>
                  <a:pt x="113" y="351"/>
                </a:lnTo>
                <a:lnTo>
                  <a:pt x="126" y="351"/>
                </a:lnTo>
                <a:lnTo>
                  <a:pt x="134" y="351"/>
                </a:lnTo>
                <a:lnTo>
                  <a:pt x="142" y="348"/>
                </a:lnTo>
                <a:lnTo>
                  <a:pt x="149" y="346"/>
                </a:lnTo>
                <a:lnTo>
                  <a:pt x="158" y="342"/>
                </a:lnTo>
                <a:lnTo>
                  <a:pt x="167" y="339"/>
                </a:lnTo>
                <a:lnTo>
                  <a:pt x="177" y="336"/>
                </a:lnTo>
                <a:lnTo>
                  <a:pt x="188" y="334"/>
                </a:lnTo>
                <a:lnTo>
                  <a:pt x="199" y="333"/>
                </a:lnTo>
                <a:lnTo>
                  <a:pt x="200" y="339"/>
                </a:lnTo>
                <a:lnTo>
                  <a:pt x="203" y="345"/>
                </a:lnTo>
                <a:lnTo>
                  <a:pt x="208" y="352"/>
                </a:lnTo>
                <a:lnTo>
                  <a:pt x="212" y="357"/>
                </a:lnTo>
                <a:lnTo>
                  <a:pt x="226" y="348"/>
                </a:lnTo>
                <a:lnTo>
                  <a:pt x="239" y="339"/>
                </a:lnTo>
                <a:lnTo>
                  <a:pt x="233" y="335"/>
                </a:lnTo>
                <a:lnTo>
                  <a:pt x="226" y="329"/>
                </a:lnTo>
                <a:lnTo>
                  <a:pt x="224" y="327"/>
                </a:lnTo>
                <a:lnTo>
                  <a:pt x="221" y="325"/>
                </a:lnTo>
                <a:lnTo>
                  <a:pt x="220" y="322"/>
                </a:lnTo>
                <a:lnTo>
                  <a:pt x="220" y="320"/>
                </a:lnTo>
                <a:lnTo>
                  <a:pt x="220" y="316"/>
                </a:lnTo>
                <a:lnTo>
                  <a:pt x="222" y="312"/>
                </a:lnTo>
                <a:lnTo>
                  <a:pt x="225" y="309"/>
                </a:lnTo>
                <a:lnTo>
                  <a:pt x="229" y="306"/>
                </a:lnTo>
                <a:lnTo>
                  <a:pt x="233" y="303"/>
                </a:lnTo>
                <a:lnTo>
                  <a:pt x="236" y="301"/>
                </a:lnTo>
                <a:lnTo>
                  <a:pt x="238" y="298"/>
                </a:lnTo>
                <a:lnTo>
                  <a:pt x="239" y="296"/>
                </a:lnTo>
                <a:lnTo>
                  <a:pt x="239" y="276"/>
                </a:lnTo>
                <a:lnTo>
                  <a:pt x="239" y="268"/>
                </a:lnTo>
                <a:lnTo>
                  <a:pt x="239" y="259"/>
                </a:lnTo>
                <a:lnTo>
                  <a:pt x="239" y="240"/>
                </a:lnTo>
                <a:lnTo>
                  <a:pt x="242" y="246"/>
                </a:lnTo>
                <a:lnTo>
                  <a:pt x="246" y="253"/>
                </a:lnTo>
                <a:lnTo>
                  <a:pt x="253" y="259"/>
                </a:lnTo>
                <a:lnTo>
                  <a:pt x="259" y="265"/>
                </a:lnTo>
                <a:lnTo>
                  <a:pt x="268" y="255"/>
                </a:lnTo>
                <a:lnTo>
                  <a:pt x="277" y="249"/>
                </a:lnTo>
                <a:lnTo>
                  <a:pt x="284" y="244"/>
                </a:lnTo>
                <a:lnTo>
                  <a:pt x="292" y="241"/>
                </a:lnTo>
                <a:lnTo>
                  <a:pt x="300" y="238"/>
                </a:lnTo>
                <a:lnTo>
                  <a:pt x="307" y="235"/>
                </a:lnTo>
                <a:lnTo>
                  <a:pt x="316" y="230"/>
                </a:lnTo>
                <a:lnTo>
                  <a:pt x="325" y="222"/>
                </a:lnTo>
                <a:lnTo>
                  <a:pt x="316" y="217"/>
                </a:lnTo>
                <a:lnTo>
                  <a:pt x="310" y="212"/>
                </a:lnTo>
                <a:lnTo>
                  <a:pt x="304" y="208"/>
                </a:lnTo>
                <a:lnTo>
                  <a:pt x="301" y="203"/>
                </a:lnTo>
                <a:lnTo>
                  <a:pt x="293" y="194"/>
                </a:lnTo>
                <a:lnTo>
                  <a:pt x="285" y="185"/>
                </a:lnTo>
                <a:lnTo>
                  <a:pt x="300" y="190"/>
                </a:lnTo>
                <a:lnTo>
                  <a:pt x="312" y="196"/>
                </a:lnTo>
                <a:lnTo>
                  <a:pt x="318" y="199"/>
                </a:lnTo>
                <a:lnTo>
                  <a:pt x="325" y="201"/>
                </a:lnTo>
                <a:lnTo>
                  <a:pt x="332" y="203"/>
                </a:lnTo>
                <a:lnTo>
                  <a:pt x="338" y="203"/>
                </a:lnTo>
                <a:lnTo>
                  <a:pt x="343" y="202"/>
                </a:lnTo>
                <a:lnTo>
                  <a:pt x="345" y="200"/>
                </a:lnTo>
                <a:lnTo>
                  <a:pt x="347" y="197"/>
                </a:lnTo>
                <a:lnTo>
                  <a:pt x="347" y="193"/>
                </a:lnTo>
                <a:lnTo>
                  <a:pt x="346" y="185"/>
                </a:lnTo>
                <a:lnTo>
                  <a:pt x="345" y="179"/>
                </a:lnTo>
                <a:lnTo>
                  <a:pt x="322" y="142"/>
                </a:lnTo>
                <a:lnTo>
                  <a:pt x="303" y="111"/>
                </a:lnTo>
                <a:lnTo>
                  <a:pt x="295" y="96"/>
                </a:lnTo>
                <a:lnTo>
                  <a:pt x="290" y="80"/>
                </a:lnTo>
                <a:lnTo>
                  <a:pt x="288" y="72"/>
                </a:lnTo>
                <a:lnTo>
                  <a:pt x="287" y="63"/>
                </a:lnTo>
                <a:lnTo>
                  <a:pt x="285" y="53"/>
                </a:lnTo>
                <a:lnTo>
                  <a:pt x="285" y="43"/>
                </a:lnTo>
                <a:lnTo>
                  <a:pt x="287" y="34"/>
                </a:lnTo>
                <a:lnTo>
                  <a:pt x="288" y="26"/>
                </a:lnTo>
                <a:lnTo>
                  <a:pt x="291" y="19"/>
                </a:lnTo>
                <a:lnTo>
                  <a:pt x="295" y="13"/>
                </a:lnTo>
                <a:lnTo>
                  <a:pt x="301" y="7"/>
                </a:lnTo>
                <a:lnTo>
                  <a:pt x="307" y="4"/>
                </a:lnTo>
                <a:lnTo>
                  <a:pt x="316" y="1"/>
                </a:lnTo>
                <a:lnTo>
                  <a:pt x="325" y="0"/>
                </a:lnTo>
                <a:lnTo>
                  <a:pt x="328" y="7"/>
                </a:lnTo>
                <a:lnTo>
                  <a:pt x="332" y="13"/>
                </a:lnTo>
                <a:lnTo>
                  <a:pt x="336" y="18"/>
                </a:lnTo>
                <a:lnTo>
                  <a:pt x="340" y="23"/>
                </a:lnTo>
                <a:lnTo>
                  <a:pt x="351" y="31"/>
                </a:lnTo>
                <a:lnTo>
                  <a:pt x="363" y="38"/>
                </a:lnTo>
                <a:lnTo>
                  <a:pt x="377" y="45"/>
                </a:lnTo>
                <a:lnTo>
                  <a:pt x="389" y="51"/>
                </a:lnTo>
                <a:lnTo>
                  <a:pt x="401" y="60"/>
                </a:lnTo>
                <a:lnTo>
                  <a:pt x="412" y="68"/>
                </a:lnTo>
                <a:lnTo>
                  <a:pt x="415" y="72"/>
                </a:lnTo>
                <a:lnTo>
                  <a:pt x="418" y="76"/>
                </a:lnTo>
                <a:lnTo>
                  <a:pt x="421" y="81"/>
                </a:lnTo>
                <a:lnTo>
                  <a:pt x="423" y="86"/>
                </a:lnTo>
                <a:lnTo>
                  <a:pt x="426" y="98"/>
                </a:lnTo>
                <a:lnTo>
                  <a:pt x="428" y="111"/>
                </a:lnTo>
                <a:lnTo>
                  <a:pt x="430" y="122"/>
                </a:lnTo>
                <a:lnTo>
                  <a:pt x="434" y="133"/>
                </a:lnTo>
                <a:lnTo>
                  <a:pt x="436" y="137"/>
                </a:lnTo>
                <a:lnTo>
                  <a:pt x="438" y="142"/>
                </a:lnTo>
                <a:lnTo>
                  <a:pt x="441" y="145"/>
                </a:lnTo>
                <a:lnTo>
                  <a:pt x="445" y="148"/>
                </a:lnTo>
                <a:lnTo>
                  <a:pt x="445" y="173"/>
                </a:lnTo>
                <a:lnTo>
                  <a:pt x="440" y="173"/>
                </a:lnTo>
                <a:lnTo>
                  <a:pt x="436" y="175"/>
                </a:lnTo>
                <a:lnTo>
                  <a:pt x="432" y="177"/>
                </a:lnTo>
                <a:lnTo>
                  <a:pt x="428" y="179"/>
                </a:lnTo>
                <a:lnTo>
                  <a:pt x="425" y="181"/>
                </a:lnTo>
                <a:lnTo>
                  <a:pt x="421" y="183"/>
                </a:lnTo>
                <a:lnTo>
                  <a:pt x="416" y="184"/>
                </a:lnTo>
                <a:lnTo>
                  <a:pt x="412" y="185"/>
                </a:lnTo>
                <a:lnTo>
                  <a:pt x="415" y="189"/>
                </a:lnTo>
                <a:lnTo>
                  <a:pt x="418" y="193"/>
                </a:lnTo>
                <a:lnTo>
                  <a:pt x="422" y="196"/>
                </a:lnTo>
                <a:lnTo>
                  <a:pt x="426" y="199"/>
                </a:lnTo>
                <a:lnTo>
                  <a:pt x="430" y="201"/>
                </a:lnTo>
                <a:lnTo>
                  <a:pt x="435" y="202"/>
                </a:lnTo>
                <a:lnTo>
                  <a:pt x="440" y="203"/>
                </a:lnTo>
                <a:lnTo>
                  <a:pt x="445" y="203"/>
                </a:lnTo>
                <a:lnTo>
                  <a:pt x="446" y="211"/>
                </a:lnTo>
                <a:lnTo>
                  <a:pt x="447" y="225"/>
                </a:lnTo>
                <a:lnTo>
                  <a:pt x="450" y="243"/>
                </a:lnTo>
                <a:lnTo>
                  <a:pt x="455" y="262"/>
                </a:lnTo>
                <a:lnTo>
                  <a:pt x="460" y="282"/>
                </a:lnTo>
                <a:lnTo>
                  <a:pt x="468" y="299"/>
                </a:lnTo>
                <a:lnTo>
                  <a:pt x="471" y="306"/>
                </a:lnTo>
                <a:lnTo>
                  <a:pt x="475" y="312"/>
                </a:lnTo>
                <a:lnTo>
                  <a:pt x="480" y="317"/>
                </a:lnTo>
                <a:lnTo>
                  <a:pt x="485" y="320"/>
                </a:lnTo>
                <a:lnTo>
                  <a:pt x="485" y="382"/>
                </a:lnTo>
                <a:lnTo>
                  <a:pt x="480" y="381"/>
                </a:lnTo>
                <a:lnTo>
                  <a:pt x="475" y="378"/>
                </a:lnTo>
                <a:lnTo>
                  <a:pt x="471" y="374"/>
                </a:lnTo>
                <a:lnTo>
                  <a:pt x="467" y="369"/>
                </a:lnTo>
                <a:lnTo>
                  <a:pt x="463" y="364"/>
                </a:lnTo>
                <a:lnTo>
                  <a:pt x="460" y="359"/>
                </a:lnTo>
                <a:lnTo>
                  <a:pt x="459" y="354"/>
                </a:lnTo>
                <a:lnTo>
                  <a:pt x="458" y="351"/>
                </a:lnTo>
                <a:lnTo>
                  <a:pt x="453" y="356"/>
                </a:lnTo>
                <a:lnTo>
                  <a:pt x="448" y="360"/>
                </a:lnTo>
                <a:lnTo>
                  <a:pt x="444" y="361"/>
                </a:lnTo>
                <a:lnTo>
                  <a:pt x="440" y="362"/>
                </a:lnTo>
                <a:lnTo>
                  <a:pt x="436" y="363"/>
                </a:lnTo>
                <a:lnTo>
                  <a:pt x="432" y="363"/>
                </a:lnTo>
                <a:lnTo>
                  <a:pt x="432" y="380"/>
                </a:lnTo>
                <a:lnTo>
                  <a:pt x="430" y="391"/>
                </a:lnTo>
                <a:lnTo>
                  <a:pt x="429" y="399"/>
                </a:lnTo>
                <a:lnTo>
                  <a:pt x="425" y="413"/>
                </a:lnTo>
                <a:lnTo>
                  <a:pt x="419" y="403"/>
                </a:lnTo>
                <a:lnTo>
                  <a:pt x="412" y="393"/>
                </a:lnTo>
                <a:lnTo>
                  <a:pt x="408" y="389"/>
                </a:lnTo>
                <a:lnTo>
                  <a:pt x="404" y="385"/>
                </a:lnTo>
                <a:lnTo>
                  <a:pt x="401" y="382"/>
                </a:lnTo>
                <a:lnTo>
                  <a:pt x="399" y="382"/>
                </a:lnTo>
                <a:lnTo>
                  <a:pt x="389" y="382"/>
                </a:lnTo>
                <a:lnTo>
                  <a:pt x="379" y="382"/>
                </a:lnTo>
                <a:lnTo>
                  <a:pt x="378" y="389"/>
                </a:lnTo>
                <a:lnTo>
                  <a:pt x="376" y="398"/>
                </a:lnTo>
                <a:lnTo>
                  <a:pt x="376" y="402"/>
                </a:lnTo>
                <a:lnTo>
                  <a:pt x="376" y="406"/>
                </a:lnTo>
                <a:lnTo>
                  <a:pt x="377" y="410"/>
                </a:lnTo>
                <a:lnTo>
                  <a:pt x="379" y="413"/>
                </a:lnTo>
                <a:lnTo>
                  <a:pt x="345" y="413"/>
                </a:lnTo>
                <a:lnTo>
                  <a:pt x="340" y="410"/>
                </a:lnTo>
                <a:lnTo>
                  <a:pt x="337" y="407"/>
                </a:lnTo>
                <a:lnTo>
                  <a:pt x="335" y="404"/>
                </a:lnTo>
                <a:lnTo>
                  <a:pt x="334" y="400"/>
                </a:lnTo>
                <a:lnTo>
                  <a:pt x="333" y="392"/>
                </a:lnTo>
                <a:lnTo>
                  <a:pt x="332" y="382"/>
                </a:lnTo>
                <a:lnTo>
                  <a:pt x="312" y="382"/>
                </a:lnTo>
                <a:lnTo>
                  <a:pt x="312" y="395"/>
                </a:lnTo>
                <a:lnTo>
                  <a:pt x="310" y="405"/>
                </a:lnTo>
                <a:lnTo>
                  <a:pt x="307" y="413"/>
                </a:lnTo>
                <a:lnTo>
                  <a:pt x="305" y="420"/>
                </a:lnTo>
                <a:lnTo>
                  <a:pt x="303" y="426"/>
                </a:lnTo>
                <a:lnTo>
                  <a:pt x="301" y="431"/>
                </a:lnTo>
                <a:lnTo>
                  <a:pt x="300" y="437"/>
                </a:lnTo>
                <a:lnTo>
                  <a:pt x="299" y="443"/>
                </a:lnTo>
                <a:lnTo>
                  <a:pt x="299" y="450"/>
                </a:lnTo>
                <a:lnTo>
                  <a:pt x="301" y="456"/>
                </a:lnTo>
                <a:lnTo>
                  <a:pt x="302" y="460"/>
                </a:lnTo>
                <a:lnTo>
                  <a:pt x="304" y="463"/>
                </a:lnTo>
                <a:lnTo>
                  <a:pt x="307" y="466"/>
                </a:lnTo>
                <a:lnTo>
                  <a:pt x="312" y="468"/>
                </a:lnTo>
                <a:lnTo>
                  <a:pt x="298" y="468"/>
                </a:lnTo>
                <a:lnTo>
                  <a:pt x="284" y="468"/>
                </a:lnTo>
                <a:lnTo>
                  <a:pt x="272" y="468"/>
                </a:lnTo>
                <a:lnTo>
                  <a:pt x="266" y="468"/>
                </a:lnTo>
                <a:lnTo>
                  <a:pt x="264" y="468"/>
                </a:lnTo>
                <a:lnTo>
                  <a:pt x="260" y="467"/>
                </a:lnTo>
                <a:lnTo>
                  <a:pt x="258" y="465"/>
                </a:lnTo>
                <a:lnTo>
                  <a:pt x="256" y="462"/>
                </a:lnTo>
                <a:lnTo>
                  <a:pt x="251" y="456"/>
                </a:lnTo>
                <a:lnTo>
                  <a:pt x="247" y="449"/>
                </a:lnTo>
                <a:lnTo>
                  <a:pt x="244" y="440"/>
                </a:lnTo>
                <a:lnTo>
                  <a:pt x="242" y="432"/>
                </a:lnTo>
                <a:lnTo>
                  <a:pt x="239" y="424"/>
                </a:lnTo>
                <a:lnTo>
                  <a:pt x="239" y="419"/>
                </a:lnTo>
                <a:lnTo>
                  <a:pt x="229" y="418"/>
                </a:lnTo>
                <a:lnTo>
                  <a:pt x="222" y="417"/>
                </a:lnTo>
                <a:lnTo>
                  <a:pt x="215" y="414"/>
                </a:lnTo>
                <a:lnTo>
                  <a:pt x="209" y="411"/>
                </a:lnTo>
                <a:lnTo>
                  <a:pt x="204" y="406"/>
                </a:lnTo>
                <a:lnTo>
                  <a:pt x="202" y="401"/>
                </a:lnTo>
                <a:lnTo>
                  <a:pt x="200" y="395"/>
                </a:lnTo>
                <a:lnTo>
                  <a:pt x="199" y="389"/>
                </a:lnTo>
                <a:lnTo>
                  <a:pt x="190" y="394"/>
                </a:lnTo>
                <a:lnTo>
                  <a:pt x="179" y="399"/>
                </a:lnTo>
                <a:lnTo>
                  <a:pt x="166" y="405"/>
                </a:lnTo>
                <a:lnTo>
                  <a:pt x="150" y="411"/>
                </a:lnTo>
                <a:lnTo>
                  <a:pt x="136" y="417"/>
                </a:lnTo>
                <a:lnTo>
                  <a:pt x="121" y="421"/>
                </a:lnTo>
                <a:lnTo>
                  <a:pt x="107" y="424"/>
                </a:lnTo>
                <a:lnTo>
                  <a:pt x="93" y="425"/>
                </a:lnTo>
                <a:lnTo>
                  <a:pt x="90" y="435"/>
                </a:lnTo>
                <a:lnTo>
                  <a:pt x="86" y="443"/>
                </a:lnTo>
                <a:lnTo>
                  <a:pt x="80" y="451"/>
                </a:lnTo>
                <a:lnTo>
                  <a:pt x="72" y="455"/>
                </a:lnTo>
                <a:lnTo>
                  <a:pt x="65" y="459"/>
                </a:lnTo>
                <a:lnTo>
                  <a:pt x="56" y="461"/>
                </a:lnTo>
                <a:lnTo>
                  <a:pt x="45" y="462"/>
                </a:lnTo>
                <a:lnTo>
                  <a:pt x="33" y="462"/>
                </a:lnTo>
                <a:lnTo>
                  <a:pt x="27" y="461"/>
                </a:lnTo>
                <a:lnTo>
                  <a:pt x="22" y="457"/>
                </a:lnTo>
                <a:lnTo>
                  <a:pt x="16" y="452"/>
                </a:lnTo>
                <a:lnTo>
                  <a:pt x="11" y="446"/>
                </a:lnTo>
                <a:lnTo>
                  <a:pt x="7" y="438"/>
                </a:lnTo>
                <a:lnTo>
                  <a:pt x="3" y="431"/>
                </a:lnTo>
                <a:lnTo>
                  <a:pt x="1" y="424"/>
                </a:lnTo>
                <a:lnTo>
                  <a:pt x="0" y="419"/>
                </a:lnTo>
                <a:lnTo>
                  <a:pt x="0" y="417"/>
                </a:lnTo>
                <a:lnTo>
                  <a:pt x="1" y="415"/>
                </a:lnTo>
                <a:lnTo>
                  <a:pt x="2" y="414"/>
                </a:lnTo>
                <a:lnTo>
                  <a:pt x="3" y="414"/>
                </a:lnTo>
                <a:lnTo>
                  <a:pt x="7" y="413"/>
                </a:lnTo>
                <a:lnTo>
                  <a:pt x="11" y="414"/>
                </a:lnTo>
                <a:lnTo>
                  <a:pt x="16" y="414"/>
                </a:lnTo>
                <a:lnTo>
                  <a:pt x="22" y="415"/>
                </a:lnTo>
                <a:lnTo>
                  <a:pt x="27" y="414"/>
                </a:lnTo>
                <a:lnTo>
                  <a:pt x="33" y="413"/>
                </a:lnTo>
                <a:lnTo>
                  <a:pt x="38" y="411"/>
                </a:lnTo>
                <a:lnTo>
                  <a:pt x="44" y="409"/>
                </a:lnTo>
                <a:lnTo>
                  <a:pt x="48" y="405"/>
                </a:lnTo>
                <a:lnTo>
                  <a:pt x="53" y="401"/>
                </a:lnTo>
                <a:lnTo>
                  <a:pt x="60" y="391"/>
                </a:lnTo>
                <a:lnTo>
                  <a:pt x="66" y="379"/>
                </a:lnTo>
                <a:lnTo>
                  <a:pt x="72" y="369"/>
                </a:lnTo>
                <a:lnTo>
                  <a:pt x="80" y="360"/>
                </a:lnTo>
                <a:lnTo>
                  <a:pt x="83" y="356"/>
                </a:lnTo>
                <a:lnTo>
                  <a:pt x="89" y="354"/>
                </a:lnTo>
                <a:lnTo>
                  <a:pt x="93" y="352"/>
                </a:lnTo>
                <a:lnTo>
                  <a:pt x="100" y="35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34" name="Freeform 461"/>
          <p:cNvSpPr>
            <a:spLocks/>
          </p:cNvSpPr>
          <p:nvPr>
            <p:custDataLst>
              <p:tags r:id="rId305"/>
            </p:custDataLst>
          </p:nvPr>
        </p:nvSpPr>
        <p:spPr bwMode="auto">
          <a:xfrm>
            <a:off x="7000875" y="1933575"/>
            <a:ext cx="196850" cy="268288"/>
          </a:xfrm>
          <a:custGeom>
            <a:avLst/>
            <a:gdLst>
              <a:gd name="T0" fmla="*/ 2147483647 w 459"/>
              <a:gd name="T1" fmla="*/ 2147483647 h 511"/>
              <a:gd name="T2" fmla="*/ 2147483647 w 459"/>
              <a:gd name="T3" fmla="*/ 2147483647 h 511"/>
              <a:gd name="T4" fmla="*/ 0 w 459"/>
              <a:gd name="T5" fmla="*/ 0 h 511"/>
              <a:gd name="T6" fmla="*/ 2147483647 w 459"/>
              <a:gd name="T7" fmla="*/ 2147483647 h 511"/>
              <a:gd name="T8" fmla="*/ 2147483647 w 459"/>
              <a:gd name="T9" fmla="*/ 2147483647 h 511"/>
              <a:gd name="T10" fmla="*/ 2147483647 w 459"/>
              <a:gd name="T11" fmla="*/ 2147483647 h 511"/>
              <a:gd name="T12" fmla="*/ 2147483647 w 459"/>
              <a:gd name="T13" fmla="*/ 2147483647 h 511"/>
              <a:gd name="T14" fmla="*/ 2147483647 w 459"/>
              <a:gd name="T15" fmla="*/ 2147483647 h 511"/>
              <a:gd name="T16" fmla="*/ 2147483647 w 459"/>
              <a:gd name="T17" fmla="*/ 2147483647 h 511"/>
              <a:gd name="T18" fmla="*/ 2147483647 w 459"/>
              <a:gd name="T19" fmla="*/ 2147483647 h 511"/>
              <a:gd name="T20" fmla="*/ 2147483647 w 459"/>
              <a:gd name="T21" fmla="*/ 2147483647 h 511"/>
              <a:gd name="T22" fmla="*/ 2147483647 w 459"/>
              <a:gd name="T23" fmla="*/ 2147483647 h 511"/>
              <a:gd name="T24" fmla="*/ 2147483647 w 459"/>
              <a:gd name="T25" fmla="*/ 2147483647 h 511"/>
              <a:gd name="T26" fmla="*/ 2147483647 w 459"/>
              <a:gd name="T27" fmla="*/ 2147483647 h 511"/>
              <a:gd name="T28" fmla="*/ 2147483647 w 459"/>
              <a:gd name="T29" fmla="*/ 2147483647 h 511"/>
              <a:gd name="T30" fmla="*/ 2147483647 w 459"/>
              <a:gd name="T31" fmla="*/ 2147483647 h 511"/>
              <a:gd name="T32" fmla="*/ 2147483647 w 459"/>
              <a:gd name="T33" fmla="*/ 2147483647 h 511"/>
              <a:gd name="T34" fmla="*/ 2147483647 w 459"/>
              <a:gd name="T35" fmla="*/ 2147483647 h 511"/>
              <a:gd name="T36" fmla="*/ 2147483647 w 459"/>
              <a:gd name="T37" fmla="*/ 2147483647 h 511"/>
              <a:gd name="T38" fmla="*/ 2147483647 w 459"/>
              <a:gd name="T39" fmla="*/ 2147483647 h 511"/>
              <a:gd name="T40" fmla="*/ 2147483647 w 459"/>
              <a:gd name="T41" fmla="*/ 2147483647 h 511"/>
              <a:gd name="T42" fmla="*/ 2147483647 w 459"/>
              <a:gd name="T43" fmla="*/ 2147483647 h 511"/>
              <a:gd name="T44" fmla="*/ 2147483647 w 459"/>
              <a:gd name="T45" fmla="*/ 2147483647 h 511"/>
              <a:gd name="T46" fmla="*/ 2147483647 w 459"/>
              <a:gd name="T47" fmla="*/ 2147483647 h 511"/>
              <a:gd name="T48" fmla="*/ 2147483647 w 459"/>
              <a:gd name="T49" fmla="*/ 2147483647 h 511"/>
              <a:gd name="T50" fmla="*/ 2147483647 w 459"/>
              <a:gd name="T51" fmla="*/ 2147483647 h 511"/>
              <a:gd name="T52" fmla="*/ 2147483647 w 459"/>
              <a:gd name="T53" fmla="*/ 2147483647 h 511"/>
              <a:gd name="T54" fmla="*/ 2147483647 w 459"/>
              <a:gd name="T55" fmla="*/ 2147483647 h 511"/>
              <a:gd name="T56" fmla="*/ 2147483647 w 459"/>
              <a:gd name="T57" fmla="*/ 2147483647 h 511"/>
              <a:gd name="T58" fmla="*/ 2147483647 w 459"/>
              <a:gd name="T59" fmla="*/ 2147483647 h 511"/>
              <a:gd name="T60" fmla="*/ 2147483647 w 459"/>
              <a:gd name="T61" fmla="*/ 2147483647 h 511"/>
              <a:gd name="T62" fmla="*/ 2147483647 w 459"/>
              <a:gd name="T63" fmla="*/ 2147483647 h 511"/>
              <a:gd name="T64" fmla="*/ 2147483647 w 459"/>
              <a:gd name="T65" fmla="*/ 2147483647 h 511"/>
              <a:gd name="T66" fmla="*/ 2147483647 w 459"/>
              <a:gd name="T67" fmla="*/ 2147483647 h 511"/>
              <a:gd name="T68" fmla="*/ 2147483647 w 459"/>
              <a:gd name="T69" fmla="*/ 2147483647 h 511"/>
              <a:gd name="T70" fmla="*/ 2147483647 w 459"/>
              <a:gd name="T71" fmla="*/ 2147483647 h 511"/>
              <a:gd name="T72" fmla="*/ 2147483647 w 459"/>
              <a:gd name="T73" fmla="*/ 2147483647 h 511"/>
              <a:gd name="T74" fmla="*/ 2147483647 w 459"/>
              <a:gd name="T75" fmla="*/ 2147483647 h 511"/>
              <a:gd name="T76" fmla="*/ 2147483647 w 459"/>
              <a:gd name="T77" fmla="*/ 2147483647 h 511"/>
              <a:gd name="T78" fmla="*/ 2147483647 w 459"/>
              <a:gd name="T79" fmla="*/ 2147483647 h 511"/>
              <a:gd name="T80" fmla="*/ 2147483647 w 459"/>
              <a:gd name="T81" fmla="*/ 2147483647 h 511"/>
              <a:gd name="T82" fmla="*/ 2147483647 w 459"/>
              <a:gd name="T83" fmla="*/ 2147483647 h 511"/>
              <a:gd name="T84" fmla="*/ 2147483647 w 459"/>
              <a:gd name="T85" fmla="*/ 2147483647 h 511"/>
              <a:gd name="T86" fmla="*/ 2147483647 w 459"/>
              <a:gd name="T87" fmla="*/ 2147483647 h 511"/>
              <a:gd name="T88" fmla="*/ 2147483647 w 459"/>
              <a:gd name="T89" fmla="*/ 2147483647 h 511"/>
              <a:gd name="T90" fmla="*/ 2147483647 w 459"/>
              <a:gd name="T91" fmla="*/ 2147483647 h 511"/>
              <a:gd name="T92" fmla="*/ 2147483647 w 459"/>
              <a:gd name="T93" fmla="*/ 2147483647 h 5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59"/>
              <a:gd name="T142" fmla="*/ 0 h 511"/>
              <a:gd name="T143" fmla="*/ 459 w 459"/>
              <a:gd name="T144" fmla="*/ 511 h 51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59" h="511">
                <a:moveTo>
                  <a:pt x="33" y="68"/>
                </a:moveTo>
                <a:lnTo>
                  <a:pt x="29" y="56"/>
                </a:lnTo>
                <a:lnTo>
                  <a:pt x="26" y="45"/>
                </a:lnTo>
                <a:lnTo>
                  <a:pt x="22" y="38"/>
                </a:lnTo>
                <a:lnTo>
                  <a:pt x="16" y="31"/>
                </a:lnTo>
                <a:lnTo>
                  <a:pt x="12" y="25"/>
                </a:lnTo>
                <a:lnTo>
                  <a:pt x="6" y="18"/>
                </a:lnTo>
                <a:lnTo>
                  <a:pt x="3" y="10"/>
                </a:lnTo>
                <a:lnTo>
                  <a:pt x="0" y="0"/>
                </a:lnTo>
                <a:lnTo>
                  <a:pt x="6" y="2"/>
                </a:lnTo>
                <a:lnTo>
                  <a:pt x="16" y="5"/>
                </a:lnTo>
                <a:lnTo>
                  <a:pt x="22" y="7"/>
                </a:lnTo>
                <a:lnTo>
                  <a:pt x="26" y="8"/>
                </a:lnTo>
                <a:lnTo>
                  <a:pt x="29" y="8"/>
                </a:lnTo>
                <a:lnTo>
                  <a:pt x="33" y="6"/>
                </a:lnTo>
                <a:lnTo>
                  <a:pt x="59" y="31"/>
                </a:lnTo>
                <a:lnTo>
                  <a:pt x="80" y="50"/>
                </a:lnTo>
                <a:lnTo>
                  <a:pt x="95" y="67"/>
                </a:lnTo>
                <a:lnTo>
                  <a:pt x="107" y="80"/>
                </a:lnTo>
                <a:lnTo>
                  <a:pt x="125" y="102"/>
                </a:lnTo>
                <a:lnTo>
                  <a:pt x="146" y="123"/>
                </a:lnTo>
                <a:lnTo>
                  <a:pt x="172" y="149"/>
                </a:lnTo>
                <a:lnTo>
                  <a:pt x="195" y="175"/>
                </a:lnTo>
                <a:lnTo>
                  <a:pt x="216" y="198"/>
                </a:lnTo>
                <a:lnTo>
                  <a:pt x="239" y="222"/>
                </a:lnTo>
                <a:lnTo>
                  <a:pt x="248" y="230"/>
                </a:lnTo>
                <a:lnTo>
                  <a:pt x="258" y="237"/>
                </a:lnTo>
                <a:lnTo>
                  <a:pt x="269" y="245"/>
                </a:lnTo>
                <a:lnTo>
                  <a:pt x="280" y="252"/>
                </a:lnTo>
                <a:lnTo>
                  <a:pt x="303" y="266"/>
                </a:lnTo>
                <a:lnTo>
                  <a:pt x="327" y="281"/>
                </a:lnTo>
                <a:lnTo>
                  <a:pt x="350" y="295"/>
                </a:lnTo>
                <a:lnTo>
                  <a:pt x="372" y="311"/>
                </a:lnTo>
                <a:lnTo>
                  <a:pt x="382" y="318"/>
                </a:lnTo>
                <a:lnTo>
                  <a:pt x="391" y="327"/>
                </a:lnTo>
                <a:lnTo>
                  <a:pt x="398" y="336"/>
                </a:lnTo>
                <a:lnTo>
                  <a:pt x="405" y="345"/>
                </a:lnTo>
                <a:lnTo>
                  <a:pt x="387" y="334"/>
                </a:lnTo>
                <a:lnTo>
                  <a:pt x="365" y="320"/>
                </a:lnTo>
                <a:lnTo>
                  <a:pt x="343" y="306"/>
                </a:lnTo>
                <a:lnTo>
                  <a:pt x="326" y="295"/>
                </a:lnTo>
                <a:lnTo>
                  <a:pt x="324" y="296"/>
                </a:lnTo>
                <a:lnTo>
                  <a:pt x="318" y="296"/>
                </a:lnTo>
                <a:lnTo>
                  <a:pt x="316" y="297"/>
                </a:lnTo>
                <a:lnTo>
                  <a:pt x="314" y="298"/>
                </a:lnTo>
                <a:lnTo>
                  <a:pt x="313" y="300"/>
                </a:lnTo>
                <a:lnTo>
                  <a:pt x="311" y="301"/>
                </a:lnTo>
                <a:lnTo>
                  <a:pt x="313" y="311"/>
                </a:lnTo>
                <a:lnTo>
                  <a:pt x="313" y="320"/>
                </a:lnTo>
                <a:lnTo>
                  <a:pt x="315" y="328"/>
                </a:lnTo>
                <a:lnTo>
                  <a:pt x="317" y="337"/>
                </a:lnTo>
                <a:lnTo>
                  <a:pt x="319" y="344"/>
                </a:lnTo>
                <a:lnTo>
                  <a:pt x="322" y="351"/>
                </a:lnTo>
                <a:lnTo>
                  <a:pt x="326" y="358"/>
                </a:lnTo>
                <a:lnTo>
                  <a:pt x="329" y="364"/>
                </a:lnTo>
                <a:lnTo>
                  <a:pt x="338" y="375"/>
                </a:lnTo>
                <a:lnTo>
                  <a:pt x="348" y="387"/>
                </a:lnTo>
                <a:lnTo>
                  <a:pt x="359" y="396"/>
                </a:lnTo>
                <a:lnTo>
                  <a:pt x="370" y="405"/>
                </a:lnTo>
                <a:lnTo>
                  <a:pt x="394" y="421"/>
                </a:lnTo>
                <a:lnTo>
                  <a:pt x="418" y="438"/>
                </a:lnTo>
                <a:lnTo>
                  <a:pt x="430" y="448"/>
                </a:lnTo>
                <a:lnTo>
                  <a:pt x="440" y="458"/>
                </a:lnTo>
                <a:lnTo>
                  <a:pt x="450" y="468"/>
                </a:lnTo>
                <a:lnTo>
                  <a:pt x="459" y="480"/>
                </a:lnTo>
                <a:lnTo>
                  <a:pt x="448" y="476"/>
                </a:lnTo>
                <a:lnTo>
                  <a:pt x="437" y="473"/>
                </a:lnTo>
                <a:lnTo>
                  <a:pt x="432" y="471"/>
                </a:lnTo>
                <a:lnTo>
                  <a:pt x="428" y="469"/>
                </a:lnTo>
                <a:lnTo>
                  <a:pt x="426" y="466"/>
                </a:lnTo>
                <a:lnTo>
                  <a:pt x="425" y="462"/>
                </a:lnTo>
                <a:lnTo>
                  <a:pt x="392" y="462"/>
                </a:lnTo>
                <a:lnTo>
                  <a:pt x="392" y="475"/>
                </a:lnTo>
                <a:lnTo>
                  <a:pt x="393" y="488"/>
                </a:lnTo>
                <a:lnTo>
                  <a:pt x="393" y="494"/>
                </a:lnTo>
                <a:lnTo>
                  <a:pt x="395" y="501"/>
                </a:lnTo>
                <a:lnTo>
                  <a:pt x="396" y="506"/>
                </a:lnTo>
                <a:lnTo>
                  <a:pt x="398" y="511"/>
                </a:lnTo>
                <a:lnTo>
                  <a:pt x="395" y="505"/>
                </a:lnTo>
                <a:lnTo>
                  <a:pt x="392" y="498"/>
                </a:lnTo>
                <a:lnTo>
                  <a:pt x="388" y="492"/>
                </a:lnTo>
                <a:lnTo>
                  <a:pt x="383" y="486"/>
                </a:lnTo>
                <a:lnTo>
                  <a:pt x="374" y="476"/>
                </a:lnTo>
                <a:lnTo>
                  <a:pt x="363" y="466"/>
                </a:lnTo>
                <a:lnTo>
                  <a:pt x="354" y="458"/>
                </a:lnTo>
                <a:lnTo>
                  <a:pt x="346" y="449"/>
                </a:lnTo>
                <a:lnTo>
                  <a:pt x="343" y="445"/>
                </a:lnTo>
                <a:lnTo>
                  <a:pt x="340" y="439"/>
                </a:lnTo>
                <a:lnTo>
                  <a:pt x="339" y="435"/>
                </a:lnTo>
                <a:lnTo>
                  <a:pt x="339" y="431"/>
                </a:lnTo>
                <a:lnTo>
                  <a:pt x="337" y="425"/>
                </a:lnTo>
                <a:lnTo>
                  <a:pt x="333" y="419"/>
                </a:lnTo>
                <a:lnTo>
                  <a:pt x="328" y="411"/>
                </a:lnTo>
                <a:lnTo>
                  <a:pt x="321" y="403"/>
                </a:lnTo>
                <a:lnTo>
                  <a:pt x="316" y="394"/>
                </a:lnTo>
                <a:lnTo>
                  <a:pt x="310" y="384"/>
                </a:lnTo>
                <a:lnTo>
                  <a:pt x="307" y="376"/>
                </a:lnTo>
                <a:lnTo>
                  <a:pt x="305" y="369"/>
                </a:lnTo>
                <a:lnTo>
                  <a:pt x="298" y="367"/>
                </a:lnTo>
                <a:lnTo>
                  <a:pt x="292" y="365"/>
                </a:lnTo>
                <a:lnTo>
                  <a:pt x="285" y="362"/>
                </a:lnTo>
                <a:lnTo>
                  <a:pt x="280" y="358"/>
                </a:lnTo>
                <a:lnTo>
                  <a:pt x="274" y="353"/>
                </a:lnTo>
                <a:lnTo>
                  <a:pt x="269" y="348"/>
                </a:lnTo>
                <a:lnTo>
                  <a:pt x="264" y="343"/>
                </a:lnTo>
                <a:lnTo>
                  <a:pt x="261" y="337"/>
                </a:lnTo>
                <a:lnTo>
                  <a:pt x="254" y="325"/>
                </a:lnTo>
                <a:lnTo>
                  <a:pt x="249" y="314"/>
                </a:lnTo>
                <a:lnTo>
                  <a:pt x="247" y="304"/>
                </a:lnTo>
                <a:lnTo>
                  <a:pt x="246" y="295"/>
                </a:lnTo>
                <a:lnTo>
                  <a:pt x="245" y="293"/>
                </a:lnTo>
                <a:lnTo>
                  <a:pt x="242" y="289"/>
                </a:lnTo>
                <a:lnTo>
                  <a:pt x="239" y="285"/>
                </a:lnTo>
                <a:lnTo>
                  <a:pt x="234" y="281"/>
                </a:lnTo>
                <a:lnTo>
                  <a:pt x="221" y="269"/>
                </a:lnTo>
                <a:lnTo>
                  <a:pt x="208" y="257"/>
                </a:lnTo>
                <a:lnTo>
                  <a:pt x="194" y="244"/>
                </a:lnTo>
                <a:lnTo>
                  <a:pt x="181" y="232"/>
                </a:lnTo>
                <a:lnTo>
                  <a:pt x="175" y="226"/>
                </a:lnTo>
                <a:lnTo>
                  <a:pt x="171" y="220"/>
                </a:lnTo>
                <a:lnTo>
                  <a:pt x="168" y="214"/>
                </a:lnTo>
                <a:lnTo>
                  <a:pt x="165" y="209"/>
                </a:lnTo>
                <a:lnTo>
                  <a:pt x="163" y="203"/>
                </a:lnTo>
                <a:lnTo>
                  <a:pt x="161" y="197"/>
                </a:lnTo>
                <a:lnTo>
                  <a:pt x="158" y="192"/>
                </a:lnTo>
                <a:lnTo>
                  <a:pt x="154" y="187"/>
                </a:lnTo>
                <a:lnTo>
                  <a:pt x="146" y="178"/>
                </a:lnTo>
                <a:lnTo>
                  <a:pt x="137" y="170"/>
                </a:lnTo>
                <a:lnTo>
                  <a:pt x="115" y="155"/>
                </a:lnTo>
                <a:lnTo>
                  <a:pt x="92" y="143"/>
                </a:lnTo>
                <a:lnTo>
                  <a:pt x="81" y="136"/>
                </a:lnTo>
                <a:lnTo>
                  <a:pt x="70" y="130"/>
                </a:lnTo>
                <a:lnTo>
                  <a:pt x="60" y="122"/>
                </a:lnTo>
                <a:lnTo>
                  <a:pt x="51" y="114"/>
                </a:lnTo>
                <a:lnTo>
                  <a:pt x="47" y="110"/>
                </a:lnTo>
                <a:lnTo>
                  <a:pt x="44" y="104"/>
                </a:lnTo>
                <a:lnTo>
                  <a:pt x="40" y="99"/>
                </a:lnTo>
                <a:lnTo>
                  <a:pt x="38" y="93"/>
                </a:lnTo>
                <a:lnTo>
                  <a:pt x="36" y="88"/>
                </a:lnTo>
                <a:lnTo>
                  <a:pt x="34" y="81"/>
                </a:lnTo>
                <a:lnTo>
                  <a:pt x="34" y="75"/>
                </a:lnTo>
                <a:lnTo>
                  <a:pt x="33" y="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35" name="Freeform 462"/>
          <p:cNvSpPr>
            <a:spLocks/>
          </p:cNvSpPr>
          <p:nvPr>
            <p:custDataLst>
              <p:tags r:id="rId306"/>
            </p:custDataLst>
          </p:nvPr>
        </p:nvSpPr>
        <p:spPr bwMode="auto">
          <a:xfrm>
            <a:off x="6935788" y="2860675"/>
            <a:ext cx="42862" cy="79375"/>
          </a:xfrm>
          <a:custGeom>
            <a:avLst/>
            <a:gdLst>
              <a:gd name="T0" fmla="*/ 2147483647 w 100"/>
              <a:gd name="T1" fmla="*/ 2147483647 h 155"/>
              <a:gd name="T2" fmla="*/ 2147483647 w 100"/>
              <a:gd name="T3" fmla="*/ 2147483647 h 155"/>
              <a:gd name="T4" fmla="*/ 2147483647 w 100"/>
              <a:gd name="T5" fmla="*/ 2147483647 h 155"/>
              <a:gd name="T6" fmla="*/ 2147483647 w 100"/>
              <a:gd name="T7" fmla="*/ 2147483647 h 155"/>
              <a:gd name="T8" fmla="*/ 2147483647 w 100"/>
              <a:gd name="T9" fmla="*/ 2147483647 h 155"/>
              <a:gd name="T10" fmla="*/ 2147483647 w 100"/>
              <a:gd name="T11" fmla="*/ 2147483647 h 155"/>
              <a:gd name="T12" fmla="*/ 2147483647 w 100"/>
              <a:gd name="T13" fmla="*/ 2147483647 h 155"/>
              <a:gd name="T14" fmla="*/ 2147483647 w 100"/>
              <a:gd name="T15" fmla="*/ 2147483647 h 155"/>
              <a:gd name="T16" fmla="*/ 2147483647 w 100"/>
              <a:gd name="T17" fmla="*/ 2147483647 h 155"/>
              <a:gd name="T18" fmla="*/ 2147483647 w 100"/>
              <a:gd name="T19" fmla="*/ 2147483647 h 155"/>
              <a:gd name="T20" fmla="*/ 2147483647 w 100"/>
              <a:gd name="T21" fmla="*/ 2147483647 h 155"/>
              <a:gd name="T22" fmla="*/ 2147483647 w 100"/>
              <a:gd name="T23" fmla="*/ 2147483647 h 155"/>
              <a:gd name="T24" fmla="*/ 2147483647 w 100"/>
              <a:gd name="T25" fmla="*/ 2147483647 h 155"/>
              <a:gd name="T26" fmla="*/ 2147483647 w 100"/>
              <a:gd name="T27" fmla="*/ 2147483647 h 155"/>
              <a:gd name="T28" fmla="*/ 2147483647 w 100"/>
              <a:gd name="T29" fmla="*/ 2147483647 h 155"/>
              <a:gd name="T30" fmla="*/ 2147483647 w 100"/>
              <a:gd name="T31" fmla="*/ 2147483647 h 155"/>
              <a:gd name="T32" fmla="*/ 2147483647 w 100"/>
              <a:gd name="T33" fmla="*/ 2147483647 h 155"/>
              <a:gd name="T34" fmla="*/ 2147483647 w 100"/>
              <a:gd name="T35" fmla="*/ 2147483647 h 155"/>
              <a:gd name="T36" fmla="*/ 2147483647 w 100"/>
              <a:gd name="T37" fmla="*/ 2147483647 h 155"/>
              <a:gd name="T38" fmla="*/ 2147483647 w 100"/>
              <a:gd name="T39" fmla="*/ 2147483647 h 155"/>
              <a:gd name="T40" fmla="*/ 2147483647 w 100"/>
              <a:gd name="T41" fmla="*/ 2147483647 h 155"/>
              <a:gd name="T42" fmla="*/ 2147483647 w 100"/>
              <a:gd name="T43" fmla="*/ 2147483647 h 155"/>
              <a:gd name="T44" fmla="*/ 2147483647 w 100"/>
              <a:gd name="T45" fmla="*/ 2147483647 h 155"/>
              <a:gd name="T46" fmla="*/ 0 w 100"/>
              <a:gd name="T47" fmla="*/ 2147483647 h 155"/>
              <a:gd name="T48" fmla="*/ 0 w 100"/>
              <a:gd name="T49" fmla="*/ 2147483647 h 155"/>
              <a:gd name="T50" fmla="*/ 0 w 100"/>
              <a:gd name="T51" fmla="*/ 2147483647 h 155"/>
              <a:gd name="T52" fmla="*/ 0 w 100"/>
              <a:gd name="T53" fmla="*/ 2147483647 h 155"/>
              <a:gd name="T54" fmla="*/ 0 w 100"/>
              <a:gd name="T55" fmla="*/ 2147483647 h 155"/>
              <a:gd name="T56" fmla="*/ 0 w 100"/>
              <a:gd name="T57" fmla="*/ 2147483647 h 155"/>
              <a:gd name="T58" fmla="*/ 2147483647 w 100"/>
              <a:gd name="T59" fmla="*/ 2147483647 h 155"/>
              <a:gd name="T60" fmla="*/ 2147483647 w 100"/>
              <a:gd name="T61" fmla="*/ 2147483647 h 155"/>
              <a:gd name="T62" fmla="*/ 2147483647 w 100"/>
              <a:gd name="T63" fmla="*/ 2147483647 h 155"/>
              <a:gd name="T64" fmla="*/ 2147483647 w 100"/>
              <a:gd name="T65" fmla="*/ 2147483647 h 155"/>
              <a:gd name="T66" fmla="*/ 2147483647 w 100"/>
              <a:gd name="T67" fmla="*/ 2147483647 h 155"/>
              <a:gd name="T68" fmla="*/ 2147483647 w 100"/>
              <a:gd name="T69" fmla="*/ 2147483647 h 155"/>
              <a:gd name="T70" fmla="*/ 2147483647 w 100"/>
              <a:gd name="T71" fmla="*/ 2147483647 h 155"/>
              <a:gd name="T72" fmla="*/ 2147483647 w 100"/>
              <a:gd name="T73" fmla="*/ 2147483647 h 155"/>
              <a:gd name="T74" fmla="*/ 2147483647 w 100"/>
              <a:gd name="T75" fmla="*/ 2147483647 h 155"/>
              <a:gd name="T76" fmla="*/ 2147483647 w 100"/>
              <a:gd name="T77" fmla="*/ 2147483647 h 155"/>
              <a:gd name="T78" fmla="*/ 2147483647 w 100"/>
              <a:gd name="T79" fmla="*/ 0 h 155"/>
              <a:gd name="T80" fmla="*/ 2147483647 w 100"/>
              <a:gd name="T81" fmla="*/ 0 h 155"/>
              <a:gd name="T82" fmla="*/ 2147483647 w 100"/>
              <a:gd name="T83" fmla="*/ 0 h 155"/>
              <a:gd name="T84" fmla="*/ 2147483647 w 100"/>
              <a:gd name="T85" fmla="*/ 2147483647 h 1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"/>
              <a:gd name="T130" fmla="*/ 0 h 155"/>
              <a:gd name="T131" fmla="*/ 100 w 100"/>
              <a:gd name="T132" fmla="*/ 155 h 1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6" name="Freeform 463"/>
          <p:cNvSpPr>
            <a:spLocks/>
          </p:cNvSpPr>
          <p:nvPr>
            <p:custDataLst>
              <p:tags r:id="rId307"/>
            </p:custDataLst>
          </p:nvPr>
        </p:nvSpPr>
        <p:spPr bwMode="auto">
          <a:xfrm>
            <a:off x="6516688" y="2917825"/>
            <a:ext cx="207962" cy="458788"/>
          </a:xfrm>
          <a:custGeom>
            <a:avLst/>
            <a:gdLst>
              <a:gd name="T0" fmla="*/ 2147483647 w 478"/>
              <a:gd name="T1" fmla="*/ 2147483647 h 875"/>
              <a:gd name="T2" fmla="*/ 2147483647 w 478"/>
              <a:gd name="T3" fmla="*/ 2147483647 h 875"/>
              <a:gd name="T4" fmla="*/ 2147483647 w 478"/>
              <a:gd name="T5" fmla="*/ 2147483647 h 875"/>
              <a:gd name="T6" fmla="*/ 2147483647 w 478"/>
              <a:gd name="T7" fmla="*/ 2147483647 h 875"/>
              <a:gd name="T8" fmla="*/ 2147483647 w 478"/>
              <a:gd name="T9" fmla="*/ 2147483647 h 875"/>
              <a:gd name="T10" fmla="*/ 2147483647 w 478"/>
              <a:gd name="T11" fmla="*/ 2147483647 h 875"/>
              <a:gd name="T12" fmla="*/ 2147483647 w 478"/>
              <a:gd name="T13" fmla="*/ 2147483647 h 875"/>
              <a:gd name="T14" fmla="*/ 2147483647 w 478"/>
              <a:gd name="T15" fmla="*/ 2147483647 h 875"/>
              <a:gd name="T16" fmla="*/ 2147483647 w 478"/>
              <a:gd name="T17" fmla="*/ 2147483647 h 875"/>
              <a:gd name="T18" fmla="*/ 2147483647 w 478"/>
              <a:gd name="T19" fmla="*/ 2147483647 h 875"/>
              <a:gd name="T20" fmla="*/ 2147483647 w 478"/>
              <a:gd name="T21" fmla="*/ 2147483647 h 875"/>
              <a:gd name="T22" fmla="*/ 2147483647 w 478"/>
              <a:gd name="T23" fmla="*/ 2147483647 h 875"/>
              <a:gd name="T24" fmla="*/ 2147483647 w 478"/>
              <a:gd name="T25" fmla="*/ 2147483647 h 875"/>
              <a:gd name="T26" fmla="*/ 2147483647 w 478"/>
              <a:gd name="T27" fmla="*/ 2147483647 h 875"/>
              <a:gd name="T28" fmla="*/ 2147483647 w 478"/>
              <a:gd name="T29" fmla="*/ 2147483647 h 875"/>
              <a:gd name="T30" fmla="*/ 2147483647 w 478"/>
              <a:gd name="T31" fmla="*/ 2147483647 h 875"/>
              <a:gd name="T32" fmla="*/ 2147483647 w 478"/>
              <a:gd name="T33" fmla="*/ 2147483647 h 875"/>
              <a:gd name="T34" fmla="*/ 2147483647 w 478"/>
              <a:gd name="T35" fmla="*/ 2147483647 h 875"/>
              <a:gd name="T36" fmla="*/ 2147483647 w 478"/>
              <a:gd name="T37" fmla="*/ 2147483647 h 875"/>
              <a:gd name="T38" fmla="*/ 2147483647 w 478"/>
              <a:gd name="T39" fmla="*/ 2147483647 h 875"/>
              <a:gd name="T40" fmla="*/ 2147483647 w 478"/>
              <a:gd name="T41" fmla="*/ 2147483647 h 875"/>
              <a:gd name="T42" fmla="*/ 2147483647 w 478"/>
              <a:gd name="T43" fmla="*/ 2147483647 h 875"/>
              <a:gd name="T44" fmla="*/ 2147483647 w 478"/>
              <a:gd name="T45" fmla="*/ 2147483647 h 875"/>
              <a:gd name="T46" fmla="*/ 2147483647 w 478"/>
              <a:gd name="T47" fmla="*/ 2147483647 h 875"/>
              <a:gd name="T48" fmla="*/ 2147483647 w 478"/>
              <a:gd name="T49" fmla="*/ 2147483647 h 875"/>
              <a:gd name="T50" fmla="*/ 2147483647 w 478"/>
              <a:gd name="T51" fmla="*/ 2147483647 h 875"/>
              <a:gd name="T52" fmla="*/ 2147483647 w 478"/>
              <a:gd name="T53" fmla="*/ 2147483647 h 875"/>
              <a:gd name="T54" fmla="*/ 2147483647 w 478"/>
              <a:gd name="T55" fmla="*/ 2147483647 h 875"/>
              <a:gd name="T56" fmla="*/ 2147483647 w 478"/>
              <a:gd name="T57" fmla="*/ 2147483647 h 875"/>
              <a:gd name="T58" fmla="*/ 2147483647 w 478"/>
              <a:gd name="T59" fmla="*/ 2147483647 h 875"/>
              <a:gd name="T60" fmla="*/ 2147483647 w 478"/>
              <a:gd name="T61" fmla="*/ 2147483647 h 875"/>
              <a:gd name="T62" fmla="*/ 2147483647 w 478"/>
              <a:gd name="T63" fmla="*/ 2147483647 h 875"/>
              <a:gd name="T64" fmla="*/ 2147483647 w 478"/>
              <a:gd name="T65" fmla="*/ 2147483647 h 875"/>
              <a:gd name="T66" fmla="*/ 2147483647 w 478"/>
              <a:gd name="T67" fmla="*/ 2147483647 h 875"/>
              <a:gd name="T68" fmla="*/ 2147483647 w 478"/>
              <a:gd name="T69" fmla="*/ 2147483647 h 875"/>
              <a:gd name="T70" fmla="*/ 2147483647 w 478"/>
              <a:gd name="T71" fmla="*/ 2147483647 h 875"/>
              <a:gd name="T72" fmla="*/ 2147483647 w 478"/>
              <a:gd name="T73" fmla="*/ 2147483647 h 875"/>
              <a:gd name="T74" fmla="*/ 2147483647 w 478"/>
              <a:gd name="T75" fmla="*/ 2147483647 h 875"/>
              <a:gd name="T76" fmla="*/ 2147483647 w 478"/>
              <a:gd name="T77" fmla="*/ 2147483647 h 875"/>
              <a:gd name="T78" fmla="*/ 2147483647 w 478"/>
              <a:gd name="T79" fmla="*/ 2147483647 h 875"/>
              <a:gd name="T80" fmla="*/ 2147483647 w 478"/>
              <a:gd name="T81" fmla="*/ 2147483647 h 875"/>
              <a:gd name="T82" fmla="*/ 2147483647 w 478"/>
              <a:gd name="T83" fmla="*/ 2147483647 h 875"/>
              <a:gd name="T84" fmla="*/ 2147483647 w 478"/>
              <a:gd name="T85" fmla="*/ 2147483647 h 875"/>
              <a:gd name="T86" fmla="*/ 2147483647 w 478"/>
              <a:gd name="T87" fmla="*/ 2147483647 h 875"/>
              <a:gd name="T88" fmla="*/ 2147483647 w 478"/>
              <a:gd name="T89" fmla="*/ 2147483647 h 875"/>
              <a:gd name="T90" fmla="*/ 2147483647 w 478"/>
              <a:gd name="T91" fmla="*/ 2147483647 h 875"/>
              <a:gd name="T92" fmla="*/ 2147483647 w 478"/>
              <a:gd name="T93" fmla="*/ 2147483647 h 875"/>
              <a:gd name="T94" fmla="*/ 2147483647 w 478"/>
              <a:gd name="T95" fmla="*/ 2147483647 h 875"/>
              <a:gd name="T96" fmla="*/ 2147483647 w 478"/>
              <a:gd name="T97" fmla="*/ 2147483647 h 875"/>
              <a:gd name="T98" fmla="*/ 2147483647 w 478"/>
              <a:gd name="T99" fmla="*/ 2147483647 h 875"/>
              <a:gd name="T100" fmla="*/ 2147483647 w 478"/>
              <a:gd name="T101" fmla="*/ 2147483647 h 8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78"/>
              <a:gd name="T154" fmla="*/ 0 h 875"/>
              <a:gd name="T155" fmla="*/ 478 w 478"/>
              <a:gd name="T156" fmla="*/ 875 h 87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7" name="Freeform 464"/>
          <p:cNvSpPr>
            <a:spLocks/>
          </p:cNvSpPr>
          <p:nvPr>
            <p:custDataLst>
              <p:tags r:id="rId308"/>
            </p:custDataLst>
          </p:nvPr>
        </p:nvSpPr>
        <p:spPr bwMode="auto">
          <a:xfrm>
            <a:off x="6604000" y="3603625"/>
            <a:ext cx="25400" cy="57150"/>
          </a:xfrm>
          <a:custGeom>
            <a:avLst/>
            <a:gdLst>
              <a:gd name="T0" fmla="*/ 2147483647 w 59"/>
              <a:gd name="T1" fmla="*/ 2147483647 h 31"/>
              <a:gd name="T2" fmla="*/ 2147483647 w 59"/>
              <a:gd name="T3" fmla="*/ 2147483647 h 31"/>
              <a:gd name="T4" fmla="*/ 2147483647 w 59"/>
              <a:gd name="T5" fmla="*/ 2147483647 h 31"/>
              <a:gd name="T6" fmla="*/ 2147483647 w 59"/>
              <a:gd name="T7" fmla="*/ 2147483647 h 31"/>
              <a:gd name="T8" fmla="*/ 2147483647 w 59"/>
              <a:gd name="T9" fmla="*/ 2147483647 h 31"/>
              <a:gd name="T10" fmla="*/ 2147483647 w 59"/>
              <a:gd name="T11" fmla="*/ 2147483647 h 31"/>
              <a:gd name="T12" fmla="*/ 2147483647 w 59"/>
              <a:gd name="T13" fmla="*/ 2147483647 h 31"/>
              <a:gd name="T14" fmla="*/ 2147483647 w 59"/>
              <a:gd name="T15" fmla="*/ 2147483647 h 31"/>
              <a:gd name="T16" fmla="*/ 2147483647 w 59"/>
              <a:gd name="T17" fmla="*/ 2147483647 h 31"/>
              <a:gd name="T18" fmla="*/ 2147483647 w 59"/>
              <a:gd name="T19" fmla="*/ 2147483647 h 31"/>
              <a:gd name="T20" fmla="*/ 2147483647 w 59"/>
              <a:gd name="T21" fmla="*/ 2147483647 h 31"/>
              <a:gd name="T22" fmla="*/ 2147483647 w 59"/>
              <a:gd name="T23" fmla="*/ 2147483647 h 31"/>
              <a:gd name="T24" fmla="*/ 2147483647 w 59"/>
              <a:gd name="T25" fmla="*/ 2147483647 h 31"/>
              <a:gd name="T26" fmla="*/ 2147483647 w 59"/>
              <a:gd name="T27" fmla="*/ 2147483647 h 31"/>
              <a:gd name="T28" fmla="*/ 0 w 59"/>
              <a:gd name="T29" fmla="*/ 2147483647 h 31"/>
              <a:gd name="T30" fmla="*/ 2147483647 w 59"/>
              <a:gd name="T31" fmla="*/ 2147483647 h 31"/>
              <a:gd name="T32" fmla="*/ 2147483647 w 59"/>
              <a:gd name="T33" fmla="*/ 2147483647 h 31"/>
              <a:gd name="T34" fmla="*/ 2147483647 w 59"/>
              <a:gd name="T35" fmla="*/ 2147483647 h 31"/>
              <a:gd name="T36" fmla="*/ 2147483647 w 59"/>
              <a:gd name="T37" fmla="*/ 2147483647 h 31"/>
              <a:gd name="T38" fmla="*/ 2147483647 w 59"/>
              <a:gd name="T39" fmla="*/ 2147483647 h 31"/>
              <a:gd name="T40" fmla="*/ 2147483647 w 59"/>
              <a:gd name="T41" fmla="*/ 0 h 31"/>
              <a:gd name="T42" fmla="*/ 2147483647 w 59"/>
              <a:gd name="T43" fmla="*/ 0 h 31"/>
              <a:gd name="T44" fmla="*/ 2147483647 w 59"/>
              <a:gd name="T45" fmla="*/ 2147483647 h 31"/>
              <a:gd name="T46" fmla="*/ 2147483647 w 59"/>
              <a:gd name="T47" fmla="*/ 2147483647 h 31"/>
              <a:gd name="T48" fmla="*/ 2147483647 w 59"/>
              <a:gd name="T49" fmla="*/ 2147483647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"/>
              <a:gd name="T76" fmla="*/ 0 h 31"/>
              <a:gd name="T77" fmla="*/ 59 w 59"/>
              <a:gd name="T78" fmla="*/ 31 h 3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8" name="Freeform 465" descr="Wide upward diagonal"/>
          <p:cNvSpPr>
            <a:spLocks/>
          </p:cNvSpPr>
          <p:nvPr>
            <p:custDataLst>
              <p:tags r:id="rId309"/>
            </p:custDataLst>
          </p:nvPr>
        </p:nvSpPr>
        <p:spPr bwMode="auto">
          <a:xfrm>
            <a:off x="5041900" y="1925638"/>
            <a:ext cx="874713" cy="452437"/>
          </a:xfrm>
          <a:custGeom>
            <a:avLst/>
            <a:gdLst>
              <a:gd name="T0" fmla="*/ 2147483647 w 2006"/>
              <a:gd name="T1" fmla="*/ 2147483647 h 863"/>
              <a:gd name="T2" fmla="*/ 2147483647 w 2006"/>
              <a:gd name="T3" fmla="*/ 2147483647 h 863"/>
              <a:gd name="T4" fmla="*/ 2147483647 w 2006"/>
              <a:gd name="T5" fmla="*/ 2147483647 h 863"/>
              <a:gd name="T6" fmla="*/ 2147483647 w 2006"/>
              <a:gd name="T7" fmla="*/ 2147483647 h 863"/>
              <a:gd name="T8" fmla="*/ 2147483647 w 2006"/>
              <a:gd name="T9" fmla="*/ 2147483647 h 863"/>
              <a:gd name="T10" fmla="*/ 2147483647 w 2006"/>
              <a:gd name="T11" fmla="*/ 2147483647 h 863"/>
              <a:gd name="T12" fmla="*/ 2147483647 w 2006"/>
              <a:gd name="T13" fmla="*/ 2147483647 h 863"/>
              <a:gd name="T14" fmla="*/ 2147483647 w 2006"/>
              <a:gd name="T15" fmla="*/ 2147483647 h 863"/>
              <a:gd name="T16" fmla="*/ 2147483647 w 2006"/>
              <a:gd name="T17" fmla="*/ 2147483647 h 863"/>
              <a:gd name="T18" fmla="*/ 2147483647 w 2006"/>
              <a:gd name="T19" fmla="*/ 2147483647 h 863"/>
              <a:gd name="T20" fmla="*/ 2147483647 w 2006"/>
              <a:gd name="T21" fmla="*/ 2147483647 h 863"/>
              <a:gd name="T22" fmla="*/ 2147483647 w 2006"/>
              <a:gd name="T23" fmla="*/ 2147483647 h 863"/>
              <a:gd name="T24" fmla="*/ 2147483647 w 2006"/>
              <a:gd name="T25" fmla="*/ 2147483647 h 863"/>
              <a:gd name="T26" fmla="*/ 2147483647 w 2006"/>
              <a:gd name="T27" fmla="*/ 2147483647 h 863"/>
              <a:gd name="T28" fmla="*/ 2147483647 w 2006"/>
              <a:gd name="T29" fmla="*/ 2147483647 h 863"/>
              <a:gd name="T30" fmla="*/ 2147483647 w 2006"/>
              <a:gd name="T31" fmla="*/ 2147483647 h 863"/>
              <a:gd name="T32" fmla="*/ 2147483647 w 2006"/>
              <a:gd name="T33" fmla="*/ 2147483647 h 863"/>
              <a:gd name="T34" fmla="*/ 2147483647 w 2006"/>
              <a:gd name="T35" fmla="*/ 2147483647 h 863"/>
              <a:gd name="T36" fmla="*/ 2147483647 w 2006"/>
              <a:gd name="T37" fmla="*/ 2147483647 h 863"/>
              <a:gd name="T38" fmla="*/ 2147483647 w 2006"/>
              <a:gd name="T39" fmla="*/ 2147483647 h 863"/>
              <a:gd name="T40" fmla="*/ 2147483647 w 2006"/>
              <a:gd name="T41" fmla="*/ 2147483647 h 863"/>
              <a:gd name="T42" fmla="*/ 2147483647 w 2006"/>
              <a:gd name="T43" fmla="*/ 2147483647 h 863"/>
              <a:gd name="T44" fmla="*/ 2147483647 w 2006"/>
              <a:gd name="T45" fmla="*/ 2147483647 h 863"/>
              <a:gd name="T46" fmla="*/ 2147483647 w 2006"/>
              <a:gd name="T47" fmla="*/ 2147483647 h 863"/>
              <a:gd name="T48" fmla="*/ 2147483647 w 2006"/>
              <a:gd name="T49" fmla="*/ 2147483647 h 863"/>
              <a:gd name="T50" fmla="*/ 2147483647 w 2006"/>
              <a:gd name="T51" fmla="*/ 2147483647 h 863"/>
              <a:gd name="T52" fmla="*/ 2147483647 w 2006"/>
              <a:gd name="T53" fmla="*/ 2147483647 h 863"/>
              <a:gd name="T54" fmla="*/ 2147483647 w 2006"/>
              <a:gd name="T55" fmla="*/ 2147483647 h 863"/>
              <a:gd name="T56" fmla="*/ 2147483647 w 2006"/>
              <a:gd name="T57" fmla="*/ 2147483647 h 863"/>
              <a:gd name="T58" fmla="*/ 2147483647 w 2006"/>
              <a:gd name="T59" fmla="*/ 2147483647 h 863"/>
              <a:gd name="T60" fmla="*/ 2147483647 w 2006"/>
              <a:gd name="T61" fmla="*/ 2147483647 h 863"/>
              <a:gd name="T62" fmla="*/ 2147483647 w 2006"/>
              <a:gd name="T63" fmla="*/ 2147483647 h 863"/>
              <a:gd name="T64" fmla="*/ 2147483647 w 2006"/>
              <a:gd name="T65" fmla="*/ 2147483647 h 863"/>
              <a:gd name="T66" fmla="*/ 2147483647 w 2006"/>
              <a:gd name="T67" fmla="*/ 2147483647 h 863"/>
              <a:gd name="T68" fmla="*/ 2147483647 w 2006"/>
              <a:gd name="T69" fmla="*/ 2147483647 h 863"/>
              <a:gd name="T70" fmla="*/ 2147483647 w 2006"/>
              <a:gd name="T71" fmla="*/ 2147483647 h 863"/>
              <a:gd name="T72" fmla="*/ 2147483647 w 2006"/>
              <a:gd name="T73" fmla="*/ 2147483647 h 863"/>
              <a:gd name="T74" fmla="*/ 2147483647 w 2006"/>
              <a:gd name="T75" fmla="*/ 2147483647 h 863"/>
              <a:gd name="T76" fmla="*/ 2147483647 w 2006"/>
              <a:gd name="T77" fmla="*/ 2147483647 h 863"/>
              <a:gd name="T78" fmla="*/ 2147483647 w 2006"/>
              <a:gd name="T79" fmla="*/ 2147483647 h 863"/>
              <a:gd name="T80" fmla="*/ 2147483647 w 2006"/>
              <a:gd name="T81" fmla="*/ 2147483647 h 863"/>
              <a:gd name="T82" fmla="*/ 2147483647 w 2006"/>
              <a:gd name="T83" fmla="*/ 2147483647 h 863"/>
              <a:gd name="T84" fmla="*/ 2147483647 w 2006"/>
              <a:gd name="T85" fmla="*/ 2147483647 h 863"/>
              <a:gd name="T86" fmla="*/ 2147483647 w 2006"/>
              <a:gd name="T87" fmla="*/ 2147483647 h 863"/>
              <a:gd name="T88" fmla="*/ 2147483647 w 2006"/>
              <a:gd name="T89" fmla="*/ 2147483647 h 863"/>
              <a:gd name="T90" fmla="*/ 2147483647 w 2006"/>
              <a:gd name="T91" fmla="*/ 2147483647 h 863"/>
              <a:gd name="T92" fmla="*/ 2147483647 w 2006"/>
              <a:gd name="T93" fmla="*/ 2147483647 h 863"/>
              <a:gd name="T94" fmla="*/ 2147483647 w 2006"/>
              <a:gd name="T95" fmla="*/ 2147483647 h 863"/>
              <a:gd name="T96" fmla="*/ 2147483647 w 2006"/>
              <a:gd name="T97" fmla="*/ 2147483647 h 863"/>
              <a:gd name="T98" fmla="*/ 2147483647 w 2006"/>
              <a:gd name="T99" fmla="*/ 2147483647 h 863"/>
              <a:gd name="T100" fmla="*/ 2147483647 w 2006"/>
              <a:gd name="T101" fmla="*/ 2147483647 h 863"/>
              <a:gd name="T102" fmla="*/ 2147483647 w 2006"/>
              <a:gd name="T103" fmla="*/ 2147483647 h 863"/>
              <a:gd name="T104" fmla="*/ 2147483647 w 2006"/>
              <a:gd name="T105" fmla="*/ 2147483647 h 863"/>
              <a:gd name="T106" fmla="*/ 2147483647 w 2006"/>
              <a:gd name="T107" fmla="*/ 2147483647 h 863"/>
              <a:gd name="T108" fmla="*/ 2147483647 w 2006"/>
              <a:gd name="T109" fmla="*/ 2147483647 h 863"/>
              <a:gd name="T110" fmla="*/ 2147483647 w 2006"/>
              <a:gd name="T111" fmla="*/ 2147483647 h 863"/>
              <a:gd name="T112" fmla="*/ 2147483647 w 2006"/>
              <a:gd name="T113" fmla="*/ 2147483647 h 863"/>
              <a:gd name="T114" fmla="*/ 2147483647 w 2006"/>
              <a:gd name="T115" fmla="*/ 2147483647 h 8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6"/>
              <a:gd name="T175" fmla="*/ 0 h 863"/>
              <a:gd name="T176" fmla="*/ 2006 w 2006"/>
              <a:gd name="T177" fmla="*/ 863 h 86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39" name="Freeform 466"/>
          <p:cNvSpPr>
            <a:spLocks/>
          </p:cNvSpPr>
          <p:nvPr>
            <p:custDataLst>
              <p:tags r:id="rId310"/>
            </p:custDataLst>
          </p:nvPr>
        </p:nvSpPr>
        <p:spPr bwMode="auto">
          <a:xfrm>
            <a:off x="5272088" y="2228850"/>
            <a:ext cx="409575" cy="249238"/>
          </a:xfrm>
          <a:custGeom>
            <a:avLst/>
            <a:gdLst>
              <a:gd name="T0" fmla="*/ 2147483647 w 950"/>
              <a:gd name="T1" fmla="*/ 2147483647 h 468"/>
              <a:gd name="T2" fmla="*/ 2147483647 w 950"/>
              <a:gd name="T3" fmla="*/ 2147483647 h 468"/>
              <a:gd name="T4" fmla="*/ 2147483647 w 950"/>
              <a:gd name="T5" fmla="*/ 2147483647 h 468"/>
              <a:gd name="T6" fmla="*/ 2147483647 w 950"/>
              <a:gd name="T7" fmla="*/ 2147483647 h 468"/>
              <a:gd name="T8" fmla="*/ 2147483647 w 950"/>
              <a:gd name="T9" fmla="*/ 2147483647 h 468"/>
              <a:gd name="T10" fmla="*/ 2147483647 w 950"/>
              <a:gd name="T11" fmla="*/ 2147483647 h 468"/>
              <a:gd name="T12" fmla="*/ 2147483647 w 950"/>
              <a:gd name="T13" fmla="*/ 2147483647 h 468"/>
              <a:gd name="T14" fmla="*/ 2147483647 w 950"/>
              <a:gd name="T15" fmla="*/ 2147483647 h 468"/>
              <a:gd name="T16" fmla="*/ 2147483647 w 950"/>
              <a:gd name="T17" fmla="*/ 2147483647 h 468"/>
              <a:gd name="T18" fmla="*/ 2147483647 w 950"/>
              <a:gd name="T19" fmla="*/ 2147483647 h 468"/>
              <a:gd name="T20" fmla="*/ 0 w 950"/>
              <a:gd name="T21" fmla="*/ 2147483647 h 468"/>
              <a:gd name="T22" fmla="*/ 2147483647 w 950"/>
              <a:gd name="T23" fmla="*/ 2147483647 h 468"/>
              <a:gd name="T24" fmla="*/ 2147483647 w 950"/>
              <a:gd name="T25" fmla="*/ 2147483647 h 468"/>
              <a:gd name="T26" fmla="*/ 2147483647 w 950"/>
              <a:gd name="T27" fmla="*/ 2147483647 h 468"/>
              <a:gd name="T28" fmla="*/ 2147483647 w 950"/>
              <a:gd name="T29" fmla="*/ 2147483647 h 468"/>
              <a:gd name="T30" fmla="*/ 2147483647 w 950"/>
              <a:gd name="T31" fmla="*/ 2147483647 h 468"/>
              <a:gd name="T32" fmla="*/ 2147483647 w 950"/>
              <a:gd name="T33" fmla="*/ 2147483647 h 468"/>
              <a:gd name="T34" fmla="*/ 2147483647 w 950"/>
              <a:gd name="T35" fmla="*/ 2147483647 h 468"/>
              <a:gd name="T36" fmla="*/ 2147483647 w 950"/>
              <a:gd name="T37" fmla="*/ 2147483647 h 468"/>
              <a:gd name="T38" fmla="*/ 2147483647 w 950"/>
              <a:gd name="T39" fmla="*/ 2147483647 h 468"/>
              <a:gd name="T40" fmla="*/ 2147483647 w 950"/>
              <a:gd name="T41" fmla="*/ 2147483647 h 468"/>
              <a:gd name="T42" fmla="*/ 2147483647 w 950"/>
              <a:gd name="T43" fmla="*/ 2147483647 h 468"/>
              <a:gd name="T44" fmla="*/ 2147483647 w 950"/>
              <a:gd name="T45" fmla="*/ 2147483647 h 468"/>
              <a:gd name="T46" fmla="*/ 2147483647 w 950"/>
              <a:gd name="T47" fmla="*/ 2147483647 h 468"/>
              <a:gd name="T48" fmla="*/ 2147483647 w 950"/>
              <a:gd name="T49" fmla="*/ 2147483647 h 468"/>
              <a:gd name="T50" fmla="*/ 2147483647 w 950"/>
              <a:gd name="T51" fmla="*/ 2147483647 h 468"/>
              <a:gd name="T52" fmla="*/ 2147483647 w 950"/>
              <a:gd name="T53" fmla="*/ 2147483647 h 468"/>
              <a:gd name="T54" fmla="*/ 2147483647 w 950"/>
              <a:gd name="T55" fmla="*/ 2147483647 h 468"/>
              <a:gd name="T56" fmla="*/ 2147483647 w 950"/>
              <a:gd name="T57" fmla="*/ 2147483647 h 468"/>
              <a:gd name="T58" fmla="*/ 2147483647 w 950"/>
              <a:gd name="T59" fmla="*/ 2147483647 h 468"/>
              <a:gd name="T60" fmla="*/ 2147483647 w 950"/>
              <a:gd name="T61" fmla="*/ 2147483647 h 468"/>
              <a:gd name="T62" fmla="*/ 2147483647 w 950"/>
              <a:gd name="T63" fmla="*/ 2147483647 h 468"/>
              <a:gd name="T64" fmla="*/ 2147483647 w 950"/>
              <a:gd name="T65" fmla="*/ 2147483647 h 468"/>
              <a:gd name="T66" fmla="*/ 2147483647 w 950"/>
              <a:gd name="T67" fmla="*/ 2147483647 h 468"/>
              <a:gd name="T68" fmla="*/ 2147483647 w 950"/>
              <a:gd name="T69" fmla="*/ 2147483647 h 468"/>
              <a:gd name="T70" fmla="*/ 2147483647 w 950"/>
              <a:gd name="T71" fmla="*/ 2147483647 h 46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50"/>
              <a:gd name="T109" fmla="*/ 0 h 468"/>
              <a:gd name="T110" fmla="*/ 950 w 950"/>
              <a:gd name="T111" fmla="*/ 468 h 46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0" name="Freeform 467"/>
          <p:cNvSpPr>
            <a:spLocks/>
          </p:cNvSpPr>
          <p:nvPr>
            <p:custDataLst>
              <p:tags r:id="rId311"/>
            </p:custDataLst>
          </p:nvPr>
        </p:nvSpPr>
        <p:spPr bwMode="auto">
          <a:xfrm>
            <a:off x="5248275" y="2822575"/>
            <a:ext cx="19050" cy="57150"/>
          </a:xfrm>
          <a:custGeom>
            <a:avLst/>
            <a:gdLst>
              <a:gd name="T0" fmla="*/ 2147483647 w 43"/>
              <a:gd name="T1" fmla="*/ 2147483647 h 93"/>
              <a:gd name="T2" fmla="*/ 2147483647 w 43"/>
              <a:gd name="T3" fmla="*/ 2147483647 h 93"/>
              <a:gd name="T4" fmla="*/ 2147483647 w 43"/>
              <a:gd name="T5" fmla="*/ 2147483647 h 93"/>
              <a:gd name="T6" fmla="*/ 2147483647 w 43"/>
              <a:gd name="T7" fmla="*/ 2147483647 h 93"/>
              <a:gd name="T8" fmla="*/ 2147483647 w 43"/>
              <a:gd name="T9" fmla="*/ 2147483647 h 93"/>
              <a:gd name="T10" fmla="*/ 2147483647 w 43"/>
              <a:gd name="T11" fmla="*/ 2147483647 h 93"/>
              <a:gd name="T12" fmla="*/ 2147483647 w 43"/>
              <a:gd name="T13" fmla="*/ 2147483647 h 93"/>
              <a:gd name="T14" fmla="*/ 2147483647 w 43"/>
              <a:gd name="T15" fmla="*/ 2147483647 h 93"/>
              <a:gd name="T16" fmla="*/ 2147483647 w 43"/>
              <a:gd name="T17" fmla="*/ 2147483647 h 93"/>
              <a:gd name="T18" fmla="*/ 2147483647 w 43"/>
              <a:gd name="T19" fmla="*/ 2147483647 h 93"/>
              <a:gd name="T20" fmla="*/ 2147483647 w 43"/>
              <a:gd name="T21" fmla="*/ 2147483647 h 93"/>
              <a:gd name="T22" fmla="*/ 2147483647 w 43"/>
              <a:gd name="T23" fmla="*/ 2147483647 h 93"/>
              <a:gd name="T24" fmla="*/ 2147483647 w 43"/>
              <a:gd name="T25" fmla="*/ 2147483647 h 93"/>
              <a:gd name="T26" fmla="*/ 2147483647 w 43"/>
              <a:gd name="T27" fmla="*/ 2147483647 h 93"/>
              <a:gd name="T28" fmla="*/ 0 w 43"/>
              <a:gd name="T29" fmla="*/ 2147483647 h 93"/>
              <a:gd name="T30" fmla="*/ 2147483647 w 43"/>
              <a:gd name="T31" fmla="*/ 2147483647 h 93"/>
              <a:gd name="T32" fmla="*/ 2147483647 w 43"/>
              <a:gd name="T33" fmla="*/ 2147483647 h 93"/>
              <a:gd name="T34" fmla="*/ 2147483647 w 43"/>
              <a:gd name="T35" fmla="*/ 2147483647 h 93"/>
              <a:gd name="T36" fmla="*/ 2147483647 w 43"/>
              <a:gd name="T37" fmla="*/ 2147483647 h 93"/>
              <a:gd name="T38" fmla="*/ 2147483647 w 43"/>
              <a:gd name="T39" fmla="*/ 2147483647 h 93"/>
              <a:gd name="T40" fmla="*/ 2147483647 w 43"/>
              <a:gd name="T41" fmla="*/ 2147483647 h 93"/>
              <a:gd name="T42" fmla="*/ 2147483647 w 43"/>
              <a:gd name="T43" fmla="*/ 2147483647 h 93"/>
              <a:gd name="T44" fmla="*/ 2147483647 w 43"/>
              <a:gd name="T45" fmla="*/ 2147483647 h 93"/>
              <a:gd name="T46" fmla="*/ 2147483647 w 43"/>
              <a:gd name="T47" fmla="*/ 2147483647 h 93"/>
              <a:gd name="T48" fmla="*/ 2147483647 w 43"/>
              <a:gd name="T49" fmla="*/ 2147483647 h 93"/>
              <a:gd name="T50" fmla="*/ 2147483647 w 43"/>
              <a:gd name="T51" fmla="*/ 2147483647 h 93"/>
              <a:gd name="T52" fmla="*/ 2147483647 w 43"/>
              <a:gd name="T53" fmla="*/ 2147483647 h 93"/>
              <a:gd name="T54" fmla="*/ 2147483647 w 43"/>
              <a:gd name="T55" fmla="*/ 0 h 93"/>
              <a:gd name="T56" fmla="*/ 2147483647 w 43"/>
              <a:gd name="T57" fmla="*/ 0 h 93"/>
              <a:gd name="T58" fmla="*/ 2147483647 w 43"/>
              <a:gd name="T59" fmla="*/ 2147483647 h 93"/>
              <a:gd name="T60" fmla="*/ 2147483647 w 43"/>
              <a:gd name="T61" fmla="*/ 2147483647 h 93"/>
              <a:gd name="T62" fmla="*/ 2147483647 w 43"/>
              <a:gd name="T63" fmla="*/ 2147483647 h 93"/>
              <a:gd name="T64" fmla="*/ 2147483647 w 43"/>
              <a:gd name="T65" fmla="*/ 2147483647 h 93"/>
              <a:gd name="T66" fmla="*/ 2147483647 w 43"/>
              <a:gd name="T67" fmla="*/ 2147483647 h 93"/>
              <a:gd name="T68" fmla="*/ 2147483647 w 43"/>
              <a:gd name="T69" fmla="*/ 2147483647 h 93"/>
              <a:gd name="T70" fmla="*/ 2147483647 w 43"/>
              <a:gd name="T71" fmla="*/ 2147483647 h 93"/>
              <a:gd name="T72" fmla="*/ 2147483647 w 43"/>
              <a:gd name="T73" fmla="*/ 2147483647 h 93"/>
              <a:gd name="T74" fmla="*/ 2147483647 w 43"/>
              <a:gd name="T75" fmla="*/ 2147483647 h 93"/>
              <a:gd name="T76" fmla="*/ 2147483647 w 43"/>
              <a:gd name="T77" fmla="*/ 2147483647 h 93"/>
              <a:gd name="T78" fmla="*/ 2147483647 w 43"/>
              <a:gd name="T79" fmla="*/ 2147483647 h 93"/>
              <a:gd name="T80" fmla="*/ 2147483647 w 43"/>
              <a:gd name="T81" fmla="*/ 2147483647 h 93"/>
              <a:gd name="T82" fmla="*/ 2147483647 w 43"/>
              <a:gd name="T83" fmla="*/ 2147483647 h 93"/>
              <a:gd name="T84" fmla="*/ 2147483647 w 43"/>
              <a:gd name="T85" fmla="*/ 2147483647 h 93"/>
              <a:gd name="T86" fmla="*/ 2147483647 w 43"/>
              <a:gd name="T87" fmla="*/ 2147483647 h 93"/>
              <a:gd name="T88" fmla="*/ 2147483647 w 43"/>
              <a:gd name="T89" fmla="*/ 2147483647 h 93"/>
              <a:gd name="T90" fmla="*/ 2147483647 w 43"/>
              <a:gd name="T91" fmla="*/ 2147483647 h 93"/>
              <a:gd name="T92" fmla="*/ 2147483647 w 43"/>
              <a:gd name="T93" fmla="*/ 2147483647 h 93"/>
              <a:gd name="T94" fmla="*/ 2147483647 w 43"/>
              <a:gd name="T95" fmla="*/ 2147483647 h 93"/>
              <a:gd name="T96" fmla="*/ 2147483647 w 43"/>
              <a:gd name="T97" fmla="*/ 2147483647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93"/>
              <a:gd name="T149" fmla="*/ 43 w 43"/>
              <a:gd name="T150" fmla="*/ 93 h 9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1" name="Freeform 468"/>
          <p:cNvSpPr>
            <a:spLocks/>
          </p:cNvSpPr>
          <p:nvPr>
            <p:custDataLst>
              <p:tags r:id="rId312"/>
            </p:custDataLst>
          </p:nvPr>
        </p:nvSpPr>
        <p:spPr bwMode="auto">
          <a:xfrm>
            <a:off x="5367338" y="2827338"/>
            <a:ext cx="14287" cy="57150"/>
          </a:xfrm>
          <a:custGeom>
            <a:avLst/>
            <a:gdLst>
              <a:gd name="T0" fmla="*/ 2147483647 w 40"/>
              <a:gd name="T1" fmla="*/ 2147483647 h 56"/>
              <a:gd name="T2" fmla="*/ 2147483647 w 40"/>
              <a:gd name="T3" fmla="*/ 2147483647 h 56"/>
              <a:gd name="T4" fmla="*/ 2147483647 w 40"/>
              <a:gd name="T5" fmla="*/ 2147483647 h 56"/>
              <a:gd name="T6" fmla="*/ 2147483647 w 40"/>
              <a:gd name="T7" fmla="*/ 2147483647 h 56"/>
              <a:gd name="T8" fmla="*/ 2147483647 w 40"/>
              <a:gd name="T9" fmla="*/ 2147483647 h 56"/>
              <a:gd name="T10" fmla="*/ 2147483647 w 40"/>
              <a:gd name="T11" fmla="*/ 2147483647 h 56"/>
              <a:gd name="T12" fmla="*/ 0 w 40"/>
              <a:gd name="T13" fmla="*/ 2147483647 h 56"/>
              <a:gd name="T14" fmla="*/ 2147483647 w 40"/>
              <a:gd name="T15" fmla="*/ 2147483647 h 56"/>
              <a:gd name="T16" fmla="*/ 2147483647 w 40"/>
              <a:gd name="T17" fmla="*/ 0 h 56"/>
              <a:gd name="T18" fmla="*/ 2147483647 w 40"/>
              <a:gd name="T19" fmla="*/ 2147483647 h 56"/>
              <a:gd name="T20" fmla="*/ 2147483647 w 40"/>
              <a:gd name="T21" fmla="*/ 2147483647 h 56"/>
              <a:gd name="T22" fmla="*/ 2147483647 w 40"/>
              <a:gd name="T23" fmla="*/ 2147483647 h 56"/>
              <a:gd name="T24" fmla="*/ 2147483647 w 40"/>
              <a:gd name="T25" fmla="*/ 2147483647 h 56"/>
              <a:gd name="T26" fmla="*/ 2147483647 w 40"/>
              <a:gd name="T27" fmla="*/ 2147483647 h 56"/>
              <a:gd name="T28" fmla="*/ 2147483647 w 40"/>
              <a:gd name="T29" fmla="*/ 2147483647 h 56"/>
              <a:gd name="T30" fmla="*/ 2147483647 w 40"/>
              <a:gd name="T31" fmla="*/ 2147483647 h 56"/>
              <a:gd name="T32" fmla="*/ 2147483647 w 40"/>
              <a:gd name="T33" fmla="*/ 2147483647 h 56"/>
              <a:gd name="T34" fmla="*/ 2147483647 w 40"/>
              <a:gd name="T35" fmla="*/ 2147483647 h 56"/>
              <a:gd name="T36" fmla="*/ 2147483647 w 40"/>
              <a:gd name="T37" fmla="*/ 2147483647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0"/>
              <a:gd name="T58" fmla="*/ 0 h 56"/>
              <a:gd name="T59" fmla="*/ 40 w 40"/>
              <a:gd name="T60" fmla="*/ 56 h 5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2" name="Freeform 469"/>
          <p:cNvSpPr>
            <a:spLocks/>
          </p:cNvSpPr>
          <p:nvPr>
            <p:custDataLst>
              <p:tags r:id="rId313"/>
            </p:custDataLst>
          </p:nvPr>
        </p:nvSpPr>
        <p:spPr bwMode="auto">
          <a:xfrm>
            <a:off x="5041900" y="2395538"/>
            <a:ext cx="503238" cy="473075"/>
          </a:xfrm>
          <a:custGeom>
            <a:avLst/>
            <a:gdLst>
              <a:gd name="T0" fmla="*/ 2147483647 w 1156"/>
              <a:gd name="T1" fmla="*/ 2147483647 h 900"/>
              <a:gd name="T2" fmla="*/ 2147483647 w 1156"/>
              <a:gd name="T3" fmla="*/ 2147483647 h 900"/>
              <a:gd name="T4" fmla="*/ 2147483647 w 1156"/>
              <a:gd name="T5" fmla="*/ 2147483647 h 900"/>
              <a:gd name="T6" fmla="*/ 2147483647 w 1156"/>
              <a:gd name="T7" fmla="*/ 2147483647 h 900"/>
              <a:gd name="T8" fmla="*/ 2147483647 w 1156"/>
              <a:gd name="T9" fmla="*/ 2147483647 h 900"/>
              <a:gd name="T10" fmla="*/ 2147483647 w 1156"/>
              <a:gd name="T11" fmla="*/ 2147483647 h 900"/>
              <a:gd name="T12" fmla="*/ 2147483647 w 1156"/>
              <a:gd name="T13" fmla="*/ 2147483647 h 900"/>
              <a:gd name="T14" fmla="*/ 2147483647 w 1156"/>
              <a:gd name="T15" fmla="*/ 2147483647 h 900"/>
              <a:gd name="T16" fmla="*/ 2147483647 w 1156"/>
              <a:gd name="T17" fmla="*/ 2147483647 h 900"/>
              <a:gd name="T18" fmla="*/ 2147483647 w 1156"/>
              <a:gd name="T19" fmla="*/ 2147483647 h 900"/>
              <a:gd name="T20" fmla="*/ 2147483647 w 1156"/>
              <a:gd name="T21" fmla="*/ 2147483647 h 900"/>
              <a:gd name="T22" fmla="*/ 2147483647 w 1156"/>
              <a:gd name="T23" fmla="*/ 2147483647 h 900"/>
              <a:gd name="T24" fmla="*/ 2147483647 w 1156"/>
              <a:gd name="T25" fmla="*/ 2147483647 h 900"/>
              <a:gd name="T26" fmla="*/ 2147483647 w 1156"/>
              <a:gd name="T27" fmla="*/ 2147483647 h 900"/>
              <a:gd name="T28" fmla="*/ 2147483647 w 1156"/>
              <a:gd name="T29" fmla="*/ 2147483647 h 900"/>
              <a:gd name="T30" fmla="*/ 2147483647 w 1156"/>
              <a:gd name="T31" fmla="*/ 2147483647 h 900"/>
              <a:gd name="T32" fmla="*/ 2147483647 w 1156"/>
              <a:gd name="T33" fmla="*/ 2147483647 h 900"/>
              <a:gd name="T34" fmla="*/ 2147483647 w 1156"/>
              <a:gd name="T35" fmla="*/ 2147483647 h 900"/>
              <a:gd name="T36" fmla="*/ 2147483647 w 1156"/>
              <a:gd name="T37" fmla="*/ 2147483647 h 900"/>
              <a:gd name="T38" fmla="*/ 2147483647 w 1156"/>
              <a:gd name="T39" fmla="*/ 2147483647 h 900"/>
              <a:gd name="T40" fmla="*/ 2147483647 w 1156"/>
              <a:gd name="T41" fmla="*/ 2147483647 h 900"/>
              <a:gd name="T42" fmla="*/ 2147483647 w 1156"/>
              <a:gd name="T43" fmla="*/ 2147483647 h 900"/>
              <a:gd name="T44" fmla="*/ 2147483647 w 1156"/>
              <a:gd name="T45" fmla="*/ 2147483647 h 900"/>
              <a:gd name="T46" fmla="*/ 2147483647 w 1156"/>
              <a:gd name="T47" fmla="*/ 2147483647 h 900"/>
              <a:gd name="T48" fmla="*/ 2147483647 w 1156"/>
              <a:gd name="T49" fmla="*/ 2147483647 h 900"/>
              <a:gd name="T50" fmla="*/ 2147483647 w 1156"/>
              <a:gd name="T51" fmla="*/ 2147483647 h 900"/>
              <a:gd name="T52" fmla="*/ 2147483647 w 1156"/>
              <a:gd name="T53" fmla="*/ 2147483647 h 900"/>
              <a:gd name="T54" fmla="*/ 2147483647 w 1156"/>
              <a:gd name="T55" fmla="*/ 2147483647 h 900"/>
              <a:gd name="T56" fmla="*/ 2147483647 w 1156"/>
              <a:gd name="T57" fmla="*/ 2147483647 h 900"/>
              <a:gd name="T58" fmla="*/ 2147483647 w 1156"/>
              <a:gd name="T59" fmla="*/ 2147483647 h 900"/>
              <a:gd name="T60" fmla="*/ 2147483647 w 1156"/>
              <a:gd name="T61" fmla="*/ 2147483647 h 900"/>
              <a:gd name="T62" fmla="*/ 2147483647 w 1156"/>
              <a:gd name="T63" fmla="*/ 2147483647 h 900"/>
              <a:gd name="T64" fmla="*/ 2147483647 w 1156"/>
              <a:gd name="T65" fmla="*/ 2147483647 h 900"/>
              <a:gd name="T66" fmla="*/ 2147483647 w 1156"/>
              <a:gd name="T67" fmla="*/ 2147483647 h 900"/>
              <a:gd name="T68" fmla="*/ 2147483647 w 1156"/>
              <a:gd name="T69" fmla="*/ 2147483647 h 900"/>
              <a:gd name="T70" fmla="*/ 2147483647 w 1156"/>
              <a:gd name="T71" fmla="*/ 2147483647 h 900"/>
              <a:gd name="T72" fmla="*/ 2147483647 w 1156"/>
              <a:gd name="T73" fmla="*/ 2147483647 h 900"/>
              <a:gd name="T74" fmla="*/ 2147483647 w 1156"/>
              <a:gd name="T75" fmla="*/ 2147483647 h 900"/>
              <a:gd name="T76" fmla="*/ 2147483647 w 1156"/>
              <a:gd name="T77" fmla="*/ 2147483647 h 900"/>
              <a:gd name="T78" fmla="*/ 2147483647 w 1156"/>
              <a:gd name="T79" fmla="*/ 2147483647 h 900"/>
              <a:gd name="T80" fmla="*/ 2147483647 w 1156"/>
              <a:gd name="T81" fmla="*/ 2147483647 h 900"/>
              <a:gd name="T82" fmla="*/ 2147483647 w 1156"/>
              <a:gd name="T83" fmla="*/ 2147483647 h 900"/>
              <a:gd name="T84" fmla="*/ 2147483647 w 1156"/>
              <a:gd name="T85" fmla="*/ 2147483647 h 900"/>
              <a:gd name="T86" fmla="*/ 2147483647 w 1156"/>
              <a:gd name="T87" fmla="*/ 2147483647 h 900"/>
              <a:gd name="T88" fmla="*/ 2147483647 w 1156"/>
              <a:gd name="T89" fmla="*/ 2147483647 h 900"/>
              <a:gd name="T90" fmla="*/ 2147483647 w 1156"/>
              <a:gd name="T91" fmla="*/ 2147483647 h 900"/>
              <a:gd name="T92" fmla="*/ 2147483647 w 1156"/>
              <a:gd name="T93" fmla="*/ 2147483647 h 900"/>
              <a:gd name="T94" fmla="*/ 2147483647 w 1156"/>
              <a:gd name="T95" fmla="*/ 2147483647 h 900"/>
              <a:gd name="T96" fmla="*/ 2147483647 w 1156"/>
              <a:gd name="T97" fmla="*/ 2147483647 h 900"/>
              <a:gd name="T98" fmla="*/ 2147483647 w 1156"/>
              <a:gd name="T99" fmla="*/ 2147483647 h 900"/>
              <a:gd name="T100" fmla="*/ 2147483647 w 1156"/>
              <a:gd name="T101" fmla="*/ 2147483647 h 900"/>
              <a:gd name="T102" fmla="*/ 2147483647 w 1156"/>
              <a:gd name="T103" fmla="*/ 2147483647 h 900"/>
              <a:gd name="T104" fmla="*/ 2147483647 w 1156"/>
              <a:gd name="T105" fmla="*/ 2147483647 h 900"/>
              <a:gd name="T106" fmla="*/ 2147483647 w 1156"/>
              <a:gd name="T107" fmla="*/ 2147483647 h 900"/>
              <a:gd name="T108" fmla="*/ 2147483647 w 1156"/>
              <a:gd name="T109" fmla="*/ 2147483647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156"/>
              <a:gd name="T166" fmla="*/ 0 h 900"/>
              <a:gd name="T167" fmla="*/ 1156 w 1156"/>
              <a:gd name="T168" fmla="*/ 900 h 9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3" name="Freeform 470"/>
          <p:cNvSpPr>
            <a:spLocks/>
          </p:cNvSpPr>
          <p:nvPr>
            <p:custDataLst>
              <p:tags r:id="rId314"/>
            </p:custDataLst>
          </p:nvPr>
        </p:nvSpPr>
        <p:spPr bwMode="auto">
          <a:xfrm>
            <a:off x="5260975" y="2827338"/>
            <a:ext cx="120650" cy="120650"/>
          </a:xfrm>
          <a:custGeom>
            <a:avLst/>
            <a:gdLst>
              <a:gd name="T0" fmla="*/ 0 w 286"/>
              <a:gd name="T1" fmla="*/ 2147483647 h 228"/>
              <a:gd name="T2" fmla="*/ 2147483647 w 286"/>
              <a:gd name="T3" fmla="*/ 2147483647 h 228"/>
              <a:gd name="T4" fmla="*/ 2147483647 w 286"/>
              <a:gd name="T5" fmla="*/ 2147483647 h 228"/>
              <a:gd name="T6" fmla="*/ 2147483647 w 286"/>
              <a:gd name="T7" fmla="*/ 2147483647 h 228"/>
              <a:gd name="T8" fmla="*/ 2147483647 w 286"/>
              <a:gd name="T9" fmla="*/ 2147483647 h 228"/>
              <a:gd name="T10" fmla="*/ 2147483647 w 286"/>
              <a:gd name="T11" fmla="*/ 2147483647 h 228"/>
              <a:gd name="T12" fmla="*/ 2147483647 w 286"/>
              <a:gd name="T13" fmla="*/ 2147483647 h 228"/>
              <a:gd name="T14" fmla="*/ 2147483647 w 286"/>
              <a:gd name="T15" fmla="*/ 2147483647 h 228"/>
              <a:gd name="T16" fmla="*/ 2147483647 w 286"/>
              <a:gd name="T17" fmla="*/ 2147483647 h 228"/>
              <a:gd name="T18" fmla="*/ 2147483647 w 286"/>
              <a:gd name="T19" fmla="*/ 2147483647 h 228"/>
              <a:gd name="T20" fmla="*/ 2147483647 w 286"/>
              <a:gd name="T21" fmla="*/ 2147483647 h 228"/>
              <a:gd name="T22" fmla="*/ 2147483647 w 286"/>
              <a:gd name="T23" fmla="*/ 2147483647 h 228"/>
              <a:gd name="T24" fmla="*/ 2147483647 w 286"/>
              <a:gd name="T25" fmla="*/ 2147483647 h 228"/>
              <a:gd name="T26" fmla="*/ 2147483647 w 286"/>
              <a:gd name="T27" fmla="*/ 2147483647 h 228"/>
              <a:gd name="T28" fmla="*/ 2147483647 w 286"/>
              <a:gd name="T29" fmla="*/ 2147483647 h 228"/>
              <a:gd name="T30" fmla="*/ 2147483647 w 286"/>
              <a:gd name="T31" fmla="*/ 2147483647 h 228"/>
              <a:gd name="T32" fmla="*/ 2147483647 w 286"/>
              <a:gd name="T33" fmla="*/ 2147483647 h 228"/>
              <a:gd name="T34" fmla="*/ 2147483647 w 286"/>
              <a:gd name="T35" fmla="*/ 2147483647 h 228"/>
              <a:gd name="T36" fmla="*/ 2147483647 w 286"/>
              <a:gd name="T37" fmla="*/ 2147483647 h 228"/>
              <a:gd name="T38" fmla="*/ 2147483647 w 286"/>
              <a:gd name="T39" fmla="*/ 2147483647 h 228"/>
              <a:gd name="T40" fmla="*/ 2147483647 w 286"/>
              <a:gd name="T41" fmla="*/ 2147483647 h 228"/>
              <a:gd name="T42" fmla="*/ 2147483647 w 286"/>
              <a:gd name="T43" fmla="*/ 2147483647 h 228"/>
              <a:gd name="T44" fmla="*/ 2147483647 w 286"/>
              <a:gd name="T45" fmla="*/ 2147483647 h 228"/>
              <a:gd name="T46" fmla="*/ 2147483647 w 286"/>
              <a:gd name="T47" fmla="*/ 2147483647 h 228"/>
              <a:gd name="T48" fmla="*/ 2147483647 w 286"/>
              <a:gd name="T49" fmla="*/ 2147483647 h 228"/>
              <a:gd name="T50" fmla="*/ 2147483647 w 286"/>
              <a:gd name="T51" fmla="*/ 2147483647 h 228"/>
              <a:gd name="T52" fmla="*/ 2147483647 w 286"/>
              <a:gd name="T53" fmla="*/ 2147483647 h 228"/>
              <a:gd name="T54" fmla="*/ 2147483647 w 286"/>
              <a:gd name="T55" fmla="*/ 2147483647 h 228"/>
              <a:gd name="T56" fmla="*/ 2147483647 w 286"/>
              <a:gd name="T57" fmla="*/ 0 h 228"/>
              <a:gd name="T58" fmla="*/ 2147483647 w 286"/>
              <a:gd name="T59" fmla="*/ 2147483647 h 228"/>
              <a:gd name="T60" fmla="*/ 2147483647 w 286"/>
              <a:gd name="T61" fmla="*/ 2147483647 h 228"/>
              <a:gd name="T62" fmla="*/ 2147483647 w 286"/>
              <a:gd name="T63" fmla="*/ 2147483647 h 228"/>
              <a:gd name="T64" fmla="*/ 2147483647 w 286"/>
              <a:gd name="T65" fmla="*/ 2147483647 h 228"/>
              <a:gd name="T66" fmla="*/ 2147483647 w 286"/>
              <a:gd name="T67" fmla="*/ 2147483647 h 228"/>
              <a:gd name="T68" fmla="*/ 2147483647 w 286"/>
              <a:gd name="T69" fmla="*/ 2147483647 h 228"/>
              <a:gd name="T70" fmla="*/ 2147483647 w 286"/>
              <a:gd name="T71" fmla="*/ 2147483647 h 228"/>
              <a:gd name="T72" fmla="*/ 2147483647 w 286"/>
              <a:gd name="T73" fmla="*/ 2147483647 h 228"/>
              <a:gd name="T74" fmla="*/ 2147483647 w 286"/>
              <a:gd name="T75" fmla="*/ 2147483647 h 228"/>
              <a:gd name="T76" fmla="*/ 0 w 286"/>
              <a:gd name="T77" fmla="*/ 2147483647 h 22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6"/>
              <a:gd name="T118" fmla="*/ 0 h 228"/>
              <a:gd name="T119" fmla="*/ 286 w 286"/>
              <a:gd name="T120" fmla="*/ 228 h 22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44" name="Freeform 471"/>
          <p:cNvSpPr>
            <a:spLocks/>
          </p:cNvSpPr>
          <p:nvPr>
            <p:custDataLst>
              <p:tags r:id="rId315"/>
            </p:custDataLst>
          </p:nvPr>
        </p:nvSpPr>
        <p:spPr bwMode="auto">
          <a:xfrm>
            <a:off x="4948238" y="2479675"/>
            <a:ext cx="222250" cy="263525"/>
          </a:xfrm>
          <a:custGeom>
            <a:avLst/>
            <a:gdLst>
              <a:gd name="T0" fmla="*/ 2147483647 w 524"/>
              <a:gd name="T1" fmla="*/ 2147483647 h 505"/>
              <a:gd name="T2" fmla="*/ 2147483647 w 524"/>
              <a:gd name="T3" fmla="*/ 2147483647 h 505"/>
              <a:gd name="T4" fmla="*/ 2147483647 w 524"/>
              <a:gd name="T5" fmla="*/ 2147483647 h 505"/>
              <a:gd name="T6" fmla="*/ 2147483647 w 524"/>
              <a:gd name="T7" fmla="*/ 2147483647 h 505"/>
              <a:gd name="T8" fmla="*/ 2147483647 w 524"/>
              <a:gd name="T9" fmla="*/ 2147483647 h 505"/>
              <a:gd name="T10" fmla="*/ 2147483647 w 524"/>
              <a:gd name="T11" fmla="*/ 2147483647 h 505"/>
              <a:gd name="T12" fmla="*/ 2147483647 w 524"/>
              <a:gd name="T13" fmla="*/ 2147483647 h 505"/>
              <a:gd name="T14" fmla="*/ 2147483647 w 524"/>
              <a:gd name="T15" fmla="*/ 2147483647 h 505"/>
              <a:gd name="T16" fmla="*/ 2147483647 w 524"/>
              <a:gd name="T17" fmla="*/ 2147483647 h 505"/>
              <a:gd name="T18" fmla="*/ 2147483647 w 524"/>
              <a:gd name="T19" fmla="*/ 2147483647 h 505"/>
              <a:gd name="T20" fmla="*/ 2147483647 w 524"/>
              <a:gd name="T21" fmla="*/ 2147483647 h 505"/>
              <a:gd name="T22" fmla="*/ 2147483647 w 524"/>
              <a:gd name="T23" fmla="*/ 2147483647 h 505"/>
              <a:gd name="T24" fmla="*/ 2147483647 w 524"/>
              <a:gd name="T25" fmla="*/ 2147483647 h 505"/>
              <a:gd name="T26" fmla="*/ 2147483647 w 524"/>
              <a:gd name="T27" fmla="*/ 2147483647 h 505"/>
              <a:gd name="T28" fmla="*/ 2147483647 w 524"/>
              <a:gd name="T29" fmla="*/ 2147483647 h 505"/>
              <a:gd name="T30" fmla="*/ 2147483647 w 524"/>
              <a:gd name="T31" fmla="*/ 2147483647 h 505"/>
              <a:gd name="T32" fmla="*/ 2147483647 w 524"/>
              <a:gd name="T33" fmla="*/ 2147483647 h 505"/>
              <a:gd name="T34" fmla="*/ 2147483647 w 524"/>
              <a:gd name="T35" fmla="*/ 2147483647 h 505"/>
              <a:gd name="T36" fmla="*/ 2147483647 w 524"/>
              <a:gd name="T37" fmla="*/ 2147483647 h 505"/>
              <a:gd name="T38" fmla="*/ 2147483647 w 524"/>
              <a:gd name="T39" fmla="*/ 2147483647 h 505"/>
              <a:gd name="T40" fmla="*/ 2147483647 w 524"/>
              <a:gd name="T41" fmla="*/ 2147483647 h 505"/>
              <a:gd name="T42" fmla="*/ 2147483647 w 524"/>
              <a:gd name="T43" fmla="*/ 2147483647 h 505"/>
              <a:gd name="T44" fmla="*/ 2147483647 w 524"/>
              <a:gd name="T45" fmla="*/ 2147483647 h 505"/>
              <a:gd name="T46" fmla="*/ 2147483647 w 524"/>
              <a:gd name="T47" fmla="*/ 2147483647 h 505"/>
              <a:gd name="T48" fmla="*/ 2147483647 w 524"/>
              <a:gd name="T49" fmla="*/ 2147483647 h 505"/>
              <a:gd name="T50" fmla="*/ 2147483647 w 524"/>
              <a:gd name="T51" fmla="*/ 2147483647 h 505"/>
              <a:gd name="T52" fmla="*/ 2147483647 w 524"/>
              <a:gd name="T53" fmla="*/ 2147483647 h 505"/>
              <a:gd name="T54" fmla="*/ 2147483647 w 524"/>
              <a:gd name="T55" fmla="*/ 2147483647 h 505"/>
              <a:gd name="T56" fmla="*/ 2147483647 w 524"/>
              <a:gd name="T57" fmla="*/ 2147483647 h 505"/>
              <a:gd name="T58" fmla="*/ 2147483647 w 524"/>
              <a:gd name="T59" fmla="*/ 2147483647 h 505"/>
              <a:gd name="T60" fmla="*/ 2147483647 w 524"/>
              <a:gd name="T61" fmla="*/ 2147483647 h 505"/>
              <a:gd name="T62" fmla="*/ 2147483647 w 524"/>
              <a:gd name="T63" fmla="*/ 2147483647 h 505"/>
              <a:gd name="T64" fmla="*/ 2147483647 w 524"/>
              <a:gd name="T65" fmla="*/ 2147483647 h 505"/>
              <a:gd name="T66" fmla="*/ 2147483647 w 524"/>
              <a:gd name="T67" fmla="*/ 2147483647 h 505"/>
              <a:gd name="T68" fmla="*/ 2147483647 w 524"/>
              <a:gd name="T69" fmla="*/ 2147483647 h 505"/>
              <a:gd name="T70" fmla="*/ 2147483647 w 524"/>
              <a:gd name="T71" fmla="*/ 2147483647 h 505"/>
              <a:gd name="T72" fmla="*/ 2147483647 w 524"/>
              <a:gd name="T73" fmla="*/ 2147483647 h 505"/>
              <a:gd name="T74" fmla="*/ 2147483647 w 524"/>
              <a:gd name="T75" fmla="*/ 2147483647 h 505"/>
              <a:gd name="T76" fmla="*/ 0 w 524"/>
              <a:gd name="T77" fmla="*/ 2147483647 h 505"/>
              <a:gd name="T78" fmla="*/ 0 w 524"/>
              <a:gd name="T79" fmla="*/ 2147483647 h 505"/>
              <a:gd name="T80" fmla="*/ 2147483647 w 524"/>
              <a:gd name="T81" fmla="*/ 2147483647 h 505"/>
              <a:gd name="T82" fmla="*/ 2147483647 w 524"/>
              <a:gd name="T83" fmla="*/ 2147483647 h 505"/>
              <a:gd name="T84" fmla="*/ 2147483647 w 524"/>
              <a:gd name="T85" fmla="*/ 2147483647 h 505"/>
              <a:gd name="T86" fmla="*/ 2147483647 w 524"/>
              <a:gd name="T87" fmla="*/ 2147483647 h 505"/>
              <a:gd name="T88" fmla="*/ 2147483647 w 524"/>
              <a:gd name="T89" fmla="*/ 2147483647 h 505"/>
              <a:gd name="T90" fmla="*/ 2147483647 w 524"/>
              <a:gd name="T91" fmla="*/ 2147483647 h 505"/>
              <a:gd name="T92" fmla="*/ 2147483647 w 524"/>
              <a:gd name="T93" fmla="*/ 2147483647 h 505"/>
              <a:gd name="T94" fmla="*/ 2147483647 w 524"/>
              <a:gd name="T95" fmla="*/ 2147483647 h 505"/>
              <a:gd name="T96" fmla="*/ 2147483647 w 524"/>
              <a:gd name="T97" fmla="*/ 2147483647 h 505"/>
              <a:gd name="T98" fmla="*/ 2147483647 w 524"/>
              <a:gd name="T99" fmla="*/ 2147483647 h 505"/>
              <a:gd name="T100" fmla="*/ 2147483647 w 524"/>
              <a:gd name="T101" fmla="*/ 2147483647 h 505"/>
              <a:gd name="T102" fmla="*/ 2147483647 w 524"/>
              <a:gd name="T103" fmla="*/ 2147483647 h 505"/>
              <a:gd name="T104" fmla="*/ 2147483647 w 524"/>
              <a:gd name="T105" fmla="*/ 2147483647 h 505"/>
              <a:gd name="T106" fmla="*/ 2147483647 w 524"/>
              <a:gd name="T107" fmla="*/ 2147483647 h 505"/>
              <a:gd name="T108" fmla="*/ 2147483647 w 524"/>
              <a:gd name="T109" fmla="*/ 2147483647 h 505"/>
              <a:gd name="T110" fmla="*/ 2147483647 w 524"/>
              <a:gd name="T111" fmla="*/ 2147483647 h 505"/>
              <a:gd name="T112" fmla="*/ 2147483647 w 524"/>
              <a:gd name="T113" fmla="*/ 2147483647 h 505"/>
              <a:gd name="T114" fmla="*/ 2147483647 w 524"/>
              <a:gd name="T115" fmla="*/ 2147483647 h 505"/>
              <a:gd name="T116" fmla="*/ 2147483647 w 524"/>
              <a:gd name="T117" fmla="*/ 2147483647 h 505"/>
              <a:gd name="T118" fmla="*/ 2147483647 w 524"/>
              <a:gd name="T119" fmla="*/ 2147483647 h 505"/>
              <a:gd name="T120" fmla="*/ 2147483647 w 524"/>
              <a:gd name="T121" fmla="*/ 2147483647 h 505"/>
              <a:gd name="T122" fmla="*/ 2147483647 w 524"/>
              <a:gd name="T123" fmla="*/ 2147483647 h 5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24"/>
              <a:gd name="T187" fmla="*/ 0 h 505"/>
              <a:gd name="T188" fmla="*/ 524 w 524"/>
              <a:gd name="T189" fmla="*/ 505 h 50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5" name="Freeform 472"/>
          <p:cNvSpPr>
            <a:spLocks/>
          </p:cNvSpPr>
          <p:nvPr>
            <p:custDataLst>
              <p:tags r:id="rId316"/>
            </p:custDataLst>
          </p:nvPr>
        </p:nvSpPr>
        <p:spPr bwMode="auto">
          <a:xfrm>
            <a:off x="5018088" y="2357438"/>
            <a:ext cx="47625" cy="63500"/>
          </a:xfrm>
          <a:custGeom>
            <a:avLst/>
            <a:gdLst>
              <a:gd name="T0" fmla="*/ 2147483647 w 107"/>
              <a:gd name="T1" fmla="*/ 0 h 123"/>
              <a:gd name="T2" fmla="*/ 2147483647 w 107"/>
              <a:gd name="T3" fmla="*/ 2147483647 h 123"/>
              <a:gd name="T4" fmla="*/ 2147483647 w 107"/>
              <a:gd name="T5" fmla="*/ 2147483647 h 123"/>
              <a:gd name="T6" fmla="*/ 2147483647 w 107"/>
              <a:gd name="T7" fmla="*/ 2147483647 h 123"/>
              <a:gd name="T8" fmla="*/ 2147483647 w 107"/>
              <a:gd name="T9" fmla="*/ 2147483647 h 123"/>
              <a:gd name="T10" fmla="*/ 2147483647 w 107"/>
              <a:gd name="T11" fmla="*/ 2147483647 h 123"/>
              <a:gd name="T12" fmla="*/ 2147483647 w 107"/>
              <a:gd name="T13" fmla="*/ 2147483647 h 123"/>
              <a:gd name="T14" fmla="*/ 2147483647 w 107"/>
              <a:gd name="T15" fmla="*/ 2147483647 h 123"/>
              <a:gd name="T16" fmla="*/ 2147483647 w 107"/>
              <a:gd name="T17" fmla="*/ 2147483647 h 123"/>
              <a:gd name="T18" fmla="*/ 2147483647 w 107"/>
              <a:gd name="T19" fmla="*/ 2147483647 h 123"/>
              <a:gd name="T20" fmla="*/ 2147483647 w 107"/>
              <a:gd name="T21" fmla="*/ 2147483647 h 123"/>
              <a:gd name="T22" fmla="*/ 2147483647 w 107"/>
              <a:gd name="T23" fmla="*/ 2147483647 h 123"/>
              <a:gd name="T24" fmla="*/ 2147483647 w 107"/>
              <a:gd name="T25" fmla="*/ 2147483647 h 123"/>
              <a:gd name="T26" fmla="*/ 2147483647 w 107"/>
              <a:gd name="T27" fmla="*/ 2147483647 h 123"/>
              <a:gd name="T28" fmla="*/ 2147483647 w 107"/>
              <a:gd name="T29" fmla="*/ 2147483647 h 123"/>
              <a:gd name="T30" fmla="*/ 2147483647 w 107"/>
              <a:gd name="T31" fmla="*/ 2147483647 h 123"/>
              <a:gd name="T32" fmla="*/ 2147483647 w 107"/>
              <a:gd name="T33" fmla="*/ 2147483647 h 123"/>
              <a:gd name="T34" fmla="*/ 2147483647 w 107"/>
              <a:gd name="T35" fmla="*/ 2147483647 h 123"/>
              <a:gd name="T36" fmla="*/ 2147483647 w 107"/>
              <a:gd name="T37" fmla="*/ 2147483647 h 123"/>
              <a:gd name="T38" fmla="*/ 2147483647 w 107"/>
              <a:gd name="T39" fmla="*/ 2147483647 h 123"/>
              <a:gd name="T40" fmla="*/ 2147483647 w 107"/>
              <a:gd name="T41" fmla="*/ 2147483647 h 123"/>
              <a:gd name="T42" fmla="*/ 0 w 107"/>
              <a:gd name="T43" fmla="*/ 2147483647 h 123"/>
              <a:gd name="T44" fmla="*/ 2147483647 w 107"/>
              <a:gd name="T45" fmla="*/ 0 h 123"/>
              <a:gd name="T46" fmla="*/ 2147483647 w 107"/>
              <a:gd name="T47" fmla="*/ 0 h 1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7"/>
              <a:gd name="T73" fmla="*/ 0 h 123"/>
              <a:gd name="T74" fmla="*/ 107 w 107"/>
              <a:gd name="T75" fmla="*/ 123 h 1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6" name="Freeform 473"/>
          <p:cNvSpPr>
            <a:spLocks/>
          </p:cNvSpPr>
          <p:nvPr>
            <p:custDataLst>
              <p:tags r:id="rId317"/>
            </p:custDataLst>
          </p:nvPr>
        </p:nvSpPr>
        <p:spPr bwMode="auto">
          <a:xfrm>
            <a:off x="5216525" y="2316163"/>
            <a:ext cx="342900" cy="227012"/>
          </a:xfrm>
          <a:custGeom>
            <a:avLst/>
            <a:gdLst>
              <a:gd name="T0" fmla="*/ 2147483647 w 784"/>
              <a:gd name="T1" fmla="*/ 2147483647 h 430"/>
              <a:gd name="T2" fmla="*/ 2147483647 w 784"/>
              <a:gd name="T3" fmla="*/ 2147483647 h 430"/>
              <a:gd name="T4" fmla="*/ 2147483647 w 784"/>
              <a:gd name="T5" fmla="*/ 2147483647 h 430"/>
              <a:gd name="T6" fmla="*/ 2147483647 w 784"/>
              <a:gd name="T7" fmla="*/ 2147483647 h 430"/>
              <a:gd name="T8" fmla="*/ 2147483647 w 784"/>
              <a:gd name="T9" fmla="*/ 2147483647 h 430"/>
              <a:gd name="T10" fmla="*/ 2147483647 w 784"/>
              <a:gd name="T11" fmla="*/ 2147483647 h 430"/>
              <a:gd name="T12" fmla="*/ 2147483647 w 784"/>
              <a:gd name="T13" fmla="*/ 2147483647 h 430"/>
              <a:gd name="T14" fmla="*/ 2147483647 w 784"/>
              <a:gd name="T15" fmla="*/ 2147483647 h 430"/>
              <a:gd name="T16" fmla="*/ 2147483647 w 784"/>
              <a:gd name="T17" fmla="*/ 2147483647 h 430"/>
              <a:gd name="T18" fmla="*/ 2147483647 w 784"/>
              <a:gd name="T19" fmla="*/ 2147483647 h 430"/>
              <a:gd name="T20" fmla="*/ 2147483647 w 784"/>
              <a:gd name="T21" fmla="*/ 2147483647 h 430"/>
              <a:gd name="T22" fmla="*/ 2147483647 w 784"/>
              <a:gd name="T23" fmla="*/ 2147483647 h 430"/>
              <a:gd name="T24" fmla="*/ 2147483647 w 784"/>
              <a:gd name="T25" fmla="*/ 2147483647 h 430"/>
              <a:gd name="T26" fmla="*/ 2147483647 w 784"/>
              <a:gd name="T27" fmla="*/ 2147483647 h 430"/>
              <a:gd name="T28" fmla="*/ 2147483647 w 784"/>
              <a:gd name="T29" fmla="*/ 2147483647 h 430"/>
              <a:gd name="T30" fmla="*/ 2147483647 w 784"/>
              <a:gd name="T31" fmla="*/ 2147483647 h 430"/>
              <a:gd name="T32" fmla="*/ 2147483647 w 784"/>
              <a:gd name="T33" fmla="*/ 2147483647 h 430"/>
              <a:gd name="T34" fmla="*/ 2147483647 w 784"/>
              <a:gd name="T35" fmla="*/ 2147483647 h 430"/>
              <a:gd name="T36" fmla="*/ 2147483647 w 784"/>
              <a:gd name="T37" fmla="*/ 2147483647 h 430"/>
              <a:gd name="T38" fmla="*/ 2147483647 w 784"/>
              <a:gd name="T39" fmla="*/ 2147483647 h 430"/>
              <a:gd name="T40" fmla="*/ 2147483647 w 784"/>
              <a:gd name="T41" fmla="*/ 2147483647 h 430"/>
              <a:gd name="T42" fmla="*/ 2147483647 w 784"/>
              <a:gd name="T43" fmla="*/ 2147483647 h 430"/>
              <a:gd name="T44" fmla="*/ 2147483647 w 784"/>
              <a:gd name="T45" fmla="*/ 2147483647 h 430"/>
              <a:gd name="T46" fmla="*/ 2147483647 w 784"/>
              <a:gd name="T47" fmla="*/ 2147483647 h 430"/>
              <a:gd name="T48" fmla="*/ 2147483647 w 784"/>
              <a:gd name="T49" fmla="*/ 2147483647 h 430"/>
              <a:gd name="T50" fmla="*/ 2147483647 w 784"/>
              <a:gd name="T51" fmla="*/ 2147483647 h 430"/>
              <a:gd name="T52" fmla="*/ 2147483647 w 784"/>
              <a:gd name="T53" fmla="*/ 2147483647 h 430"/>
              <a:gd name="T54" fmla="*/ 2147483647 w 784"/>
              <a:gd name="T55" fmla="*/ 2147483647 h 430"/>
              <a:gd name="T56" fmla="*/ 2147483647 w 784"/>
              <a:gd name="T57" fmla="*/ 2147483647 h 430"/>
              <a:gd name="T58" fmla="*/ 2147483647 w 784"/>
              <a:gd name="T59" fmla="*/ 2147483647 h 430"/>
              <a:gd name="T60" fmla="*/ 2147483647 w 784"/>
              <a:gd name="T61" fmla="*/ 2147483647 h 430"/>
              <a:gd name="T62" fmla="*/ 2147483647 w 784"/>
              <a:gd name="T63" fmla="*/ 2147483647 h 430"/>
              <a:gd name="T64" fmla="*/ 2147483647 w 784"/>
              <a:gd name="T65" fmla="*/ 2147483647 h 430"/>
              <a:gd name="T66" fmla="*/ 2147483647 w 784"/>
              <a:gd name="T67" fmla="*/ 2147483647 h 430"/>
              <a:gd name="T68" fmla="*/ 0 w 784"/>
              <a:gd name="T69" fmla="*/ 2147483647 h 430"/>
              <a:gd name="T70" fmla="*/ 2147483647 w 784"/>
              <a:gd name="T71" fmla="*/ 2147483647 h 430"/>
              <a:gd name="T72" fmla="*/ 2147483647 w 784"/>
              <a:gd name="T73" fmla="*/ 2147483647 h 430"/>
              <a:gd name="T74" fmla="*/ 2147483647 w 784"/>
              <a:gd name="T75" fmla="*/ 2147483647 h 430"/>
              <a:gd name="T76" fmla="*/ 2147483647 w 784"/>
              <a:gd name="T77" fmla="*/ 2147483647 h 430"/>
              <a:gd name="T78" fmla="*/ 2147483647 w 784"/>
              <a:gd name="T79" fmla="*/ 2147483647 h 430"/>
              <a:gd name="T80" fmla="*/ 2147483647 w 784"/>
              <a:gd name="T81" fmla="*/ 2147483647 h 430"/>
              <a:gd name="T82" fmla="*/ 2147483647 w 784"/>
              <a:gd name="T83" fmla="*/ 2147483647 h 430"/>
              <a:gd name="T84" fmla="*/ 2147483647 w 784"/>
              <a:gd name="T85" fmla="*/ 2147483647 h 430"/>
              <a:gd name="T86" fmla="*/ 2147483647 w 784"/>
              <a:gd name="T87" fmla="*/ 2147483647 h 430"/>
              <a:gd name="T88" fmla="*/ 2147483647 w 784"/>
              <a:gd name="T89" fmla="*/ 2147483647 h 430"/>
              <a:gd name="T90" fmla="*/ 2147483647 w 784"/>
              <a:gd name="T91" fmla="*/ 2147483647 h 430"/>
              <a:gd name="T92" fmla="*/ 2147483647 w 784"/>
              <a:gd name="T93" fmla="*/ 2147483647 h 430"/>
              <a:gd name="T94" fmla="*/ 2147483647 w 784"/>
              <a:gd name="T95" fmla="*/ 2147483647 h 430"/>
              <a:gd name="T96" fmla="*/ 2147483647 w 784"/>
              <a:gd name="T97" fmla="*/ 2147483647 h 430"/>
              <a:gd name="T98" fmla="*/ 2147483647 w 784"/>
              <a:gd name="T99" fmla="*/ 0 h 430"/>
              <a:gd name="T100" fmla="*/ 2147483647 w 784"/>
              <a:gd name="T101" fmla="*/ 2147483647 h 430"/>
              <a:gd name="T102" fmla="*/ 2147483647 w 784"/>
              <a:gd name="T103" fmla="*/ 2147483647 h 430"/>
              <a:gd name="T104" fmla="*/ 2147483647 w 784"/>
              <a:gd name="T105" fmla="*/ 2147483647 h 430"/>
              <a:gd name="T106" fmla="*/ 2147483647 w 784"/>
              <a:gd name="T107" fmla="*/ 2147483647 h 430"/>
              <a:gd name="T108" fmla="*/ 2147483647 w 784"/>
              <a:gd name="T109" fmla="*/ 2147483647 h 4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4"/>
              <a:gd name="T166" fmla="*/ 0 h 430"/>
              <a:gd name="T167" fmla="*/ 784 w 784"/>
              <a:gd name="T168" fmla="*/ 430 h 43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7" name="Freeform 474" descr="Wide upward diagonal"/>
          <p:cNvSpPr>
            <a:spLocks/>
          </p:cNvSpPr>
          <p:nvPr>
            <p:custDataLst>
              <p:tags r:id="rId318"/>
            </p:custDataLst>
          </p:nvPr>
        </p:nvSpPr>
        <p:spPr bwMode="auto">
          <a:xfrm>
            <a:off x="5040313" y="2324100"/>
            <a:ext cx="123825" cy="109538"/>
          </a:xfrm>
          <a:custGeom>
            <a:avLst/>
            <a:gdLst>
              <a:gd name="T0" fmla="*/ 2147483647 w 279"/>
              <a:gd name="T1" fmla="*/ 2147483647 h 204"/>
              <a:gd name="T2" fmla="*/ 2147483647 w 279"/>
              <a:gd name="T3" fmla="*/ 2147483647 h 204"/>
              <a:gd name="T4" fmla="*/ 2147483647 w 279"/>
              <a:gd name="T5" fmla="*/ 2147483647 h 204"/>
              <a:gd name="T6" fmla="*/ 2147483647 w 279"/>
              <a:gd name="T7" fmla="*/ 2147483647 h 204"/>
              <a:gd name="T8" fmla="*/ 2147483647 w 279"/>
              <a:gd name="T9" fmla="*/ 2147483647 h 204"/>
              <a:gd name="T10" fmla="*/ 2147483647 w 279"/>
              <a:gd name="T11" fmla="*/ 2147483647 h 204"/>
              <a:gd name="T12" fmla="*/ 2147483647 w 279"/>
              <a:gd name="T13" fmla="*/ 2147483647 h 204"/>
              <a:gd name="T14" fmla="*/ 2147483647 w 279"/>
              <a:gd name="T15" fmla="*/ 2147483647 h 204"/>
              <a:gd name="T16" fmla="*/ 2147483647 w 279"/>
              <a:gd name="T17" fmla="*/ 2147483647 h 204"/>
              <a:gd name="T18" fmla="*/ 2147483647 w 279"/>
              <a:gd name="T19" fmla="*/ 2147483647 h 204"/>
              <a:gd name="T20" fmla="*/ 2147483647 w 279"/>
              <a:gd name="T21" fmla="*/ 2147483647 h 204"/>
              <a:gd name="T22" fmla="*/ 2147483647 w 279"/>
              <a:gd name="T23" fmla="*/ 2147483647 h 204"/>
              <a:gd name="T24" fmla="*/ 2147483647 w 279"/>
              <a:gd name="T25" fmla="*/ 2147483647 h 204"/>
              <a:gd name="T26" fmla="*/ 2147483647 w 279"/>
              <a:gd name="T27" fmla="*/ 2147483647 h 204"/>
              <a:gd name="T28" fmla="*/ 2147483647 w 279"/>
              <a:gd name="T29" fmla="*/ 2147483647 h 204"/>
              <a:gd name="T30" fmla="*/ 2147483647 w 279"/>
              <a:gd name="T31" fmla="*/ 2147483647 h 204"/>
              <a:gd name="T32" fmla="*/ 2147483647 w 279"/>
              <a:gd name="T33" fmla="*/ 2147483647 h 204"/>
              <a:gd name="T34" fmla="*/ 2147483647 w 279"/>
              <a:gd name="T35" fmla="*/ 2147483647 h 204"/>
              <a:gd name="T36" fmla="*/ 2147483647 w 279"/>
              <a:gd name="T37" fmla="*/ 2147483647 h 204"/>
              <a:gd name="T38" fmla="*/ 2147483647 w 279"/>
              <a:gd name="T39" fmla="*/ 2147483647 h 204"/>
              <a:gd name="T40" fmla="*/ 2147483647 w 279"/>
              <a:gd name="T41" fmla="*/ 2147483647 h 204"/>
              <a:gd name="T42" fmla="*/ 2147483647 w 279"/>
              <a:gd name="T43" fmla="*/ 2147483647 h 204"/>
              <a:gd name="T44" fmla="*/ 2147483647 w 279"/>
              <a:gd name="T45" fmla="*/ 2147483647 h 204"/>
              <a:gd name="T46" fmla="*/ 2147483647 w 279"/>
              <a:gd name="T47" fmla="*/ 2147483647 h 204"/>
              <a:gd name="T48" fmla="*/ 2147483647 w 279"/>
              <a:gd name="T49" fmla="*/ 2147483647 h 204"/>
              <a:gd name="T50" fmla="*/ 2147483647 w 279"/>
              <a:gd name="T51" fmla="*/ 2147483647 h 204"/>
              <a:gd name="T52" fmla="*/ 2147483647 w 279"/>
              <a:gd name="T53" fmla="*/ 2147483647 h 204"/>
              <a:gd name="T54" fmla="*/ 2147483647 w 279"/>
              <a:gd name="T55" fmla="*/ 2147483647 h 204"/>
              <a:gd name="T56" fmla="*/ 2147483647 w 279"/>
              <a:gd name="T57" fmla="*/ 2147483647 h 204"/>
              <a:gd name="T58" fmla="*/ 2147483647 w 279"/>
              <a:gd name="T59" fmla="*/ 2147483647 h 204"/>
              <a:gd name="T60" fmla="*/ 2147483647 w 279"/>
              <a:gd name="T61" fmla="*/ 2147483647 h 204"/>
              <a:gd name="T62" fmla="*/ 2147483647 w 279"/>
              <a:gd name="T63" fmla="*/ 2147483647 h 204"/>
              <a:gd name="T64" fmla="*/ 0 w 279"/>
              <a:gd name="T65" fmla="*/ 2147483647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79"/>
              <a:gd name="T100" fmla="*/ 0 h 204"/>
              <a:gd name="T101" fmla="*/ 279 w 279"/>
              <a:gd name="T102" fmla="*/ 204 h 2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8" name="Freeform 475"/>
          <p:cNvSpPr>
            <a:spLocks/>
          </p:cNvSpPr>
          <p:nvPr>
            <p:custDataLst>
              <p:tags r:id="rId319"/>
            </p:custDataLst>
          </p:nvPr>
        </p:nvSpPr>
        <p:spPr bwMode="auto">
          <a:xfrm>
            <a:off x="4919663" y="2282825"/>
            <a:ext cx="150812" cy="82550"/>
          </a:xfrm>
          <a:custGeom>
            <a:avLst/>
            <a:gdLst>
              <a:gd name="T0" fmla="*/ 2147483647 w 352"/>
              <a:gd name="T1" fmla="*/ 2147483647 h 153"/>
              <a:gd name="T2" fmla="*/ 2147483647 w 352"/>
              <a:gd name="T3" fmla="*/ 2147483647 h 153"/>
              <a:gd name="T4" fmla="*/ 2147483647 w 352"/>
              <a:gd name="T5" fmla="*/ 2147483647 h 153"/>
              <a:gd name="T6" fmla="*/ 2147483647 w 352"/>
              <a:gd name="T7" fmla="*/ 2147483647 h 153"/>
              <a:gd name="T8" fmla="*/ 2147483647 w 352"/>
              <a:gd name="T9" fmla="*/ 2147483647 h 153"/>
              <a:gd name="T10" fmla="*/ 2147483647 w 352"/>
              <a:gd name="T11" fmla="*/ 2147483647 h 153"/>
              <a:gd name="T12" fmla="*/ 2147483647 w 352"/>
              <a:gd name="T13" fmla="*/ 2147483647 h 153"/>
              <a:gd name="T14" fmla="*/ 2147483647 w 352"/>
              <a:gd name="T15" fmla="*/ 2147483647 h 153"/>
              <a:gd name="T16" fmla="*/ 2147483647 w 352"/>
              <a:gd name="T17" fmla="*/ 2147483647 h 153"/>
              <a:gd name="T18" fmla="*/ 2147483647 w 352"/>
              <a:gd name="T19" fmla="*/ 2147483647 h 153"/>
              <a:gd name="T20" fmla="*/ 2147483647 w 352"/>
              <a:gd name="T21" fmla="*/ 2147483647 h 153"/>
              <a:gd name="T22" fmla="*/ 2147483647 w 352"/>
              <a:gd name="T23" fmla="*/ 2147483647 h 153"/>
              <a:gd name="T24" fmla="*/ 2147483647 w 352"/>
              <a:gd name="T25" fmla="*/ 2147483647 h 153"/>
              <a:gd name="T26" fmla="*/ 2147483647 w 352"/>
              <a:gd name="T27" fmla="*/ 2147483647 h 153"/>
              <a:gd name="T28" fmla="*/ 2147483647 w 352"/>
              <a:gd name="T29" fmla="*/ 2147483647 h 153"/>
              <a:gd name="T30" fmla="*/ 2147483647 w 352"/>
              <a:gd name="T31" fmla="*/ 2147483647 h 153"/>
              <a:gd name="T32" fmla="*/ 2147483647 w 352"/>
              <a:gd name="T33" fmla="*/ 2147483647 h 153"/>
              <a:gd name="T34" fmla="*/ 2147483647 w 352"/>
              <a:gd name="T35" fmla="*/ 2147483647 h 153"/>
              <a:gd name="T36" fmla="*/ 2147483647 w 352"/>
              <a:gd name="T37" fmla="*/ 2147483647 h 153"/>
              <a:gd name="T38" fmla="*/ 2147483647 w 352"/>
              <a:gd name="T39" fmla="*/ 2147483647 h 153"/>
              <a:gd name="T40" fmla="*/ 2147483647 w 352"/>
              <a:gd name="T41" fmla="*/ 2147483647 h 153"/>
              <a:gd name="T42" fmla="*/ 2147483647 w 352"/>
              <a:gd name="T43" fmla="*/ 2147483647 h 153"/>
              <a:gd name="T44" fmla="*/ 2147483647 w 352"/>
              <a:gd name="T45" fmla="*/ 2147483647 h 153"/>
              <a:gd name="T46" fmla="*/ 2147483647 w 352"/>
              <a:gd name="T47" fmla="*/ 2147483647 h 153"/>
              <a:gd name="T48" fmla="*/ 2147483647 w 352"/>
              <a:gd name="T49" fmla="*/ 2147483647 h 153"/>
              <a:gd name="T50" fmla="*/ 2147483647 w 352"/>
              <a:gd name="T51" fmla="*/ 2147483647 h 153"/>
              <a:gd name="T52" fmla="*/ 2147483647 w 352"/>
              <a:gd name="T53" fmla="*/ 2147483647 h 153"/>
              <a:gd name="T54" fmla="*/ 0 w 352"/>
              <a:gd name="T55" fmla="*/ 0 h 153"/>
              <a:gd name="T56" fmla="*/ 2147483647 w 352"/>
              <a:gd name="T57" fmla="*/ 0 h 153"/>
              <a:gd name="T58" fmla="*/ 2147483647 w 352"/>
              <a:gd name="T59" fmla="*/ 2147483647 h 153"/>
              <a:gd name="T60" fmla="*/ 2147483647 w 352"/>
              <a:gd name="T61" fmla="*/ 2147483647 h 153"/>
              <a:gd name="T62" fmla="*/ 2147483647 w 352"/>
              <a:gd name="T63" fmla="*/ 2147483647 h 153"/>
              <a:gd name="T64" fmla="*/ 2147483647 w 352"/>
              <a:gd name="T65" fmla="*/ 2147483647 h 153"/>
              <a:gd name="T66" fmla="*/ 2147483647 w 352"/>
              <a:gd name="T67" fmla="*/ 2147483647 h 153"/>
              <a:gd name="T68" fmla="*/ 2147483647 w 352"/>
              <a:gd name="T69" fmla="*/ 2147483647 h 153"/>
              <a:gd name="T70" fmla="*/ 2147483647 w 352"/>
              <a:gd name="T71" fmla="*/ 2147483647 h 153"/>
              <a:gd name="T72" fmla="*/ 2147483647 w 352"/>
              <a:gd name="T73" fmla="*/ 2147483647 h 153"/>
              <a:gd name="T74" fmla="*/ 2147483647 w 352"/>
              <a:gd name="T75" fmla="*/ 2147483647 h 1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2"/>
              <a:gd name="T115" fmla="*/ 0 h 153"/>
              <a:gd name="T116" fmla="*/ 352 w 352"/>
              <a:gd name="T117" fmla="*/ 153 h 15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49" name="Freeform 476" descr="Wide upward diagonal"/>
          <p:cNvSpPr>
            <a:spLocks/>
          </p:cNvSpPr>
          <p:nvPr>
            <p:custDataLst>
              <p:tags r:id="rId320"/>
            </p:custDataLst>
          </p:nvPr>
        </p:nvSpPr>
        <p:spPr bwMode="auto">
          <a:xfrm>
            <a:off x="4849813" y="2606675"/>
            <a:ext cx="101600" cy="130175"/>
          </a:xfrm>
          <a:custGeom>
            <a:avLst/>
            <a:gdLst>
              <a:gd name="T0" fmla="*/ 2147483647 w 226"/>
              <a:gd name="T1" fmla="*/ 2147483647 h 246"/>
              <a:gd name="T2" fmla="*/ 2147483647 w 226"/>
              <a:gd name="T3" fmla="*/ 2147483647 h 246"/>
              <a:gd name="T4" fmla="*/ 2147483647 w 226"/>
              <a:gd name="T5" fmla="*/ 2147483647 h 246"/>
              <a:gd name="T6" fmla="*/ 2147483647 w 226"/>
              <a:gd name="T7" fmla="*/ 2147483647 h 246"/>
              <a:gd name="T8" fmla="*/ 2147483647 w 226"/>
              <a:gd name="T9" fmla="*/ 2147483647 h 246"/>
              <a:gd name="T10" fmla="*/ 2147483647 w 226"/>
              <a:gd name="T11" fmla="*/ 2147483647 h 246"/>
              <a:gd name="T12" fmla="*/ 2147483647 w 226"/>
              <a:gd name="T13" fmla="*/ 2147483647 h 246"/>
              <a:gd name="T14" fmla="*/ 2147483647 w 226"/>
              <a:gd name="T15" fmla="*/ 2147483647 h 246"/>
              <a:gd name="T16" fmla="*/ 2147483647 w 226"/>
              <a:gd name="T17" fmla="*/ 2147483647 h 246"/>
              <a:gd name="T18" fmla="*/ 2147483647 w 226"/>
              <a:gd name="T19" fmla="*/ 2147483647 h 246"/>
              <a:gd name="T20" fmla="*/ 2147483647 w 226"/>
              <a:gd name="T21" fmla="*/ 2147483647 h 246"/>
              <a:gd name="T22" fmla="*/ 2147483647 w 226"/>
              <a:gd name="T23" fmla="*/ 2147483647 h 246"/>
              <a:gd name="T24" fmla="*/ 2147483647 w 226"/>
              <a:gd name="T25" fmla="*/ 2147483647 h 246"/>
              <a:gd name="T26" fmla="*/ 2147483647 w 226"/>
              <a:gd name="T27" fmla="*/ 2147483647 h 246"/>
              <a:gd name="T28" fmla="*/ 2147483647 w 226"/>
              <a:gd name="T29" fmla="*/ 2147483647 h 246"/>
              <a:gd name="T30" fmla="*/ 2147483647 w 226"/>
              <a:gd name="T31" fmla="*/ 2147483647 h 246"/>
              <a:gd name="T32" fmla="*/ 2147483647 w 226"/>
              <a:gd name="T33" fmla="*/ 2147483647 h 246"/>
              <a:gd name="T34" fmla="*/ 2147483647 w 226"/>
              <a:gd name="T35" fmla="*/ 2147483647 h 246"/>
              <a:gd name="T36" fmla="*/ 2147483647 w 226"/>
              <a:gd name="T37" fmla="*/ 2147483647 h 246"/>
              <a:gd name="T38" fmla="*/ 2147483647 w 226"/>
              <a:gd name="T39" fmla="*/ 2147483647 h 246"/>
              <a:gd name="T40" fmla="*/ 2147483647 w 226"/>
              <a:gd name="T41" fmla="*/ 2147483647 h 246"/>
              <a:gd name="T42" fmla="*/ 2147483647 w 226"/>
              <a:gd name="T43" fmla="*/ 2147483647 h 246"/>
              <a:gd name="T44" fmla="*/ 2147483647 w 226"/>
              <a:gd name="T45" fmla="*/ 2147483647 h 246"/>
              <a:gd name="T46" fmla="*/ 2147483647 w 226"/>
              <a:gd name="T47" fmla="*/ 2147483647 h 246"/>
              <a:gd name="T48" fmla="*/ 2147483647 w 226"/>
              <a:gd name="T49" fmla="*/ 2147483647 h 246"/>
              <a:gd name="T50" fmla="*/ 2147483647 w 226"/>
              <a:gd name="T51" fmla="*/ 2147483647 h 246"/>
              <a:gd name="T52" fmla="*/ 2147483647 w 226"/>
              <a:gd name="T53" fmla="*/ 2147483647 h 246"/>
              <a:gd name="T54" fmla="*/ 2147483647 w 226"/>
              <a:gd name="T55" fmla="*/ 2147483647 h 246"/>
              <a:gd name="T56" fmla="*/ 2147483647 w 226"/>
              <a:gd name="T57" fmla="*/ 2147483647 h 246"/>
              <a:gd name="T58" fmla="*/ 2147483647 w 226"/>
              <a:gd name="T59" fmla="*/ 2147483647 h 246"/>
              <a:gd name="T60" fmla="*/ 2147483647 w 226"/>
              <a:gd name="T61" fmla="*/ 2147483647 h 246"/>
              <a:gd name="T62" fmla="*/ 2147483647 w 226"/>
              <a:gd name="T63" fmla="*/ 2147483647 h 246"/>
              <a:gd name="T64" fmla="*/ 2147483647 w 226"/>
              <a:gd name="T65" fmla="*/ 2147483647 h 246"/>
              <a:gd name="T66" fmla="*/ 2147483647 w 226"/>
              <a:gd name="T67" fmla="*/ 2147483647 h 2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6"/>
              <a:gd name="T103" fmla="*/ 0 h 246"/>
              <a:gd name="T104" fmla="*/ 226 w 226"/>
              <a:gd name="T105" fmla="*/ 246 h 24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0" name="Freeform 477"/>
          <p:cNvSpPr>
            <a:spLocks/>
          </p:cNvSpPr>
          <p:nvPr>
            <p:custDataLst>
              <p:tags r:id="rId321"/>
            </p:custDataLst>
          </p:nvPr>
        </p:nvSpPr>
        <p:spPr bwMode="auto">
          <a:xfrm>
            <a:off x="5148263" y="2709863"/>
            <a:ext cx="22225" cy="55562"/>
          </a:xfrm>
          <a:custGeom>
            <a:avLst/>
            <a:gdLst>
              <a:gd name="T0" fmla="*/ 2147483647 w 60"/>
              <a:gd name="T1" fmla="*/ 0 h 81"/>
              <a:gd name="T2" fmla="*/ 2147483647 w 60"/>
              <a:gd name="T3" fmla="*/ 2147483647 h 81"/>
              <a:gd name="T4" fmla="*/ 2147483647 w 60"/>
              <a:gd name="T5" fmla="*/ 2147483647 h 81"/>
              <a:gd name="T6" fmla="*/ 2147483647 w 60"/>
              <a:gd name="T7" fmla="*/ 2147483647 h 81"/>
              <a:gd name="T8" fmla="*/ 2147483647 w 60"/>
              <a:gd name="T9" fmla="*/ 2147483647 h 81"/>
              <a:gd name="T10" fmla="*/ 2147483647 w 60"/>
              <a:gd name="T11" fmla="*/ 2147483647 h 81"/>
              <a:gd name="T12" fmla="*/ 2147483647 w 60"/>
              <a:gd name="T13" fmla="*/ 0 h 81"/>
              <a:gd name="T14" fmla="*/ 2147483647 w 60"/>
              <a:gd name="T15" fmla="*/ 2147483647 h 81"/>
              <a:gd name="T16" fmla="*/ 2147483647 w 60"/>
              <a:gd name="T17" fmla="*/ 2147483647 h 81"/>
              <a:gd name="T18" fmla="*/ 2147483647 w 60"/>
              <a:gd name="T19" fmla="*/ 2147483647 h 81"/>
              <a:gd name="T20" fmla="*/ 2147483647 w 60"/>
              <a:gd name="T21" fmla="*/ 2147483647 h 81"/>
              <a:gd name="T22" fmla="*/ 2147483647 w 60"/>
              <a:gd name="T23" fmla="*/ 2147483647 h 81"/>
              <a:gd name="T24" fmla="*/ 2147483647 w 60"/>
              <a:gd name="T25" fmla="*/ 2147483647 h 81"/>
              <a:gd name="T26" fmla="*/ 2147483647 w 60"/>
              <a:gd name="T27" fmla="*/ 2147483647 h 81"/>
              <a:gd name="T28" fmla="*/ 2147483647 w 60"/>
              <a:gd name="T29" fmla="*/ 2147483647 h 81"/>
              <a:gd name="T30" fmla="*/ 2147483647 w 60"/>
              <a:gd name="T31" fmla="*/ 2147483647 h 81"/>
              <a:gd name="T32" fmla="*/ 2147483647 w 60"/>
              <a:gd name="T33" fmla="*/ 2147483647 h 81"/>
              <a:gd name="T34" fmla="*/ 2147483647 w 60"/>
              <a:gd name="T35" fmla="*/ 2147483647 h 81"/>
              <a:gd name="T36" fmla="*/ 2147483647 w 60"/>
              <a:gd name="T37" fmla="*/ 2147483647 h 81"/>
              <a:gd name="T38" fmla="*/ 0 w 60"/>
              <a:gd name="T39" fmla="*/ 2147483647 h 81"/>
              <a:gd name="T40" fmla="*/ 2147483647 w 60"/>
              <a:gd name="T41" fmla="*/ 2147483647 h 81"/>
              <a:gd name="T42" fmla="*/ 2147483647 w 60"/>
              <a:gd name="T43" fmla="*/ 2147483647 h 81"/>
              <a:gd name="T44" fmla="*/ 2147483647 w 60"/>
              <a:gd name="T45" fmla="*/ 0 h 81"/>
              <a:gd name="T46" fmla="*/ 2147483647 w 60"/>
              <a:gd name="T47" fmla="*/ 0 h 8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0"/>
              <a:gd name="T73" fmla="*/ 0 h 81"/>
              <a:gd name="T74" fmla="*/ 60 w 60"/>
              <a:gd name="T75" fmla="*/ 81 h 8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1" name="Freeform 478" descr="Wide upward diagonal"/>
          <p:cNvSpPr>
            <a:spLocks/>
          </p:cNvSpPr>
          <p:nvPr>
            <p:custDataLst>
              <p:tags r:id="rId322"/>
            </p:custDataLst>
          </p:nvPr>
        </p:nvSpPr>
        <p:spPr bwMode="auto">
          <a:xfrm>
            <a:off x="4846638" y="2565400"/>
            <a:ext cx="30162" cy="57150"/>
          </a:xfrm>
          <a:custGeom>
            <a:avLst/>
            <a:gdLst>
              <a:gd name="T0" fmla="*/ 2147483647 w 80"/>
              <a:gd name="T1" fmla="*/ 2147483647 h 94"/>
              <a:gd name="T2" fmla="*/ 2147483647 w 80"/>
              <a:gd name="T3" fmla="*/ 0 h 94"/>
              <a:gd name="T4" fmla="*/ 2147483647 w 80"/>
              <a:gd name="T5" fmla="*/ 0 h 94"/>
              <a:gd name="T6" fmla="*/ 2147483647 w 80"/>
              <a:gd name="T7" fmla="*/ 2147483647 h 94"/>
              <a:gd name="T8" fmla="*/ 2147483647 w 80"/>
              <a:gd name="T9" fmla="*/ 2147483647 h 94"/>
              <a:gd name="T10" fmla="*/ 2147483647 w 80"/>
              <a:gd name="T11" fmla="*/ 2147483647 h 94"/>
              <a:gd name="T12" fmla="*/ 2147483647 w 80"/>
              <a:gd name="T13" fmla="*/ 2147483647 h 94"/>
              <a:gd name="T14" fmla="*/ 2147483647 w 80"/>
              <a:gd name="T15" fmla="*/ 2147483647 h 94"/>
              <a:gd name="T16" fmla="*/ 2147483647 w 80"/>
              <a:gd name="T17" fmla="*/ 2147483647 h 94"/>
              <a:gd name="T18" fmla="*/ 2147483647 w 80"/>
              <a:gd name="T19" fmla="*/ 2147483647 h 94"/>
              <a:gd name="T20" fmla="*/ 2147483647 w 80"/>
              <a:gd name="T21" fmla="*/ 2147483647 h 94"/>
              <a:gd name="T22" fmla="*/ 2147483647 w 80"/>
              <a:gd name="T23" fmla="*/ 2147483647 h 94"/>
              <a:gd name="T24" fmla="*/ 2147483647 w 80"/>
              <a:gd name="T25" fmla="*/ 2147483647 h 94"/>
              <a:gd name="T26" fmla="*/ 2147483647 w 80"/>
              <a:gd name="T27" fmla="*/ 2147483647 h 94"/>
              <a:gd name="T28" fmla="*/ 2147483647 w 80"/>
              <a:gd name="T29" fmla="*/ 2147483647 h 94"/>
              <a:gd name="T30" fmla="*/ 2147483647 w 80"/>
              <a:gd name="T31" fmla="*/ 2147483647 h 94"/>
              <a:gd name="T32" fmla="*/ 2147483647 w 80"/>
              <a:gd name="T33" fmla="*/ 2147483647 h 94"/>
              <a:gd name="T34" fmla="*/ 2147483647 w 80"/>
              <a:gd name="T35" fmla="*/ 2147483647 h 94"/>
              <a:gd name="T36" fmla="*/ 2147483647 w 80"/>
              <a:gd name="T37" fmla="*/ 2147483647 h 94"/>
              <a:gd name="T38" fmla="*/ 2147483647 w 80"/>
              <a:gd name="T39" fmla="*/ 2147483647 h 94"/>
              <a:gd name="T40" fmla="*/ 2147483647 w 80"/>
              <a:gd name="T41" fmla="*/ 2147483647 h 94"/>
              <a:gd name="T42" fmla="*/ 2147483647 w 80"/>
              <a:gd name="T43" fmla="*/ 2147483647 h 94"/>
              <a:gd name="T44" fmla="*/ 2147483647 w 80"/>
              <a:gd name="T45" fmla="*/ 2147483647 h 94"/>
              <a:gd name="T46" fmla="*/ 2147483647 w 80"/>
              <a:gd name="T47" fmla="*/ 2147483647 h 94"/>
              <a:gd name="T48" fmla="*/ 2147483647 w 80"/>
              <a:gd name="T49" fmla="*/ 2147483647 h 94"/>
              <a:gd name="T50" fmla="*/ 0 w 80"/>
              <a:gd name="T51" fmla="*/ 2147483647 h 94"/>
              <a:gd name="T52" fmla="*/ 2147483647 w 80"/>
              <a:gd name="T53" fmla="*/ 2147483647 h 94"/>
              <a:gd name="T54" fmla="*/ 2147483647 w 80"/>
              <a:gd name="T55" fmla="*/ 2147483647 h 94"/>
              <a:gd name="T56" fmla="*/ 2147483647 w 80"/>
              <a:gd name="T57" fmla="*/ 2147483647 h 94"/>
              <a:gd name="T58" fmla="*/ 2147483647 w 80"/>
              <a:gd name="T59" fmla="*/ 2147483647 h 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"/>
              <a:gd name="T91" fmla="*/ 0 h 94"/>
              <a:gd name="T92" fmla="*/ 80 w 80"/>
              <a:gd name="T93" fmla="*/ 94 h 9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2" name="Freeform 479"/>
          <p:cNvSpPr>
            <a:spLocks/>
          </p:cNvSpPr>
          <p:nvPr>
            <p:custDataLst>
              <p:tags r:id="rId323"/>
            </p:custDataLst>
          </p:nvPr>
        </p:nvSpPr>
        <p:spPr bwMode="auto">
          <a:xfrm>
            <a:off x="4868863" y="1512888"/>
            <a:ext cx="42862" cy="58737"/>
          </a:xfrm>
          <a:custGeom>
            <a:avLst/>
            <a:gdLst>
              <a:gd name="T0" fmla="*/ 2147483647 w 99"/>
              <a:gd name="T1" fmla="*/ 2147483647 h 51"/>
              <a:gd name="T2" fmla="*/ 2147483647 w 99"/>
              <a:gd name="T3" fmla="*/ 2147483647 h 51"/>
              <a:gd name="T4" fmla="*/ 2147483647 w 99"/>
              <a:gd name="T5" fmla="*/ 0 h 51"/>
              <a:gd name="T6" fmla="*/ 2147483647 w 99"/>
              <a:gd name="T7" fmla="*/ 0 h 51"/>
              <a:gd name="T8" fmla="*/ 2147483647 w 99"/>
              <a:gd name="T9" fmla="*/ 2147483647 h 51"/>
              <a:gd name="T10" fmla="*/ 2147483647 w 99"/>
              <a:gd name="T11" fmla="*/ 2147483647 h 51"/>
              <a:gd name="T12" fmla="*/ 2147483647 w 99"/>
              <a:gd name="T13" fmla="*/ 2147483647 h 51"/>
              <a:gd name="T14" fmla="*/ 2147483647 w 99"/>
              <a:gd name="T15" fmla="*/ 2147483647 h 51"/>
              <a:gd name="T16" fmla="*/ 2147483647 w 99"/>
              <a:gd name="T17" fmla="*/ 2147483647 h 51"/>
              <a:gd name="T18" fmla="*/ 2147483647 w 99"/>
              <a:gd name="T19" fmla="*/ 2147483647 h 51"/>
              <a:gd name="T20" fmla="*/ 2147483647 w 99"/>
              <a:gd name="T21" fmla="*/ 2147483647 h 51"/>
              <a:gd name="T22" fmla="*/ 2147483647 w 99"/>
              <a:gd name="T23" fmla="*/ 2147483647 h 51"/>
              <a:gd name="T24" fmla="*/ 2147483647 w 99"/>
              <a:gd name="T25" fmla="*/ 2147483647 h 51"/>
              <a:gd name="T26" fmla="*/ 2147483647 w 99"/>
              <a:gd name="T27" fmla="*/ 2147483647 h 51"/>
              <a:gd name="T28" fmla="*/ 2147483647 w 99"/>
              <a:gd name="T29" fmla="*/ 2147483647 h 51"/>
              <a:gd name="T30" fmla="*/ 2147483647 w 99"/>
              <a:gd name="T31" fmla="*/ 2147483647 h 51"/>
              <a:gd name="T32" fmla="*/ 2147483647 w 99"/>
              <a:gd name="T33" fmla="*/ 2147483647 h 51"/>
              <a:gd name="T34" fmla="*/ 2147483647 w 99"/>
              <a:gd name="T35" fmla="*/ 2147483647 h 51"/>
              <a:gd name="T36" fmla="*/ 2147483647 w 99"/>
              <a:gd name="T37" fmla="*/ 2147483647 h 51"/>
              <a:gd name="T38" fmla="*/ 2147483647 w 99"/>
              <a:gd name="T39" fmla="*/ 2147483647 h 51"/>
              <a:gd name="T40" fmla="*/ 2147483647 w 99"/>
              <a:gd name="T41" fmla="*/ 2147483647 h 51"/>
              <a:gd name="T42" fmla="*/ 2147483647 w 99"/>
              <a:gd name="T43" fmla="*/ 2147483647 h 51"/>
              <a:gd name="T44" fmla="*/ 2147483647 w 99"/>
              <a:gd name="T45" fmla="*/ 2147483647 h 51"/>
              <a:gd name="T46" fmla="*/ 2147483647 w 99"/>
              <a:gd name="T47" fmla="*/ 2147483647 h 51"/>
              <a:gd name="T48" fmla="*/ 2147483647 w 99"/>
              <a:gd name="T49" fmla="*/ 2147483647 h 51"/>
              <a:gd name="T50" fmla="*/ 2147483647 w 99"/>
              <a:gd name="T51" fmla="*/ 2147483647 h 51"/>
              <a:gd name="T52" fmla="*/ 2147483647 w 99"/>
              <a:gd name="T53" fmla="*/ 2147483647 h 51"/>
              <a:gd name="T54" fmla="*/ 0 w 99"/>
              <a:gd name="T55" fmla="*/ 2147483647 h 51"/>
              <a:gd name="T56" fmla="*/ 2147483647 w 99"/>
              <a:gd name="T57" fmla="*/ 2147483647 h 51"/>
              <a:gd name="T58" fmla="*/ 2147483647 w 99"/>
              <a:gd name="T59" fmla="*/ 2147483647 h 51"/>
              <a:gd name="T60" fmla="*/ 2147483647 w 99"/>
              <a:gd name="T61" fmla="*/ 2147483647 h 51"/>
              <a:gd name="T62" fmla="*/ 2147483647 w 99"/>
              <a:gd name="T63" fmla="*/ 2147483647 h 51"/>
              <a:gd name="T64" fmla="*/ 2147483647 w 99"/>
              <a:gd name="T65" fmla="*/ 2147483647 h 51"/>
              <a:gd name="T66" fmla="*/ 2147483647 w 99"/>
              <a:gd name="T67" fmla="*/ 2147483647 h 51"/>
              <a:gd name="T68" fmla="*/ 2147483647 w 99"/>
              <a:gd name="T69" fmla="*/ 2147483647 h 51"/>
              <a:gd name="T70" fmla="*/ 2147483647 w 99"/>
              <a:gd name="T71" fmla="*/ 2147483647 h 51"/>
              <a:gd name="T72" fmla="*/ 2147483647 w 99"/>
              <a:gd name="T73" fmla="*/ 2147483647 h 51"/>
              <a:gd name="T74" fmla="*/ 2147483647 w 99"/>
              <a:gd name="T75" fmla="*/ 2147483647 h 51"/>
              <a:gd name="T76" fmla="*/ 2147483647 w 99"/>
              <a:gd name="T77" fmla="*/ 2147483647 h 5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9"/>
              <a:gd name="T118" fmla="*/ 0 h 51"/>
              <a:gd name="T119" fmla="*/ 99 w 99"/>
              <a:gd name="T120" fmla="*/ 51 h 5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9" h="51">
                <a:moveTo>
                  <a:pt x="53" y="2"/>
                </a:moveTo>
                <a:lnTo>
                  <a:pt x="58" y="1"/>
                </a:lnTo>
                <a:lnTo>
                  <a:pt x="62" y="0"/>
                </a:lnTo>
                <a:lnTo>
                  <a:pt x="65" y="0"/>
                </a:lnTo>
                <a:lnTo>
                  <a:pt x="69" y="1"/>
                </a:lnTo>
                <a:lnTo>
                  <a:pt x="74" y="5"/>
                </a:lnTo>
                <a:lnTo>
                  <a:pt x="79" y="11"/>
                </a:lnTo>
                <a:lnTo>
                  <a:pt x="83" y="18"/>
                </a:lnTo>
                <a:lnTo>
                  <a:pt x="87" y="25"/>
                </a:lnTo>
                <a:lnTo>
                  <a:pt x="91" y="28"/>
                </a:lnTo>
                <a:lnTo>
                  <a:pt x="93" y="30"/>
                </a:lnTo>
                <a:lnTo>
                  <a:pt x="96" y="32"/>
                </a:lnTo>
                <a:lnTo>
                  <a:pt x="99" y="34"/>
                </a:lnTo>
                <a:lnTo>
                  <a:pt x="99" y="37"/>
                </a:lnTo>
                <a:lnTo>
                  <a:pt x="97" y="40"/>
                </a:lnTo>
                <a:lnTo>
                  <a:pt x="95" y="43"/>
                </a:lnTo>
                <a:lnTo>
                  <a:pt x="91" y="45"/>
                </a:lnTo>
                <a:lnTo>
                  <a:pt x="86" y="47"/>
                </a:lnTo>
                <a:lnTo>
                  <a:pt x="81" y="48"/>
                </a:lnTo>
                <a:lnTo>
                  <a:pt x="74" y="50"/>
                </a:lnTo>
                <a:lnTo>
                  <a:pt x="68" y="50"/>
                </a:lnTo>
                <a:lnTo>
                  <a:pt x="52" y="51"/>
                </a:lnTo>
                <a:lnTo>
                  <a:pt x="36" y="49"/>
                </a:lnTo>
                <a:lnTo>
                  <a:pt x="27" y="48"/>
                </a:lnTo>
                <a:lnTo>
                  <a:pt x="18" y="45"/>
                </a:lnTo>
                <a:lnTo>
                  <a:pt x="9" y="43"/>
                </a:lnTo>
                <a:lnTo>
                  <a:pt x="1" y="40"/>
                </a:lnTo>
                <a:lnTo>
                  <a:pt x="0" y="39"/>
                </a:lnTo>
                <a:lnTo>
                  <a:pt x="1" y="37"/>
                </a:lnTo>
                <a:lnTo>
                  <a:pt x="3" y="35"/>
                </a:lnTo>
                <a:lnTo>
                  <a:pt x="6" y="33"/>
                </a:lnTo>
                <a:lnTo>
                  <a:pt x="14" y="29"/>
                </a:lnTo>
                <a:lnTo>
                  <a:pt x="25" y="24"/>
                </a:lnTo>
                <a:lnTo>
                  <a:pt x="35" y="19"/>
                </a:lnTo>
                <a:lnTo>
                  <a:pt x="45" y="12"/>
                </a:lnTo>
                <a:lnTo>
                  <a:pt x="48" y="10"/>
                </a:lnTo>
                <a:lnTo>
                  <a:pt x="51" y="7"/>
                </a:lnTo>
                <a:lnTo>
                  <a:pt x="52" y="5"/>
                </a:lnTo>
                <a:lnTo>
                  <a:pt x="53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53" name="Freeform 480"/>
          <p:cNvSpPr>
            <a:spLocks/>
          </p:cNvSpPr>
          <p:nvPr>
            <p:custDataLst>
              <p:tags r:id="rId324"/>
            </p:custDataLst>
          </p:nvPr>
        </p:nvSpPr>
        <p:spPr bwMode="auto">
          <a:xfrm>
            <a:off x="4848225" y="2638425"/>
            <a:ext cx="530225" cy="511175"/>
          </a:xfrm>
          <a:custGeom>
            <a:avLst/>
            <a:gdLst>
              <a:gd name="T0" fmla="*/ 2147483647 w 1227"/>
              <a:gd name="T1" fmla="*/ 2147483647 h 979"/>
              <a:gd name="T2" fmla="*/ 2147483647 w 1227"/>
              <a:gd name="T3" fmla="*/ 2147483647 h 979"/>
              <a:gd name="T4" fmla="*/ 2147483647 w 1227"/>
              <a:gd name="T5" fmla="*/ 2147483647 h 979"/>
              <a:gd name="T6" fmla="*/ 2147483647 w 1227"/>
              <a:gd name="T7" fmla="*/ 2147483647 h 979"/>
              <a:gd name="T8" fmla="*/ 2147483647 w 1227"/>
              <a:gd name="T9" fmla="*/ 2147483647 h 979"/>
              <a:gd name="T10" fmla="*/ 2147483647 w 1227"/>
              <a:gd name="T11" fmla="*/ 2147483647 h 979"/>
              <a:gd name="T12" fmla="*/ 2147483647 w 1227"/>
              <a:gd name="T13" fmla="*/ 2147483647 h 979"/>
              <a:gd name="T14" fmla="*/ 2147483647 w 1227"/>
              <a:gd name="T15" fmla="*/ 2147483647 h 979"/>
              <a:gd name="T16" fmla="*/ 2147483647 w 1227"/>
              <a:gd name="T17" fmla="*/ 2147483647 h 979"/>
              <a:gd name="T18" fmla="*/ 2147483647 w 1227"/>
              <a:gd name="T19" fmla="*/ 2147483647 h 979"/>
              <a:gd name="T20" fmla="*/ 2147483647 w 1227"/>
              <a:gd name="T21" fmla="*/ 2147483647 h 979"/>
              <a:gd name="T22" fmla="*/ 2147483647 w 1227"/>
              <a:gd name="T23" fmla="*/ 2147483647 h 979"/>
              <a:gd name="T24" fmla="*/ 2147483647 w 1227"/>
              <a:gd name="T25" fmla="*/ 2147483647 h 979"/>
              <a:gd name="T26" fmla="*/ 2147483647 w 1227"/>
              <a:gd name="T27" fmla="*/ 2147483647 h 979"/>
              <a:gd name="T28" fmla="*/ 2147483647 w 1227"/>
              <a:gd name="T29" fmla="*/ 2147483647 h 979"/>
              <a:gd name="T30" fmla="*/ 2147483647 w 1227"/>
              <a:gd name="T31" fmla="*/ 2147483647 h 979"/>
              <a:gd name="T32" fmla="*/ 2147483647 w 1227"/>
              <a:gd name="T33" fmla="*/ 2147483647 h 979"/>
              <a:gd name="T34" fmla="*/ 2147483647 w 1227"/>
              <a:gd name="T35" fmla="*/ 2147483647 h 979"/>
              <a:gd name="T36" fmla="*/ 2147483647 w 1227"/>
              <a:gd name="T37" fmla="*/ 2147483647 h 979"/>
              <a:gd name="T38" fmla="*/ 2147483647 w 1227"/>
              <a:gd name="T39" fmla="*/ 2147483647 h 979"/>
              <a:gd name="T40" fmla="*/ 2147483647 w 1227"/>
              <a:gd name="T41" fmla="*/ 2147483647 h 979"/>
              <a:gd name="T42" fmla="*/ 2147483647 w 1227"/>
              <a:gd name="T43" fmla="*/ 2147483647 h 979"/>
              <a:gd name="T44" fmla="*/ 2147483647 w 1227"/>
              <a:gd name="T45" fmla="*/ 2147483647 h 979"/>
              <a:gd name="T46" fmla="*/ 2147483647 w 1227"/>
              <a:gd name="T47" fmla="*/ 2147483647 h 979"/>
              <a:gd name="T48" fmla="*/ 2147483647 w 1227"/>
              <a:gd name="T49" fmla="*/ 2147483647 h 979"/>
              <a:gd name="T50" fmla="*/ 2147483647 w 1227"/>
              <a:gd name="T51" fmla="*/ 2147483647 h 979"/>
              <a:gd name="T52" fmla="*/ 2147483647 w 1227"/>
              <a:gd name="T53" fmla="*/ 2147483647 h 979"/>
              <a:gd name="T54" fmla="*/ 2147483647 w 1227"/>
              <a:gd name="T55" fmla="*/ 2147483647 h 979"/>
              <a:gd name="T56" fmla="*/ 2147483647 w 1227"/>
              <a:gd name="T57" fmla="*/ 2147483647 h 979"/>
              <a:gd name="T58" fmla="*/ 0 w 1227"/>
              <a:gd name="T59" fmla="*/ 2147483647 h 979"/>
              <a:gd name="T60" fmla="*/ 2147483647 w 1227"/>
              <a:gd name="T61" fmla="*/ 2147483647 h 979"/>
              <a:gd name="T62" fmla="*/ 2147483647 w 1227"/>
              <a:gd name="T63" fmla="*/ 2147483647 h 979"/>
              <a:gd name="T64" fmla="*/ 2147483647 w 1227"/>
              <a:gd name="T65" fmla="*/ 2147483647 h 979"/>
              <a:gd name="T66" fmla="*/ 2147483647 w 1227"/>
              <a:gd name="T67" fmla="*/ 2147483647 h 979"/>
              <a:gd name="T68" fmla="*/ 2147483647 w 1227"/>
              <a:gd name="T69" fmla="*/ 2147483647 h 979"/>
              <a:gd name="T70" fmla="*/ 2147483647 w 1227"/>
              <a:gd name="T71" fmla="*/ 2147483647 h 979"/>
              <a:gd name="T72" fmla="*/ 2147483647 w 1227"/>
              <a:gd name="T73" fmla="*/ 2147483647 h 979"/>
              <a:gd name="T74" fmla="*/ 2147483647 w 1227"/>
              <a:gd name="T75" fmla="*/ 2147483647 h 979"/>
              <a:gd name="T76" fmla="*/ 2147483647 w 1227"/>
              <a:gd name="T77" fmla="*/ 2147483647 h 979"/>
              <a:gd name="T78" fmla="*/ 2147483647 w 1227"/>
              <a:gd name="T79" fmla="*/ 2147483647 h 979"/>
              <a:gd name="T80" fmla="*/ 2147483647 w 1227"/>
              <a:gd name="T81" fmla="*/ 2147483647 h 979"/>
              <a:gd name="T82" fmla="*/ 2147483647 w 1227"/>
              <a:gd name="T83" fmla="*/ 2147483647 h 979"/>
              <a:gd name="T84" fmla="*/ 2147483647 w 1227"/>
              <a:gd name="T85" fmla="*/ 2147483647 h 979"/>
              <a:gd name="T86" fmla="*/ 2147483647 w 1227"/>
              <a:gd name="T87" fmla="*/ 2147483647 h 979"/>
              <a:gd name="T88" fmla="*/ 2147483647 w 1227"/>
              <a:gd name="T89" fmla="*/ 2147483647 h 979"/>
              <a:gd name="T90" fmla="*/ 2147483647 w 1227"/>
              <a:gd name="T91" fmla="*/ 2147483647 h 979"/>
              <a:gd name="T92" fmla="*/ 2147483647 w 1227"/>
              <a:gd name="T93" fmla="*/ 2147483647 h 979"/>
              <a:gd name="T94" fmla="*/ 2147483647 w 1227"/>
              <a:gd name="T95" fmla="*/ 2147483647 h 979"/>
              <a:gd name="T96" fmla="*/ 2147483647 w 1227"/>
              <a:gd name="T97" fmla="*/ 2147483647 h 979"/>
              <a:gd name="T98" fmla="*/ 2147483647 w 1227"/>
              <a:gd name="T99" fmla="*/ 2147483647 h 979"/>
              <a:gd name="T100" fmla="*/ 2147483647 w 1227"/>
              <a:gd name="T101" fmla="*/ 2147483647 h 979"/>
              <a:gd name="T102" fmla="*/ 2147483647 w 1227"/>
              <a:gd name="T103" fmla="*/ 2147483647 h 979"/>
              <a:gd name="T104" fmla="*/ 2147483647 w 1227"/>
              <a:gd name="T105" fmla="*/ 2147483647 h 979"/>
              <a:gd name="T106" fmla="*/ 2147483647 w 1227"/>
              <a:gd name="T107" fmla="*/ 2147483647 h 979"/>
              <a:gd name="T108" fmla="*/ 2147483647 w 1227"/>
              <a:gd name="T109" fmla="*/ 2147483647 h 979"/>
              <a:gd name="T110" fmla="*/ 2147483647 w 1227"/>
              <a:gd name="T111" fmla="*/ 2147483647 h 979"/>
              <a:gd name="T112" fmla="*/ 2147483647 w 1227"/>
              <a:gd name="T113" fmla="*/ 2147483647 h 9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27"/>
              <a:gd name="T172" fmla="*/ 0 h 979"/>
              <a:gd name="T173" fmla="*/ 1227 w 1227"/>
              <a:gd name="T174" fmla="*/ 979 h 9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54" name="Freeform 481"/>
          <p:cNvSpPr>
            <a:spLocks/>
          </p:cNvSpPr>
          <p:nvPr>
            <p:custDataLst>
              <p:tags r:id="rId325"/>
            </p:custDataLst>
          </p:nvPr>
        </p:nvSpPr>
        <p:spPr bwMode="auto">
          <a:xfrm>
            <a:off x="4841875" y="2479675"/>
            <a:ext cx="174625" cy="158750"/>
          </a:xfrm>
          <a:custGeom>
            <a:avLst/>
            <a:gdLst>
              <a:gd name="T0" fmla="*/ 2147483647 w 405"/>
              <a:gd name="T1" fmla="*/ 2147483647 h 302"/>
              <a:gd name="T2" fmla="*/ 2147483647 w 405"/>
              <a:gd name="T3" fmla="*/ 2147483647 h 302"/>
              <a:gd name="T4" fmla="*/ 2147483647 w 405"/>
              <a:gd name="T5" fmla="*/ 2147483647 h 302"/>
              <a:gd name="T6" fmla="*/ 2147483647 w 405"/>
              <a:gd name="T7" fmla="*/ 2147483647 h 302"/>
              <a:gd name="T8" fmla="*/ 2147483647 w 405"/>
              <a:gd name="T9" fmla="*/ 2147483647 h 302"/>
              <a:gd name="T10" fmla="*/ 2147483647 w 405"/>
              <a:gd name="T11" fmla="*/ 2147483647 h 302"/>
              <a:gd name="T12" fmla="*/ 2147483647 w 405"/>
              <a:gd name="T13" fmla="*/ 2147483647 h 302"/>
              <a:gd name="T14" fmla="*/ 2147483647 w 405"/>
              <a:gd name="T15" fmla="*/ 2147483647 h 302"/>
              <a:gd name="T16" fmla="*/ 2147483647 w 405"/>
              <a:gd name="T17" fmla="*/ 2147483647 h 302"/>
              <a:gd name="T18" fmla="*/ 2147483647 w 405"/>
              <a:gd name="T19" fmla="*/ 2147483647 h 302"/>
              <a:gd name="T20" fmla="*/ 2147483647 w 405"/>
              <a:gd name="T21" fmla="*/ 2147483647 h 302"/>
              <a:gd name="T22" fmla="*/ 2147483647 w 405"/>
              <a:gd name="T23" fmla="*/ 2147483647 h 302"/>
              <a:gd name="T24" fmla="*/ 2147483647 w 405"/>
              <a:gd name="T25" fmla="*/ 2147483647 h 302"/>
              <a:gd name="T26" fmla="*/ 2147483647 w 405"/>
              <a:gd name="T27" fmla="*/ 2147483647 h 302"/>
              <a:gd name="T28" fmla="*/ 2147483647 w 405"/>
              <a:gd name="T29" fmla="*/ 2147483647 h 302"/>
              <a:gd name="T30" fmla="*/ 2147483647 w 405"/>
              <a:gd name="T31" fmla="*/ 2147483647 h 302"/>
              <a:gd name="T32" fmla="*/ 2147483647 w 405"/>
              <a:gd name="T33" fmla="*/ 2147483647 h 302"/>
              <a:gd name="T34" fmla="*/ 2147483647 w 405"/>
              <a:gd name="T35" fmla="*/ 2147483647 h 302"/>
              <a:gd name="T36" fmla="*/ 2147483647 w 405"/>
              <a:gd name="T37" fmla="*/ 2147483647 h 302"/>
              <a:gd name="T38" fmla="*/ 2147483647 w 405"/>
              <a:gd name="T39" fmla="*/ 2147483647 h 302"/>
              <a:gd name="T40" fmla="*/ 2147483647 w 405"/>
              <a:gd name="T41" fmla="*/ 2147483647 h 302"/>
              <a:gd name="T42" fmla="*/ 2147483647 w 405"/>
              <a:gd name="T43" fmla="*/ 2147483647 h 302"/>
              <a:gd name="T44" fmla="*/ 2147483647 w 405"/>
              <a:gd name="T45" fmla="*/ 2147483647 h 302"/>
              <a:gd name="T46" fmla="*/ 2147483647 w 405"/>
              <a:gd name="T47" fmla="*/ 2147483647 h 302"/>
              <a:gd name="T48" fmla="*/ 2147483647 w 405"/>
              <a:gd name="T49" fmla="*/ 2147483647 h 302"/>
              <a:gd name="T50" fmla="*/ 2147483647 w 405"/>
              <a:gd name="T51" fmla="*/ 2147483647 h 302"/>
              <a:gd name="T52" fmla="*/ 2147483647 w 405"/>
              <a:gd name="T53" fmla="*/ 2147483647 h 302"/>
              <a:gd name="T54" fmla="*/ 2147483647 w 405"/>
              <a:gd name="T55" fmla="*/ 2147483647 h 302"/>
              <a:gd name="T56" fmla="*/ 2147483647 w 405"/>
              <a:gd name="T57" fmla="*/ 2147483647 h 302"/>
              <a:gd name="T58" fmla="*/ 2147483647 w 405"/>
              <a:gd name="T59" fmla="*/ 2147483647 h 302"/>
              <a:gd name="T60" fmla="*/ 2147483647 w 405"/>
              <a:gd name="T61" fmla="*/ 2147483647 h 302"/>
              <a:gd name="T62" fmla="*/ 2147483647 w 405"/>
              <a:gd name="T63" fmla="*/ 2147483647 h 302"/>
              <a:gd name="T64" fmla="*/ 2147483647 w 405"/>
              <a:gd name="T65" fmla="*/ 2147483647 h 302"/>
              <a:gd name="T66" fmla="*/ 2147483647 w 405"/>
              <a:gd name="T67" fmla="*/ 2147483647 h 302"/>
              <a:gd name="T68" fmla="*/ 2147483647 w 405"/>
              <a:gd name="T69" fmla="*/ 2147483647 h 302"/>
              <a:gd name="T70" fmla="*/ 2147483647 w 405"/>
              <a:gd name="T71" fmla="*/ 2147483647 h 302"/>
              <a:gd name="T72" fmla="*/ 2147483647 w 405"/>
              <a:gd name="T73" fmla="*/ 2147483647 h 302"/>
              <a:gd name="T74" fmla="*/ 2147483647 w 405"/>
              <a:gd name="T75" fmla="*/ 2147483647 h 302"/>
              <a:gd name="T76" fmla="*/ 2147483647 w 405"/>
              <a:gd name="T77" fmla="*/ 2147483647 h 302"/>
              <a:gd name="T78" fmla="*/ 2147483647 w 405"/>
              <a:gd name="T79" fmla="*/ 2147483647 h 302"/>
              <a:gd name="T80" fmla="*/ 2147483647 w 405"/>
              <a:gd name="T81" fmla="*/ 2147483647 h 302"/>
              <a:gd name="T82" fmla="*/ 2147483647 w 405"/>
              <a:gd name="T83" fmla="*/ 2147483647 h 302"/>
              <a:gd name="T84" fmla="*/ 2147483647 w 405"/>
              <a:gd name="T85" fmla="*/ 2147483647 h 302"/>
              <a:gd name="T86" fmla="*/ 2147483647 w 405"/>
              <a:gd name="T87" fmla="*/ 2147483647 h 302"/>
              <a:gd name="T88" fmla="*/ 2147483647 w 405"/>
              <a:gd name="T89" fmla="*/ 2147483647 h 302"/>
              <a:gd name="T90" fmla="*/ 2147483647 w 405"/>
              <a:gd name="T91" fmla="*/ 2147483647 h 3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05"/>
              <a:gd name="T139" fmla="*/ 0 h 302"/>
              <a:gd name="T140" fmla="*/ 405 w 405"/>
              <a:gd name="T141" fmla="*/ 302 h 30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5" name="Freeform 482"/>
          <p:cNvSpPr>
            <a:spLocks/>
          </p:cNvSpPr>
          <p:nvPr>
            <p:custDataLst>
              <p:tags r:id="rId326"/>
            </p:custDataLst>
          </p:nvPr>
        </p:nvSpPr>
        <p:spPr bwMode="auto">
          <a:xfrm>
            <a:off x="5448300" y="2439988"/>
            <a:ext cx="331788" cy="290512"/>
          </a:xfrm>
          <a:custGeom>
            <a:avLst/>
            <a:gdLst>
              <a:gd name="T0" fmla="*/ 2147483647 w 764"/>
              <a:gd name="T1" fmla="*/ 2147483647 h 555"/>
              <a:gd name="T2" fmla="*/ 2147483647 w 764"/>
              <a:gd name="T3" fmla="*/ 2147483647 h 555"/>
              <a:gd name="T4" fmla="*/ 2147483647 w 764"/>
              <a:gd name="T5" fmla="*/ 2147483647 h 555"/>
              <a:gd name="T6" fmla="*/ 2147483647 w 764"/>
              <a:gd name="T7" fmla="*/ 2147483647 h 555"/>
              <a:gd name="T8" fmla="*/ 2147483647 w 764"/>
              <a:gd name="T9" fmla="*/ 2147483647 h 555"/>
              <a:gd name="T10" fmla="*/ 2147483647 w 764"/>
              <a:gd name="T11" fmla="*/ 2147483647 h 555"/>
              <a:gd name="T12" fmla="*/ 2147483647 w 764"/>
              <a:gd name="T13" fmla="*/ 2147483647 h 555"/>
              <a:gd name="T14" fmla="*/ 2147483647 w 764"/>
              <a:gd name="T15" fmla="*/ 2147483647 h 555"/>
              <a:gd name="T16" fmla="*/ 2147483647 w 764"/>
              <a:gd name="T17" fmla="*/ 2147483647 h 555"/>
              <a:gd name="T18" fmla="*/ 2147483647 w 764"/>
              <a:gd name="T19" fmla="*/ 2147483647 h 555"/>
              <a:gd name="T20" fmla="*/ 2147483647 w 764"/>
              <a:gd name="T21" fmla="*/ 2147483647 h 555"/>
              <a:gd name="T22" fmla="*/ 2147483647 w 764"/>
              <a:gd name="T23" fmla="*/ 2147483647 h 555"/>
              <a:gd name="T24" fmla="*/ 2147483647 w 764"/>
              <a:gd name="T25" fmla="*/ 2147483647 h 555"/>
              <a:gd name="T26" fmla="*/ 2147483647 w 764"/>
              <a:gd name="T27" fmla="*/ 2147483647 h 555"/>
              <a:gd name="T28" fmla="*/ 2147483647 w 764"/>
              <a:gd name="T29" fmla="*/ 2147483647 h 555"/>
              <a:gd name="T30" fmla="*/ 2147483647 w 764"/>
              <a:gd name="T31" fmla="*/ 2147483647 h 555"/>
              <a:gd name="T32" fmla="*/ 2147483647 w 764"/>
              <a:gd name="T33" fmla="*/ 2147483647 h 555"/>
              <a:gd name="T34" fmla="*/ 2147483647 w 764"/>
              <a:gd name="T35" fmla="*/ 2147483647 h 555"/>
              <a:gd name="T36" fmla="*/ 2147483647 w 764"/>
              <a:gd name="T37" fmla="*/ 2147483647 h 555"/>
              <a:gd name="T38" fmla="*/ 2147483647 w 764"/>
              <a:gd name="T39" fmla="*/ 2147483647 h 555"/>
              <a:gd name="T40" fmla="*/ 2147483647 w 764"/>
              <a:gd name="T41" fmla="*/ 2147483647 h 555"/>
              <a:gd name="T42" fmla="*/ 2147483647 w 764"/>
              <a:gd name="T43" fmla="*/ 2147483647 h 555"/>
              <a:gd name="T44" fmla="*/ 2147483647 w 764"/>
              <a:gd name="T45" fmla="*/ 2147483647 h 555"/>
              <a:gd name="T46" fmla="*/ 2147483647 w 764"/>
              <a:gd name="T47" fmla="*/ 2147483647 h 555"/>
              <a:gd name="T48" fmla="*/ 2147483647 w 764"/>
              <a:gd name="T49" fmla="*/ 2147483647 h 555"/>
              <a:gd name="T50" fmla="*/ 2147483647 w 764"/>
              <a:gd name="T51" fmla="*/ 2147483647 h 555"/>
              <a:gd name="T52" fmla="*/ 2147483647 w 764"/>
              <a:gd name="T53" fmla="*/ 2147483647 h 555"/>
              <a:gd name="T54" fmla="*/ 2147483647 w 764"/>
              <a:gd name="T55" fmla="*/ 2147483647 h 555"/>
              <a:gd name="T56" fmla="*/ 2147483647 w 764"/>
              <a:gd name="T57" fmla="*/ 2147483647 h 555"/>
              <a:gd name="T58" fmla="*/ 2147483647 w 764"/>
              <a:gd name="T59" fmla="*/ 2147483647 h 555"/>
              <a:gd name="T60" fmla="*/ 2147483647 w 764"/>
              <a:gd name="T61" fmla="*/ 2147483647 h 555"/>
              <a:gd name="T62" fmla="*/ 2147483647 w 764"/>
              <a:gd name="T63" fmla="*/ 2147483647 h 555"/>
              <a:gd name="T64" fmla="*/ 2147483647 w 764"/>
              <a:gd name="T65" fmla="*/ 2147483647 h 555"/>
              <a:gd name="T66" fmla="*/ 2147483647 w 764"/>
              <a:gd name="T67" fmla="*/ 2147483647 h 555"/>
              <a:gd name="T68" fmla="*/ 2147483647 w 764"/>
              <a:gd name="T69" fmla="*/ 2147483647 h 555"/>
              <a:gd name="T70" fmla="*/ 2147483647 w 764"/>
              <a:gd name="T71" fmla="*/ 2147483647 h 555"/>
              <a:gd name="T72" fmla="*/ 2147483647 w 764"/>
              <a:gd name="T73" fmla="*/ 2147483647 h 555"/>
              <a:gd name="T74" fmla="*/ 2147483647 w 764"/>
              <a:gd name="T75" fmla="*/ 2147483647 h 555"/>
              <a:gd name="T76" fmla="*/ 2147483647 w 764"/>
              <a:gd name="T77" fmla="*/ 2147483647 h 555"/>
              <a:gd name="T78" fmla="*/ 2147483647 w 764"/>
              <a:gd name="T79" fmla="*/ 2147483647 h 555"/>
              <a:gd name="T80" fmla="*/ 2147483647 w 764"/>
              <a:gd name="T81" fmla="*/ 2147483647 h 555"/>
              <a:gd name="T82" fmla="*/ 2147483647 w 764"/>
              <a:gd name="T83" fmla="*/ 2147483647 h 555"/>
              <a:gd name="T84" fmla="*/ 2147483647 w 764"/>
              <a:gd name="T85" fmla="*/ 2147483647 h 555"/>
              <a:gd name="T86" fmla="*/ 2147483647 w 764"/>
              <a:gd name="T87" fmla="*/ 2147483647 h 555"/>
              <a:gd name="T88" fmla="*/ 2147483647 w 764"/>
              <a:gd name="T89" fmla="*/ 2147483647 h 555"/>
              <a:gd name="T90" fmla="*/ 2147483647 w 764"/>
              <a:gd name="T91" fmla="*/ 2147483647 h 555"/>
              <a:gd name="T92" fmla="*/ 2147483647 w 764"/>
              <a:gd name="T93" fmla="*/ 2147483647 h 555"/>
              <a:gd name="T94" fmla="*/ 2147483647 w 764"/>
              <a:gd name="T95" fmla="*/ 2147483647 h 555"/>
              <a:gd name="T96" fmla="*/ 2147483647 w 764"/>
              <a:gd name="T97" fmla="*/ 2147483647 h 555"/>
              <a:gd name="T98" fmla="*/ 2147483647 w 764"/>
              <a:gd name="T99" fmla="*/ 2147483647 h 555"/>
              <a:gd name="T100" fmla="*/ 2147483647 w 764"/>
              <a:gd name="T101" fmla="*/ 2147483647 h 555"/>
              <a:gd name="T102" fmla="*/ 2147483647 w 764"/>
              <a:gd name="T103" fmla="*/ 2147483647 h 555"/>
              <a:gd name="T104" fmla="*/ 2147483647 w 764"/>
              <a:gd name="T105" fmla="*/ 2147483647 h 555"/>
              <a:gd name="T106" fmla="*/ 2147483647 w 764"/>
              <a:gd name="T107" fmla="*/ 2147483647 h 555"/>
              <a:gd name="T108" fmla="*/ 2147483647 w 764"/>
              <a:gd name="T109" fmla="*/ 2147483647 h 555"/>
              <a:gd name="T110" fmla="*/ 2147483647 w 764"/>
              <a:gd name="T111" fmla="*/ 2147483647 h 555"/>
              <a:gd name="T112" fmla="*/ 2147483647 w 764"/>
              <a:gd name="T113" fmla="*/ 2147483647 h 555"/>
              <a:gd name="T114" fmla="*/ 2147483647 w 764"/>
              <a:gd name="T115" fmla="*/ 2147483647 h 555"/>
              <a:gd name="T116" fmla="*/ 2147483647 w 764"/>
              <a:gd name="T117" fmla="*/ 2147483647 h 555"/>
              <a:gd name="T118" fmla="*/ 0 w 764"/>
              <a:gd name="T119" fmla="*/ 2147483647 h 555"/>
              <a:gd name="T120" fmla="*/ 2147483647 w 764"/>
              <a:gd name="T121" fmla="*/ 2147483647 h 555"/>
              <a:gd name="T122" fmla="*/ 2147483647 w 764"/>
              <a:gd name="T123" fmla="*/ 2147483647 h 555"/>
              <a:gd name="T124" fmla="*/ 2147483647 w 764"/>
              <a:gd name="T125" fmla="*/ 2147483647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64"/>
              <a:gd name="T190" fmla="*/ 0 h 555"/>
              <a:gd name="T191" fmla="*/ 764 w 764"/>
              <a:gd name="T192" fmla="*/ 555 h 5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6" name="Freeform 483"/>
          <p:cNvSpPr>
            <a:spLocks/>
          </p:cNvSpPr>
          <p:nvPr>
            <p:custDataLst>
              <p:tags r:id="rId327"/>
            </p:custDataLst>
          </p:nvPr>
        </p:nvSpPr>
        <p:spPr bwMode="auto">
          <a:xfrm>
            <a:off x="5480050" y="2489200"/>
            <a:ext cx="365125" cy="423863"/>
          </a:xfrm>
          <a:custGeom>
            <a:avLst/>
            <a:gdLst>
              <a:gd name="T0" fmla="*/ 2147483647 w 831"/>
              <a:gd name="T1" fmla="*/ 2147483647 h 812"/>
              <a:gd name="T2" fmla="*/ 2147483647 w 831"/>
              <a:gd name="T3" fmla="*/ 2147483647 h 812"/>
              <a:gd name="T4" fmla="*/ 2147483647 w 831"/>
              <a:gd name="T5" fmla="*/ 2147483647 h 812"/>
              <a:gd name="T6" fmla="*/ 2147483647 w 831"/>
              <a:gd name="T7" fmla="*/ 2147483647 h 812"/>
              <a:gd name="T8" fmla="*/ 2147483647 w 831"/>
              <a:gd name="T9" fmla="*/ 2147483647 h 812"/>
              <a:gd name="T10" fmla="*/ 2147483647 w 831"/>
              <a:gd name="T11" fmla="*/ 2147483647 h 812"/>
              <a:gd name="T12" fmla="*/ 2147483647 w 831"/>
              <a:gd name="T13" fmla="*/ 2147483647 h 812"/>
              <a:gd name="T14" fmla="*/ 2147483647 w 831"/>
              <a:gd name="T15" fmla="*/ 2147483647 h 812"/>
              <a:gd name="T16" fmla="*/ 2147483647 w 831"/>
              <a:gd name="T17" fmla="*/ 2147483647 h 812"/>
              <a:gd name="T18" fmla="*/ 2147483647 w 831"/>
              <a:gd name="T19" fmla="*/ 2147483647 h 812"/>
              <a:gd name="T20" fmla="*/ 2147483647 w 831"/>
              <a:gd name="T21" fmla="*/ 2147483647 h 812"/>
              <a:gd name="T22" fmla="*/ 2147483647 w 831"/>
              <a:gd name="T23" fmla="*/ 2147483647 h 812"/>
              <a:gd name="T24" fmla="*/ 2147483647 w 831"/>
              <a:gd name="T25" fmla="*/ 2147483647 h 812"/>
              <a:gd name="T26" fmla="*/ 2147483647 w 831"/>
              <a:gd name="T27" fmla="*/ 2147483647 h 812"/>
              <a:gd name="T28" fmla="*/ 2147483647 w 831"/>
              <a:gd name="T29" fmla="*/ 2147483647 h 812"/>
              <a:gd name="T30" fmla="*/ 2147483647 w 831"/>
              <a:gd name="T31" fmla="*/ 2147483647 h 812"/>
              <a:gd name="T32" fmla="*/ 2147483647 w 831"/>
              <a:gd name="T33" fmla="*/ 2147483647 h 812"/>
              <a:gd name="T34" fmla="*/ 2147483647 w 831"/>
              <a:gd name="T35" fmla="*/ 2147483647 h 812"/>
              <a:gd name="T36" fmla="*/ 2147483647 w 831"/>
              <a:gd name="T37" fmla="*/ 2147483647 h 812"/>
              <a:gd name="T38" fmla="*/ 2147483647 w 831"/>
              <a:gd name="T39" fmla="*/ 2147483647 h 812"/>
              <a:gd name="T40" fmla="*/ 2147483647 w 831"/>
              <a:gd name="T41" fmla="*/ 2147483647 h 812"/>
              <a:gd name="T42" fmla="*/ 2147483647 w 831"/>
              <a:gd name="T43" fmla="*/ 2147483647 h 812"/>
              <a:gd name="T44" fmla="*/ 2147483647 w 831"/>
              <a:gd name="T45" fmla="*/ 2147483647 h 812"/>
              <a:gd name="T46" fmla="*/ 2147483647 w 831"/>
              <a:gd name="T47" fmla="*/ 2147483647 h 812"/>
              <a:gd name="T48" fmla="*/ 2147483647 w 831"/>
              <a:gd name="T49" fmla="*/ 2147483647 h 812"/>
              <a:gd name="T50" fmla="*/ 2147483647 w 831"/>
              <a:gd name="T51" fmla="*/ 2147483647 h 812"/>
              <a:gd name="T52" fmla="*/ 2147483647 w 831"/>
              <a:gd name="T53" fmla="*/ 2147483647 h 812"/>
              <a:gd name="T54" fmla="*/ 2147483647 w 831"/>
              <a:gd name="T55" fmla="*/ 2147483647 h 812"/>
              <a:gd name="T56" fmla="*/ 2147483647 w 831"/>
              <a:gd name="T57" fmla="*/ 2147483647 h 812"/>
              <a:gd name="T58" fmla="*/ 2147483647 w 831"/>
              <a:gd name="T59" fmla="*/ 2147483647 h 812"/>
              <a:gd name="T60" fmla="*/ 2147483647 w 831"/>
              <a:gd name="T61" fmla="*/ 2147483647 h 812"/>
              <a:gd name="T62" fmla="*/ 2147483647 w 831"/>
              <a:gd name="T63" fmla="*/ 2147483647 h 812"/>
              <a:gd name="T64" fmla="*/ 2147483647 w 831"/>
              <a:gd name="T65" fmla="*/ 2147483647 h 812"/>
              <a:gd name="T66" fmla="*/ 2147483647 w 831"/>
              <a:gd name="T67" fmla="*/ 2147483647 h 812"/>
              <a:gd name="T68" fmla="*/ 2147483647 w 831"/>
              <a:gd name="T69" fmla="*/ 2147483647 h 812"/>
              <a:gd name="T70" fmla="*/ 2147483647 w 831"/>
              <a:gd name="T71" fmla="*/ 2147483647 h 812"/>
              <a:gd name="T72" fmla="*/ 2147483647 w 831"/>
              <a:gd name="T73" fmla="*/ 2147483647 h 812"/>
              <a:gd name="T74" fmla="*/ 2147483647 w 831"/>
              <a:gd name="T75" fmla="*/ 2147483647 h 812"/>
              <a:gd name="T76" fmla="*/ 2147483647 w 831"/>
              <a:gd name="T77" fmla="*/ 2147483647 h 812"/>
              <a:gd name="T78" fmla="*/ 2147483647 w 831"/>
              <a:gd name="T79" fmla="*/ 2147483647 h 812"/>
              <a:gd name="T80" fmla="*/ 2147483647 w 831"/>
              <a:gd name="T81" fmla="*/ 2147483647 h 812"/>
              <a:gd name="T82" fmla="*/ 2147483647 w 831"/>
              <a:gd name="T83" fmla="*/ 2147483647 h 812"/>
              <a:gd name="T84" fmla="*/ 2147483647 w 831"/>
              <a:gd name="T85" fmla="*/ 2147483647 h 812"/>
              <a:gd name="T86" fmla="*/ 2147483647 w 831"/>
              <a:gd name="T87" fmla="*/ 2147483647 h 812"/>
              <a:gd name="T88" fmla="*/ 2147483647 w 831"/>
              <a:gd name="T89" fmla="*/ 2147483647 h 812"/>
              <a:gd name="T90" fmla="*/ 2147483647 w 831"/>
              <a:gd name="T91" fmla="*/ 2147483647 h 812"/>
              <a:gd name="T92" fmla="*/ 2147483647 w 831"/>
              <a:gd name="T93" fmla="*/ 2147483647 h 812"/>
              <a:gd name="T94" fmla="*/ 2147483647 w 831"/>
              <a:gd name="T95" fmla="*/ 2147483647 h 812"/>
              <a:gd name="T96" fmla="*/ 2147483647 w 831"/>
              <a:gd name="T97" fmla="*/ 2147483647 h 812"/>
              <a:gd name="T98" fmla="*/ 2147483647 w 831"/>
              <a:gd name="T99" fmla="*/ 2147483647 h 812"/>
              <a:gd name="T100" fmla="*/ 2147483647 w 831"/>
              <a:gd name="T101" fmla="*/ 2147483647 h 812"/>
              <a:gd name="T102" fmla="*/ 2147483647 w 831"/>
              <a:gd name="T103" fmla="*/ 2147483647 h 812"/>
              <a:gd name="T104" fmla="*/ 2147483647 w 831"/>
              <a:gd name="T105" fmla="*/ 2147483647 h 812"/>
              <a:gd name="T106" fmla="*/ 2147483647 w 831"/>
              <a:gd name="T107" fmla="*/ 2147483647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31"/>
              <a:gd name="T163" fmla="*/ 0 h 812"/>
              <a:gd name="T164" fmla="*/ 831 w 831"/>
              <a:gd name="T165" fmla="*/ 812 h 81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7" name="Freeform 484"/>
          <p:cNvSpPr>
            <a:spLocks/>
          </p:cNvSpPr>
          <p:nvPr>
            <p:custDataLst>
              <p:tags r:id="rId328"/>
            </p:custDataLst>
          </p:nvPr>
        </p:nvSpPr>
        <p:spPr bwMode="auto">
          <a:xfrm>
            <a:off x="5851525" y="2527300"/>
            <a:ext cx="53975" cy="60325"/>
          </a:xfrm>
          <a:custGeom>
            <a:avLst/>
            <a:gdLst>
              <a:gd name="T0" fmla="*/ 0 w 133"/>
              <a:gd name="T1" fmla="*/ 2147483647 h 117"/>
              <a:gd name="T2" fmla="*/ 2147483647 w 133"/>
              <a:gd name="T3" fmla="*/ 0 h 117"/>
              <a:gd name="T4" fmla="*/ 2147483647 w 133"/>
              <a:gd name="T5" fmla="*/ 2147483647 h 117"/>
              <a:gd name="T6" fmla="*/ 2147483647 w 133"/>
              <a:gd name="T7" fmla="*/ 2147483647 h 117"/>
              <a:gd name="T8" fmla="*/ 2147483647 w 133"/>
              <a:gd name="T9" fmla="*/ 2147483647 h 117"/>
              <a:gd name="T10" fmla="*/ 2147483647 w 133"/>
              <a:gd name="T11" fmla="*/ 2147483647 h 117"/>
              <a:gd name="T12" fmla="*/ 2147483647 w 133"/>
              <a:gd name="T13" fmla="*/ 2147483647 h 117"/>
              <a:gd name="T14" fmla="*/ 2147483647 w 133"/>
              <a:gd name="T15" fmla="*/ 2147483647 h 117"/>
              <a:gd name="T16" fmla="*/ 2147483647 w 133"/>
              <a:gd name="T17" fmla="*/ 2147483647 h 117"/>
              <a:gd name="T18" fmla="*/ 2147483647 w 133"/>
              <a:gd name="T19" fmla="*/ 2147483647 h 117"/>
              <a:gd name="T20" fmla="*/ 2147483647 w 133"/>
              <a:gd name="T21" fmla="*/ 2147483647 h 117"/>
              <a:gd name="T22" fmla="*/ 2147483647 w 133"/>
              <a:gd name="T23" fmla="*/ 2147483647 h 117"/>
              <a:gd name="T24" fmla="*/ 2147483647 w 133"/>
              <a:gd name="T25" fmla="*/ 2147483647 h 117"/>
              <a:gd name="T26" fmla="*/ 2147483647 w 133"/>
              <a:gd name="T27" fmla="*/ 2147483647 h 117"/>
              <a:gd name="T28" fmla="*/ 2147483647 w 133"/>
              <a:gd name="T29" fmla="*/ 2147483647 h 117"/>
              <a:gd name="T30" fmla="*/ 2147483647 w 133"/>
              <a:gd name="T31" fmla="*/ 2147483647 h 117"/>
              <a:gd name="T32" fmla="*/ 2147483647 w 133"/>
              <a:gd name="T33" fmla="*/ 2147483647 h 117"/>
              <a:gd name="T34" fmla="*/ 2147483647 w 133"/>
              <a:gd name="T35" fmla="*/ 2147483647 h 117"/>
              <a:gd name="T36" fmla="*/ 2147483647 w 133"/>
              <a:gd name="T37" fmla="*/ 2147483647 h 117"/>
              <a:gd name="T38" fmla="*/ 2147483647 w 133"/>
              <a:gd name="T39" fmla="*/ 2147483647 h 117"/>
              <a:gd name="T40" fmla="*/ 2147483647 w 133"/>
              <a:gd name="T41" fmla="*/ 2147483647 h 117"/>
              <a:gd name="T42" fmla="*/ 2147483647 w 133"/>
              <a:gd name="T43" fmla="*/ 2147483647 h 117"/>
              <a:gd name="T44" fmla="*/ 2147483647 w 133"/>
              <a:gd name="T45" fmla="*/ 2147483647 h 117"/>
              <a:gd name="T46" fmla="*/ 2147483647 w 133"/>
              <a:gd name="T47" fmla="*/ 2147483647 h 117"/>
              <a:gd name="T48" fmla="*/ 2147483647 w 133"/>
              <a:gd name="T49" fmla="*/ 2147483647 h 117"/>
              <a:gd name="T50" fmla="*/ 0 w 133"/>
              <a:gd name="T51" fmla="*/ 2147483647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3"/>
              <a:gd name="T79" fmla="*/ 0 h 117"/>
              <a:gd name="T80" fmla="*/ 133 w 133"/>
              <a:gd name="T81" fmla="*/ 117 h 11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8" name="Freeform 485"/>
          <p:cNvSpPr>
            <a:spLocks/>
          </p:cNvSpPr>
          <p:nvPr>
            <p:custDataLst>
              <p:tags r:id="rId329"/>
            </p:custDataLst>
          </p:nvPr>
        </p:nvSpPr>
        <p:spPr bwMode="auto">
          <a:xfrm>
            <a:off x="5561013" y="2371725"/>
            <a:ext cx="207962" cy="122238"/>
          </a:xfrm>
          <a:custGeom>
            <a:avLst/>
            <a:gdLst>
              <a:gd name="T0" fmla="*/ 2147483647 w 471"/>
              <a:gd name="T1" fmla="*/ 2147483647 h 234"/>
              <a:gd name="T2" fmla="*/ 2147483647 w 471"/>
              <a:gd name="T3" fmla="*/ 2147483647 h 234"/>
              <a:gd name="T4" fmla="*/ 2147483647 w 471"/>
              <a:gd name="T5" fmla="*/ 2147483647 h 234"/>
              <a:gd name="T6" fmla="*/ 2147483647 w 471"/>
              <a:gd name="T7" fmla="*/ 2147483647 h 234"/>
              <a:gd name="T8" fmla="*/ 2147483647 w 471"/>
              <a:gd name="T9" fmla="*/ 2147483647 h 234"/>
              <a:gd name="T10" fmla="*/ 2147483647 w 471"/>
              <a:gd name="T11" fmla="*/ 2147483647 h 234"/>
              <a:gd name="T12" fmla="*/ 2147483647 w 471"/>
              <a:gd name="T13" fmla="*/ 2147483647 h 234"/>
              <a:gd name="T14" fmla="*/ 2147483647 w 471"/>
              <a:gd name="T15" fmla="*/ 2147483647 h 234"/>
              <a:gd name="T16" fmla="*/ 2147483647 w 471"/>
              <a:gd name="T17" fmla="*/ 2147483647 h 234"/>
              <a:gd name="T18" fmla="*/ 2147483647 w 471"/>
              <a:gd name="T19" fmla="*/ 2147483647 h 234"/>
              <a:gd name="T20" fmla="*/ 2147483647 w 471"/>
              <a:gd name="T21" fmla="*/ 2147483647 h 234"/>
              <a:gd name="T22" fmla="*/ 2147483647 w 471"/>
              <a:gd name="T23" fmla="*/ 2147483647 h 234"/>
              <a:gd name="T24" fmla="*/ 2147483647 w 471"/>
              <a:gd name="T25" fmla="*/ 2147483647 h 234"/>
              <a:gd name="T26" fmla="*/ 2147483647 w 471"/>
              <a:gd name="T27" fmla="*/ 2147483647 h 234"/>
              <a:gd name="T28" fmla="*/ 2147483647 w 471"/>
              <a:gd name="T29" fmla="*/ 2147483647 h 234"/>
              <a:gd name="T30" fmla="*/ 2147483647 w 471"/>
              <a:gd name="T31" fmla="*/ 2147483647 h 234"/>
              <a:gd name="T32" fmla="*/ 2147483647 w 471"/>
              <a:gd name="T33" fmla="*/ 2147483647 h 234"/>
              <a:gd name="T34" fmla="*/ 2147483647 w 471"/>
              <a:gd name="T35" fmla="*/ 2147483647 h 234"/>
              <a:gd name="T36" fmla="*/ 2147483647 w 471"/>
              <a:gd name="T37" fmla="*/ 2147483647 h 234"/>
              <a:gd name="T38" fmla="*/ 2147483647 w 471"/>
              <a:gd name="T39" fmla="*/ 2147483647 h 234"/>
              <a:gd name="T40" fmla="*/ 2147483647 w 471"/>
              <a:gd name="T41" fmla="*/ 2147483647 h 234"/>
              <a:gd name="T42" fmla="*/ 2147483647 w 471"/>
              <a:gd name="T43" fmla="*/ 2147483647 h 234"/>
              <a:gd name="T44" fmla="*/ 2147483647 w 471"/>
              <a:gd name="T45" fmla="*/ 2147483647 h 234"/>
              <a:gd name="T46" fmla="*/ 2147483647 w 471"/>
              <a:gd name="T47" fmla="*/ 2147483647 h 234"/>
              <a:gd name="T48" fmla="*/ 2147483647 w 471"/>
              <a:gd name="T49" fmla="*/ 2147483647 h 234"/>
              <a:gd name="T50" fmla="*/ 2147483647 w 471"/>
              <a:gd name="T51" fmla="*/ 2147483647 h 234"/>
              <a:gd name="T52" fmla="*/ 2147483647 w 471"/>
              <a:gd name="T53" fmla="*/ 2147483647 h 234"/>
              <a:gd name="T54" fmla="*/ 2147483647 w 471"/>
              <a:gd name="T55" fmla="*/ 2147483647 h 234"/>
              <a:gd name="T56" fmla="*/ 2147483647 w 471"/>
              <a:gd name="T57" fmla="*/ 2147483647 h 234"/>
              <a:gd name="T58" fmla="*/ 2147483647 w 471"/>
              <a:gd name="T59" fmla="*/ 2147483647 h 234"/>
              <a:gd name="T60" fmla="*/ 2147483647 w 471"/>
              <a:gd name="T61" fmla="*/ 2147483647 h 234"/>
              <a:gd name="T62" fmla="*/ 2147483647 w 471"/>
              <a:gd name="T63" fmla="*/ 2147483647 h 234"/>
              <a:gd name="T64" fmla="*/ 2147483647 w 471"/>
              <a:gd name="T65" fmla="*/ 2147483647 h 234"/>
              <a:gd name="T66" fmla="*/ 2147483647 w 471"/>
              <a:gd name="T67" fmla="*/ 2147483647 h 234"/>
              <a:gd name="T68" fmla="*/ 2147483647 w 471"/>
              <a:gd name="T69" fmla="*/ 2147483647 h 234"/>
              <a:gd name="T70" fmla="*/ 2147483647 w 471"/>
              <a:gd name="T71" fmla="*/ 2147483647 h 234"/>
              <a:gd name="T72" fmla="*/ 2147483647 w 471"/>
              <a:gd name="T73" fmla="*/ 2147483647 h 234"/>
              <a:gd name="T74" fmla="*/ 2147483647 w 471"/>
              <a:gd name="T75" fmla="*/ 2147483647 h 234"/>
              <a:gd name="T76" fmla="*/ 2147483647 w 471"/>
              <a:gd name="T77" fmla="*/ 2147483647 h 234"/>
              <a:gd name="T78" fmla="*/ 0 w 471"/>
              <a:gd name="T79" fmla="*/ 2147483647 h 234"/>
              <a:gd name="T80" fmla="*/ 2147483647 w 471"/>
              <a:gd name="T81" fmla="*/ 2147483647 h 234"/>
              <a:gd name="T82" fmla="*/ 2147483647 w 471"/>
              <a:gd name="T83" fmla="*/ 2147483647 h 234"/>
              <a:gd name="T84" fmla="*/ 2147483647 w 471"/>
              <a:gd name="T85" fmla="*/ 0 h 234"/>
              <a:gd name="T86" fmla="*/ 2147483647 w 471"/>
              <a:gd name="T87" fmla="*/ 2147483647 h 2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71"/>
              <a:gd name="T133" fmla="*/ 0 h 234"/>
              <a:gd name="T134" fmla="*/ 471 w 471"/>
              <a:gd name="T135" fmla="*/ 234 h 2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FFFF99"/>
          </a:soli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59" name="Freeform 486"/>
          <p:cNvSpPr>
            <a:spLocks/>
          </p:cNvSpPr>
          <p:nvPr>
            <p:custDataLst>
              <p:tags r:id="rId330"/>
            </p:custDataLst>
          </p:nvPr>
        </p:nvSpPr>
        <p:spPr bwMode="auto">
          <a:xfrm>
            <a:off x="5610225" y="2300288"/>
            <a:ext cx="225425" cy="125412"/>
          </a:xfrm>
          <a:custGeom>
            <a:avLst/>
            <a:gdLst>
              <a:gd name="T0" fmla="*/ 2147483647 w 525"/>
              <a:gd name="T1" fmla="*/ 2147483647 h 241"/>
              <a:gd name="T2" fmla="*/ 2147483647 w 525"/>
              <a:gd name="T3" fmla="*/ 2147483647 h 241"/>
              <a:gd name="T4" fmla="*/ 2147483647 w 525"/>
              <a:gd name="T5" fmla="*/ 2147483647 h 241"/>
              <a:gd name="T6" fmla="*/ 2147483647 w 525"/>
              <a:gd name="T7" fmla="*/ 2147483647 h 241"/>
              <a:gd name="T8" fmla="*/ 2147483647 w 525"/>
              <a:gd name="T9" fmla="*/ 2147483647 h 241"/>
              <a:gd name="T10" fmla="*/ 2147483647 w 525"/>
              <a:gd name="T11" fmla="*/ 2147483647 h 241"/>
              <a:gd name="T12" fmla="*/ 2147483647 w 525"/>
              <a:gd name="T13" fmla="*/ 2147483647 h 241"/>
              <a:gd name="T14" fmla="*/ 2147483647 w 525"/>
              <a:gd name="T15" fmla="*/ 0 h 241"/>
              <a:gd name="T16" fmla="*/ 2147483647 w 525"/>
              <a:gd name="T17" fmla="*/ 2147483647 h 241"/>
              <a:gd name="T18" fmla="*/ 2147483647 w 525"/>
              <a:gd name="T19" fmla="*/ 2147483647 h 241"/>
              <a:gd name="T20" fmla="*/ 2147483647 w 525"/>
              <a:gd name="T21" fmla="*/ 2147483647 h 241"/>
              <a:gd name="T22" fmla="*/ 2147483647 w 525"/>
              <a:gd name="T23" fmla="*/ 2147483647 h 241"/>
              <a:gd name="T24" fmla="*/ 2147483647 w 525"/>
              <a:gd name="T25" fmla="*/ 2147483647 h 241"/>
              <a:gd name="T26" fmla="*/ 2147483647 w 525"/>
              <a:gd name="T27" fmla="*/ 2147483647 h 241"/>
              <a:gd name="T28" fmla="*/ 2147483647 w 525"/>
              <a:gd name="T29" fmla="*/ 2147483647 h 241"/>
              <a:gd name="T30" fmla="*/ 2147483647 w 525"/>
              <a:gd name="T31" fmla="*/ 2147483647 h 241"/>
              <a:gd name="T32" fmla="*/ 2147483647 w 525"/>
              <a:gd name="T33" fmla="*/ 2147483647 h 241"/>
              <a:gd name="T34" fmla="*/ 2147483647 w 525"/>
              <a:gd name="T35" fmla="*/ 2147483647 h 241"/>
              <a:gd name="T36" fmla="*/ 2147483647 w 525"/>
              <a:gd name="T37" fmla="*/ 2147483647 h 241"/>
              <a:gd name="T38" fmla="*/ 2147483647 w 525"/>
              <a:gd name="T39" fmla="*/ 2147483647 h 241"/>
              <a:gd name="T40" fmla="*/ 2147483647 w 525"/>
              <a:gd name="T41" fmla="*/ 2147483647 h 241"/>
              <a:gd name="T42" fmla="*/ 2147483647 w 525"/>
              <a:gd name="T43" fmla="*/ 2147483647 h 241"/>
              <a:gd name="T44" fmla="*/ 2147483647 w 525"/>
              <a:gd name="T45" fmla="*/ 2147483647 h 241"/>
              <a:gd name="T46" fmla="*/ 2147483647 w 525"/>
              <a:gd name="T47" fmla="*/ 2147483647 h 241"/>
              <a:gd name="T48" fmla="*/ 2147483647 w 525"/>
              <a:gd name="T49" fmla="*/ 2147483647 h 241"/>
              <a:gd name="T50" fmla="*/ 2147483647 w 525"/>
              <a:gd name="T51" fmla="*/ 2147483647 h 241"/>
              <a:gd name="T52" fmla="*/ 2147483647 w 525"/>
              <a:gd name="T53" fmla="*/ 2147483647 h 241"/>
              <a:gd name="T54" fmla="*/ 2147483647 w 525"/>
              <a:gd name="T55" fmla="*/ 2147483647 h 241"/>
              <a:gd name="T56" fmla="*/ 2147483647 w 525"/>
              <a:gd name="T57" fmla="*/ 2147483647 h 241"/>
              <a:gd name="T58" fmla="*/ 2147483647 w 525"/>
              <a:gd name="T59" fmla="*/ 2147483647 h 241"/>
              <a:gd name="T60" fmla="*/ 2147483647 w 525"/>
              <a:gd name="T61" fmla="*/ 2147483647 h 241"/>
              <a:gd name="T62" fmla="*/ 2147483647 w 525"/>
              <a:gd name="T63" fmla="*/ 2147483647 h 2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25"/>
              <a:gd name="T97" fmla="*/ 0 h 241"/>
              <a:gd name="T98" fmla="*/ 525 w 525"/>
              <a:gd name="T99" fmla="*/ 241 h 2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FFFF99"/>
          </a:solid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0" name="Freeform 487"/>
          <p:cNvSpPr>
            <a:spLocks/>
          </p:cNvSpPr>
          <p:nvPr>
            <p:custDataLst>
              <p:tags r:id="rId331"/>
            </p:custDataLst>
          </p:nvPr>
        </p:nvSpPr>
        <p:spPr bwMode="auto">
          <a:xfrm>
            <a:off x="5295900" y="2862263"/>
            <a:ext cx="174625" cy="271462"/>
          </a:xfrm>
          <a:custGeom>
            <a:avLst/>
            <a:gdLst>
              <a:gd name="T0" fmla="*/ 2147483647 w 399"/>
              <a:gd name="T1" fmla="*/ 2147483647 h 518"/>
              <a:gd name="T2" fmla="*/ 2147483647 w 399"/>
              <a:gd name="T3" fmla="*/ 2147483647 h 518"/>
              <a:gd name="T4" fmla="*/ 2147483647 w 399"/>
              <a:gd name="T5" fmla="*/ 2147483647 h 518"/>
              <a:gd name="T6" fmla="*/ 2147483647 w 399"/>
              <a:gd name="T7" fmla="*/ 2147483647 h 518"/>
              <a:gd name="T8" fmla="*/ 2147483647 w 399"/>
              <a:gd name="T9" fmla="*/ 2147483647 h 518"/>
              <a:gd name="T10" fmla="*/ 2147483647 w 399"/>
              <a:gd name="T11" fmla="*/ 2147483647 h 518"/>
              <a:gd name="T12" fmla="*/ 2147483647 w 399"/>
              <a:gd name="T13" fmla="*/ 2147483647 h 518"/>
              <a:gd name="T14" fmla="*/ 2147483647 w 399"/>
              <a:gd name="T15" fmla="*/ 2147483647 h 518"/>
              <a:gd name="T16" fmla="*/ 2147483647 w 399"/>
              <a:gd name="T17" fmla="*/ 2147483647 h 518"/>
              <a:gd name="T18" fmla="*/ 2147483647 w 399"/>
              <a:gd name="T19" fmla="*/ 2147483647 h 518"/>
              <a:gd name="T20" fmla="*/ 2147483647 w 399"/>
              <a:gd name="T21" fmla="*/ 2147483647 h 518"/>
              <a:gd name="T22" fmla="*/ 2147483647 w 399"/>
              <a:gd name="T23" fmla="*/ 2147483647 h 518"/>
              <a:gd name="T24" fmla="*/ 2147483647 w 399"/>
              <a:gd name="T25" fmla="*/ 2147483647 h 518"/>
              <a:gd name="T26" fmla="*/ 2147483647 w 399"/>
              <a:gd name="T27" fmla="*/ 2147483647 h 518"/>
              <a:gd name="T28" fmla="*/ 2147483647 w 399"/>
              <a:gd name="T29" fmla="*/ 2147483647 h 518"/>
              <a:gd name="T30" fmla="*/ 2147483647 w 399"/>
              <a:gd name="T31" fmla="*/ 2147483647 h 518"/>
              <a:gd name="T32" fmla="*/ 2147483647 w 399"/>
              <a:gd name="T33" fmla="*/ 2147483647 h 518"/>
              <a:gd name="T34" fmla="*/ 2147483647 w 399"/>
              <a:gd name="T35" fmla="*/ 2147483647 h 518"/>
              <a:gd name="T36" fmla="*/ 2147483647 w 399"/>
              <a:gd name="T37" fmla="*/ 2147483647 h 518"/>
              <a:gd name="T38" fmla="*/ 2147483647 w 399"/>
              <a:gd name="T39" fmla="*/ 2147483647 h 518"/>
              <a:gd name="T40" fmla="*/ 2147483647 w 399"/>
              <a:gd name="T41" fmla="*/ 2147483647 h 518"/>
              <a:gd name="T42" fmla="*/ 2147483647 w 399"/>
              <a:gd name="T43" fmla="*/ 2147483647 h 518"/>
              <a:gd name="T44" fmla="*/ 2147483647 w 399"/>
              <a:gd name="T45" fmla="*/ 2147483647 h 518"/>
              <a:gd name="T46" fmla="*/ 2147483647 w 399"/>
              <a:gd name="T47" fmla="*/ 2147483647 h 518"/>
              <a:gd name="T48" fmla="*/ 2147483647 w 399"/>
              <a:gd name="T49" fmla="*/ 2147483647 h 518"/>
              <a:gd name="T50" fmla="*/ 2147483647 w 399"/>
              <a:gd name="T51" fmla="*/ 2147483647 h 518"/>
              <a:gd name="T52" fmla="*/ 2147483647 w 399"/>
              <a:gd name="T53" fmla="*/ 2147483647 h 518"/>
              <a:gd name="T54" fmla="*/ 2147483647 w 399"/>
              <a:gd name="T55" fmla="*/ 2147483647 h 518"/>
              <a:gd name="T56" fmla="*/ 2147483647 w 399"/>
              <a:gd name="T57" fmla="*/ 2147483647 h 518"/>
              <a:gd name="T58" fmla="*/ 2147483647 w 399"/>
              <a:gd name="T59" fmla="*/ 2147483647 h 518"/>
              <a:gd name="T60" fmla="*/ 2147483647 w 399"/>
              <a:gd name="T61" fmla="*/ 2147483647 h 518"/>
              <a:gd name="T62" fmla="*/ 2147483647 w 399"/>
              <a:gd name="T63" fmla="*/ 2147483647 h 518"/>
              <a:gd name="T64" fmla="*/ 2147483647 w 399"/>
              <a:gd name="T65" fmla="*/ 2147483647 h 518"/>
              <a:gd name="T66" fmla="*/ 2147483647 w 399"/>
              <a:gd name="T67" fmla="*/ 2147483647 h 518"/>
              <a:gd name="T68" fmla="*/ 2147483647 w 399"/>
              <a:gd name="T69" fmla="*/ 2147483647 h 518"/>
              <a:gd name="T70" fmla="*/ 2147483647 w 399"/>
              <a:gd name="T71" fmla="*/ 2147483647 h 518"/>
              <a:gd name="T72" fmla="*/ 2147483647 w 399"/>
              <a:gd name="T73" fmla="*/ 2147483647 h 518"/>
              <a:gd name="T74" fmla="*/ 2147483647 w 399"/>
              <a:gd name="T75" fmla="*/ 2147483647 h 518"/>
              <a:gd name="T76" fmla="*/ 2147483647 w 399"/>
              <a:gd name="T77" fmla="*/ 2147483647 h 518"/>
              <a:gd name="T78" fmla="*/ 2147483647 w 399"/>
              <a:gd name="T79" fmla="*/ 2147483647 h 518"/>
              <a:gd name="T80" fmla="*/ 2147483647 w 399"/>
              <a:gd name="T81" fmla="*/ 2147483647 h 518"/>
              <a:gd name="T82" fmla="*/ 2147483647 w 399"/>
              <a:gd name="T83" fmla="*/ 2147483647 h 518"/>
              <a:gd name="T84" fmla="*/ 2147483647 w 399"/>
              <a:gd name="T85" fmla="*/ 2147483647 h 518"/>
              <a:gd name="T86" fmla="*/ 0 w 399"/>
              <a:gd name="T87" fmla="*/ 2147483647 h 518"/>
              <a:gd name="T88" fmla="*/ 2147483647 w 399"/>
              <a:gd name="T89" fmla="*/ 2147483647 h 518"/>
              <a:gd name="T90" fmla="*/ 2147483647 w 399"/>
              <a:gd name="T91" fmla="*/ 0 h 5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99"/>
              <a:gd name="T139" fmla="*/ 0 h 518"/>
              <a:gd name="T140" fmla="*/ 399 w 399"/>
              <a:gd name="T141" fmla="*/ 518 h 51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61" name="Freeform 488"/>
          <p:cNvSpPr>
            <a:spLocks/>
          </p:cNvSpPr>
          <p:nvPr>
            <p:custDataLst>
              <p:tags r:id="rId332"/>
            </p:custDataLst>
          </p:nvPr>
        </p:nvSpPr>
        <p:spPr bwMode="auto">
          <a:xfrm>
            <a:off x="4306888" y="3490913"/>
            <a:ext cx="500062" cy="552450"/>
          </a:xfrm>
          <a:custGeom>
            <a:avLst/>
            <a:gdLst>
              <a:gd name="T0" fmla="*/ 2147483647 w 1145"/>
              <a:gd name="T1" fmla="*/ 2147483647 h 1053"/>
              <a:gd name="T2" fmla="*/ 2147483647 w 1145"/>
              <a:gd name="T3" fmla="*/ 2147483647 h 1053"/>
              <a:gd name="T4" fmla="*/ 2147483647 w 1145"/>
              <a:gd name="T5" fmla="*/ 2147483647 h 1053"/>
              <a:gd name="T6" fmla="*/ 2147483647 w 1145"/>
              <a:gd name="T7" fmla="*/ 2147483647 h 1053"/>
              <a:gd name="T8" fmla="*/ 2147483647 w 1145"/>
              <a:gd name="T9" fmla="*/ 2147483647 h 1053"/>
              <a:gd name="T10" fmla="*/ 2147483647 w 1145"/>
              <a:gd name="T11" fmla="*/ 2147483647 h 1053"/>
              <a:gd name="T12" fmla="*/ 2147483647 w 1145"/>
              <a:gd name="T13" fmla="*/ 2147483647 h 1053"/>
              <a:gd name="T14" fmla="*/ 2147483647 w 1145"/>
              <a:gd name="T15" fmla="*/ 2147483647 h 1053"/>
              <a:gd name="T16" fmla="*/ 2147483647 w 1145"/>
              <a:gd name="T17" fmla="*/ 2147483647 h 1053"/>
              <a:gd name="T18" fmla="*/ 2147483647 w 1145"/>
              <a:gd name="T19" fmla="*/ 2147483647 h 1053"/>
              <a:gd name="T20" fmla="*/ 2147483647 w 1145"/>
              <a:gd name="T21" fmla="*/ 2147483647 h 1053"/>
              <a:gd name="T22" fmla="*/ 2147483647 w 1145"/>
              <a:gd name="T23" fmla="*/ 2147483647 h 1053"/>
              <a:gd name="T24" fmla="*/ 2147483647 w 1145"/>
              <a:gd name="T25" fmla="*/ 2147483647 h 1053"/>
              <a:gd name="T26" fmla="*/ 2147483647 w 1145"/>
              <a:gd name="T27" fmla="*/ 2147483647 h 1053"/>
              <a:gd name="T28" fmla="*/ 2147483647 w 1145"/>
              <a:gd name="T29" fmla="*/ 2147483647 h 1053"/>
              <a:gd name="T30" fmla="*/ 2147483647 w 1145"/>
              <a:gd name="T31" fmla="*/ 2147483647 h 1053"/>
              <a:gd name="T32" fmla="*/ 2147483647 w 1145"/>
              <a:gd name="T33" fmla="*/ 2147483647 h 1053"/>
              <a:gd name="T34" fmla="*/ 2147483647 w 1145"/>
              <a:gd name="T35" fmla="*/ 2147483647 h 1053"/>
              <a:gd name="T36" fmla="*/ 2147483647 w 1145"/>
              <a:gd name="T37" fmla="*/ 2147483647 h 1053"/>
              <a:gd name="T38" fmla="*/ 2147483647 w 1145"/>
              <a:gd name="T39" fmla="*/ 2147483647 h 1053"/>
              <a:gd name="T40" fmla="*/ 2147483647 w 1145"/>
              <a:gd name="T41" fmla="*/ 2147483647 h 1053"/>
              <a:gd name="T42" fmla="*/ 2147483647 w 1145"/>
              <a:gd name="T43" fmla="*/ 2147483647 h 1053"/>
              <a:gd name="T44" fmla="*/ 2147483647 w 1145"/>
              <a:gd name="T45" fmla="*/ 2147483647 h 1053"/>
              <a:gd name="T46" fmla="*/ 2147483647 w 1145"/>
              <a:gd name="T47" fmla="*/ 2147483647 h 1053"/>
              <a:gd name="T48" fmla="*/ 2147483647 w 1145"/>
              <a:gd name="T49" fmla="*/ 2147483647 h 1053"/>
              <a:gd name="T50" fmla="*/ 2147483647 w 1145"/>
              <a:gd name="T51" fmla="*/ 2147483647 h 1053"/>
              <a:gd name="T52" fmla="*/ 2147483647 w 1145"/>
              <a:gd name="T53" fmla="*/ 2147483647 h 1053"/>
              <a:gd name="T54" fmla="*/ 2147483647 w 1145"/>
              <a:gd name="T55" fmla="*/ 2147483647 h 1053"/>
              <a:gd name="T56" fmla="*/ 2147483647 w 1145"/>
              <a:gd name="T57" fmla="*/ 2147483647 h 1053"/>
              <a:gd name="T58" fmla="*/ 2147483647 w 1145"/>
              <a:gd name="T59" fmla="*/ 2147483647 h 1053"/>
              <a:gd name="T60" fmla="*/ 2147483647 w 1145"/>
              <a:gd name="T61" fmla="*/ 2147483647 h 1053"/>
              <a:gd name="T62" fmla="*/ 2147483647 w 1145"/>
              <a:gd name="T63" fmla="*/ 2147483647 h 1053"/>
              <a:gd name="T64" fmla="*/ 2147483647 w 1145"/>
              <a:gd name="T65" fmla="*/ 2147483647 h 1053"/>
              <a:gd name="T66" fmla="*/ 2147483647 w 1145"/>
              <a:gd name="T67" fmla="*/ 2147483647 h 1053"/>
              <a:gd name="T68" fmla="*/ 2147483647 w 1145"/>
              <a:gd name="T69" fmla="*/ 2147483647 h 1053"/>
              <a:gd name="T70" fmla="*/ 2147483647 w 1145"/>
              <a:gd name="T71" fmla="*/ 2147483647 h 1053"/>
              <a:gd name="T72" fmla="*/ 2147483647 w 1145"/>
              <a:gd name="T73" fmla="*/ 2147483647 h 1053"/>
              <a:gd name="T74" fmla="*/ 2147483647 w 1145"/>
              <a:gd name="T75" fmla="*/ 2147483647 h 1053"/>
              <a:gd name="T76" fmla="*/ 2147483647 w 1145"/>
              <a:gd name="T77" fmla="*/ 2147483647 h 1053"/>
              <a:gd name="T78" fmla="*/ 2147483647 w 1145"/>
              <a:gd name="T79" fmla="*/ 2147483647 h 1053"/>
              <a:gd name="T80" fmla="*/ 2147483647 w 1145"/>
              <a:gd name="T81" fmla="*/ 2147483647 h 1053"/>
              <a:gd name="T82" fmla="*/ 2147483647 w 1145"/>
              <a:gd name="T83" fmla="*/ 2147483647 h 1053"/>
              <a:gd name="T84" fmla="*/ 2147483647 w 1145"/>
              <a:gd name="T85" fmla="*/ 2147483647 h 1053"/>
              <a:gd name="T86" fmla="*/ 2147483647 w 1145"/>
              <a:gd name="T87" fmla="*/ 2147483647 h 1053"/>
              <a:gd name="T88" fmla="*/ 2147483647 w 1145"/>
              <a:gd name="T89" fmla="*/ 2147483647 h 1053"/>
              <a:gd name="T90" fmla="*/ 2147483647 w 1145"/>
              <a:gd name="T91" fmla="*/ 2147483647 h 1053"/>
              <a:gd name="T92" fmla="*/ 2147483647 w 1145"/>
              <a:gd name="T93" fmla="*/ 2147483647 h 1053"/>
              <a:gd name="T94" fmla="*/ 2147483647 w 1145"/>
              <a:gd name="T95" fmla="*/ 2147483647 h 1053"/>
              <a:gd name="T96" fmla="*/ 2147483647 w 1145"/>
              <a:gd name="T97" fmla="*/ 2147483647 h 1053"/>
              <a:gd name="T98" fmla="*/ 2147483647 w 1145"/>
              <a:gd name="T99" fmla="*/ 2147483647 h 1053"/>
              <a:gd name="T100" fmla="*/ 2147483647 w 1145"/>
              <a:gd name="T101" fmla="*/ 2147483647 h 1053"/>
              <a:gd name="T102" fmla="*/ 2147483647 w 1145"/>
              <a:gd name="T103" fmla="*/ 2147483647 h 1053"/>
              <a:gd name="T104" fmla="*/ 2147483647 w 1145"/>
              <a:gd name="T105" fmla="*/ 2147483647 h 1053"/>
              <a:gd name="T106" fmla="*/ 2147483647 w 1145"/>
              <a:gd name="T107" fmla="*/ 2147483647 h 1053"/>
              <a:gd name="T108" fmla="*/ 2147483647 w 1145"/>
              <a:gd name="T109" fmla="*/ 2147483647 h 1053"/>
              <a:gd name="T110" fmla="*/ 2147483647 w 1145"/>
              <a:gd name="T111" fmla="*/ 2147483647 h 105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45"/>
              <a:gd name="T169" fmla="*/ 0 h 1053"/>
              <a:gd name="T170" fmla="*/ 1145 w 1145"/>
              <a:gd name="T171" fmla="*/ 1053 h 105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45" h="1053">
                <a:moveTo>
                  <a:pt x="894" y="24"/>
                </a:moveTo>
                <a:lnTo>
                  <a:pt x="894" y="32"/>
                </a:lnTo>
                <a:lnTo>
                  <a:pt x="895" y="38"/>
                </a:lnTo>
                <a:lnTo>
                  <a:pt x="896" y="44"/>
                </a:lnTo>
                <a:lnTo>
                  <a:pt x="897" y="49"/>
                </a:lnTo>
                <a:lnTo>
                  <a:pt x="900" y="53"/>
                </a:lnTo>
                <a:lnTo>
                  <a:pt x="902" y="57"/>
                </a:lnTo>
                <a:lnTo>
                  <a:pt x="906" y="61"/>
                </a:lnTo>
                <a:lnTo>
                  <a:pt x="909" y="64"/>
                </a:lnTo>
                <a:lnTo>
                  <a:pt x="918" y="68"/>
                </a:lnTo>
                <a:lnTo>
                  <a:pt x="926" y="71"/>
                </a:lnTo>
                <a:lnTo>
                  <a:pt x="936" y="72"/>
                </a:lnTo>
                <a:lnTo>
                  <a:pt x="947" y="72"/>
                </a:lnTo>
                <a:lnTo>
                  <a:pt x="993" y="66"/>
                </a:lnTo>
                <a:lnTo>
                  <a:pt x="1033" y="61"/>
                </a:lnTo>
                <a:lnTo>
                  <a:pt x="1038" y="61"/>
                </a:lnTo>
                <a:lnTo>
                  <a:pt x="1045" y="63"/>
                </a:lnTo>
                <a:lnTo>
                  <a:pt x="1051" y="64"/>
                </a:lnTo>
                <a:lnTo>
                  <a:pt x="1057" y="67"/>
                </a:lnTo>
                <a:lnTo>
                  <a:pt x="1069" y="73"/>
                </a:lnTo>
                <a:lnTo>
                  <a:pt x="1080" y="81"/>
                </a:lnTo>
                <a:lnTo>
                  <a:pt x="1099" y="98"/>
                </a:lnTo>
                <a:lnTo>
                  <a:pt x="1112" y="110"/>
                </a:lnTo>
                <a:lnTo>
                  <a:pt x="1113" y="124"/>
                </a:lnTo>
                <a:lnTo>
                  <a:pt x="1114" y="138"/>
                </a:lnTo>
                <a:lnTo>
                  <a:pt x="1117" y="152"/>
                </a:lnTo>
                <a:lnTo>
                  <a:pt x="1122" y="164"/>
                </a:lnTo>
                <a:lnTo>
                  <a:pt x="1126" y="175"/>
                </a:lnTo>
                <a:lnTo>
                  <a:pt x="1132" y="183"/>
                </a:lnTo>
                <a:lnTo>
                  <a:pt x="1135" y="186"/>
                </a:lnTo>
                <a:lnTo>
                  <a:pt x="1138" y="188"/>
                </a:lnTo>
                <a:lnTo>
                  <a:pt x="1142" y="190"/>
                </a:lnTo>
                <a:lnTo>
                  <a:pt x="1145" y="190"/>
                </a:lnTo>
                <a:lnTo>
                  <a:pt x="1139" y="202"/>
                </a:lnTo>
                <a:lnTo>
                  <a:pt x="1133" y="211"/>
                </a:lnTo>
                <a:lnTo>
                  <a:pt x="1125" y="220"/>
                </a:lnTo>
                <a:lnTo>
                  <a:pt x="1117" y="227"/>
                </a:lnTo>
                <a:lnTo>
                  <a:pt x="1100" y="240"/>
                </a:lnTo>
                <a:lnTo>
                  <a:pt x="1082" y="253"/>
                </a:lnTo>
                <a:lnTo>
                  <a:pt x="1074" y="259"/>
                </a:lnTo>
                <a:lnTo>
                  <a:pt x="1066" y="266"/>
                </a:lnTo>
                <a:lnTo>
                  <a:pt x="1058" y="272"/>
                </a:lnTo>
                <a:lnTo>
                  <a:pt x="1052" y="280"/>
                </a:lnTo>
                <a:lnTo>
                  <a:pt x="1046" y="288"/>
                </a:lnTo>
                <a:lnTo>
                  <a:pt x="1043" y="297"/>
                </a:lnTo>
                <a:lnTo>
                  <a:pt x="1040" y="308"/>
                </a:lnTo>
                <a:lnTo>
                  <a:pt x="1040" y="320"/>
                </a:lnTo>
                <a:lnTo>
                  <a:pt x="1041" y="339"/>
                </a:lnTo>
                <a:lnTo>
                  <a:pt x="1045" y="360"/>
                </a:lnTo>
                <a:lnTo>
                  <a:pt x="1046" y="371"/>
                </a:lnTo>
                <a:lnTo>
                  <a:pt x="1047" y="381"/>
                </a:lnTo>
                <a:lnTo>
                  <a:pt x="1047" y="391"/>
                </a:lnTo>
                <a:lnTo>
                  <a:pt x="1046" y="400"/>
                </a:lnTo>
                <a:lnTo>
                  <a:pt x="1034" y="410"/>
                </a:lnTo>
                <a:lnTo>
                  <a:pt x="1013" y="430"/>
                </a:lnTo>
                <a:lnTo>
                  <a:pt x="1003" y="440"/>
                </a:lnTo>
                <a:lnTo>
                  <a:pt x="995" y="450"/>
                </a:lnTo>
                <a:lnTo>
                  <a:pt x="991" y="455"/>
                </a:lnTo>
                <a:lnTo>
                  <a:pt x="988" y="460"/>
                </a:lnTo>
                <a:lnTo>
                  <a:pt x="987" y="464"/>
                </a:lnTo>
                <a:lnTo>
                  <a:pt x="986" y="467"/>
                </a:lnTo>
                <a:lnTo>
                  <a:pt x="987" y="470"/>
                </a:lnTo>
                <a:lnTo>
                  <a:pt x="990" y="476"/>
                </a:lnTo>
                <a:lnTo>
                  <a:pt x="995" y="481"/>
                </a:lnTo>
                <a:lnTo>
                  <a:pt x="999" y="486"/>
                </a:lnTo>
                <a:lnTo>
                  <a:pt x="1009" y="495"/>
                </a:lnTo>
                <a:lnTo>
                  <a:pt x="1012" y="499"/>
                </a:lnTo>
                <a:lnTo>
                  <a:pt x="1016" y="524"/>
                </a:lnTo>
                <a:lnTo>
                  <a:pt x="1019" y="550"/>
                </a:lnTo>
                <a:lnTo>
                  <a:pt x="1019" y="576"/>
                </a:lnTo>
                <a:lnTo>
                  <a:pt x="1019" y="610"/>
                </a:lnTo>
                <a:lnTo>
                  <a:pt x="1020" y="618"/>
                </a:lnTo>
                <a:lnTo>
                  <a:pt x="1022" y="625"/>
                </a:lnTo>
                <a:lnTo>
                  <a:pt x="1025" y="632"/>
                </a:lnTo>
                <a:lnTo>
                  <a:pt x="1026" y="640"/>
                </a:lnTo>
                <a:lnTo>
                  <a:pt x="1026" y="650"/>
                </a:lnTo>
                <a:lnTo>
                  <a:pt x="1026" y="664"/>
                </a:lnTo>
                <a:lnTo>
                  <a:pt x="1027" y="679"/>
                </a:lnTo>
                <a:lnTo>
                  <a:pt x="1031" y="696"/>
                </a:lnTo>
                <a:lnTo>
                  <a:pt x="1033" y="705"/>
                </a:lnTo>
                <a:lnTo>
                  <a:pt x="1035" y="713"/>
                </a:lnTo>
                <a:lnTo>
                  <a:pt x="1038" y="720"/>
                </a:lnTo>
                <a:lnTo>
                  <a:pt x="1043" y="726"/>
                </a:lnTo>
                <a:lnTo>
                  <a:pt x="1047" y="731"/>
                </a:lnTo>
                <a:lnTo>
                  <a:pt x="1053" y="735"/>
                </a:lnTo>
                <a:lnTo>
                  <a:pt x="1058" y="738"/>
                </a:lnTo>
                <a:lnTo>
                  <a:pt x="1066" y="739"/>
                </a:lnTo>
                <a:lnTo>
                  <a:pt x="1067" y="745"/>
                </a:lnTo>
                <a:lnTo>
                  <a:pt x="1070" y="751"/>
                </a:lnTo>
                <a:lnTo>
                  <a:pt x="1074" y="759"/>
                </a:lnTo>
                <a:lnTo>
                  <a:pt x="1079" y="765"/>
                </a:lnTo>
                <a:lnTo>
                  <a:pt x="1083" y="772"/>
                </a:lnTo>
                <a:lnTo>
                  <a:pt x="1088" y="780"/>
                </a:lnTo>
                <a:lnTo>
                  <a:pt x="1091" y="790"/>
                </a:lnTo>
                <a:lnTo>
                  <a:pt x="1092" y="800"/>
                </a:lnTo>
                <a:lnTo>
                  <a:pt x="1092" y="807"/>
                </a:lnTo>
                <a:lnTo>
                  <a:pt x="1092" y="816"/>
                </a:lnTo>
                <a:lnTo>
                  <a:pt x="1092" y="825"/>
                </a:lnTo>
                <a:lnTo>
                  <a:pt x="1092" y="831"/>
                </a:lnTo>
                <a:lnTo>
                  <a:pt x="1092" y="837"/>
                </a:lnTo>
                <a:lnTo>
                  <a:pt x="1080" y="836"/>
                </a:lnTo>
                <a:lnTo>
                  <a:pt x="1069" y="837"/>
                </a:lnTo>
                <a:lnTo>
                  <a:pt x="1059" y="840"/>
                </a:lnTo>
                <a:lnTo>
                  <a:pt x="1049" y="842"/>
                </a:lnTo>
                <a:lnTo>
                  <a:pt x="1040" y="844"/>
                </a:lnTo>
                <a:lnTo>
                  <a:pt x="1029" y="844"/>
                </a:lnTo>
                <a:lnTo>
                  <a:pt x="1023" y="844"/>
                </a:lnTo>
                <a:lnTo>
                  <a:pt x="1018" y="842"/>
                </a:lnTo>
                <a:lnTo>
                  <a:pt x="1012" y="840"/>
                </a:lnTo>
                <a:lnTo>
                  <a:pt x="1005" y="837"/>
                </a:lnTo>
                <a:lnTo>
                  <a:pt x="1001" y="846"/>
                </a:lnTo>
                <a:lnTo>
                  <a:pt x="997" y="856"/>
                </a:lnTo>
                <a:lnTo>
                  <a:pt x="993" y="869"/>
                </a:lnTo>
                <a:lnTo>
                  <a:pt x="990" y="883"/>
                </a:lnTo>
                <a:lnTo>
                  <a:pt x="982" y="914"/>
                </a:lnTo>
                <a:lnTo>
                  <a:pt x="975" y="947"/>
                </a:lnTo>
                <a:lnTo>
                  <a:pt x="970" y="962"/>
                </a:lnTo>
                <a:lnTo>
                  <a:pt x="966" y="978"/>
                </a:lnTo>
                <a:lnTo>
                  <a:pt x="960" y="992"/>
                </a:lnTo>
                <a:lnTo>
                  <a:pt x="955" y="1004"/>
                </a:lnTo>
                <a:lnTo>
                  <a:pt x="951" y="1009"/>
                </a:lnTo>
                <a:lnTo>
                  <a:pt x="947" y="1014"/>
                </a:lnTo>
                <a:lnTo>
                  <a:pt x="944" y="1018"/>
                </a:lnTo>
                <a:lnTo>
                  <a:pt x="940" y="1021"/>
                </a:lnTo>
                <a:lnTo>
                  <a:pt x="935" y="1024"/>
                </a:lnTo>
                <a:lnTo>
                  <a:pt x="930" y="1026"/>
                </a:lnTo>
                <a:lnTo>
                  <a:pt x="925" y="1028"/>
                </a:lnTo>
                <a:lnTo>
                  <a:pt x="920" y="1028"/>
                </a:lnTo>
                <a:lnTo>
                  <a:pt x="918" y="1029"/>
                </a:lnTo>
                <a:lnTo>
                  <a:pt x="912" y="1031"/>
                </a:lnTo>
                <a:lnTo>
                  <a:pt x="909" y="1032"/>
                </a:lnTo>
                <a:lnTo>
                  <a:pt x="906" y="1032"/>
                </a:lnTo>
                <a:lnTo>
                  <a:pt x="902" y="1031"/>
                </a:lnTo>
                <a:lnTo>
                  <a:pt x="900" y="1028"/>
                </a:lnTo>
                <a:lnTo>
                  <a:pt x="888" y="1035"/>
                </a:lnTo>
                <a:lnTo>
                  <a:pt x="873" y="1043"/>
                </a:lnTo>
                <a:lnTo>
                  <a:pt x="864" y="1047"/>
                </a:lnTo>
                <a:lnTo>
                  <a:pt x="856" y="1050"/>
                </a:lnTo>
                <a:lnTo>
                  <a:pt x="847" y="1052"/>
                </a:lnTo>
                <a:lnTo>
                  <a:pt x="840" y="1053"/>
                </a:lnTo>
                <a:lnTo>
                  <a:pt x="828" y="1053"/>
                </a:lnTo>
                <a:lnTo>
                  <a:pt x="816" y="1052"/>
                </a:lnTo>
                <a:lnTo>
                  <a:pt x="805" y="1049"/>
                </a:lnTo>
                <a:lnTo>
                  <a:pt x="795" y="1046"/>
                </a:lnTo>
                <a:lnTo>
                  <a:pt x="789" y="1043"/>
                </a:lnTo>
                <a:lnTo>
                  <a:pt x="786" y="1040"/>
                </a:lnTo>
                <a:lnTo>
                  <a:pt x="782" y="1037"/>
                </a:lnTo>
                <a:lnTo>
                  <a:pt x="779" y="1033"/>
                </a:lnTo>
                <a:lnTo>
                  <a:pt x="777" y="1027"/>
                </a:lnTo>
                <a:lnTo>
                  <a:pt x="775" y="1022"/>
                </a:lnTo>
                <a:lnTo>
                  <a:pt x="774" y="1016"/>
                </a:lnTo>
                <a:lnTo>
                  <a:pt x="774" y="1010"/>
                </a:lnTo>
                <a:lnTo>
                  <a:pt x="761" y="1011"/>
                </a:lnTo>
                <a:lnTo>
                  <a:pt x="743" y="1014"/>
                </a:lnTo>
                <a:lnTo>
                  <a:pt x="734" y="1014"/>
                </a:lnTo>
                <a:lnTo>
                  <a:pt x="727" y="1012"/>
                </a:lnTo>
                <a:lnTo>
                  <a:pt x="723" y="1011"/>
                </a:lnTo>
                <a:lnTo>
                  <a:pt x="719" y="1009"/>
                </a:lnTo>
                <a:lnTo>
                  <a:pt x="717" y="1007"/>
                </a:lnTo>
                <a:lnTo>
                  <a:pt x="713" y="1004"/>
                </a:lnTo>
                <a:lnTo>
                  <a:pt x="707" y="997"/>
                </a:lnTo>
                <a:lnTo>
                  <a:pt x="701" y="993"/>
                </a:lnTo>
                <a:lnTo>
                  <a:pt x="697" y="992"/>
                </a:lnTo>
                <a:lnTo>
                  <a:pt x="694" y="992"/>
                </a:lnTo>
                <a:lnTo>
                  <a:pt x="689" y="993"/>
                </a:lnTo>
                <a:lnTo>
                  <a:pt x="686" y="993"/>
                </a:lnTo>
                <a:lnTo>
                  <a:pt x="680" y="991"/>
                </a:lnTo>
                <a:lnTo>
                  <a:pt x="674" y="986"/>
                </a:lnTo>
                <a:lnTo>
                  <a:pt x="662" y="987"/>
                </a:lnTo>
                <a:lnTo>
                  <a:pt x="653" y="989"/>
                </a:lnTo>
                <a:lnTo>
                  <a:pt x="643" y="991"/>
                </a:lnTo>
                <a:lnTo>
                  <a:pt x="627" y="992"/>
                </a:lnTo>
                <a:lnTo>
                  <a:pt x="618" y="991"/>
                </a:lnTo>
                <a:lnTo>
                  <a:pt x="611" y="988"/>
                </a:lnTo>
                <a:lnTo>
                  <a:pt x="608" y="987"/>
                </a:lnTo>
                <a:lnTo>
                  <a:pt x="605" y="984"/>
                </a:lnTo>
                <a:lnTo>
                  <a:pt x="603" y="982"/>
                </a:lnTo>
                <a:lnTo>
                  <a:pt x="600" y="979"/>
                </a:lnTo>
                <a:lnTo>
                  <a:pt x="597" y="971"/>
                </a:lnTo>
                <a:lnTo>
                  <a:pt x="596" y="963"/>
                </a:lnTo>
                <a:lnTo>
                  <a:pt x="595" y="953"/>
                </a:lnTo>
                <a:lnTo>
                  <a:pt x="594" y="942"/>
                </a:lnTo>
                <a:lnTo>
                  <a:pt x="593" y="933"/>
                </a:lnTo>
                <a:lnTo>
                  <a:pt x="590" y="925"/>
                </a:lnTo>
                <a:lnTo>
                  <a:pt x="587" y="916"/>
                </a:lnTo>
                <a:lnTo>
                  <a:pt x="584" y="908"/>
                </a:lnTo>
                <a:lnTo>
                  <a:pt x="581" y="900"/>
                </a:lnTo>
                <a:lnTo>
                  <a:pt x="577" y="892"/>
                </a:lnTo>
                <a:lnTo>
                  <a:pt x="575" y="884"/>
                </a:lnTo>
                <a:lnTo>
                  <a:pt x="574" y="875"/>
                </a:lnTo>
                <a:lnTo>
                  <a:pt x="575" y="870"/>
                </a:lnTo>
                <a:lnTo>
                  <a:pt x="577" y="866"/>
                </a:lnTo>
                <a:lnTo>
                  <a:pt x="581" y="860"/>
                </a:lnTo>
                <a:lnTo>
                  <a:pt x="584" y="856"/>
                </a:lnTo>
                <a:lnTo>
                  <a:pt x="587" y="851"/>
                </a:lnTo>
                <a:lnTo>
                  <a:pt x="590" y="846"/>
                </a:lnTo>
                <a:lnTo>
                  <a:pt x="593" y="842"/>
                </a:lnTo>
                <a:lnTo>
                  <a:pt x="594" y="837"/>
                </a:lnTo>
                <a:lnTo>
                  <a:pt x="593" y="825"/>
                </a:lnTo>
                <a:lnTo>
                  <a:pt x="589" y="809"/>
                </a:lnTo>
                <a:lnTo>
                  <a:pt x="588" y="798"/>
                </a:lnTo>
                <a:lnTo>
                  <a:pt x="588" y="789"/>
                </a:lnTo>
                <a:lnTo>
                  <a:pt x="590" y="779"/>
                </a:lnTo>
                <a:lnTo>
                  <a:pt x="594" y="770"/>
                </a:lnTo>
                <a:lnTo>
                  <a:pt x="571" y="766"/>
                </a:lnTo>
                <a:lnTo>
                  <a:pt x="521" y="759"/>
                </a:lnTo>
                <a:lnTo>
                  <a:pt x="494" y="756"/>
                </a:lnTo>
                <a:lnTo>
                  <a:pt x="471" y="755"/>
                </a:lnTo>
                <a:lnTo>
                  <a:pt x="461" y="754"/>
                </a:lnTo>
                <a:lnTo>
                  <a:pt x="454" y="755"/>
                </a:lnTo>
                <a:lnTo>
                  <a:pt x="450" y="756"/>
                </a:lnTo>
                <a:lnTo>
                  <a:pt x="448" y="758"/>
                </a:lnTo>
                <a:lnTo>
                  <a:pt x="448" y="762"/>
                </a:lnTo>
                <a:lnTo>
                  <a:pt x="448" y="770"/>
                </a:lnTo>
                <a:lnTo>
                  <a:pt x="447" y="775"/>
                </a:lnTo>
                <a:lnTo>
                  <a:pt x="446" y="780"/>
                </a:lnTo>
                <a:lnTo>
                  <a:pt x="443" y="785"/>
                </a:lnTo>
                <a:lnTo>
                  <a:pt x="440" y="790"/>
                </a:lnTo>
                <a:lnTo>
                  <a:pt x="437" y="796"/>
                </a:lnTo>
                <a:lnTo>
                  <a:pt x="431" y="801"/>
                </a:lnTo>
                <a:lnTo>
                  <a:pt x="425" y="806"/>
                </a:lnTo>
                <a:lnTo>
                  <a:pt x="417" y="811"/>
                </a:lnTo>
                <a:lnTo>
                  <a:pt x="407" y="814"/>
                </a:lnTo>
                <a:lnTo>
                  <a:pt x="396" y="817"/>
                </a:lnTo>
                <a:lnTo>
                  <a:pt x="383" y="819"/>
                </a:lnTo>
                <a:lnTo>
                  <a:pt x="369" y="819"/>
                </a:lnTo>
                <a:lnTo>
                  <a:pt x="362" y="818"/>
                </a:lnTo>
                <a:lnTo>
                  <a:pt x="355" y="816"/>
                </a:lnTo>
                <a:lnTo>
                  <a:pt x="349" y="811"/>
                </a:lnTo>
                <a:lnTo>
                  <a:pt x="342" y="804"/>
                </a:lnTo>
                <a:lnTo>
                  <a:pt x="337" y="797"/>
                </a:lnTo>
                <a:lnTo>
                  <a:pt x="330" y="789"/>
                </a:lnTo>
                <a:lnTo>
                  <a:pt x="325" y="780"/>
                </a:lnTo>
                <a:lnTo>
                  <a:pt x="319" y="771"/>
                </a:lnTo>
                <a:lnTo>
                  <a:pt x="309" y="749"/>
                </a:lnTo>
                <a:lnTo>
                  <a:pt x="302" y="728"/>
                </a:lnTo>
                <a:lnTo>
                  <a:pt x="298" y="718"/>
                </a:lnTo>
                <a:lnTo>
                  <a:pt x="297" y="708"/>
                </a:lnTo>
                <a:lnTo>
                  <a:pt x="295" y="699"/>
                </a:lnTo>
                <a:lnTo>
                  <a:pt x="295" y="689"/>
                </a:lnTo>
                <a:lnTo>
                  <a:pt x="3" y="689"/>
                </a:lnTo>
                <a:lnTo>
                  <a:pt x="2" y="683"/>
                </a:lnTo>
                <a:lnTo>
                  <a:pt x="0" y="680"/>
                </a:lnTo>
                <a:lnTo>
                  <a:pt x="0" y="677"/>
                </a:lnTo>
                <a:lnTo>
                  <a:pt x="3" y="671"/>
                </a:lnTo>
                <a:lnTo>
                  <a:pt x="10" y="669"/>
                </a:lnTo>
                <a:lnTo>
                  <a:pt x="16" y="668"/>
                </a:lnTo>
                <a:lnTo>
                  <a:pt x="23" y="668"/>
                </a:lnTo>
                <a:lnTo>
                  <a:pt x="28" y="668"/>
                </a:lnTo>
                <a:lnTo>
                  <a:pt x="34" y="668"/>
                </a:lnTo>
                <a:lnTo>
                  <a:pt x="39" y="668"/>
                </a:lnTo>
                <a:lnTo>
                  <a:pt x="45" y="667"/>
                </a:lnTo>
                <a:lnTo>
                  <a:pt x="49" y="665"/>
                </a:lnTo>
                <a:lnTo>
                  <a:pt x="49" y="640"/>
                </a:lnTo>
                <a:lnTo>
                  <a:pt x="36" y="640"/>
                </a:lnTo>
                <a:lnTo>
                  <a:pt x="27" y="640"/>
                </a:lnTo>
                <a:lnTo>
                  <a:pt x="18" y="640"/>
                </a:lnTo>
                <a:lnTo>
                  <a:pt x="10" y="640"/>
                </a:lnTo>
                <a:lnTo>
                  <a:pt x="26" y="631"/>
                </a:lnTo>
                <a:lnTo>
                  <a:pt x="39" y="622"/>
                </a:lnTo>
                <a:lnTo>
                  <a:pt x="46" y="619"/>
                </a:lnTo>
                <a:lnTo>
                  <a:pt x="52" y="615"/>
                </a:lnTo>
                <a:lnTo>
                  <a:pt x="60" y="612"/>
                </a:lnTo>
                <a:lnTo>
                  <a:pt x="69" y="610"/>
                </a:lnTo>
                <a:lnTo>
                  <a:pt x="72" y="613"/>
                </a:lnTo>
                <a:lnTo>
                  <a:pt x="75" y="615"/>
                </a:lnTo>
                <a:lnTo>
                  <a:pt x="79" y="616"/>
                </a:lnTo>
                <a:lnTo>
                  <a:pt x="82" y="617"/>
                </a:lnTo>
                <a:lnTo>
                  <a:pt x="91" y="618"/>
                </a:lnTo>
                <a:lnTo>
                  <a:pt x="101" y="616"/>
                </a:lnTo>
                <a:lnTo>
                  <a:pt x="122" y="612"/>
                </a:lnTo>
                <a:lnTo>
                  <a:pt x="142" y="610"/>
                </a:lnTo>
                <a:lnTo>
                  <a:pt x="145" y="614"/>
                </a:lnTo>
                <a:lnTo>
                  <a:pt x="148" y="617"/>
                </a:lnTo>
                <a:lnTo>
                  <a:pt x="152" y="619"/>
                </a:lnTo>
                <a:lnTo>
                  <a:pt x="157" y="620"/>
                </a:lnTo>
                <a:lnTo>
                  <a:pt x="166" y="621"/>
                </a:lnTo>
                <a:lnTo>
                  <a:pt x="175" y="622"/>
                </a:lnTo>
                <a:lnTo>
                  <a:pt x="179" y="621"/>
                </a:lnTo>
                <a:lnTo>
                  <a:pt x="183" y="620"/>
                </a:lnTo>
                <a:lnTo>
                  <a:pt x="186" y="618"/>
                </a:lnTo>
                <a:lnTo>
                  <a:pt x="190" y="616"/>
                </a:lnTo>
                <a:lnTo>
                  <a:pt x="195" y="610"/>
                </a:lnTo>
                <a:lnTo>
                  <a:pt x="201" y="603"/>
                </a:lnTo>
                <a:lnTo>
                  <a:pt x="209" y="588"/>
                </a:lnTo>
                <a:lnTo>
                  <a:pt x="215" y="578"/>
                </a:lnTo>
                <a:lnTo>
                  <a:pt x="220" y="574"/>
                </a:lnTo>
                <a:lnTo>
                  <a:pt x="225" y="571"/>
                </a:lnTo>
                <a:lnTo>
                  <a:pt x="230" y="569"/>
                </a:lnTo>
                <a:lnTo>
                  <a:pt x="236" y="567"/>
                </a:lnTo>
                <a:lnTo>
                  <a:pt x="246" y="564"/>
                </a:lnTo>
                <a:lnTo>
                  <a:pt x="256" y="560"/>
                </a:lnTo>
                <a:lnTo>
                  <a:pt x="258" y="558"/>
                </a:lnTo>
                <a:lnTo>
                  <a:pt x="260" y="555"/>
                </a:lnTo>
                <a:lnTo>
                  <a:pt x="262" y="550"/>
                </a:lnTo>
                <a:lnTo>
                  <a:pt x="264" y="544"/>
                </a:lnTo>
                <a:lnTo>
                  <a:pt x="268" y="528"/>
                </a:lnTo>
                <a:lnTo>
                  <a:pt x="270" y="511"/>
                </a:lnTo>
                <a:lnTo>
                  <a:pt x="274" y="477"/>
                </a:lnTo>
                <a:lnTo>
                  <a:pt x="275" y="449"/>
                </a:lnTo>
                <a:lnTo>
                  <a:pt x="281" y="440"/>
                </a:lnTo>
                <a:lnTo>
                  <a:pt x="287" y="432"/>
                </a:lnTo>
                <a:lnTo>
                  <a:pt x="294" y="425"/>
                </a:lnTo>
                <a:lnTo>
                  <a:pt x="302" y="416"/>
                </a:lnTo>
                <a:lnTo>
                  <a:pt x="316" y="404"/>
                </a:lnTo>
                <a:lnTo>
                  <a:pt x="328" y="394"/>
                </a:lnTo>
                <a:lnTo>
                  <a:pt x="338" y="382"/>
                </a:lnTo>
                <a:lnTo>
                  <a:pt x="346" y="370"/>
                </a:lnTo>
                <a:lnTo>
                  <a:pt x="352" y="357"/>
                </a:lnTo>
                <a:lnTo>
                  <a:pt x="357" y="345"/>
                </a:lnTo>
                <a:lnTo>
                  <a:pt x="361" y="334"/>
                </a:lnTo>
                <a:lnTo>
                  <a:pt x="364" y="323"/>
                </a:lnTo>
                <a:lnTo>
                  <a:pt x="366" y="312"/>
                </a:lnTo>
                <a:lnTo>
                  <a:pt x="369" y="299"/>
                </a:lnTo>
                <a:lnTo>
                  <a:pt x="370" y="276"/>
                </a:lnTo>
                <a:lnTo>
                  <a:pt x="370" y="251"/>
                </a:lnTo>
                <a:lnTo>
                  <a:pt x="369" y="225"/>
                </a:lnTo>
                <a:lnTo>
                  <a:pt x="369" y="197"/>
                </a:lnTo>
                <a:lnTo>
                  <a:pt x="369" y="191"/>
                </a:lnTo>
                <a:lnTo>
                  <a:pt x="369" y="187"/>
                </a:lnTo>
                <a:lnTo>
                  <a:pt x="371" y="183"/>
                </a:lnTo>
                <a:lnTo>
                  <a:pt x="372" y="180"/>
                </a:lnTo>
                <a:lnTo>
                  <a:pt x="375" y="174"/>
                </a:lnTo>
                <a:lnTo>
                  <a:pt x="380" y="167"/>
                </a:lnTo>
                <a:lnTo>
                  <a:pt x="383" y="160"/>
                </a:lnTo>
                <a:lnTo>
                  <a:pt x="385" y="149"/>
                </a:lnTo>
                <a:lnTo>
                  <a:pt x="385" y="140"/>
                </a:lnTo>
                <a:lnTo>
                  <a:pt x="385" y="132"/>
                </a:lnTo>
                <a:lnTo>
                  <a:pt x="383" y="122"/>
                </a:lnTo>
                <a:lnTo>
                  <a:pt x="382" y="110"/>
                </a:lnTo>
                <a:lnTo>
                  <a:pt x="397" y="87"/>
                </a:lnTo>
                <a:lnTo>
                  <a:pt x="417" y="58"/>
                </a:lnTo>
                <a:lnTo>
                  <a:pt x="422" y="51"/>
                </a:lnTo>
                <a:lnTo>
                  <a:pt x="428" y="45"/>
                </a:lnTo>
                <a:lnTo>
                  <a:pt x="435" y="40"/>
                </a:lnTo>
                <a:lnTo>
                  <a:pt x="440" y="35"/>
                </a:lnTo>
                <a:lnTo>
                  <a:pt x="447" y="31"/>
                </a:lnTo>
                <a:lnTo>
                  <a:pt x="453" y="26"/>
                </a:lnTo>
                <a:lnTo>
                  <a:pt x="461" y="24"/>
                </a:lnTo>
                <a:lnTo>
                  <a:pt x="467" y="24"/>
                </a:lnTo>
                <a:lnTo>
                  <a:pt x="476" y="24"/>
                </a:lnTo>
                <a:lnTo>
                  <a:pt x="484" y="26"/>
                </a:lnTo>
                <a:lnTo>
                  <a:pt x="491" y="30"/>
                </a:lnTo>
                <a:lnTo>
                  <a:pt x="497" y="33"/>
                </a:lnTo>
                <a:lnTo>
                  <a:pt x="509" y="42"/>
                </a:lnTo>
                <a:lnTo>
                  <a:pt x="521" y="52"/>
                </a:lnTo>
                <a:lnTo>
                  <a:pt x="532" y="62"/>
                </a:lnTo>
                <a:lnTo>
                  <a:pt x="544" y="71"/>
                </a:lnTo>
                <a:lnTo>
                  <a:pt x="551" y="74"/>
                </a:lnTo>
                <a:lnTo>
                  <a:pt x="558" y="77"/>
                </a:lnTo>
                <a:lnTo>
                  <a:pt x="565" y="79"/>
                </a:lnTo>
                <a:lnTo>
                  <a:pt x="574" y="79"/>
                </a:lnTo>
                <a:lnTo>
                  <a:pt x="587" y="78"/>
                </a:lnTo>
                <a:lnTo>
                  <a:pt x="599" y="76"/>
                </a:lnTo>
                <a:lnTo>
                  <a:pt x="614" y="74"/>
                </a:lnTo>
                <a:lnTo>
                  <a:pt x="634" y="73"/>
                </a:lnTo>
                <a:lnTo>
                  <a:pt x="637" y="73"/>
                </a:lnTo>
                <a:lnTo>
                  <a:pt x="639" y="71"/>
                </a:lnTo>
                <a:lnTo>
                  <a:pt x="641" y="69"/>
                </a:lnTo>
                <a:lnTo>
                  <a:pt x="644" y="66"/>
                </a:lnTo>
                <a:lnTo>
                  <a:pt x="649" y="60"/>
                </a:lnTo>
                <a:lnTo>
                  <a:pt x="654" y="55"/>
                </a:lnTo>
                <a:lnTo>
                  <a:pt x="662" y="49"/>
                </a:lnTo>
                <a:lnTo>
                  <a:pt x="670" y="44"/>
                </a:lnTo>
                <a:lnTo>
                  <a:pt x="677" y="40"/>
                </a:lnTo>
                <a:lnTo>
                  <a:pt x="685" y="38"/>
                </a:lnTo>
                <a:lnTo>
                  <a:pt x="693" y="36"/>
                </a:lnTo>
                <a:lnTo>
                  <a:pt x="701" y="35"/>
                </a:lnTo>
                <a:lnTo>
                  <a:pt x="709" y="34"/>
                </a:lnTo>
                <a:lnTo>
                  <a:pt x="718" y="34"/>
                </a:lnTo>
                <a:lnTo>
                  <a:pt x="734" y="34"/>
                </a:lnTo>
                <a:lnTo>
                  <a:pt x="752" y="35"/>
                </a:lnTo>
                <a:lnTo>
                  <a:pt x="761" y="34"/>
                </a:lnTo>
                <a:lnTo>
                  <a:pt x="769" y="34"/>
                </a:lnTo>
                <a:lnTo>
                  <a:pt x="778" y="33"/>
                </a:lnTo>
                <a:lnTo>
                  <a:pt x="787" y="31"/>
                </a:lnTo>
                <a:lnTo>
                  <a:pt x="790" y="24"/>
                </a:lnTo>
                <a:lnTo>
                  <a:pt x="795" y="17"/>
                </a:lnTo>
                <a:lnTo>
                  <a:pt x="796" y="13"/>
                </a:lnTo>
                <a:lnTo>
                  <a:pt x="799" y="9"/>
                </a:lnTo>
                <a:lnTo>
                  <a:pt x="802" y="4"/>
                </a:lnTo>
                <a:lnTo>
                  <a:pt x="807" y="0"/>
                </a:lnTo>
                <a:lnTo>
                  <a:pt x="814" y="0"/>
                </a:lnTo>
                <a:lnTo>
                  <a:pt x="827" y="0"/>
                </a:lnTo>
                <a:lnTo>
                  <a:pt x="828" y="8"/>
                </a:lnTo>
                <a:lnTo>
                  <a:pt x="830" y="14"/>
                </a:lnTo>
                <a:lnTo>
                  <a:pt x="833" y="18"/>
                </a:lnTo>
                <a:lnTo>
                  <a:pt x="839" y="21"/>
                </a:lnTo>
                <a:lnTo>
                  <a:pt x="843" y="22"/>
                </a:lnTo>
                <a:lnTo>
                  <a:pt x="848" y="23"/>
                </a:lnTo>
                <a:lnTo>
                  <a:pt x="854" y="24"/>
                </a:lnTo>
                <a:lnTo>
                  <a:pt x="859" y="24"/>
                </a:lnTo>
                <a:lnTo>
                  <a:pt x="869" y="24"/>
                </a:lnTo>
                <a:lnTo>
                  <a:pt x="879" y="24"/>
                </a:lnTo>
                <a:lnTo>
                  <a:pt x="887" y="24"/>
                </a:lnTo>
                <a:lnTo>
                  <a:pt x="894" y="24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2" name="Freeform 489"/>
          <p:cNvSpPr>
            <a:spLocks/>
          </p:cNvSpPr>
          <p:nvPr>
            <p:custDataLst>
              <p:tags r:id="rId333"/>
            </p:custDataLst>
          </p:nvPr>
        </p:nvSpPr>
        <p:spPr bwMode="auto">
          <a:xfrm>
            <a:off x="4079875" y="3232150"/>
            <a:ext cx="296863" cy="288925"/>
          </a:xfrm>
          <a:custGeom>
            <a:avLst/>
            <a:gdLst>
              <a:gd name="T0" fmla="*/ 2147483647 w 671"/>
              <a:gd name="T1" fmla="*/ 2147483647 h 549"/>
              <a:gd name="T2" fmla="*/ 2147483647 w 671"/>
              <a:gd name="T3" fmla="*/ 2147483647 h 549"/>
              <a:gd name="T4" fmla="*/ 2147483647 w 671"/>
              <a:gd name="T5" fmla="*/ 2147483647 h 549"/>
              <a:gd name="T6" fmla="*/ 2147483647 w 671"/>
              <a:gd name="T7" fmla="*/ 2147483647 h 549"/>
              <a:gd name="T8" fmla="*/ 2147483647 w 671"/>
              <a:gd name="T9" fmla="*/ 2147483647 h 549"/>
              <a:gd name="T10" fmla="*/ 2147483647 w 671"/>
              <a:gd name="T11" fmla="*/ 2147483647 h 549"/>
              <a:gd name="T12" fmla="*/ 2147483647 w 671"/>
              <a:gd name="T13" fmla="*/ 2147483647 h 549"/>
              <a:gd name="T14" fmla="*/ 2147483647 w 671"/>
              <a:gd name="T15" fmla="*/ 2147483647 h 549"/>
              <a:gd name="T16" fmla="*/ 2147483647 w 671"/>
              <a:gd name="T17" fmla="*/ 2147483647 h 549"/>
              <a:gd name="T18" fmla="*/ 2147483647 w 671"/>
              <a:gd name="T19" fmla="*/ 2147483647 h 549"/>
              <a:gd name="T20" fmla="*/ 2147483647 w 671"/>
              <a:gd name="T21" fmla="*/ 2147483647 h 549"/>
              <a:gd name="T22" fmla="*/ 2147483647 w 671"/>
              <a:gd name="T23" fmla="*/ 2147483647 h 549"/>
              <a:gd name="T24" fmla="*/ 2147483647 w 671"/>
              <a:gd name="T25" fmla="*/ 0 h 549"/>
              <a:gd name="T26" fmla="*/ 2147483647 w 671"/>
              <a:gd name="T27" fmla="*/ 2147483647 h 549"/>
              <a:gd name="T28" fmla="*/ 2147483647 w 671"/>
              <a:gd name="T29" fmla="*/ 2147483647 h 549"/>
              <a:gd name="T30" fmla="*/ 2147483647 w 671"/>
              <a:gd name="T31" fmla="*/ 2147483647 h 549"/>
              <a:gd name="T32" fmla="*/ 2147483647 w 671"/>
              <a:gd name="T33" fmla="*/ 2147483647 h 549"/>
              <a:gd name="T34" fmla="*/ 2147483647 w 671"/>
              <a:gd name="T35" fmla="*/ 2147483647 h 549"/>
              <a:gd name="T36" fmla="*/ 2147483647 w 671"/>
              <a:gd name="T37" fmla="*/ 2147483647 h 549"/>
              <a:gd name="T38" fmla="*/ 2147483647 w 671"/>
              <a:gd name="T39" fmla="*/ 2147483647 h 549"/>
              <a:gd name="T40" fmla="*/ 2147483647 w 671"/>
              <a:gd name="T41" fmla="*/ 2147483647 h 549"/>
              <a:gd name="T42" fmla="*/ 2147483647 w 671"/>
              <a:gd name="T43" fmla="*/ 2147483647 h 549"/>
              <a:gd name="T44" fmla="*/ 2147483647 w 671"/>
              <a:gd name="T45" fmla="*/ 2147483647 h 549"/>
              <a:gd name="T46" fmla="*/ 2147483647 w 671"/>
              <a:gd name="T47" fmla="*/ 2147483647 h 549"/>
              <a:gd name="T48" fmla="*/ 2147483647 w 671"/>
              <a:gd name="T49" fmla="*/ 2147483647 h 549"/>
              <a:gd name="T50" fmla="*/ 2147483647 w 671"/>
              <a:gd name="T51" fmla="*/ 2147483647 h 549"/>
              <a:gd name="T52" fmla="*/ 2147483647 w 671"/>
              <a:gd name="T53" fmla="*/ 2147483647 h 549"/>
              <a:gd name="T54" fmla="*/ 2147483647 w 671"/>
              <a:gd name="T55" fmla="*/ 2147483647 h 549"/>
              <a:gd name="T56" fmla="*/ 2147483647 w 671"/>
              <a:gd name="T57" fmla="*/ 2147483647 h 549"/>
              <a:gd name="T58" fmla="*/ 2147483647 w 671"/>
              <a:gd name="T59" fmla="*/ 2147483647 h 549"/>
              <a:gd name="T60" fmla="*/ 2147483647 w 671"/>
              <a:gd name="T61" fmla="*/ 2147483647 h 549"/>
              <a:gd name="T62" fmla="*/ 2147483647 w 671"/>
              <a:gd name="T63" fmla="*/ 2147483647 h 549"/>
              <a:gd name="T64" fmla="*/ 2147483647 w 671"/>
              <a:gd name="T65" fmla="*/ 2147483647 h 549"/>
              <a:gd name="T66" fmla="*/ 2147483647 w 671"/>
              <a:gd name="T67" fmla="*/ 2147483647 h 549"/>
              <a:gd name="T68" fmla="*/ 2147483647 w 671"/>
              <a:gd name="T69" fmla="*/ 2147483647 h 549"/>
              <a:gd name="T70" fmla="*/ 2147483647 w 671"/>
              <a:gd name="T71" fmla="*/ 2147483647 h 549"/>
              <a:gd name="T72" fmla="*/ 2147483647 w 671"/>
              <a:gd name="T73" fmla="*/ 2147483647 h 549"/>
              <a:gd name="T74" fmla="*/ 2147483647 w 671"/>
              <a:gd name="T75" fmla="*/ 2147483647 h 549"/>
              <a:gd name="T76" fmla="*/ 2147483647 w 671"/>
              <a:gd name="T77" fmla="*/ 2147483647 h 549"/>
              <a:gd name="T78" fmla="*/ 2147483647 w 671"/>
              <a:gd name="T79" fmla="*/ 2147483647 h 549"/>
              <a:gd name="T80" fmla="*/ 2147483647 w 671"/>
              <a:gd name="T81" fmla="*/ 2147483647 h 549"/>
              <a:gd name="T82" fmla="*/ 2147483647 w 671"/>
              <a:gd name="T83" fmla="*/ 2147483647 h 549"/>
              <a:gd name="T84" fmla="*/ 2147483647 w 671"/>
              <a:gd name="T85" fmla="*/ 2147483647 h 549"/>
              <a:gd name="T86" fmla="*/ 2147483647 w 671"/>
              <a:gd name="T87" fmla="*/ 2147483647 h 549"/>
              <a:gd name="T88" fmla="*/ 2147483647 w 671"/>
              <a:gd name="T89" fmla="*/ 2147483647 h 549"/>
              <a:gd name="T90" fmla="*/ 2147483647 w 671"/>
              <a:gd name="T91" fmla="*/ 2147483647 h 549"/>
              <a:gd name="T92" fmla="*/ 2147483647 w 671"/>
              <a:gd name="T93" fmla="*/ 2147483647 h 549"/>
              <a:gd name="T94" fmla="*/ 2147483647 w 671"/>
              <a:gd name="T95" fmla="*/ 2147483647 h 549"/>
              <a:gd name="T96" fmla="*/ 2147483647 w 671"/>
              <a:gd name="T97" fmla="*/ 2147483647 h 549"/>
              <a:gd name="T98" fmla="*/ 2147483647 w 671"/>
              <a:gd name="T99" fmla="*/ 2147483647 h 549"/>
              <a:gd name="T100" fmla="*/ 2147483647 w 671"/>
              <a:gd name="T101" fmla="*/ 2147483647 h 549"/>
              <a:gd name="T102" fmla="*/ 2147483647 w 671"/>
              <a:gd name="T103" fmla="*/ 2147483647 h 549"/>
              <a:gd name="T104" fmla="*/ 2147483647 w 671"/>
              <a:gd name="T105" fmla="*/ 2147483647 h 549"/>
              <a:gd name="T106" fmla="*/ 2147483647 w 671"/>
              <a:gd name="T107" fmla="*/ 2147483647 h 549"/>
              <a:gd name="T108" fmla="*/ 2147483647 w 671"/>
              <a:gd name="T109" fmla="*/ 2147483647 h 549"/>
              <a:gd name="T110" fmla="*/ 2147483647 w 671"/>
              <a:gd name="T111" fmla="*/ 2147483647 h 549"/>
              <a:gd name="T112" fmla="*/ 2147483647 w 671"/>
              <a:gd name="T113" fmla="*/ 2147483647 h 549"/>
              <a:gd name="T114" fmla="*/ 2147483647 w 671"/>
              <a:gd name="T115" fmla="*/ 2147483647 h 549"/>
              <a:gd name="T116" fmla="*/ 2147483647 w 671"/>
              <a:gd name="T117" fmla="*/ 2147483647 h 549"/>
              <a:gd name="T118" fmla="*/ 2147483647 w 671"/>
              <a:gd name="T119" fmla="*/ 2147483647 h 549"/>
              <a:gd name="T120" fmla="*/ 2147483647 w 671"/>
              <a:gd name="T121" fmla="*/ 2147483647 h 549"/>
              <a:gd name="T122" fmla="*/ 0 w 671"/>
              <a:gd name="T123" fmla="*/ 2147483647 h 54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671"/>
              <a:gd name="T187" fmla="*/ 0 h 549"/>
              <a:gd name="T188" fmla="*/ 671 w 671"/>
              <a:gd name="T189" fmla="*/ 549 h 54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671" h="549">
                <a:moveTo>
                  <a:pt x="0" y="438"/>
                </a:moveTo>
                <a:lnTo>
                  <a:pt x="4" y="405"/>
                </a:lnTo>
                <a:lnTo>
                  <a:pt x="6" y="383"/>
                </a:lnTo>
                <a:lnTo>
                  <a:pt x="7" y="360"/>
                </a:lnTo>
                <a:lnTo>
                  <a:pt x="7" y="327"/>
                </a:lnTo>
                <a:lnTo>
                  <a:pt x="8" y="316"/>
                </a:lnTo>
                <a:lnTo>
                  <a:pt x="9" y="306"/>
                </a:lnTo>
                <a:lnTo>
                  <a:pt x="12" y="296"/>
                </a:lnTo>
                <a:lnTo>
                  <a:pt x="17" y="287"/>
                </a:lnTo>
                <a:lnTo>
                  <a:pt x="28" y="270"/>
                </a:lnTo>
                <a:lnTo>
                  <a:pt x="40" y="254"/>
                </a:lnTo>
                <a:lnTo>
                  <a:pt x="52" y="238"/>
                </a:lnTo>
                <a:lnTo>
                  <a:pt x="63" y="222"/>
                </a:lnTo>
                <a:lnTo>
                  <a:pt x="67" y="214"/>
                </a:lnTo>
                <a:lnTo>
                  <a:pt x="71" y="205"/>
                </a:lnTo>
                <a:lnTo>
                  <a:pt x="73" y="196"/>
                </a:lnTo>
                <a:lnTo>
                  <a:pt x="73" y="185"/>
                </a:lnTo>
                <a:lnTo>
                  <a:pt x="73" y="167"/>
                </a:lnTo>
                <a:lnTo>
                  <a:pt x="73" y="156"/>
                </a:lnTo>
                <a:lnTo>
                  <a:pt x="73" y="148"/>
                </a:lnTo>
                <a:lnTo>
                  <a:pt x="73" y="137"/>
                </a:lnTo>
                <a:lnTo>
                  <a:pt x="63" y="126"/>
                </a:lnTo>
                <a:lnTo>
                  <a:pt x="53" y="117"/>
                </a:lnTo>
                <a:lnTo>
                  <a:pt x="54" y="108"/>
                </a:lnTo>
                <a:lnTo>
                  <a:pt x="55" y="99"/>
                </a:lnTo>
                <a:lnTo>
                  <a:pt x="57" y="89"/>
                </a:lnTo>
                <a:lnTo>
                  <a:pt x="61" y="79"/>
                </a:lnTo>
                <a:lnTo>
                  <a:pt x="65" y="68"/>
                </a:lnTo>
                <a:lnTo>
                  <a:pt x="71" y="59"/>
                </a:lnTo>
                <a:lnTo>
                  <a:pt x="76" y="50"/>
                </a:lnTo>
                <a:lnTo>
                  <a:pt x="83" y="41"/>
                </a:lnTo>
                <a:lnTo>
                  <a:pt x="89" y="33"/>
                </a:lnTo>
                <a:lnTo>
                  <a:pt x="96" y="25"/>
                </a:lnTo>
                <a:lnTo>
                  <a:pt x="104" y="17"/>
                </a:lnTo>
                <a:lnTo>
                  <a:pt x="112" y="12"/>
                </a:lnTo>
                <a:lnTo>
                  <a:pt x="120" y="7"/>
                </a:lnTo>
                <a:lnTo>
                  <a:pt x="129" y="3"/>
                </a:lnTo>
                <a:lnTo>
                  <a:pt x="138" y="1"/>
                </a:lnTo>
                <a:lnTo>
                  <a:pt x="146" y="0"/>
                </a:lnTo>
                <a:lnTo>
                  <a:pt x="156" y="1"/>
                </a:lnTo>
                <a:lnTo>
                  <a:pt x="164" y="3"/>
                </a:lnTo>
                <a:lnTo>
                  <a:pt x="173" y="5"/>
                </a:lnTo>
                <a:lnTo>
                  <a:pt x="179" y="8"/>
                </a:lnTo>
                <a:lnTo>
                  <a:pt x="194" y="16"/>
                </a:lnTo>
                <a:lnTo>
                  <a:pt x="206" y="26"/>
                </a:lnTo>
                <a:lnTo>
                  <a:pt x="217" y="35"/>
                </a:lnTo>
                <a:lnTo>
                  <a:pt x="230" y="42"/>
                </a:lnTo>
                <a:lnTo>
                  <a:pt x="236" y="45"/>
                </a:lnTo>
                <a:lnTo>
                  <a:pt x="243" y="48"/>
                </a:lnTo>
                <a:lnTo>
                  <a:pt x="251" y="49"/>
                </a:lnTo>
                <a:lnTo>
                  <a:pt x="259" y="50"/>
                </a:lnTo>
                <a:lnTo>
                  <a:pt x="264" y="49"/>
                </a:lnTo>
                <a:lnTo>
                  <a:pt x="268" y="47"/>
                </a:lnTo>
                <a:lnTo>
                  <a:pt x="272" y="44"/>
                </a:lnTo>
                <a:lnTo>
                  <a:pt x="276" y="41"/>
                </a:lnTo>
                <a:lnTo>
                  <a:pt x="279" y="37"/>
                </a:lnTo>
                <a:lnTo>
                  <a:pt x="284" y="35"/>
                </a:lnTo>
                <a:lnTo>
                  <a:pt x="288" y="32"/>
                </a:lnTo>
                <a:lnTo>
                  <a:pt x="292" y="32"/>
                </a:lnTo>
                <a:lnTo>
                  <a:pt x="300" y="32"/>
                </a:lnTo>
                <a:lnTo>
                  <a:pt x="308" y="34"/>
                </a:lnTo>
                <a:lnTo>
                  <a:pt x="313" y="36"/>
                </a:lnTo>
                <a:lnTo>
                  <a:pt x="318" y="39"/>
                </a:lnTo>
                <a:lnTo>
                  <a:pt x="325" y="47"/>
                </a:lnTo>
                <a:lnTo>
                  <a:pt x="332" y="56"/>
                </a:lnTo>
                <a:lnTo>
                  <a:pt x="337" y="65"/>
                </a:lnTo>
                <a:lnTo>
                  <a:pt x="344" y="73"/>
                </a:lnTo>
                <a:lnTo>
                  <a:pt x="348" y="76"/>
                </a:lnTo>
                <a:lnTo>
                  <a:pt x="353" y="79"/>
                </a:lnTo>
                <a:lnTo>
                  <a:pt x="358" y="81"/>
                </a:lnTo>
                <a:lnTo>
                  <a:pt x="366" y="81"/>
                </a:lnTo>
                <a:lnTo>
                  <a:pt x="370" y="81"/>
                </a:lnTo>
                <a:lnTo>
                  <a:pt x="375" y="80"/>
                </a:lnTo>
                <a:lnTo>
                  <a:pt x="378" y="77"/>
                </a:lnTo>
                <a:lnTo>
                  <a:pt x="381" y="75"/>
                </a:lnTo>
                <a:lnTo>
                  <a:pt x="387" y="70"/>
                </a:lnTo>
                <a:lnTo>
                  <a:pt x="392" y="63"/>
                </a:lnTo>
                <a:lnTo>
                  <a:pt x="397" y="56"/>
                </a:lnTo>
                <a:lnTo>
                  <a:pt x="403" y="49"/>
                </a:lnTo>
                <a:lnTo>
                  <a:pt x="410" y="43"/>
                </a:lnTo>
                <a:lnTo>
                  <a:pt x="419" y="38"/>
                </a:lnTo>
                <a:lnTo>
                  <a:pt x="433" y="30"/>
                </a:lnTo>
                <a:lnTo>
                  <a:pt x="446" y="25"/>
                </a:lnTo>
                <a:lnTo>
                  <a:pt x="458" y="22"/>
                </a:lnTo>
                <a:lnTo>
                  <a:pt x="468" y="21"/>
                </a:lnTo>
                <a:lnTo>
                  <a:pt x="478" y="22"/>
                </a:lnTo>
                <a:lnTo>
                  <a:pt x="487" y="25"/>
                </a:lnTo>
                <a:lnTo>
                  <a:pt x="496" y="28"/>
                </a:lnTo>
                <a:lnTo>
                  <a:pt x="503" y="31"/>
                </a:lnTo>
                <a:lnTo>
                  <a:pt x="511" y="35"/>
                </a:lnTo>
                <a:lnTo>
                  <a:pt x="520" y="38"/>
                </a:lnTo>
                <a:lnTo>
                  <a:pt x="528" y="41"/>
                </a:lnTo>
                <a:lnTo>
                  <a:pt x="537" y="43"/>
                </a:lnTo>
                <a:lnTo>
                  <a:pt x="547" y="43"/>
                </a:lnTo>
                <a:lnTo>
                  <a:pt x="559" y="42"/>
                </a:lnTo>
                <a:lnTo>
                  <a:pt x="571" y="39"/>
                </a:lnTo>
                <a:lnTo>
                  <a:pt x="586" y="33"/>
                </a:lnTo>
                <a:lnTo>
                  <a:pt x="632" y="74"/>
                </a:lnTo>
                <a:lnTo>
                  <a:pt x="646" y="67"/>
                </a:lnTo>
                <a:lnTo>
                  <a:pt x="651" y="81"/>
                </a:lnTo>
                <a:lnTo>
                  <a:pt x="658" y="93"/>
                </a:lnTo>
                <a:lnTo>
                  <a:pt x="665" y="105"/>
                </a:lnTo>
                <a:lnTo>
                  <a:pt x="671" y="117"/>
                </a:lnTo>
                <a:lnTo>
                  <a:pt x="646" y="152"/>
                </a:lnTo>
                <a:lnTo>
                  <a:pt x="623" y="183"/>
                </a:lnTo>
                <a:lnTo>
                  <a:pt x="612" y="199"/>
                </a:lnTo>
                <a:lnTo>
                  <a:pt x="602" y="216"/>
                </a:lnTo>
                <a:lnTo>
                  <a:pt x="593" y="233"/>
                </a:lnTo>
                <a:lnTo>
                  <a:pt x="584" y="254"/>
                </a:lnTo>
                <a:lnTo>
                  <a:pt x="578" y="273"/>
                </a:lnTo>
                <a:lnTo>
                  <a:pt x="570" y="291"/>
                </a:lnTo>
                <a:lnTo>
                  <a:pt x="564" y="309"/>
                </a:lnTo>
                <a:lnTo>
                  <a:pt x="557" y="326"/>
                </a:lnTo>
                <a:lnTo>
                  <a:pt x="550" y="343"/>
                </a:lnTo>
                <a:lnTo>
                  <a:pt x="543" y="363"/>
                </a:lnTo>
                <a:lnTo>
                  <a:pt x="534" y="383"/>
                </a:lnTo>
                <a:lnTo>
                  <a:pt x="525" y="407"/>
                </a:lnTo>
                <a:lnTo>
                  <a:pt x="524" y="410"/>
                </a:lnTo>
                <a:lnTo>
                  <a:pt x="521" y="416"/>
                </a:lnTo>
                <a:lnTo>
                  <a:pt x="516" y="422"/>
                </a:lnTo>
                <a:lnTo>
                  <a:pt x="511" y="428"/>
                </a:lnTo>
                <a:lnTo>
                  <a:pt x="505" y="434"/>
                </a:lnTo>
                <a:lnTo>
                  <a:pt x="500" y="439"/>
                </a:lnTo>
                <a:lnTo>
                  <a:pt x="496" y="443"/>
                </a:lnTo>
                <a:lnTo>
                  <a:pt x="492" y="444"/>
                </a:lnTo>
                <a:lnTo>
                  <a:pt x="482" y="443"/>
                </a:lnTo>
                <a:lnTo>
                  <a:pt x="474" y="440"/>
                </a:lnTo>
                <a:lnTo>
                  <a:pt x="466" y="436"/>
                </a:lnTo>
                <a:lnTo>
                  <a:pt x="459" y="432"/>
                </a:lnTo>
                <a:lnTo>
                  <a:pt x="453" y="428"/>
                </a:lnTo>
                <a:lnTo>
                  <a:pt x="446" y="424"/>
                </a:lnTo>
                <a:lnTo>
                  <a:pt x="440" y="421"/>
                </a:lnTo>
                <a:lnTo>
                  <a:pt x="432" y="420"/>
                </a:lnTo>
                <a:lnTo>
                  <a:pt x="419" y="421"/>
                </a:lnTo>
                <a:lnTo>
                  <a:pt x="408" y="424"/>
                </a:lnTo>
                <a:lnTo>
                  <a:pt x="398" y="428"/>
                </a:lnTo>
                <a:lnTo>
                  <a:pt x="389" y="434"/>
                </a:lnTo>
                <a:lnTo>
                  <a:pt x="381" y="441"/>
                </a:lnTo>
                <a:lnTo>
                  <a:pt x="375" y="449"/>
                </a:lnTo>
                <a:lnTo>
                  <a:pt x="369" y="458"/>
                </a:lnTo>
                <a:lnTo>
                  <a:pt x="364" y="469"/>
                </a:lnTo>
                <a:lnTo>
                  <a:pt x="355" y="489"/>
                </a:lnTo>
                <a:lnTo>
                  <a:pt x="346" y="510"/>
                </a:lnTo>
                <a:lnTo>
                  <a:pt x="342" y="521"/>
                </a:lnTo>
                <a:lnTo>
                  <a:pt x="336" y="531"/>
                </a:lnTo>
                <a:lnTo>
                  <a:pt x="332" y="541"/>
                </a:lnTo>
                <a:lnTo>
                  <a:pt x="325" y="549"/>
                </a:lnTo>
                <a:lnTo>
                  <a:pt x="233" y="543"/>
                </a:lnTo>
                <a:lnTo>
                  <a:pt x="231" y="545"/>
                </a:lnTo>
                <a:lnTo>
                  <a:pt x="229" y="546"/>
                </a:lnTo>
                <a:lnTo>
                  <a:pt x="227" y="547"/>
                </a:lnTo>
                <a:lnTo>
                  <a:pt x="223" y="548"/>
                </a:lnTo>
                <a:lnTo>
                  <a:pt x="217" y="548"/>
                </a:lnTo>
                <a:lnTo>
                  <a:pt x="209" y="547"/>
                </a:lnTo>
                <a:lnTo>
                  <a:pt x="193" y="545"/>
                </a:lnTo>
                <a:lnTo>
                  <a:pt x="179" y="543"/>
                </a:lnTo>
                <a:lnTo>
                  <a:pt x="173" y="543"/>
                </a:lnTo>
                <a:lnTo>
                  <a:pt x="167" y="542"/>
                </a:lnTo>
                <a:lnTo>
                  <a:pt x="161" y="540"/>
                </a:lnTo>
                <a:lnTo>
                  <a:pt x="155" y="537"/>
                </a:lnTo>
                <a:lnTo>
                  <a:pt x="150" y="534"/>
                </a:lnTo>
                <a:lnTo>
                  <a:pt x="144" y="531"/>
                </a:lnTo>
                <a:lnTo>
                  <a:pt x="139" y="527"/>
                </a:lnTo>
                <a:lnTo>
                  <a:pt x="134" y="521"/>
                </a:lnTo>
                <a:lnTo>
                  <a:pt x="129" y="515"/>
                </a:lnTo>
                <a:lnTo>
                  <a:pt x="126" y="509"/>
                </a:lnTo>
                <a:lnTo>
                  <a:pt x="122" y="503"/>
                </a:lnTo>
                <a:lnTo>
                  <a:pt x="119" y="496"/>
                </a:lnTo>
                <a:lnTo>
                  <a:pt x="117" y="489"/>
                </a:lnTo>
                <a:lnTo>
                  <a:pt x="115" y="481"/>
                </a:lnTo>
                <a:lnTo>
                  <a:pt x="113" y="472"/>
                </a:lnTo>
                <a:lnTo>
                  <a:pt x="113" y="462"/>
                </a:lnTo>
                <a:lnTo>
                  <a:pt x="106" y="462"/>
                </a:lnTo>
                <a:lnTo>
                  <a:pt x="100" y="460"/>
                </a:lnTo>
                <a:lnTo>
                  <a:pt x="95" y="457"/>
                </a:lnTo>
                <a:lnTo>
                  <a:pt x="90" y="454"/>
                </a:lnTo>
                <a:lnTo>
                  <a:pt x="83" y="447"/>
                </a:lnTo>
                <a:lnTo>
                  <a:pt x="74" y="439"/>
                </a:lnTo>
                <a:lnTo>
                  <a:pt x="70" y="435"/>
                </a:lnTo>
                <a:lnTo>
                  <a:pt x="63" y="432"/>
                </a:lnTo>
                <a:lnTo>
                  <a:pt x="56" y="430"/>
                </a:lnTo>
                <a:lnTo>
                  <a:pt x="49" y="429"/>
                </a:lnTo>
                <a:lnTo>
                  <a:pt x="39" y="429"/>
                </a:lnTo>
                <a:lnTo>
                  <a:pt x="28" y="430"/>
                </a:lnTo>
                <a:lnTo>
                  <a:pt x="15" y="433"/>
                </a:lnTo>
                <a:lnTo>
                  <a:pt x="0" y="438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00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3" name="Freeform 490"/>
          <p:cNvSpPr>
            <a:spLocks/>
          </p:cNvSpPr>
          <p:nvPr>
            <p:custDataLst>
              <p:tags r:id="rId334"/>
            </p:custDataLst>
          </p:nvPr>
        </p:nvSpPr>
        <p:spPr bwMode="auto">
          <a:xfrm>
            <a:off x="4216400" y="3548063"/>
            <a:ext cx="11113" cy="55562"/>
          </a:xfrm>
          <a:custGeom>
            <a:avLst/>
            <a:gdLst>
              <a:gd name="T0" fmla="*/ 2147483647 w 27"/>
              <a:gd name="T1" fmla="*/ 0 h 19"/>
              <a:gd name="T2" fmla="*/ 2147483647 w 27"/>
              <a:gd name="T3" fmla="*/ 2147483647 h 19"/>
              <a:gd name="T4" fmla="*/ 2147483647 w 27"/>
              <a:gd name="T5" fmla="*/ 2147483647 h 19"/>
              <a:gd name="T6" fmla="*/ 2147483647 w 27"/>
              <a:gd name="T7" fmla="*/ 2147483647 h 19"/>
              <a:gd name="T8" fmla="*/ 0 w 27"/>
              <a:gd name="T9" fmla="*/ 2147483647 h 19"/>
              <a:gd name="T10" fmla="*/ 2147483647 w 27"/>
              <a:gd name="T11" fmla="*/ 2147483647 h 19"/>
              <a:gd name="T12" fmla="*/ 2147483647 w 27"/>
              <a:gd name="T13" fmla="*/ 0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"/>
              <a:gd name="T22" fmla="*/ 0 h 19"/>
              <a:gd name="T23" fmla="*/ 27 w 27"/>
              <a:gd name="T24" fmla="*/ 19 h 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" h="19">
                <a:moveTo>
                  <a:pt x="27" y="0"/>
                </a:moveTo>
                <a:lnTo>
                  <a:pt x="27" y="12"/>
                </a:lnTo>
                <a:lnTo>
                  <a:pt x="27" y="19"/>
                </a:lnTo>
                <a:lnTo>
                  <a:pt x="9" y="19"/>
                </a:lnTo>
                <a:lnTo>
                  <a:pt x="0" y="19"/>
                </a:lnTo>
                <a:lnTo>
                  <a:pt x="9" y="12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4" name="Freeform 491"/>
          <p:cNvSpPr>
            <a:spLocks/>
          </p:cNvSpPr>
          <p:nvPr>
            <p:custDataLst>
              <p:tags r:id="rId335"/>
            </p:custDataLst>
          </p:nvPr>
        </p:nvSpPr>
        <p:spPr bwMode="auto">
          <a:xfrm>
            <a:off x="4140200" y="3687763"/>
            <a:ext cx="14288" cy="57150"/>
          </a:xfrm>
          <a:custGeom>
            <a:avLst/>
            <a:gdLst>
              <a:gd name="T0" fmla="*/ 0 w 39"/>
              <a:gd name="T1" fmla="*/ 0 h 35"/>
              <a:gd name="T2" fmla="*/ 2147483647 w 39"/>
              <a:gd name="T3" fmla="*/ 0 h 35"/>
              <a:gd name="T4" fmla="*/ 2147483647 w 39"/>
              <a:gd name="T5" fmla="*/ 2147483647 h 35"/>
              <a:gd name="T6" fmla="*/ 2147483647 w 39"/>
              <a:gd name="T7" fmla="*/ 2147483647 h 35"/>
              <a:gd name="T8" fmla="*/ 2147483647 w 39"/>
              <a:gd name="T9" fmla="*/ 2147483647 h 35"/>
              <a:gd name="T10" fmla="*/ 2147483647 w 39"/>
              <a:gd name="T11" fmla="*/ 2147483647 h 35"/>
              <a:gd name="T12" fmla="*/ 2147483647 w 39"/>
              <a:gd name="T13" fmla="*/ 2147483647 h 35"/>
              <a:gd name="T14" fmla="*/ 2147483647 w 39"/>
              <a:gd name="T15" fmla="*/ 2147483647 h 35"/>
              <a:gd name="T16" fmla="*/ 2147483647 w 39"/>
              <a:gd name="T17" fmla="*/ 2147483647 h 35"/>
              <a:gd name="T18" fmla="*/ 2147483647 w 39"/>
              <a:gd name="T19" fmla="*/ 2147483647 h 35"/>
              <a:gd name="T20" fmla="*/ 2147483647 w 39"/>
              <a:gd name="T21" fmla="*/ 2147483647 h 35"/>
              <a:gd name="T22" fmla="*/ 2147483647 w 39"/>
              <a:gd name="T23" fmla="*/ 2147483647 h 35"/>
              <a:gd name="T24" fmla="*/ 2147483647 w 39"/>
              <a:gd name="T25" fmla="*/ 2147483647 h 35"/>
              <a:gd name="T26" fmla="*/ 0 w 39"/>
              <a:gd name="T27" fmla="*/ 0 h 3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9"/>
              <a:gd name="T43" fmla="*/ 0 h 35"/>
              <a:gd name="T44" fmla="*/ 39 w 39"/>
              <a:gd name="T45" fmla="*/ 35 h 3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9" h="35">
                <a:moveTo>
                  <a:pt x="0" y="0"/>
                </a:moveTo>
                <a:lnTo>
                  <a:pt x="39" y="0"/>
                </a:lnTo>
                <a:lnTo>
                  <a:pt x="36" y="9"/>
                </a:lnTo>
                <a:lnTo>
                  <a:pt x="33" y="19"/>
                </a:lnTo>
                <a:lnTo>
                  <a:pt x="27" y="28"/>
                </a:lnTo>
                <a:lnTo>
                  <a:pt x="22" y="34"/>
                </a:lnTo>
                <a:lnTo>
                  <a:pt x="19" y="35"/>
                </a:lnTo>
                <a:lnTo>
                  <a:pt x="16" y="35"/>
                </a:lnTo>
                <a:lnTo>
                  <a:pt x="13" y="34"/>
                </a:lnTo>
                <a:lnTo>
                  <a:pt x="11" y="31"/>
                </a:lnTo>
                <a:lnTo>
                  <a:pt x="7" y="26"/>
                </a:lnTo>
                <a:lnTo>
                  <a:pt x="5" y="20"/>
                </a:lnTo>
                <a:lnTo>
                  <a:pt x="2" y="11"/>
                </a:lnTo>
                <a:lnTo>
                  <a:pt x="0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5" name="Freeform 492"/>
          <p:cNvSpPr>
            <a:spLocks/>
          </p:cNvSpPr>
          <p:nvPr>
            <p:custDataLst>
              <p:tags r:id="rId336"/>
            </p:custDataLst>
          </p:nvPr>
        </p:nvSpPr>
        <p:spPr bwMode="auto">
          <a:xfrm>
            <a:off x="4370388" y="3322638"/>
            <a:ext cx="325437" cy="244475"/>
          </a:xfrm>
          <a:custGeom>
            <a:avLst/>
            <a:gdLst>
              <a:gd name="T0" fmla="*/ 2147483647 w 746"/>
              <a:gd name="T1" fmla="*/ 2147483647 h 469"/>
              <a:gd name="T2" fmla="*/ 2147483647 w 746"/>
              <a:gd name="T3" fmla="*/ 2147483647 h 469"/>
              <a:gd name="T4" fmla="*/ 2147483647 w 746"/>
              <a:gd name="T5" fmla="*/ 2147483647 h 469"/>
              <a:gd name="T6" fmla="*/ 2147483647 w 746"/>
              <a:gd name="T7" fmla="*/ 2147483647 h 469"/>
              <a:gd name="T8" fmla="*/ 0 w 746"/>
              <a:gd name="T9" fmla="*/ 2147483647 h 469"/>
              <a:gd name="T10" fmla="*/ 2147483647 w 746"/>
              <a:gd name="T11" fmla="*/ 2147483647 h 469"/>
              <a:gd name="T12" fmla="*/ 2147483647 w 746"/>
              <a:gd name="T13" fmla="*/ 2147483647 h 469"/>
              <a:gd name="T14" fmla="*/ 2147483647 w 746"/>
              <a:gd name="T15" fmla="*/ 2147483647 h 469"/>
              <a:gd name="T16" fmla="*/ 2147483647 w 746"/>
              <a:gd name="T17" fmla="*/ 2147483647 h 469"/>
              <a:gd name="T18" fmla="*/ 2147483647 w 746"/>
              <a:gd name="T19" fmla="*/ 2147483647 h 469"/>
              <a:gd name="T20" fmla="*/ 2147483647 w 746"/>
              <a:gd name="T21" fmla="*/ 2147483647 h 469"/>
              <a:gd name="T22" fmla="*/ 2147483647 w 746"/>
              <a:gd name="T23" fmla="*/ 2147483647 h 469"/>
              <a:gd name="T24" fmla="*/ 2147483647 w 746"/>
              <a:gd name="T25" fmla="*/ 2147483647 h 469"/>
              <a:gd name="T26" fmla="*/ 2147483647 w 746"/>
              <a:gd name="T27" fmla="*/ 2147483647 h 469"/>
              <a:gd name="T28" fmla="*/ 2147483647 w 746"/>
              <a:gd name="T29" fmla="*/ 2147483647 h 469"/>
              <a:gd name="T30" fmla="*/ 2147483647 w 746"/>
              <a:gd name="T31" fmla="*/ 2147483647 h 469"/>
              <a:gd name="T32" fmla="*/ 2147483647 w 746"/>
              <a:gd name="T33" fmla="*/ 2147483647 h 469"/>
              <a:gd name="T34" fmla="*/ 2147483647 w 746"/>
              <a:gd name="T35" fmla="*/ 2147483647 h 469"/>
              <a:gd name="T36" fmla="*/ 2147483647 w 746"/>
              <a:gd name="T37" fmla="*/ 2147483647 h 469"/>
              <a:gd name="T38" fmla="*/ 2147483647 w 746"/>
              <a:gd name="T39" fmla="*/ 0 h 469"/>
              <a:gd name="T40" fmla="*/ 2147483647 w 746"/>
              <a:gd name="T41" fmla="*/ 2147483647 h 469"/>
              <a:gd name="T42" fmla="*/ 2147483647 w 746"/>
              <a:gd name="T43" fmla="*/ 2147483647 h 469"/>
              <a:gd name="T44" fmla="*/ 2147483647 w 746"/>
              <a:gd name="T45" fmla="*/ 2147483647 h 469"/>
              <a:gd name="T46" fmla="*/ 2147483647 w 746"/>
              <a:gd name="T47" fmla="*/ 2147483647 h 469"/>
              <a:gd name="T48" fmla="*/ 2147483647 w 746"/>
              <a:gd name="T49" fmla="*/ 2147483647 h 469"/>
              <a:gd name="T50" fmla="*/ 2147483647 w 746"/>
              <a:gd name="T51" fmla="*/ 2147483647 h 469"/>
              <a:gd name="T52" fmla="*/ 2147483647 w 746"/>
              <a:gd name="T53" fmla="*/ 2147483647 h 469"/>
              <a:gd name="T54" fmla="*/ 2147483647 w 746"/>
              <a:gd name="T55" fmla="*/ 2147483647 h 469"/>
              <a:gd name="T56" fmla="*/ 2147483647 w 746"/>
              <a:gd name="T57" fmla="*/ 2147483647 h 469"/>
              <a:gd name="T58" fmla="*/ 2147483647 w 746"/>
              <a:gd name="T59" fmla="*/ 2147483647 h 469"/>
              <a:gd name="T60" fmla="*/ 2147483647 w 746"/>
              <a:gd name="T61" fmla="*/ 2147483647 h 469"/>
              <a:gd name="T62" fmla="*/ 2147483647 w 746"/>
              <a:gd name="T63" fmla="*/ 2147483647 h 469"/>
              <a:gd name="T64" fmla="*/ 2147483647 w 746"/>
              <a:gd name="T65" fmla="*/ 2147483647 h 469"/>
              <a:gd name="T66" fmla="*/ 2147483647 w 746"/>
              <a:gd name="T67" fmla="*/ 2147483647 h 469"/>
              <a:gd name="T68" fmla="*/ 2147483647 w 746"/>
              <a:gd name="T69" fmla="*/ 2147483647 h 469"/>
              <a:gd name="T70" fmla="*/ 2147483647 w 746"/>
              <a:gd name="T71" fmla="*/ 2147483647 h 469"/>
              <a:gd name="T72" fmla="*/ 2147483647 w 746"/>
              <a:gd name="T73" fmla="*/ 2147483647 h 469"/>
              <a:gd name="T74" fmla="*/ 2147483647 w 746"/>
              <a:gd name="T75" fmla="*/ 2147483647 h 469"/>
              <a:gd name="T76" fmla="*/ 2147483647 w 746"/>
              <a:gd name="T77" fmla="*/ 2147483647 h 469"/>
              <a:gd name="T78" fmla="*/ 2147483647 w 746"/>
              <a:gd name="T79" fmla="*/ 2147483647 h 469"/>
              <a:gd name="T80" fmla="*/ 2147483647 w 746"/>
              <a:gd name="T81" fmla="*/ 2147483647 h 469"/>
              <a:gd name="T82" fmla="*/ 2147483647 w 746"/>
              <a:gd name="T83" fmla="*/ 2147483647 h 469"/>
              <a:gd name="T84" fmla="*/ 2147483647 w 746"/>
              <a:gd name="T85" fmla="*/ 2147483647 h 469"/>
              <a:gd name="T86" fmla="*/ 2147483647 w 746"/>
              <a:gd name="T87" fmla="*/ 2147483647 h 469"/>
              <a:gd name="T88" fmla="*/ 2147483647 w 746"/>
              <a:gd name="T89" fmla="*/ 2147483647 h 469"/>
              <a:gd name="T90" fmla="*/ 2147483647 w 746"/>
              <a:gd name="T91" fmla="*/ 2147483647 h 469"/>
              <a:gd name="T92" fmla="*/ 2147483647 w 746"/>
              <a:gd name="T93" fmla="*/ 2147483647 h 469"/>
              <a:gd name="T94" fmla="*/ 2147483647 w 746"/>
              <a:gd name="T95" fmla="*/ 2147483647 h 4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746"/>
              <a:gd name="T145" fmla="*/ 0 h 469"/>
              <a:gd name="T146" fmla="*/ 746 w 746"/>
              <a:gd name="T147" fmla="*/ 469 h 46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746" h="469">
                <a:moveTo>
                  <a:pt x="114" y="469"/>
                </a:moveTo>
                <a:lnTo>
                  <a:pt x="109" y="463"/>
                </a:lnTo>
                <a:lnTo>
                  <a:pt x="103" y="456"/>
                </a:lnTo>
                <a:lnTo>
                  <a:pt x="98" y="452"/>
                </a:lnTo>
                <a:lnTo>
                  <a:pt x="92" y="449"/>
                </a:lnTo>
                <a:lnTo>
                  <a:pt x="79" y="445"/>
                </a:lnTo>
                <a:lnTo>
                  <a:pt x="67" y="442"/>
                </a:lnTo>
                <a:lnTo>
                  <a:pt x="54" y="440"/>
                </a:lnTo>
                <a:lnTo>
                  <a:pt x="39" y="437"/>
                </a:lnTo>
                <a:lnTo>
                  <a:pt x="33" y="435"/>
                </a:lnTo>
                <a:lnTo>
                  <a:pt x="26" y="433"/>
                </a:lnTo>
                <a:lnTo>
                  <a:pt x="21" y="429"/>
                </a:lnTo>
                <a:lnTo>
                  <a:pt x="14" y="425"/>
                </a:lnTo>
                <a:lnTo>
                  <a:pt x="11" y="422"/>
                </a:lnTo>
                <a:lnTo>
                  <a:pt x="8" y="418"/>
                </a:lnTo>
                <a:lnTo>
                  <a:pt x="5" y="413"/>
                </a:lnTo>
                <a:lnTo>
                  <a:pt x="3" y="408"/>
                </a:lnTo>
                <a:lnTo>
                  <a:pt x="1" y="396"/>
                </a:lnTo>
                <a:lnTo>
                  <a:pt x="0" y="385"/>
                </a:lnTo>
                <a:lnTo>
                  <a:pt x="0" y="363"/>
                </a:lnTo>
                <a:lnTo>
                  <a:pt x="1" y="345"/>
                </a:lnTo>
                <a:lnTo>
                  <a:pt x="1" y="332"/>
                </a:lnTo>
                <a:lnTo>
                  <a:pt x="3" y="320"/>
                </a:lnTo>
                <a:lnTo>
                  <a:pt x="5" y="309"/>
                </a:lnTo>
                <a:lnTo>
                  <a:pt x="10" y="299"/>
                </a:lnTo>
                <a:lnTo>
                  <a:pt x="13" y="289"/>
                </a:lnTo>
                <a:lnTo>
                  <a:pt x="19" y="281"/>
                </a:lnTo>
                <a:lnTo>
                  <a:pt x="23" y="273"/>
                </a:lnTo>
                <a:lnTo>
                  <a:pt x="30" y="265"/>
                </a:lnTo>
                <a:lnTo>
                  <a:pt x="41" y="251"/>
                </a:lnTo>
                <a:lnTo>
                  <a:pt x="52" y="236"/>
                </a:lnTo>
                <a:lnTo>
                  <a:pt x="56" y="228"/>
                </a:lnTo>
                <a:lnTo>
                  <a:pt x="60" y="220"/>
                </a:lnTo>
                <a:lnTo>
                  <a:pt x="65" y="212"/>
                </a:lnTo>
                <a:lnTo>
                  <a:pt x="67" y="204"/>
                </a:lnTo>
                <a:lnTo>
                  <a:pt x="121" y="204"/>
                </a:lnTo>
                <a:lnTo>
                  <a:pt x="131" y="198"/>
                </a:lnTo>
                <a:lnTo>
                  <a:pt x="142" y="194"/>
                </a:lnTo>
                <a:lnTo>
                  <a:pt x="154" y="191"/>
                </a:lnTo>
                <a:lnTo>
                  <a:pt x="166" y="188"/>
                </a:lnTo>
                <a:lnTo>
                  <a:pt x="190" y="184"/>
                </a:lnTo>
                <a:lnTo>
                  <a:pt x="213" y="178"/>
                </a:lnTo>
                <a:lnTo>
                  <a:pt x="224" y="176"/>
                </a:lnTo>
                <a:lnTo>
                  <a:pt x="235" y="173"/>
                </a:lnTo>
                <a:lnTo>
                  <a:pt x="244" y="170"/>
                </a:lnTo>
                <a:lnTo>
                  <a:pt x="251" y="165"/>
                </a:lnTo>
                <a:lnTo>
                  <a:pt x="258" y="160"/>
                </a:lnTo>
                <a:lnTo>
                  <a:pt x="262" y="153"/>
                </a:lnTo>
                <a:lnTo>
                  <a:pt x="265" y="150"/>
                </a:lnTo>
                <a:lnTo>
                  <a:pt x="266" y="145"/>
                </a:lnTo>
                <a:lnTo>
                  <a:pt x="267" y="141"/>
                </a:lnTo>
                <a:lnTo>
                  <a:pt x="267" y="136"/>
                </a:lnTo>
                <a:lnTo>
                  <a:pt x="267" y="126"/>
                </a:lnTo>
                <a:lnTo>
                  <a:pt x="267" y="117"/>
                </a:lnTo>
                <a:lnTo>
                  <a:pt x="280" y="119"/>
                </a:lnTo>
                <a:lnTo>
                  <a:pt x="292" y="120"/>
                </a:lnTo>
                <a:lnTo>
                  <a:pt x="303" y="120"/>
                </a:lnTo>
                <a:lnTo>
                  <a:pt x="313" y="119"/>
                </a:lnTo>
                <a:lnTo>
                  <a:pt x="323" y="117"/>
                </a:lnTo>
                <a:lnTo>
                  <a:pt x="332" y="115"/>
                </a:lnTo>
                <a:lnTo>
                  <a:pt x="339" y="112"/>
                </a:lnTo>
                <a:lnTo>
                  <a:pt x="347" y="109"/>
                </a:lnTo>
                <a:lnTo>
                  <a:pt x="354" y="105"/>
                </a:lnTo>
                <a:lnTo>
                  <a:pt x="359" y="101"/>
                </a:lnTo>
                <a:lnTo>
                  <a:pt x="366" y="96"/>
                </a:lnTo>
                <a:lnTo>
                  <a:pt x="370" y="91"/>
                </a:lnTo>
                <a:lnTo>
                  <a:pt x="380" y="80"/>
                </a:lnTo>
                <a:lnTo>
                  <a:pt x="389" y="67"/>
                </a:lnTo>
                <a:lnTo>
                  <a:pt x="397" y="56"/>
                </a:lnTo>
                <a:lnTo>
                  <a:pt x="405" y="44"/>
                </a:lnTo>
                <a:lnTo>
                  <a:pt x="414" y="32"/>
                </a:lnTo>
                <a:lnTo>
                  <a:pt x="425" y="22"/>
                </a:lnTo>
                <a:lnTo>
                  <a:pt x="430" y="18"/>
                </a:lnTo>
                <a:lnTo>
                  <a:pt x="436" y="13"/>
                </a:lnTo>
                <a:lnTo>
                  <a:pt x="442" y="9"/>
                </a:lnTo>
                <a:lnTo>
                  <a:pt x="450" y="6"/>
                </a:lnTo>
                <a:lnTo>
                  <a:pt x="458" y="3"/>
                </a:lnTo>
                <a:lnTo>
                  <a:pt x="467" y="1"/>
                </a:lnTo>
                <a:lnTo>
                  <a:pt x="475" y="0"/>
                </a:lnTo>
                <a:lnTo>
                  <a:pt x="486" y="0"/>
                </a:lnTo>
                <a:lnTo>
                  <a:pt x="486" y="6"/>
                </a:lnTo>
                <a:lnTo>
                  <a:pt x="492" y="14"/>
                </a:lnTo>
                <a:lnTo>
                  <a:pt x="498" y="22"/>
                </a:lnTo>
                <a:lnTo>
                  <a:pt x="507" y="29"/>
                </a:lnTo>
                <a:lnTo>
                  <a:pt x="515" y="35"/>
                </a:lnTo>
                <a:lnTo>
                  <a:pt x="523" y="41"/>
                </a:lnTo>
                <a:lnTo>
                  <a:pt x="530" y="49"/>
                </a:lnTo>
                <a:lnTo>
                  <a:pt x="532" y="53"/>
                </a:lnTo>
                <a:lnTo>
                  <a:pt x="536" y="57"/>
                </a:lnTo>
                <a:lnTo>
                  <a:pt x="538" y="62"/>
                </a:lnTo>
                <a:lnTo>
                  <a:pt x="539" y="67"/>
                </a:lnTo>
                <a:lnTo>
                  <a:pt x="553" y="107"/>
                </a:lnTo>
                <a:lnTo>
                  <a:pt x="564" y="141"/>
                </a:lnTo>
                <a:lnTo>
                  <a:pt x="569" y="148"/>
                </a:lnTo>
                <a:lnTo>
                  <a:pt x="573" y="154"/>
                </a:lnTo>
                <a:lnTo>
                  <a:pt x="579" y="159"/>
                </a:lnTo>
                <a:lnTo>
                  <a:pt x="585" y="164"/>
                </a:lnTo>
                <a:lnTo>
                  <a:pt x="593" y="168"/>
                </a:lnTo>
                <a:lnTo>
                  <a:pt x="602" y="170"/>
                </a:lnTo>
                <a:lnTo>
                  <a:pt x="613" y="172"/>
                </a:lnTo>
                <a:lnTo>
                  <a:pt x="626" y="172"/>
                </a:lnTo>
                <a:lnTo>
                  <a:pt x="626" y="179"/>
                </a:lnTo>
                <a:lnTo>
                  <a:pt x="627" y="187"/>
                </a:lnTo>
                <a:lnTo>
                  <a:pt x="628" y="193"/>
                </a:lnTo>
                <a:lnTo>
                  <a:pt x="630" y="199"/>
                </a:lnTo>
                <a:lnTo>
                  <a:pt x="636" y="211"/>
                </a:lnTo>
                <a:lnTo>
                  <a:pt x="642" y="222"/>
                </a:lnTo>
                <a:lnTo>
                  <a:pt x="650" y="233"/>
                </a:lnTo>
                <a:lnTo>
                  <a:pt x="660" y="244"/>
                </a:lnTo>
                <a:lnTo>
                  <a:pt x="670" y="254"/>
                </a:lnTo>
                <a:lnTo>
                  <a:pt x="681" y="263"/>
                </a:lnTo>
                <a:lnTo>
                  <a:pt x="702" y="279"/>
                </a:lnTo>
                <a:lnTo>
                  <a:pt x="720" y="294"/>
                </a:lnTo>
                <a:lnTo>
                  <a:pt x="729" y="302"/>
                </a:lnTo>
                <a:lnTo>
                  <a:pt x="736" y="309"/>
                </a:lnTo>
                <a:lnTo>
                  <a:pt x="741" y="315"/>
                </a:lnTo>
                <a:lnTo>
                  <a:pt x="746" y="321"/>
                </a:lnTo>
                <a:lnTo>
                  <a:pt x="738" y="345"/>
                </a:lnTo>
                <a:lnTo>
                  <a:pt x="728" y="345"/>
                </a:lnTo>
                <a:lnTo>
                  <a:pt x="711" y="345"/>
                </a:lnTo>
                <a:lnTo>
                  <a:pt x="706" y="345"/>
                </a:lnTo>
                <a:lnTo>
                  <a:pt x="700" y="344"/>
                </a:lnTo>
                <a:lnTo>
                  <a:pt x="695" y="343"/>
                </a:lnTo>
                <a:lnTo>
                  <a:pt x="691" y="342"/>
                </a:lnTo>
                <a:lnTo>
                  <a:pt x="685" y="339"/>
                </a:lnTo>
                <a:lnTo>
                  <a:pt x="682" y="335"/>
                </a:lnTo>
                <a:lnTo>
                  <a:pt x="680" y="329"/>
                </a:lnTo>
                <a:lnTo>
                  <a:pt x="679" y="321"/>
                </a:lnTo>
                <a:lnTo>
                  <a:pt x="666" y="321"/>
                </a:lnTo>
                <a:lnTo>
                  <a:pt x="659" y="321"/>
                </a:lnTo>
                <a:lnTo>
                  <a:pt x="654" y="325"/>
                </a:lnTo>
                <a:lnTo>
                  <a:pt x="651" y="330"/>
                </a:lnTo>
                <a:lnTo>
                  <a:pt x="648" y="334"/>
                </a:lnTo>
                <a:lnTo>
                  <a:pt x="647" y="338"/>
                </a:lnTo>
                <a:lnTo>
                  <a:pt x="642" y="345"/>
                </a:lnTo>
                <a:lnTo>
                  <a:pt x="639" y="352"/>
                </a:lnTo>
                <a:lnTo>
                  <a:pt x="630" y="354"/>
                </a:lnTo>
                <a:lnTo>
                  <a:pt x="621" y="355"/>
                </a:lnTo>
                <a:lnTo>
                  <a:pt x="613" y="355"/>
                </a:lnTo>
                <a:lnTo>
                  <a:pt x="604" y="356"/>
                </a:lnTo>
                <a:lnTo>
                  <a:pt x="586" y="355"/>
                </a:lnTo>
                <a:lnTo>
                  <a:pt x="570" y="355"/>
                </a:lnTo>
                <a:lnTo>
                  <a:pt x="561" y="355"/>
                </a:lnTo>
                <a:lnTo>
                  <a:pt x="553" y="356"/>
                </a:lnTo>
                <a:lnTo>
                  <a:pt x="545" y="357"/>
                </a:lnTo>
                <a:lnTo>
                  <a:pt x="537" y="359"/>
                </a:lnTo>
                <a:lnTo>
                  <a:pt x="529" y="361"/>
                </a:lnTo>
                <a:lnTo>
                  <a:pt x="522" y="365"/>
                </a:lnTo>
                <a:lnTo>
                  <a:pt x="514" y="370"/>
                </a:lnTo>
                <a:lnTo>
                  <a:pt x="506" y="376"/>
                </a:lnTo>
                <a:lnTo>
                  <a:pt x="501" y="381"/>
                </a:lnTo>
                <a:lnTo>
                  <a:pt x="496" y="387"/>
                </a:lnTo>
                <a:lnTo>
                  <a:pt x="493" y="390"/>
                </a:lnTo>
                <a:lnTo>
                  <a:pt x="491" y="392"/>
                </a:lnTo>
                <a:lnTo>
                  <a:pt x="489" y="394"/>
                </a:lnTo>
                <a:lnTo>
                  <a:pt x="486" y="394"/>
                </a:lnTo>
                <a:lnTo>
                  <a:pt x="466" y="395"/>
                </a:lnTo>
                <a:lnTo>
                  <a:pt x="451" y="397"/>
                </a:lnTo>
                <a:lnTo>
                  <a:pt x="439" y="399"/>
                </a:lnTo>
                <a:lnTo>
                  <a:pt x="426" y="400"/>
                </a:lnTo>
                <a:lnTo>
                  <a:pt x="417" y="400"/>
                </a:lnTo>
                <a:lnTo>
                  <a:pt x="410" y="398"/>
                </a:lnTo>
                <a:lnTo>
                  <a:pt x="403" y="395"/>
                </a:lnTo>
                <a:lnTo>
                  <a:pt x="396" y="392"/>
                </a:lnTo>
                <a:lnTo>
                  <a:pt x="384" y="383"/>
                </a:lnTo>
                <a:lnTo>
                  <a:pt x="373" y="373"/>
                </a:lnTo>
                <a:lnTo>
                  <a:pt x="361" y="363"/>
                </a:lnTo>
                <a:lnTo>
                  <a:pt x="349" y="354"/>
                </a:lnTo>
                <a:lnTo>
                  <a:pt x="343" y="351"/>
                </a:lnTo>
                <a:lnTo>
                  <a:pt x="336" y="347"/>
                </a:lnTo>
                <a:lnTo>
                  <a:pt x="328" y="345"/>
                </a:lnTo>
                <a:lnTo>
                  <a:pt x="319" y="345"/>
                </a:lnTo>
                <a:lnTo>
                  <a:pt x="313" y="345"/>
                </a:lnTo>
                <a:lnTo>
                  <a:pt x="305" y="347"/>
                </a:lnTo>
                <a:lnTo>
                  <a:pt x="299" y="351"/>
                </a:lnTo>
                <a:lnTo>
                  <a:pt x="291" y="355"/>
                </a:lnTo>
                <a:lnTo>
                  <a:pt x="284" y="360"/>
                </a:lnTo>
                <a:lnTo>
                  <a:pt x="278" y="365"/>
                </a:lnTo>
                <a:lnTo>
                  <a:pt x="272" y="371"/>
                </a:lnTo>
                <a:lnTo>
                  <a:pt x="266" y="377"/>
                </a:lnTo>
                <a:lnTo>
                  <a:pt x="255" y="392"/>
                </a:lnTo>
                <a:lnTo>
                  <a:pt x="244" y="408"/>
                </a:lnTo>
                <a:lnTo>
                  <a:pt x="235" y="423"/>
                </a:lnTo>
                <a:lnTo>
                  <a:pt x="227" y="437"/>
                </a:lnTo>
                <a:lnTo>
                  <a:pt x="197" y="437"/>
                </a:lnTo>
                <a:lnTo>
                  <a:pt x="176" y="437"/>
                </a:lnTo>
                <a:lnTo>
                  <a:pt x="160" y="437"/>
                </a:lnTo>
                <a:lnTo>
                  <a:pt x="150" y="439"/>
                </a:lnTo>
                <a:lnTo>
                  <a:pt x="146" y="440"/>
                </a:lnTo>
                <a:lnTo>
                  <a:pt x="143" y="442"/>
                </a:lnTo>
                <a:lnTo>
                  <a:pt x="139" y="445"/>
                </a:lnTo>
                <a:lnTo>
                  <a:pt x="135" y="448"/>
                </a:lnTo>
                <a:lnTo>
                  <a:pt x="126" y="456"/>
                </a:lnTo>
                <a:lnTo>
                  <a:pt x="114" y="469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6" name="Freeform 493"/>
          <p:cNvSpPr>
            <a:spLocks/>
          </p:cNvSpPr>
          <p:nvPr>
            <p:custDataLst>
              <p:tags r:id="rId337"/>
            </p:custDataLst>
          </p:nvPr>
        </p:nvSpPr>
        <p:spPr bwMode="auto">
          <a:xfrm>
            <a:off x="4243388" y="3590925"/>
            <a:ext cx="55562" cy="55563"/>
          </a:xfrm>
          <a:custGeom>
            <a:avLst/>
            <a:gdLst>
              <a:gd name="T0" fmla="*/ 2147483647 w 125"/>
              <a:gd name="T1" fmla="*/ 0 h 81"/>
              <a:gd name="T2" fmla="*/ 2147483647 w 125"/>
              <a:gd name="T3" fmla="*/ 2147483647 h 81"/>
              <a:gd name="T4" fmla="*/ 2147483647 w 125"/>
              <a:gd name="T5" fmla="*/ 2147483647 h 81"/>
              <a:gd name="T6" fmla="*/ 2147483647 w 125"/>
              <a:gd name="T7" fmla="*/ 2147483647 h 81"/>
              <a:gd name="T8" fmla="*/ 2147483647 w 125"/>
              <a:gd name="T9" fmla="*/ 2147483647 h 81"/>
              <a:gd name="T10" fmla="*/ 2147483647 w 125"/>
              <a:gd name="T11" fmla="*/ 2147483647 h 81"/>
              <a:gd name="T12" fmla="*/ 2147483647 w 125"/>
              <a:gd name="T13" fmla="*/ 2147483647 h 81"/>
              <a:gd name="T14" fmla="*/ 2147483647 w 125"/>
              <a:gd name="T15" fmla="*/ 2147483647 h 81"/>
              <a:gd name="T16" fmla="*/ 2147483647 w 125"/>
              <a:gd name="T17" fmla="*/ 2147483647 h 81"/>
              <a:gd name="T18" fmla="*/ 2147483647 w 125"/>
              <a:gd name="T19" fmla="*/ 2147483647 h 81"/>
              <a:gd name="T20" fmla="*/ 2147483647 w 125"/>
              <a:gd name="T21" fmla="*/ 2147483647 h 81"/>
              <a:gd name="T22" fmla="*/ 2147483647 w 125"/>
              <a:gd name="T23" fmla="*/ 2147483647 h 81"/>
              <a:gd name="T24" fmla="*/ 2147483647 w 125"/>
              <a:gd name="T25" fmla="*/ 2147483647 h 81"/>
              <a:gd name="T26" fmla="*/ 2147483647 w 125"/>
              <a:gd name="T27" fmla="*/ 2147483647 h 81"/>
              <a:gd name="T28" fmla="*/ 2147483647 w 125"/>
              <a:gd name="T29" fmla="*/ 2147483647 h 81"/>
              <a:gd name="T30" fmla="*/ 2147483647 w 125"/>
              <a:gd name="T31" fmla="*/ 2147483647 h 81"/>
              <a:gd name="T32" fmla="*/ 0 w 125"/>
              <a:gd name="T33" fmla="*/ 2147483647 h 81"/>
              <a:gd name="T34" fmla="*/ 0 w 125"/>
              <a:gd name="T35" fmla="*/ 2147483647 h 81"/>
              <a:gd name="T36" fmla="*/ 2147483647 w 125"/>
              <a:gd name="T37" fmla="*/ 2147483647 h 81"/>
              <a:gd name="T38" fmla="*/ 2147483647 w 125"/>
              <a:gd name="T39" fmla="*/ 2147483647 h 81"/>
              <a:gd name="T40" fmla="*/ 2147483647 w 125"/>
              <a:gd name="T41" fmla="*/ 2147483647 h 81"/>
              <a:gd name="T42" fmla="*/ 2147483647 w 125"/>
              <a:gd name="T43" fmla="*/ 2147483647 h 81"/>
              <a:gd name="T44" fmla="*/ 2147483647 w 125"/>
              <a:gd name="T45" fmla="*/ 2147483647 h 81"/>
              <a:gd name="T46" fmla="*/ 2147483647 w 125"/>
              <a:gd name="T47" fmla="*/ 2147483647 h 81"/>
              <a:gd name="T48" fmla="*/ 2147483647 w 125"/>
              <a:gd name="T49" fmla="*/ 0 h 81"/>
              <a:gd name="T50" fmla="*/ 2147483647 w 125"/>
              <a:gd name="T51" fmla="*/ 0 h 8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25"/>
              <a:gd name="T79" fmla="*/ 0 h 81"/>
              <a:gd name="T80" fmla="*/ 125 w 125"/>
              <a:gd name="T81" fmla="*/ 81 h 8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25" h="81">
                <a:moveTo>
                  <a:pt x="120" y="0"/>
                </a:moveTo>
                <a:lnTo>
                  <a:pt x="121" y="27"/>
                </a:lnTo>
                <a:lnTo>
                  <a:pt x="124" y="46"/>
                </a:lnTo>
                <a:lnTo>
                  <a:pt x="125" y="53"/>
                </a:lnTo>
                <a:lnTo>
                  <a:pt x="125" y="59"/>
                </a:lnTo>
                <a:lnTo>
                  <a:pt x="125" y="65"/>
                </a:lnTo>
                <a:lnTo>
                  <a:pt x="123" y="69"/>
                </a:lnTo>
                <a:lnTo>
                  <a:pt x="119" y="72"/>
                </a:lnTo>
                <a:lnTo>
                  <a:pt x="112" y="74"/>
                </a:lnTo>
                <a:lnTo>
                  <a:pt x="103" y="76"/>
                </a:lnTo>
                <a:lnTo>
                  <a:pt x="91" y="77"/>
                </a:lnTo>
                <a:lnTo>
                  <a:pt x="57" y="79"/>
                </a:lnTo>
                <a:lnTo>
                  <a:pt x="7" y="81"/>
                </a:lnTo>
                <a:lnTo>
                  <a:pt x="5" y="79"/>
                </a:lnTo>
                <a:lnTo>
                  <a:pt x="3" y="72"/>
                </a:lnTo>
                <a:lnTo>
                  <a:pt x="1" y="59"/>
                </a:lnTo>
                <a:lnTo>
                  <a:pt x="0" y="43"/>
                </a:lnTo>
                <a:lnTo>
                  <a:pt x="0" y="37"/>
                </a:lnTo>
                <a:lnTo>
                  <a:pt x="1" y="31"/>
                </a:lnTo>
                <a:lnTo>
                  <a:pt x="2" y="25"/>
                </a:lnTo>
                <a:lnTo>
                  <a:pt x="4" y="20"/>
                </a:lnTo>
                <a:lnTo>
                  <a:pt x="8" y="15"/>
                </a:lnTo>
                <a:lnTo>
                  <a:pt x="11" y="10"/>
                </a:lnTo>
                <a:lnTo>
                  <a:pt x="14" y="5"/>
                </a:lnTo>
                <a:lnTo>
                  <a:pt x="20" y="0"/>
                </a:lnTo>
                <a:lnTo>
                  <a:pt x="120" y="0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7" name="Freeform 494" descr="Wide upward diagonal"/>
          <p:cNvSpPr>
            <a:spLocks/>
          </p:cNvSpPr>
          <p:nvPr>
            <p:custDataLst>
              <p:tags r:id="rId338"/>
            </p:custDataLst>
          </p:nvPr>
        </p:nvSpPr>
        <p:spPr bwMode="auto">
          <a:xfrm>
            <a:off x="4225925" y="3590925"/>
            <a:ext cx="152400" cy="201613"/>
          </a:xfrm>
          <a:custGeom>
            <a:avLst/>
            <a:gdLst>
              <a:gd name="T0" fmla="*/ 2147483647 w 355"/>
              <a:gd name="T1" fmla="*/ 2147483647 h 388"/>
              <a:gd name="T2" fmla="*/ 2147483647 w 355"/>
              <a:gd name="T3" fmla="*/ 2147483647 h 388"/>
              <a:gd name="T4" fmla="*/ 2147483647 w 355"/>
              <a:gd name="T5" fmla="*/ 2147483647 h 388"/>
              <a:gd name="T6" fmla="*/ 2147483647 w 355"/>
              <a:gd name="T7" fmla="*/ 2147483647 h 388"/>
              <a:gd name="T8" fmla="*/ 2147483647 w 355"/>
              <a:gd name="T9" fmla="*/ 2147483647 h 388"/>
              <a:gd name="T10" fmla="*/ 2147483647 w 355"/>
              <a:gd name="T11" fmla="*/ 2147483647 h 388"/>
              <a:gd name="T12" fmla="*/ 2147483647 w 355"/>
              <a:gd name="T13" fmla="*/ 2147483647 h 388"/>
              <a:gd name="T14" fmla="*/ 2147483647 w 355"/>
              <a:gd name="T15" fmla="*/ 2147483647 h 388"/>
              <a:gd name="T16" fmla="*/ 2147483647 w 355"/>
              <a:gd name="T17" fmla="*/ 2147483647 h 388"/>
              <a:gd name="T18" fmla="*/ 2147483647 w 355"/>
              <a:gd name="T19" fmla="*/ 2147483647 h 388"/>
              <a:gd name="T20" fmla="*/ 2147483647 w 355"/>
              <a:gd name="T21" fmla="*/ 2147483647 h 388"/>
              <a:gd name="T22" fmla="*/ 2147483647 w 355"/>
              <a:gd name="T23" fmla="*/ 2147483647 h 388"/>
              <a:gd name="T24" fmla="*/ 2147483647 w 355"/>
              <a:gd name="T25" fmla="*/ 2147483647 h 388"/>
              <a:gd name="T26" fmla="*/ 2147483647 w 355"/>
              <a:gd name="T27" fmla="*/ 2147483647 h 388"/>
              <a:gd name="T28" fmla="*/ 2147483647 w 355"/>
              <a:gd name="T29" fmla="*/ 2147483647 h 388"/>
              <a:gd name="T30" fmla="*/ 2147483647 w 355"/>
              <a:gd name="T31" fmla="*/ 2147483647 h 388"/>
              <a:gd name="T32" fmla="*/ 2147483647 w 355"/>
              <a:gd name="T33" fmla="*/ 2147483647 h 388"/>
              <a:gd name="T34" fmla="*/ 2147483647 w 355"/>
              <a:gd name="T35" fmla="*/ 2147483647 h 388"/>
              <a:gd name="T36" fmla="*/ 2147483647 w 355"/>
              <a:gd name="T37" fmla="*/ 2147483647 h 388"/>
              <a:gd name="T38" fmla="*/ 2147483647 w 355"/>
              <a:gd name="T39" fmla="*/ 2147483647 h 388"/>
              <a:gd name="T40" fmla="*/ 2147483647 w 355"/>
              <a:gd name="T41" fmla="*/ 2147483647 h 388"/>
              <a:gd name="T42" fmla="*/ 2147483647 w 355"/>
              <a:gd name="T43" fmla="*/ 2147483647 h 388"/>
              <a:gd name="T44" fmla="*/ 2147483647 w 355"/>
              <a:gd name="T45" fmla="*/ 2147483647 h 388"/>
              <a:gd name="T46" fmla="*/ 2147483647 w 355"/>
              <a:gd name="T47" fmla="*/ 2147483647 h 388"/>
              <a:gd name="T48" fmla="*/ 2147483647 w 355"/>
              <a:gd name="T49" fmla="*/ 2147483647 h 388"/>
              <a:gd name="T50" fmla="*/ 2147483647 w 355"/>
              <a:gd name="T51" fmla="*/ 2147483647 h 388"/>
              <a:gd name="T52" fmla="*/ 2147483647 w 355"/>
              <a:gd name="T53" fmla="*/ 2147483647 h 388"/>
              <a:gd name="T54" fmla="*/ 2147483647 w 355"/>
              <a:gd name="T55" fmla="*/ 2147483647 h 388"/>
              <a:gd name="T56" fmla="*/ 2147483647 w 355"/>
              <a:gd name="T57" fmla="*/ 2147483647 h 388"/>
              <a:gd name="T58" fmla="*/ 2147483647 w 355"/>
              <a:gd name="T59" fmla="*/ 2147483647 h 388"/>
              <a:gd name="T60" fmla="*/ 2147483647 w 355"/>
              <a:gd name="T61" fmla="*/ 2147483647 h 388"/>
              <a:gd name="T62" fmla="*/ 2147483647 w 355"/>
              <a:gd name="T63" fmla="*/ 2147483647 h 388"/>
              <a:gd name="T64" fmla="*/ 2147483647 w 355"/>
              <a:gd name="T65" fmla="*/ 2147483647 h 388"/>
              <a:gd name="T66" fmla="*/ 2147483647 w 355"/>
              <a:gd name="T67" fmla="*/ 2147483647 h 388"/>
              <a:gd name="T68" fmla="*/ 2147483647 w 355"/>
              <a:gd name="T69" fmla="*/ 2147483647 h 388"/>
              <a:gd name="T70" fmla="*/ 2147483647 w 355"/>
              <a:gd name="T71" fmla="*/ 2147483647 h 388"/>
              <a:gd name="T72" fmla="*/ 2147483647 w 355"/>
              <a:gd name="T73" fmla="*/ 2147483647 h 388"/>
              <a:gd name="T74" fmla="*/ 2147483647 w 355"/>
              <a:gd name="T75" fmla="*/ 2147483647 h 388"/>
              <a:gd name="T76" fmla="*/ 2147483647 w 355"/>
              <a:gd name="T77" fmla="*/ 2147483647 h 388"/>
              <a:gd name="T78" fmla="*/ 2147483647 w 355"/>
              <a:gd name="T79" fmla="*/ 2147483647 h 388"/>
              <a:gd name="T80" fmla="*/ 2147483647 w 355"/>
              <a:gd name="T81" fmla="*/ 2147483647 h 388"/>
              <a:gd name="T82" fmla="*/ 2147483647 w 355"/>
              <a:gd name="T83" fmla="*/ 2147483647 h 388"/>
              <a:gd name="T84" fmla="*/ 2147483647 w 355"/>
              <a:gd name="T85" fmla="*/ 2147483647 h 388"/>
              <a:gd name="T86" fmla="*/ 2147483647 w 355"/>
              <a:gd name="T87" fmla="*/ 2147483647 h 388"/>
              <a:gd name="T88" fmla="*/ 2147483647 w 355"/>
              <a:gd name="T89" fmla="*/ 2147483647 h 388"/>
              <a:gd name="T90" fmla="*/ 2147483647 w 355"/>
              <a:gd name="T91" fmla="*/ 2147483647 h 388"/>
              <a:gd name="T92" fmla="*/ 2147483647 w 355"/>
              <a:gd name="T93" fmla="*/ 2147483647 h 388"/>
              <a:gd name="T94" fmla="*/ 2147483647 w 355"/>
              <a:gd name="T95" fmla="*/ 2147483647 h 38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55"/>
              <a:gd name="T145" fmla="*/ 0 h 388"/>
              <a:gd name="T146" fmla="*/ 355 w 355"/>
              <a:gd name="T147" fmla="*/ 388 h 38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55" h="388">
                <a:moveTo>
                  <a:pt x="266" y="7"/>
                </a:moveTo>
                <a:lnTo>
                  <a:pt x="265" y="9"/>
                </a:lnTo>
                <a:lnTo>
                  <a:pt x="262" y="15"/>
                </a:lnTo>
                <a:lnTo>
                  <a:pt x="259" y="23"/>
                </a:lnTo>
                <a:lnTo>
                  <a:pt x="257" y="32"/>
                </a:lnTo>
                <a:lnTo>
                  <a:pt x="257" y="37"/>
                </a:lnTo>
                <a:lnTo>
                  <a:pt x="258" y="42"/>
                </a:lnTo>
                <a:lnTo>
                  <a:pt x="261" y="46"/>
                </a:lnTo>
                <a:lnTo>
                  <a:pt x="264" y="51"/>
                </a:lnTo>
                <a:lnTo>
                  <a:pt x="268" y="54"/>
                </a:lnTo>
                <a:lnTo>
                  <a:pt x="275" y="58"/>
                </a:lnTo>
                <a:lnTo>
                  <a:pt x="283" y="60"/>
                </a:lnTo>
                <a:lnTo>
                  <a:pt x="294" y="63"/>
                </a:lnTo>
                <a:lnTo>
                  <a:pt x="301" y="58"/>
                </a:lnTo>
                <a:lnTo>
                  <a:pt x="319" y="55"/>
                </a:lnTo>
                <a:lnTo>
                  <a:pt x="323" y="55"/>
                </a:lnTo>
                <a:lnTo>
                  <a:pt x="328" y="55"/>
                </a:lnTo>
                <a:lnTo>
                  <a:pt x="332" y="57"/>
                </a:lnTo>
                <a:lnTo>
                  <a:pt x="335" y="59"/>
                </a:lnTo>
                <a:lnTo>
                  <a:pt x="337" y="63"/>
                </a:lnTo>
                <a:lnTo>
                  <a:pt x="340" y="68"/>
                </a:lnTo>
                <a:lnTo>
                  <a:pt x="340" y="74"/>
                </a:lnTo>
                <a:lnTo>
                  <a:pt x="340" y="81"/>
                </a:lnTo>
                <a:lnTo>
                  <a:pt x="345" y="83"/>
                </a:lnTo>
                <a:lnTo>
                  <a:pt x="348" y="87"/>
                </a:lnTo>
                <a:lnTo>
                  <a:pt x="350" y="90"/>
                </a:lnTo>
                <a:lnTo>
                  <a:pt x="351" y="94"/>
                </a:lnTo>
                <a:lnTo>
                  <a:pt x="350" y="99"/>
                </a:lnTo>
                <a:lnTo>
                  <a:pt x="347" y="103"/>
                </a:lnTo>
                <a:lnTo>
                  <a:pt x="345" y="108"/>
                </a:lnTo>
                <a:lnTo>
                  <a:pt x="342" y="113"/>
                </a:lnTo>
                <a:lnTo>
                  <a:pt x="328" y="129"/>
                </a:lnTo>
                <a:lnTo>
                  <a:pt x="320" y="136"/>
                </a:lnTo>
                <a:lnTo>
                  <a:pt x="326" y="143"/>
                </a:lnTo>
                <a:lnTo>
                  <a:pt x="341" y="162"/>
                </a:lnTo>
                <a:lnTo>
                  <a:pt x="348" y="175"/>
                </a:lnTo>
                <a:lnTo>
                  <a:pt x="353" y="188"/>
                </a:lnTo>
                <a:lnTo>
                  <a:pt x="355" y="195"/>
                </a:lnTo>
                <a:lnTo>
                  <a:pt x="355" y="202"/>
                </a:lnTo>
                <a:lnTo>
                  <a:pt x="355" y="209"/>
                </a:lnTo>
                <a:lnTo>
                  <a:pt x="353" y="216"/>
                </a:lnTo>
                <a:lnTo>
                  <a:pt x="353" y="219"/>
                </a:lnTo>
                <a:lnTo>
                  <a:pt x="352" y="228"/>
                </a:lnTo>
                <a:lnTo>
                  <a:pt x="350" y="241"/>
                </a:lnTo>
                <a:lnTo>
                  <a:pt x="345" y="254"/>
                </a:lnTo>
                <a:lnTo>
                  <a:pt x="342" y="260"/>
                </a:lnTo>
                <a:lnTo>
                  <a:pt x="339" y="266"/>
                </a:lnTo>
                <a:lnTo>
                  <a:pt x="333" y="271"/>
                </a:lnTo>
                <a:lnTo>
                  <a:pt x="328" y="276"/>
                </a:lnTo>
                <a:lnTo>
                  <a:pt x="321" y="279"/>
                </a:lnTo>
                <a:lnTo>
                  <a:pt x="312" y="280"/>
                </a:lnTo>
                <a:lnTo>
                  <a:pt x="303" y="280"/>
                </a:lnTo>
                <a:lnTo>
                  <a:pt x="294" y="277"/>
                </a:lnTo>
                <a:lnTo>
                  <a:pt x="286" y="282"/>
                </a:lnTo>
                <a:lnTo>
                  <a:pt x="280" y="285"/>
                </a:lnTo>
                <a:lnTo>
                  <a:pt x="275" y="285"/>
                </a:lnTo>
                <a:lnTo>
                  <a:pt x="270" y="282"/>
                </a:lnTo>
                <a:lnTo>
                  <a:pt x="263" y="276"/>
                </a:lnTo>
                <a:lnTo>
                  <a:pt x="255" y="268"/>
                </a:lnTo>
                <a:lnTo>
                  <a:pt x="252" y="265"/>
                </a:lnTo>
                <a:lnTo>
                  <a:pt x="249" y="261"/>
                </a:lnTo>
                <a:lnTo>
                  <a:pt x="244" y="259"/>
                </a:lnTo>
                <a:lnTo>
                  <a:pt x="240" y="259"/>
                </a:lnTo>
                <a:lnTo>
                  <a:pt x="234" y="260"/>
                </a:lnTo>
                <a:lnTo>
                  <a:pt x="229" y="263"/>
                </a:lnTo>
                <a:lnTo>
                  <a:pt x="221" y="269"/>
                </a:lnTo>
                <a:lnTo>
                  <a:pt x="213" y="277"/>
                </a:lnTo>
                <a:lnTo>
                  <a:pt x="211" y="278"/>
                </a:lnTo>
                <a:lnTo>
                  <a:pt x="205" y="279"/>
                </a:lnTo>
                <a:lnTo>
                  <a:pt x="201" y="280"/>
                </a:lnTo>
                <a:lnTo>
                  <a:pt x="197" y="282"/>
                </a:lnTo>
                <a:lnTo>
                  <a:pt x="194" y="285"/>
                </a:lnTo>
                <a:lnTo>
                  <a:pt x="190" y="288"/>
                </a:lnTo>
                <a:lnTo>
                  <a:pt x="187" y="292"/>
                </a:lnTo>
                <a:lnTo>
                  <a:pt x="185" y="298"/>
                </a:lnTo>
                <a:lnTo>
                  <a:pt x="185" y="304"/>
                </a:lnTo>
                <a:lnTo>
                  <a:pt x="185" y="312"/>
                </a:lnTo>
                <a:lnTo>
                  <a:pt x="187" y="321"/>
                </a:lnTo>
                <a:lnTo>
                  <a:pt x="191" y="331"/>
                </a:lnTo>
                <a:lnTo>
                  <a:pt x="198" y="344"/>
                </a:lnTo>
                <a:lnTo>
                  <a:pt x="207" y="358"/>
                </a:lnTo>
                <a:lnTo>
                  <a:pt x="206" y="357"/>
                </a:lnTo>
                <a:lnTo>
                  <a:pt x="201" y="355"/>
                </a:lnTo>
                <a:lnTo>
                  <a:pt x="195" y="353"/>
                </a:lnTo>
                <a:lnTo>
                  <a:pt x="187" y="353"/>
                </a:lnTo>
                <a:lnTo>
                  <a:pt x="183" y="353"/>
                </a:lnTo>
                <a:lnTo>
                  <a:pt x="177" y="355"/>
                </a:lnTo>
                <a:lnTo>
                  <a:pt x="173" y="357"/>
                </a:lnTo>
                <a:lnTo>
                  <a:pt x="167" y="361"/>
                </a:lnTo>
                <a:lnTo>
                  <a:pt x="162" y="365"/>
                </a:lnTo>
                <a:lnTo>
                  <a:pt x="157" y="371"/>
                </a:lnTo>
                <a:lnTo>
                  <a:pt x="152" y="379"/>
                </a:lnTo>
                <a:lnTo>
                  <a:pt x="146" y="388"/>
                </a:lnTo>
                <a:lnTo>
                  <a:pt x="137" y="380"/>
                </a:lnTo>
                <a:lnTo>
                  <a:pt x="128" y="373"/>
                </a:lnTo>
                <a:lnTo>
                  <a:pt x="123" y="370"/>
                </a:lnTo>
                <a:lnTo>
                  <a:pt x="120" y="366"/>
                </a:lnTo>
                <a:lnTo>
                  <a:pt x="117" y="362"/>
                </a:lnTo>
                <a:lnTo>
                  <a:pt x="113" y="358"/>
                </a:lnTo>
                <a:lnTo>
                  <a:pt x="109" y="346"/>
                </a:lnTo>
                <a:lnTo>
                  <a:pt x="102" y="334"/>
                </a:lnTo>
                <a:lnTo>
                  <a:pt x="96" y="324"/>
                </a:lnTo>
                <a:lnTo>
                  <a:pt x="87" y="315"/>
                </a:lnTo>
                <a:lnTo>
                  <a:pt x="70" y="297"/>
                </a:lnTo>
                <a:lnTo>
                  <a:pt x="50" y="280"/>
                </a:lnTo>
                <a:lnTo>
                  <a:pt x="40" y="271"/>
                </a:lnTo>
                <a:lnTo>
                  <a:pt x="31" y="263"/>
                </a:lnTo>
                <a:lnTo>
                  <a:pt x="22" y="254"/>
                </a:lnTo>
                <a:lnTo>
                  <a:pt x="16" y="245"/>
                </a:lnTo>
                <a:lnTo>
                  <a:pt x="9" y="235"/>
                </a:lnTo>
                <a:lnTo>
                  <a:pt x="5" y="223"/>
                </a:lnTo>
                <a:lnTo>
                  <a:pt x="1" y="211"/>
                </a:lnTo>
                <a:lnTo>
                  <a:pt x="0" y="198"/>
                </a:lnTo>
                <a:lnTo>
                  <a:pt x="1" y="187"/>
                </a:lnTo>
                <a:lnTo>
                  <a:pt x="4" y="178"/>
                </a:lnTo>
                <a:lnTo>
                  <a:pt x="7" y="169"/>
                </a:lnTo>
                <a:lnTo>
                  <a:pt x="11" y="162"/>
                </a:lnTo>
                <a:lnTo>
                  <a:pt x="22" y="150"/>
                </a:lnTo>
                <a:lnTo>
                  <a:pt x="34" y="139"/>
                </a:lnTo>
                <a:lnTo>
                  <a:pt x="41" y="134"/>
                </a:lnTo>
                <a:lnTo>
                  <a:pt x="45" y="129"/>
                </a:lnTo>
                <a:lnTo>
                  <a:pt x="50" y="123"/>
                </a:lnTo>
                <a:lnTo>
                  <a:pt x="54" y="116"/>
                </a:lnTo>
                <a:lnTo>
                  <a:pt x="56" y="109"/>
                </a:lnTo>
                <a:lnTo>
                  <a:pt x="57" y="101"/>
                </a:lnTo>
                <a:lnTo>
                  <a:pt x="56" y="91"/>
                </a:lnTo>
                <a:lnTo>
                  <a:pt x="54" y="81"/>
                </a:lnTo>
                <a:lnTo>
                  <a:pt x="84" y="83"/>
                </a:lnTo>
                <a:lnTo>
                  <a:pt x="108" y="83"/>
                </a:lnTo>
                <a:lnTo>
                  <a:pt x="129" y="83"/>
                </a:lnTo>
                <a:lnTo>
                  <a:pt x="144" y="82"/>
                </a:lnTo>
                <a:lnTo>
                  <a:pt x="156" y="80"/>
                </a:lnTo>
                <a:lnTo>
                  <a:pt x="165" y="77"/>
                </a:lnTo>
                <a:lnTo>
                  <a:pt x="168" y="75"/>
                </a:lnTo>
                <a:lnTo>
                  <a:pt x="172" y="73"/>
                </a:lnTo>
                <a:lnTo>
                  <a:pt x="174" y="71"/>
                </a:lnTo>
                <a:lnTo>
                  <a:pt x="175" y="69"/>
                </a:lnTo>
                <a:lnTo>
                  <a:pt x="177" y="63"/>
                </a:lnTo>
                <a:lnTo>
                  <a:pt x="176" y="56"/>
                </a:lnTo>
                <a:lnTo>
                  <a:pt x="175" y="49"/>
                </a:lnTo>
                <a:lnTo>
                  <a:pt x="174" y="41"/>
                </a:lnTo>
                <a:lnTo>
                  <a:pt x="172" y="32"/>
                </a:lnTo>
                <a:lnTo>
                  <a:pt x="169" y="22"/>
                </a:lnTo>
                <a:lnTo>
                  <a:pt x="167" y="12"/>
                </a:lnTo>
                <a:lnTo>
                  <a:pt x="167" y="0"/>
                </a:lnTo>
                <a:lnTo>
                  <a:pt x="266" y="7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8" name="Freeform 495"/>
          <p:cNvSpPr>
            <a:spLocks/>
          </p:cNvSpPr>
          <p:nvPr>
            <p:custDataLst>
              <p:tags r:id="rId339"/>
            </p:custDataLst>
          </p:nvPr>
        </p:nvSpPr>
        <p:spPr bwMode="auto">
          <a:xfrm>
            <a:off x="4013200" y="3313113"/>
            <a:ext cx="42863" cy="155575"/>
          </a:xfrm>
          <a:custGeom>
            <a:avLst/>
            <a:gdLst>
              <a:gd name="T0" fmla="*/ 2147483647 w 99"/>
              <a:gd name="T1" fmla="*/ 2147483647 h 301"/>
              <a:gd name="T2" fmla="*/ 2147483647 w 99"/>
              <a:gd name="T3" fmla="*/ 2147483647 h 301"/>
              <a:gd name="T4" fmla="*/ 2147483647 w 99"/>
              <a:gd name="T5" fmla="*/ 2147483647 h 301"/>
              <a:gd name="T6" fmla="*/ 2147483647 w 99"/>
              <a:gd name="T7" fmla="*/ 2147483647 h 301"/>
              <a:gd name="T8" fmla="*/ 2147483647 w 99"/>
              <a:gd name="T9" fmla="*/ 2147483647 h 301"/>
              <a:gd name="T10" fmla="*/ 2147483647 w 99"/>
              <a:gd name="T11" fmla="*/ 2147483647 h 301"/>
              <a:gd name="T12" fmla="*/ 2147483647 w 99"/>
              <a:gd name="T13" fmla="*/ 2147483647 h 301"/>
              <a:gd name="T14" fmla="*/ 2147483647 w 99"/>
              <a:gd name="T15" fmla="*/ 2147483647 h 301"/>
              <a:gd name="T16" fmla="*/ 2147483647 w 99"/>
              <a:gd name="T17" fmla="*/ 2147483647 h 301"/>
              <a:gd name="T18" fmla="*/ 2147483647 w 99"/>
              <a:gd name="T19" fmla="*/ 2147483647 h 301"/>
              <a:gd name="T20" fmla="*/ 2147483647 w 99"/>
              <a:gd name="T21" fmla="*/ 2147483647 h 301"/>
              <a:gd name="T22" fmla="*/ 2147483647 w 99"/>
              <a:gd name="T23" fmla="*/ 2147483647 h 301"/>
              <a:gd name="T24" fmla="*/ 2147483647 w 99"/>
              <a:gd name="T25" fmla="*/ 2147483647 h 301"/>
              <a:gd name="T26" fmla="*/ 2147483647 w 99"/>
              <a:gd name="T27" fmla="*/ 2147483647 h 301"/>
              <a:gd name="T28" fmla="*/ 2147483647 w 99"/>
              <a:gd name="T29" fmla="*/ 2147483647 h 301"/>
              <a:gd name="T30" fmla="*/ 2147483647 w 99"/>
              <a:gd name="T31" fmla="*/ 2147483647 h 301"/>
              <a:gd name="T32" fmla="*/ 2147483647 w 99"/>
              <a:gd name="T33" fmla="*/ 2147483647 h 301"/>
              <a:gd name="T34" fmla="*/ 2147483647 w 99"/>
              <a:gd name="T35" fmla="*/ 2147483647 h 301"/>
              <a:gd name="T36" fmla="*/ 2147483647 w 99"/>
              <a:gd name="T37" fmla="*/ 2147483647 h 301"/>
              <a:gd name="T38" fmla="*/ 2147483647 w 99"/>
              <a:gd name="T39" fmla="*/ 2147483647 h 301"/>
              <a:gd name="T40" fmla="*/ 2147483647 w 99"/>
              <a:gd name="T41" fmla="*/ 2147483647 h 301"/>
              <a:gd name="T42" fmla="*/ 2147483647 w 99"/>
              <a:gd name="T43" fmla="*/ 2147483647 h 301"/>
              <a:gd name="T44" fmla="*/ 2147483647 w 99"/>
              <a:gd name="T45" fmla="*/ 2147483647 h 301"/>
              <a:gd name="T46" fmla="*/ 2147483647 w 99"/>
              <a:gd name="T47" fmla="*/ 2147483647 h 301"/>
              <a:gd name="T48" fmla="*/ 2147483647 w 99"/>
              <a:gd name="T49" fmla="*/ 2147483647 h 301"/>
              <a:gd name="T50" fmla="*/ 2147483647 w 99"/>
              <a:gd name="T51" fmla="*/ 2147483647 h 301"/>
              <a:gd name="T52" fmla="*/ 2147483647 w 99"/>
              <a:gd name="T53" fmla="*/ 2147483647 h 301"/>
              <a:gd name="T54" fmla="*/ 2147483647 w 99"/>
              <a:gd name="T55" fmla="*/ 2147483647 h 301"/>
              <a:gd name="T56" fmla="*/ 0 w 99"/>
              <a:gd name="T57" fmla="*/ 2147483647 h 301"/>
              <a:gd name="T58" fmla="*/ 2147483647 w 99"/>
              <a:gd name="T59" fmla="*/ 2147483647 h 301"/>
              <a:gd name="T60" fmla="*/ 2147483647 w 99"/>
              <a:gd name="T61" fmla="*/ 0 h 301"/>
              <a:gd name="T62" fmla="*/ 2147483647 w 99"/>
              <a:gd name="T63" fmla="*/ 0 h 301"/>
              <a:gd name="T64" fmla="*/ 2147483647 w 99"/>
              <a:gd name="T65" fmla="*/ 0 h 301"/>
              <a:gd name="T66" fmla="*/ 2147483647 w 99"/>
              <a:gd name="T67" fmla="*/ 0 h 301"/>
              <a:gd name="T68" fmla="*/ 2147483647 w 99"/>
              <a:gd name="T69" fmla="*/ 2147483647 h 301"/>
              <a:gd name="T70" fmla="*/ 2147483647 w 99"/>
              <a:gd name="T71" fmla="*/ 2147483647 h 301"/>
              <a:gd name="T72" fmla="*/ 2147483647 w 99"/>
              <a:gd name="T73" fmla="*/ 2147483647 h 301"/>
              <a:gd name="T74" fmla="*/ 2147483647 w 99"/>
              <a:gd name="T75" fmla="*/ 2147483647 h 301"/>
              <a:gd name="T76" fmla="*/ 2147483647 w 99"/>
              <a:gd name="T77" fmla="*/ 2147483647 h 30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9"/>
              <a:gd name="T118" fmla="*/ 0 h 301"/>
              <a:gd name="T119" fmla="*/ 99 w 99"/>
              <a:gd name="T120" fmla="*/ 301 h 30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9" h="301">
                <a:moveTo>
                  <a:pt x="53" y="12"/>
                </a:moveTo>
                <a:lnTo>
                  <a:pt x="59" y="12"/>
                </a:lnTo>
                <a:lnTo>
                  <a:pt x="59" y="19"/>
                </a:lnTo>
                <a:lnTo>
                  <a:pt x="62" y="26"/>
                </a:lnTo>
                <a:lnTo>
                  <a:pt x="63" y="33"/>
                </a:lnTo>
                <a:lnTo>
                  <a:pt x="66" y="42"/>
                </a:lnTo>
                <a:lnTo>
                  <a:pt x="72" y="58"/>
                </a:lnTo>
                <a:lnTo>
                  <a:pt x="79" y="75"/>
                </a:lnTo>
                <a:lnTo>
                  <a:pt x="87" y="93"/>
                </a:lnTo>
                <a:lnTo>
                  <a:pt x="93" y="111"/>
                </a:lnTo>
                <a:lnTo>
                  <a:pt x="96" y="120"/>
                </a:lnTo>
                <a:lnTo>
                  <a:pt x="98" y="129"/>
                </a:lnTo>
                <a:lnTo>
                  <a:pt x="99" y="138"/>
                </a:lnTo>
                <a:lnTo>
                  <a:pt x="99" y="148"/>
                </a:lnTo>
                <a:lnTo>
                  <a:pt x="99" y="289"/>
                </a:lnTo>
                <a:lnTo>
                  <a:pt x="89" y="290"/>
                </a:lnTo>
                <a:lnTo>
                  <a:pt x="80" y="293"/>
                </a:lnTo>
                <a:lnTo>
                  <a:pt x="73" y="297"/>
                </a:lnTo>
                <a:lnTo>
                  <a:pt x="66" y="301"/>
                </a:lnTo>
                <a:lnTo>
                  <a:pt x="59" y="290"/>
                </a:lnTo>
                <a:lnTo>
                  <a:pt x="54" y="280"/>
                </a:lnTo>
                <a:lnTo>
                  <a:pt x="48" y="271"/>
                </a:lnTo>
                <a:lnTo>
                  <a:pt x="45" y="262"/>
                </a:lnTo>
                <a:lnTo>
                  <a:pt x="43" y="252"/>
                </a:lnTo>
                <a:lnTo>
                  <a:pt x="41" y="242"/>
                </a:lnTo>
                <a:lnTo>
                  <a:pt x="40" y="232"/>
                </a:lnTo>
                <a:lnTo>
                  <a:pt x="40" y="222"/>
                </a:lnTo>
                <a:lnTo>
                  <a:pt x="40" y="141"/>
                </a:lnTo>
                <a:lnTo>
                  <a:pt x="0" y="6"/>
                </a:lnTo>
                <a:lnTo>
                  <a:pt x="5" y="2"/>
                </a:lnTo>
                <a:lnTo>
                  <a:pt x="10" y="0"/>
                </a:lnTo>
                <a:lnTo>
                  <a:pt x="14" y="0"/>
                </a:lnTo>
                <a:lnTo>
                  <a:pt x="20" y="0"/>
                </a:lnTo>
                <a:lnTo>
                  <a:pt x="26" y="0"/>
                </a:lnTo>
                <a:lnTo>
                  <a:pt x="32" y="2"/>
                </a:lnTo>
                <a:lnTo>
                  <a:pt x="37" y="4"/>
                </a:lnTo>
                <a:lnTo>
                  <a:pt x="41" y="6"/>
                </a:lnTo>
                <a:lnTo>
                  <a:pt x="47" y="10"/>
                </a:lnTo>
                <a:lnTo>
                  <a:pt x="53" y="12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69" name="Freeform 496"/>
          <p:cNvSpPr>
            <a:spLocks/>
          </p:cNvSpPr>
          <p:nvPr>
            <p:custDataLst>
              <p:tags r:id="rId340"/>
            </p:custDataLst>
          </p:nvPr>
        </p:nvSpPr>
        <p:spPr bwMode="auto">
          <a:xfrm>
            <a:off x="4038600" y="3275013"/>
            <a:ext cx="76200" cy="188912"/>
          </a:xfrm>
          <a:custGeom>
            <a:avLst/>
            <a:gdLst>
              <a:gd name="T0" fmla="*/ 0 w 173"/>
              <a:gd name="T1" fmla="*/ 2147483647 h 357"/>
              <a:gd name="T2" fmla="*/ 2147483647 w 173"/>
              <a:gd name="T3" fmla="*/ 2147483647 h 357"/>
              <a:gd name="T4" fmla="*/ 2147483647 w 173"/>
              <a:gd name="T5" fmla="*/ 2147483647 h 357"/>
              <a:gd name="T6" fmla="*/ 2147483647 w 173"/>
              <a:gd name="T7" fmla="*/ 2147483647 h 357"/>
              <a:gd name="T8" fmla="*/ 2147483647 w 173"/>
              <a:gd name="T9" fmla="*/ 2147483647 h 357"/>
              <a:gd name="T10" fmla="*/ 2147483647 w 173"/>
              <a:gd name="T11" fmla="*/ 2147483647 h 357"/>
              <a:gd name="T12" fmla="*/ 2147483647 w 173"/>
              <a:gd name="T13" fmla="*/ 2147483647 h 357"/>
              <a:gd name="T14" fmla="*/ 2147483647 w 173"/>
              <a:gd name="T15" fmla="*/ 0 h 357"/>
              <a:gd name="T16" fmla="*/ 2147483647 w 173"/>
              <a:gd name="T17" fmla="*/ 2147483647 h 357"/>
              <a:gd name="T18" fmla="*/ 2147483647 w 173"/>
              <a:gd name="T19" fmla="*/ 2147483647 h 357"/>
              <a:gd name="T20" fmla="*/ 2147483647 w 173"/>
              <a:gd name="T21" fmla="*/ 2147483647 h 357"/>
              <a:gd name="T22" fmla="*/ 2147483647 w 173"/>
              <a:gd name="T23" fmla="*/ 2147483647 h 357"/>
              <a:gd name="T24" fmla="*/ 2147483647 w 173"/>
              <a:gd name="T25" fmla="*/ 2147483647 h 357"/>
              <a:gd name="T26" fmla="*/ 2147483647 w 173"/>
              <a:gd name="T27" fmla="*/ 2147483647 h 357"/>
              <a:gd name="T28" fmla="*/ 2147483647 w 173"/>
              <a:gd name="T29" fmla="*/ 2147483647 h 357"/>
              <a:gd name="T30" fmla="*/ 2147483647 w 173"/>
              <a:gd name="T31" fmla="*/ 2147483647 h 357"/>
              <a:gd name="T32" fmla="*/ 2147483647 w 173"/>
              <a:gd name="T33" fmla="*/ 2147483647 h 357"/>
              <a:gd name="T34" fmla="*/ 2147483647 w 173"/>
              <a:gd name="T35" fmla="*/ 2147483647 h 357"/>
              <a:gd name="T36" fmla="*/ 2147483647 w 173"/>
              <a:gd name="T37" fmla="*/ 2147483647 h 357"/>
              <a:gd name="T38" fmla="*/ 2147483647 w 173"/>
              <a:gd name="T39" fmla="*/ 2147483647 h 357"/>
              <a:gd name="T40" fmla="*/ 2147483647 w 173"/>
              <a:gd name="T41" fmla="*/ 2147483647 h 357"/>
              <a:gd name="T42" fmla="*/ 2147483647 w 173"/>
              <a:gd name="T43" fmla="*/ 2147483647 h 357"/>
              <a:gd name="T44" fmla="*/ 2147483647 w 173"/>
              <a:gd name="T45" fmla="*/ 2147483647 h 357"/>
              <a:gd name="T46" fmla="*/ 2147483647 w 173"/>
              <a:gd name="T47" fmla="*/ 2147483647 h 357"/>
              <a:gd name="T48" fmla="*/ 2147483647 w 173"/>
              <a:gd name="T49" fmla="*/ 2147483647 h 357"/>
              <a:gd name="T50" fmla="*/ 2147483647 w 173"/>
              <a:gd name="T51" fmla="*/ 2147483647 h 357"/>
              <a:gd name="T52" fmla="*/ 2147483647 w 173"/>
              <a:gd name="T53" fmla="*/ 2147483647 h 357"/>
              <a:gd name="T54" fmla="*/ 2147483647 w 173"/>
              <a:gd name="T55" fmla="*/ 2147483647 h 357"/>
              <a:gd name="T56" fmla="*/ 2147483647 w 173"/>
              <a:gd name="T57" fmla="*/ 2147483647 h 357"/>
              <a:gd name="T58" fmla="*/ 2147483647 w 173"/>
              <a:gd name="T59" fmla="*/ 2147483647 h 357"/>
              <a:gd name="T60" fmla="*/ 2147483647 w 173"/>
              <a:gd name="T61" fmla="*/ 2147483647 h 357"/>
              <a:gd name="T62" fmla="*/ 2147483647 w 173"/>
              <a:gd name="T63" fmla="*/ 2147483647 h 357"/>
              <a:gd name="T64" fmla="*/ 2147483647 w 173"/>
              <a:gd name="T65" fmla="*/ 2147483647 h 357"/>
              <a:gd name="T66" fmla="*/ 2147483647 w 173"/>
              <a:gd name="T67" fmla="*/ 2147483647 h 357"/>
              <a:gd name="T68" fmla="*/ 2147483647 w 173"/>
              <a:gd name="T69" fmla="*/ 2147483647 h 357"/>
              <a:gd name="T70" fmla="*/ 2147483647 w 173"/>
              <a:gd name="T71" fmla="*/ 2147483647 h 357"/>
              <a:gd name="T72" fmla="*/ 2147483647 w 173"/>
              <a:gd name="T73" fmla="*/ 2147483647 h 357"/>
              <a:gd name="T74" fmla="*/ 2147483647 w 173"/>
              <a:gd name="T75" fmla="*/ 2147483647 h 357"/>
              <a:gd name="T76" fmla="*/ 2147483647 w 173"/>
              <a:gd name="T77" fmla="*/ 2147483647 h 357"/>
              <a:gd name="T78" fmla="*/ 2147483647 w 173"/>
              <a:gd name="T79" fmla="*/ 2147483647 h 357"/>
              <a:gd name="T80" fmla="*/ 2147483647 w 173"/>
              <a:gd name="T81" fmla="*/ 2147483647 h 357"/>
              <a:gd name="T82" fmla="*/ 2147483647 w 173"/>
              <a:gd name="T83" fmla="*/ 2147483647 h 357"/>
              <a:gd name="T84" fmla="*/ 2147483647 w 173"/>
              <a:gd name="T85" fmla="*/ 2147483647 h 357"/>
              <a:gd name="T86" fmla="*/ 2147483647 w 173"/>
              <a:gd name="T87" fmla="*/ 2147483647 h 357"/>
              <a:gd name="T88" fmla="*/ 2147483647 w 173"/>
              <a:gd name="T89" fmla="*/ 2147483647 h 357"/>
              <a:gd name="T90" fmla="*/ 2147483647 w 173"/>
              <a:gd name="T91" fmla="*/ 2147483647 h 357"/>
              <a:gd name="T92" fmla="*/ 2147483647 w 173"/>
              <a:gd name="T93" fmla="*/ 2147483647 h 357"/>
              <a:gd name="T94" fmla="*/ 2147483647 w 173"/>
              <a:gd name="T95" fmla="*/ 2147483647 h 357"/>
              <a:gd name="T96" fmla="*/ 2147483647 w 173"/>
              <a:gd name="T97" fmla="*/ 2147483647 h 357"/>
              <a:gd name="T98" fmla="*/ 2147483647 w 173"/>
              <a:gd name="T99" fmla="*/ 2147483647 h 357"/>
              <a:gd name="T100" fmla="*/ 2147483647 w 173"/>
              <a:gd name="T101" fmla="*/ 2147483647 h 357"/>
              <a:gd name="T102" fmla="*/ 2147483647 w 173"/>
              <a:gd name="T103" fmla="*/ 2147483647 h 357"/>
              <a:gd name="T104" fmla="*/ 2147483647 w 173"/>
              <a:gd name="T105" fmla="*/ 2147483647 h 357"/>
              <a:gd name="T106" fmla="*/ 2147483647 w 173"/>
              <a:gd name="T107" fmla="*/ 2147483647 h 357"/>
              <a:gd name="T108" fmla="*/ 2147483647 w 173"/>
              <a:gd name="T109" fmla="*/ 2147483647 h 357"/>
              <a:gd name="T110" fmla="*/ 2147483647 w 173"/>
              <a:gd name="T111" fmla="*/ 2147483647 h 357"/>
              <a:gd name="T112" fmla="*/ 2147483647 w 173"/>
              <a:gd name="T113" fmla="*/ 2147483647 h 357"/>
              <a:gd name="T114" fmla="*/ 2147483647 w 173"/>
              <a:gd name="T115" fmla="*/ 2147483647 h 357"/>
              <a:gd name="T116" fmla="*/ 2147483647 w 173"/>
              <a:gd name="T117" fmla="*/ 2147483647 h 357"/>
              <a:gd name="T118" fmla="*/ 0 w 173"/>
              <a:gd name="T119" fmla="*/ 2147483647 h 357"/>
              <a:gd name="T120" fmla="*/ 0 w 173"/>
              <a:gd name="T121" fmla="*/ 2147483647 h 35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3"/>
              <a:gd name="T184" fmla="*/ 0 h 357"/>
              <a:gd name="T185" fmla="*/ 173 w 173"/>
              <a:gd name="T186" fmla="*/ 357 h 35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3" h="357">
                <a:moveTo>
                  <a:pt x="0" y="80"/>
                </a:moveTo>
                <a:lnTo>
                  <a:pt x="9" y="72"/>
                </a:lnTo>
                <a:lnTo>
                  <a:pt x="17" y="65"/>
                </a:lnTo>
                <a:lnTo>
                  <a:pt x="25" y="60"/>
                </a:lnTo>
                <a:lnTo>
                  <a:pt x="33" y="56"/>
                </a:lnTo>
                <a:lnTo>
                  <a:pt x="40" y="50"/>
                </a:lnTo>
                <a:lnTo>
                  <a:pt x="67" y="50"/>
                </a:lnTo>
                <a:lnTo>
                  <a:pt x="94" y="0"/>
                </a:lnTo>
                <a:lnTo>
                  <a:pt x="101" y="3"/>
                </a:lnTo>
                <a:lnTo>
                  <a:pt x="108" y="7"/>
                </a:lnTo>
                <a:lnTo>
                  <a:pt x="116" y="12"/>
                </a:lnTo>
                <a:lnTo>
                  <a:pt x="123" y="18"/>
                </a:lnTo>
                <a:lnTo>
                  <a:pt x="131" y="22"/>
                </a:lnTo>
                <a:lnTo>
                  <a:pt x="139" y="27"/>
                </a:lnTo>
                <a:lnTo>
                  <a:pt x="145" y="29"/>
                </a:lnTo>
                <a:lnTo>
                  <a:pt x="153" y="30"/>
                </a:lnTo>
                <a:lnTo>
                  <a:pt x="163" y="39"/>
                </a:lnTo>
                <a:lnTo>
                  <a:pt x="173" y="50"/>
                </a:lnTo>
                <a:lnTo>
                  <a:pt x="173" y="61"/>
                </a:lnTo>
                <a:lnTo>
                  <a:pt x="173" y="69"/>
                </a:lnTo>
                <a:lnTo>
                  <a:pt x="173" y="80"/>
                </a:lnTo>
                <a:lnTo>
                  <a:pt x="173" y="98"/>
                </a:lnTo>
                <a:lnTo>
                  <a:pt x="173" y="109"/>
                </a:lnTo>
                <a:lnTo>
                  <a:pt x="171" y="118"/>
                </a:lnTo>
                <a:lnTo>
                  <a:pt x="167" y="127"/>
                </a:lnTo>
                <a:lnTo>
                  <a:pt x="163" y="135"/>
                </a:lnTo>
                <a:lnTo>
                  <a:pt x="152" y="151"/>
                </a:lnTo>
                <a:lnTo>
                  <a:pt x="140" y="167"/>
                </a:lnTo>
                <a:lnTo>
                  <a:pt x="128" y="183"/>
                </a:lnTo>
                <a:lnTo>
                  <a:pt x="117" y="200"/>
                </a:lnTo>
                <a:lnTo>
                  <a:pt x="112" y="209"/>
                </a:lnTo>
                <a:lnTo>
                  <a:pt x="109" y="219"/>
                </a:lnTo>
                <a:lnTo>
                  <a:pt x="108" y="229"/>
                </a:lnTo>
                <a:lnTo>
                  <a:pt x="107" y="240"/>
                </a:lnTo>
                <a:lnTo>
                  <a:pt x="108" y="273"/>
                </a:lnTo>
                <a:lnTo>
                  <a:pt x="109" y="293"/>
                </a:lnTo>
                <a:lnTo>
                  <a:pt x="110" y="302"/>
                </a:lnTo>
                <a:lnTo>
                  <a:pt x="109" y="313"/>
                </a:lnTo>
                <a:lnTo>
                  <a:pt x="109" y="327"/>
                </a:lnTo>
                <a:lnTo>
                  <a:pt x="107" y="345"/>
                </a:lnTo>
                <a:lnTo>
                  <a:pt x="97" y="346"/>
                </a:lnTo>
                <a:lnTo>
                  <a:pt x="88" y="347"/>
                </a:lnTo>
                <a:lnTo>
                  <a:pt x="79" y="349"/>
                </a:lnTo>
                <a:lnTo>
                  <a:pt x="71" y="351"/>
                </a:lnTo>
                <a:lnTo>
                  <a:pt x="63" y="353"/>
                </a:lnTo>
                <a:lnTo>
                  <a:pt x="55" y="355"/>
                </a:lnTo>
                <a:lnTo>
                  <a:pt x="48" y="357"/>
                </a:lnTo>
                <a:lnTo>
                  <a:pt x="40" y="357"/>
                </a:lnTo>
                <a:lnTo>
                  <a:pt x="40" y="216"/>
                </a:lnTo>
                <a:lnTo>
                  <a:pt x="40" y="206"/>
                </a:lnTo>
                <a:lnTo>
                  <a:pt x="39" y="197"/>
                </a:lnTo>
                <a:lnTo>
                  <a:pt x="37" y="188"/>
                </a:lnTo>
                <a:lnTo>
                  <a:pt x="34" y="179"/>
                </a:lnTo>
                <a:lnTo>
                  <a:pt x="28" y="161"/>
                </a:lnTo>
                <a:lnTo>
                  <a:pt x="20" y="143"/>
                </a:lnTo>
                <a:lnTo>
                  <a:pt x="13" y="126"/>
                </a:lnTo>
                <a:lnTo>
                  <a:pt x="7" y="110"/>
                </a:lnTo>
                <a:lnTo>
                  <a:pt x="4" y="101"/>
                </a:lnTo>
                <a:lnTo>
                  <a:pt x="3" y="94"/>
                </a:lnTo>
                <a:lnTo>
                  <a:pt x="0" y="87"/>
                </a:lnTo>
                <a:lnTo>
                  <a:pt x="0" y="8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0" name="Freeform 497"/>
          <p:cNvSpPr>
            <a:spLocks/>
          </p:cNvSpPr>
          <p:nvPr>
            <p:custDataLst>
              <p:tags r:id="rId341"/>
            </p:custDataLst>
          </p:nvPr>
        </p:nvSpPr>
        <p:spPr bwMode="auto">
          <a:xfrm>
            <a:off x="4759325" y="3995738"/>
            <a:ext cx="260350" cy="520700"/>
          </a:xfrm>
          <a:custGeom>
            <a:avLst/>
            <a:gdLst>
              <a:gd name="T0" fmla="*/ 0 w 599"/>
              <a:gd name="T1" fmla="*/ 2147483647 h 993"/>
              <a:gd name="T2" fmla="*/ 2147483647 w 599"/>
              <a:gd name="T3" fmla="*/ 2147483647 h 993"/>
              <a:gd name="T4" fmla="*/ 2147483647 w 599"/>
              <a:gd name="T5" fmla="*/ 2147483647 h 993"/>
              <a:gd name="T6" fmla="*/ 2147483647 w 599"/>
              <a:gd name="T7" fmla="*/ 2147483647 h 993"/>
              <a:gd name="T8" fmla="*/ 2147483647 w 599"/>
              <a:gd name="T9" fmla="*/ 2147483647 h 993"/>
              <a:gd name="T10" fmla="*/ 2147483647 w 599"/>
              <a:gd name="T11" fmla="*/ 2147483647 h 993"/>
              <a:gd name="T12" fmla="*/ 2147483647 w 599"/>
              <a:gd name="T13" fmla="*/ 2147483647 h 993"/>
              <a:gd name="T14" fmla="*/ 2147483647 w 599"/>
              <a:gd name="T15" fmla="*/ 2147483647 h 993"/>
              <a:gd name="T16" fmla="*/ 2147483647 w 599"/>
              <a:gd name="T17" fmla="*/ 2147483647 h 993"/>
              <a:gd name="T18" fmla="*/ 2147483647 w 599"/>
              <a:gd name="T19" fmla="*/ 2147483647 h 993"/>
              <a:gd name="T20" fmla="*/ 2147483647 w 599"/>
              <a:gd name="T21" fmla="*/ 2147483647 h 993"/>
              <a:gd name="T22" fmla="*/ 2147483647 w 599"/>
              <a:gd name="T23" fmla="*/ 2147483647 h 993"/>
              <a:gd name="T24" fmla="*/ 2147483647 w 599"/>
              <a:gd name="T25" fmla="*/ 2147483647 h 993"/>
              <a:gd name="T26" fmla="*/ 2147483647 w 599"/>
              <a:gd name="T27" fmla="*/ 2147483647 h 993"/>
              <a:gd name="T28" fmla="*/ 2147483647 w 599"/>
              <a:gd name="T29" fmla="*/ 2147483647 h 993"/>
              <a:gd name="T30" fmla="*/ 2147483647 w 599"/>
              <a:gd name="T31" fmla="*/ 2147483647 h 993"/>
              <a:gd name="T32" fmla="*/ 2147483647 w 599"/>
              <a:gd name="T33" fmla="*/ 2147483647 h 993"/>
              <a:gd name="T34" fmla="*/ 2147483647 w 599"/>
              <a:gd name="T35" fmla="*/ 2147483647 h 993"/>
              <a:gd name="T36" fmla="*/ 2147483647 w 599"/>
              <a:gd name="T37" fmla="*/ 2147483647 h 993"/>
              <a:gd name="T38" fmla="*/ 2147483647 w 599"/>
              <a:gd name="T39" fmla="*/ 2147483647 h 993"/>
              <a:gd name="T40" fmla="*/ 2147483647 w 599"/>
              <a:gd name="T41" fmla="*/ 2147483647 h 993"/>
              <a:gd name="T42" fmla="*/ 2147483647 w 599"/>
              <a:gd name="T43" fmla="*/ 2147483647 h 993"/>
              <a:gd name="T44" fmla="*/ 2147483647 w 599"/>
              <a:gd name="T45" fmla="*/ 2147483647 h 993"/>
              <a:gd name="T46" fmla="*/ 2147483647 w 599"/>
              <a:gd name="T47" fmla="*/ 2147483647 h 993"/>
              <a:gd name="T48" fmla="*/ 2147483647 w 599"/>
              <a:gd name="T49" fmla="*/ 2147483647 h 993"/>
              <a:gd name="T50" fmla="*/ 2147483647 w 599"/>
              <a:gd name="T51" fmla="*/ 2147483647 h 993"/>
              <a:gd name="T52" fmla="*/ 2147483647 w 599"/>
              <a:gd name="T53" fmla="*/ 2147483647 h 993"/>
              <a:gd name="T54" fmla="*/ 2147483647 w 599"/>
              <a:gd name="T55" fmla="*/ 2147483647 h 993"/>
              <a:gd name="T56" fmla="*/ 2147483647 w 599"/>
              <a:gd name="T57" fmla="*/ 2147483647 h 993"/>
              <a:gd name="T58" fmla="*/ 2147483647 w 599"/>
              <a:gd name="T59" fmla="*/ 2147483647 h 993"/>
              <a:gd name="T60" fmla="*/ 2147483647 w 599"/>
              <a:gd name="T61" fmla="*/ 2147483647 h 993"/>
              <a:gd name="T62" fmla="*/ 2147483647 w 599"/>
              <a:gd name="T63" fmla="*/ 2147483647 h 993"/>
              <a:gd name="T64" fmla="*/ 2147483647 w 599"/>
              <a:gd name="T65" fmla="*/ 2147483647 h 993"/>
              <a:gd name="T66" fmla="*/ 2147483647 w 599"/>
              <a:gd name="T67" fmla="*/ 2147483647 h 993"/>
              <a:gd name="T68" fmla="*/ 2147483647 w 599"/>
              <a:gd name="T69" fmla="*/ 2147483647 h 993"/>
              <a:gd name="T70" fmla="*/ 2147483647 w 599"/>
              <a:gd name="T71" fmla="*/ 2147483647 h 993"/>
              <a:gd name="T72" fmla="*/ 2147483647 w 599"/>
              <a:gd name="T73" fmla="*/ 2147483647 h 993"/>
              <a:gd name="T74" fmla="*/ 2147483647 w 599"/>
              <a:gd name="T75" fmla="*/ 2147483647 h 993"/>
              <a:gd name="T76" fmla="*/ 2147483647 w 599"/>
              <a:gd name="T77" fmla="*/ 2147483647 h 993"/>
              <a:gd name="T78" fmla="*/ 2147483647 w 599"/>
              <a:gd name="T79" fmla="*/ 2147483647 h 993"/>
              <a:gd name="T80" fmla="*/ 2147483647 w 599"/>
              <a:gd name="T81" fmla="*/ 2147483647 h 993"/>
              <a:gd name="T82" fmla="*/ 2147483647 w 599"/>
              <a:gd name="T83" fmla="*/ 2147483647 h 993"/>
              <a:gd name="T84" fmla="*/ 2147483647 w 599"/>
              <a:gd name="T85" fmla="*/ 2147483647 h 993"/>
              <a:gd name="T86" fmla="*/ 2147483647 w 599"/>
              <a:gd name="T87" fmla="*/ 2147483647 h 993"/>
              <a:gd name="T88" fmla="*/ 2147483647 w 599"/>
              <a:gd name="T89" fmla="*/ 2147483647 h 993"/>
              <a:gd name="T90" fmla="*/ 2147483647 w 599"/>
              <a:gd name="T91" fmla="*/ 2147483647 h 993"/>
              <a:gd name="T92" fmla="*/ 2147483647 w 599"/>
              <a:gd name="T93" fmla="*/ 2147483647 h 993"/>
              <a:gd name="T94" fmla="*/ 2147483647 w 599"/>
              <a:gd name="T95" fmla="*/ 2147483647 h 993"/>
              <a:gd name="T96" fmla="*/ 2147483647 w 599"/>
              <a:gd name="T97" fmla="*/ 2147483647 h 993"/>
              <a:gd name="T98" fmla="*/ 2147483647 w 599"/>
              <a:gd name="T99" fmla="*/ 2147483647 h 993"/>
              <a:gd name="T100" fmla="*/ 2147483647 w 599"/>
              <a:gd name="T101" fmla="*/ 2147483647 h 993"/>
              <a:gd name="T102" fmla="*/ 2147483647 w 599"/>
              <a:gd name="T103" fmla="*/ 2147483647 h 9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99"/>
              <a:gd name="T157" fmla="*/ 0 h 993"/>
              <a:gd name="T158" fmla="*/ 599 w 599"/>
              <a:gd name="T159" fmla="*/ 993 h 99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99" h="993">
                <a:moveTo>
                  <a:pt x="15" y="309"/>
                </a:moveTo>
                <a:lnTo>
                  <a:pt x="9" y="291"/>
                </a:lnTo>
                <a:lnTo>
                  <a:pt x="3" y="273"/>
                </a:lnTo>
                <a:lnTo>
                  <a:pt x="1" y="266"/>
                </a:lnTo>
                <a:lnTo>
                  <a:pt x="0" y="259"/>
                </a:lnTo>
                <a:lnTo>
                  <a:pt x="0" y="253"/>
                </a:lnTo>
                <a:lnTo>
                  <a:pt x="2" y="248"/>
                </a:lnTo>
                <a:lnTo>
                  <a:pt x="174" y="216"/>
                </a:lnTo>
                <a:lnTo>
                  <a:pt x="177" y="220"/>
                </a:lnTo>
                <a:lnTo>
                  <a:pt x="182" y="224"/>
                </a:lnTo>
                <a:lnTo>
                  <a:pt x="187" y="227"/>
                </a:lnTo>
                <a:lnTo>
                  <a:pt x="193" y="229"/>
                </a:lnTo>
                <a:lnTo>
                  <a:pt x="207" y="234"/>
                </a:lnTo>
                <a:lnTo>
                  <a:pt x="222" y="238"/>
                </a:lnTo>
                <a:lnTo>
                  <a:pt x="230" y="240"/>
                </a:lnTo>
                <a:lnTo>
                  <a:pt x="237" y="242"/>
                </a:lnTo>
                <a:lnTo>
                  <a:pt x="243" y="245"/>
                </a:lnTo>
                <a:lnTo>
                  <a:pt x="249" y="249"/>
                </a:lnTo>
                <a:lnTo>
                  <a:pt x="253" y="253"/>
                </a:lnTo>
                <a:lnTo>
                  <a:pt x="258" y="258"/>
                </a:lnTo>
                <a:lnTo>
                  <a:pt x="260" y="264"/>
                </a:lnTo>
                <a:lnTo>
                  <a:pt x="261" y="272"/>
                </a:lnTo>
                <a:lnTo>
                  <a:pt x="260" y="280"/>
                </a:lnTo>
                <a:lnTo>
                  <a:pt x="256" y="289"/>
                </a:lnTo>
                <a:lnTo>
                  <a:pt x="252" y="296"/>
                </a:lnTo>
                <a:lnTo>
                  <a:pt x="248" y="302"/>
                </a:lnTo>
                <a:lnTo>
                  <a:pt x="242" y="308"/>
                </a:lnTo>
                <a:lnTo>
                  <a:pt x="238" y="314"/>
                </a:lnTo>
                <a:lnTo>
                  <a:pt x="236" y="321"/>
                </a:lnTo>
                <a:lnTo>
                  <a:pt x="234" y="327"/>
                </a:lnTo>
                <a:lnTo>
                  <a:pt x="234" y="333"/>
                </a:lnTo>
                <a:lnTo>
                  <a:pt x="236" y="338"/>
                </a:lnTo>
                <a:lnTo>
                  <a:pt x="238" y="344"/>
                </a:lnTo>
                <a:lnTo>
                  <a:pt x="241" y="349"/>
                </a:lnTo>
                <a:lnTo>
                  <a:pt x="250" y="357"/>
                </a:lnTo>
                <a:lnTo>
                  <a:pt x="259" y="365"/>
                </a:lnTo>
                <a:lnTo>
                  <a:pt x="278" y="378"/>
                </a:lnTo>
                <a:lnTo>
                  <a:pt x="294" y="389"/>
                </a:lnTo>
                <a:lnTo>
                  <a:pt x="294" y="376"/>
                </a:lnTo>
                <a:lnTo>
                  <a:pt x="294" y="365"/>
                </a:lnTo>
                <a:lnTo>
                  <a:pt x="294" y="356"/>
                </a:lnTo>
                <a:lnTo>
                  <a:pt x="294" y="346"/>
                </a:lnTo>
                <a:lnTo>
                  <a:pt x="305" y="346"/>
                </a:lnTo>
                <a:lnTo>
                  <a:pt x="315" y="343"/>
                </a:lnTo>
                <a:lnTo>
                  <a:pt x="319" y="340"/>
                </a:lnTo>
                <a:lnTo>
                  <a:pt x="323" y="338"/>
                </a:lnTo>
                <a:lnTo>
                  <a:pt x="327" y="335"/>
                </a:lnTo>
                <a:lnTo>
                  <a:pt x="329" y="332"/>
                </a:lnTo>
                <a:lnTo>
                  <a:pt x="334" y="326"/>
                </a:lnTo>
                <a:lnTo>
                  <a:pt x="338" y="317"/>
                </a:lnTo>
                <a:lnTo>
                  <a:pt x="340" y="308"/>
                </a:lnTo>
                <a:lnTo>
                  <a:pt x="340" y="297"/>
                </a:lnTo>
                <a:lnTo>
                  <a:pt x="339" y="283"/>
                </a:lnTo>
                <a:lnTo>
                  <a:pt x="337" y="272"/>
                </a:lnTo>
                <a:lnTo>
                  <a:pt x="332" y="261"/>
                </a:lnTo>
                <a:lnTo>
                  <a:pt x="327" y="251"/>
                </a:lnTo>
                <a:lnTo>
                  <a:pt x="322" y="240"/>
                </a:lnTo>
                <a:lnTo>
                  <a:pt x="318" y="229"/>
                </a:lnTo>
                <a:lnTo>
                  <a:pt x="315" y="217"/>
                </a:lnTo>
                <a:lnTo>
                  <a:pt x="314" y="204"/>
                </a:lnTo>
                <a:lnTo>
                  <a:pt x="309" y="202"/>
                </a:lnTo>
                <a:lnTo>
                  <a:pt x="301" y="194"/>
                </a:lnTo>
                <a:lnTo>
                  <a:pt x="292" y="184"/>
                </a:lnTo>
                <a:lnTo>
                  <a:pt x="282" y="171"/>
                </a:lnTo>
                <a:lnTo>
                  <a:pt x="271" y="157"/>
                </a:lnTo>
                <a:lnTo>
                  <a:pt x="262" y="144"/>
                </a:lnTo>
                <a:lnTo>
                  <a:pt x="259" y="139"/>
                </a:lnTo>
                <a:lnTo>
                  <a:pt x="256" y="133"/>
                </a:lnTo>
                <a:lnTo>
                  <a:pt x="254" y="128"/>
                </a:lnTo>
                <a:lnTo>
                  <a:pt x="254" y="125"/>
                </a:lnTo>
                <a:lnTo>
                  <a:pt x="255" y="110"/>
                </a:lnTo>
                <a:lnTo>
                  <a:pt x="259" y="90"/>
                </a:lnTo>
                <a:lnTo>
                  <a:pt x="262" y="80"/>
                </a:lnTo>
                <a:lnTo>
                  <a:pt x="265" y="71"/>
                </a:lnTo>
                <a:lnTo>
                  <a:pt x="270" y="62"/>
                </a:lnTo>
                <a:lnTo>
                  <a:pt x="274" y="56"/>
                </a:lnTo>
                <a:lnTo>
                  <a:pt x="286" y="57"/>
                </a:lnTo>
                <a:lnTo>
                  <a:pt x="298" y="58"/>
                </a:lnTo>
                <a:lnTo>
                  <a:pt x="309" y="57"/>
                </a:lnTo>
                <a:lnTo>
                  <a:pt x="320" y="55"/>
                </a:lnTo>
                <a:lnTo>
                  <a:pt x="343" y="52"/>
                </a:lnTo>
                <a:lnTo>
                  <a:pt x="367" y="50"/>
                </a:lnTo>
                <a:lnTo>
                  <a:pt x="378" y="52"/>
                </a:lnTo>
                <a:lnTo>
                  <a:pt x="398" y="56"/>
                </a:lnTo>
                <a:lnTo>
                  <a:pt x="418" y="60"/>
                </a:lnTo>
                <a:lnTo>
                  <a:pt x="433" y="62"/>
                </a:lnTo>
                <a:lnTo>
                  <a:pt x="445" y="60"/>
                </a:lnTo>
                <a:lnTo>
                  <a:pt x="466" y="54"/>
                </a:lnTo>
                <a:lnTo>
                  <a:pt x="493" y="46"/>
                </a:lnTo>
                <a:lnTo>
                  <a:pt x="521" y="36"/>
                </a:lnTo>
                <a:lnTo>
                  <a:pt x="550" y="26"/>
                </a:lnTo>
                <a:lnTo>
                  <a:pt x="574" y="16"/>
                </a:lnTo>
                <a:lnTo>
                  <a:pt x="584" y="12"/>
                </a:lnTo>
                <a:lnTo>
                  <a:pt x="591" y="7"/>
                </a:lnTo>
                <a:lnTo>
                  <a:pt x="597" y="3"/>
                </a:lnTo>
                <a:lnTo>
                  <a:pt x="599" y="0"/>
                </a:lnTo>
                <a:lnTo>
                  <a:pt x="598" y="12"/>
                </a:lnTo>
                <a:lnTo>
                  <a:pt x="597" y="20"/>
                </a:lnTo>
                <a:lnTo>
                  <a:pt x="597" y="25"/>
                </a:lnTo>
                <a:lnTo>
                  <a:pt x="597" y="30"/>
                </a:lnTo>
                <a:lnTo>
                  <a:pt x="598" y="36"/>
                </a:lnTo>
                <a:lnTo>
                  <a:pt x="599" y="44"/>
                </a:lnTo>
                <a:lnTo>
                  <a:pt x="599" y="76"/>
                </a:lnTo>
                <a:lnTo>
                  <a:pt x="598" y="102"/>
                </a:lnTo>
                <a:lnTo>
                  <a:pt x="597" y="126"/>
                </a:lnTo>
                <a:lnTo>
                  <a:pt x="596" y="146"/>
                </a:lnTo>
                <a:lnTo>
                  <a:pt x="595" y="165"/>
                </a:lnTo>
                <a:lnTo>
                  <a:pt x="594" y="185"/>
                </a:lnTo>
                <a:lnTo>
                  <a:pt x="592" y="205"/>
                </a:lnTo>
                <a:lnTo>
                  <a:pt x="592" y="228"/>
                </a:lnTo>
                <a:lnTo>
                  <a:pt x="592" y="239"/>
                </a:lnTo>
                <a:lnTo>
                  <a:pt x="591" y="249"/>
                </a:lnTo>
                <a:lnTo>
                  <a:pt x="589" y="258"/>
                </a:lnTo>
                <a:lnTo>
                  <a:pt x="587" y="267"/>
                </a:lnTo>
                <a:lnTo>
                  <a:pt x="585" y="276"/>
                </a:lnTo>
                <a:lnTo>
                  <a:pt x="581" y="285"/>
                </a:lnTo>
                <a:lnTo>
                  <a:pt x="577" y="295"/>
                </a:lnTo>
                <a:lnTo>
                  <a:pt x="573" y="304"/>
                </a:lnTo>
                <a:lnTo>
                  <a:pt x="562" y="321"/>
                </a:lnTo>
                <a:lnTo>
                  <a:pt x="550" y="337"/>
                </a:lnTo>
                <a:lnTo>
                  <a:pt x="535" y="353"/>
                </a:lnTo>
                <a:lnTo>
                  <a:pt x="520" y="367"/>
                </a:lnTo>
                <a:lnTo>
                  <a:pt x="503" y="379"/>
                </a:lnTo>
                <a:lnTo>
                  <a:pt x="487" y="391"/>
                </a:lnTo>
                <a:lnTo>
                  <a:pt x="468" y="402"/>
                </a:lnTo>
                <a:lnTo>
                  <a:pt x="450" y="410"/>
                </a:lnTo>
                <a:lnTo>
                  <a:pt x="431" y="417"/>
                </a:lnTo>
                <a:lnTo>
                  <a:pt x="411" y="422"/>
                </a:lnTo>
                <a:lnTo>
                  <a:pt x="393" y="425"/>
                </a:lnTo>
                <a:lnTo>
                  <a:pt x="374" y="426"/>
                </a:lnTo>
                <a:lnTo>
                  <a:pt x="372" y="433"/>
                </a:lnTo>
                <a:lnTo>
                  <a:pt x="368" y="440"/>
                </a:lnTo>
                <a:lnTo>
                  <a:pt x="365" y="446"/>
                </a:lnTo>
                <a:lnTo>
                  <a:pt x="362" y="452"/>
                </a:lnTo>
                <a:lnTo>
                  <a:pt x="353" y="464"/>
                </a:lnTo>
                <a:lnTo>
                  <a:pt x="342" y="474"/>
                </a:lnTo>
                <a:lnTo>
                  <a:pt x="331" y="483"/>
                </a:lnTo>
                <a:lnTo>
                  <a:pt x="318" y="491"/>
                </a:lnTo>
                <a:lnTo>
                  <a:pt x="306" y="499"/>
                </a:lnTo>
                <a:lnTo>
                  <a:pt x="293" y="507"/>
                </a:lnTo>
                <a:lnTo>
                  <a:pt x="281" y="516"/>
                </a:lnTo>
                <a:lnTo>
                  <a:pt x="269" y="525"/>
                </a:lnTo>
                <a:lnTo>
                  <a:pt x="258" y="534"/>
                </a:lnTo>
                <a:lnTo>
                  <a:pt x="248" y="544"/>
                </a:lnTo>
                <a:lnTo>
                  <a:pt x="243" y="549"/>
                </a:lnTo>
                <a:lnTo>
                  <a:pt x="239" y="555"/>
                </a:lnTo>
                <a:lnTo>
                  <a:pt x="236" y="561"/>
                </a:lnTo>
                <a:lnTo>
                  <a:pt x="232" y="568"/>
                </a:lnTo>
                <a:lnTo>
                  <a:pt x="230" y="575"/>
                </a:lnTo>
                <a:lnTo>
                  <a:pt x="229" y="582"/>
                </a:lnTo>
                <a:lnTo>
                  <a:pt x="228" y="590"/>
                </a:lnTo>
                <a:lnTo>
                  <a:pt x="227" y="598"/>
                </a:lnTo>
                <a:lnTo>
                  <a:pt x="228" y="604"/>
                </a:lnTo>
                <a:lnTo>
                  <a:pt x="231" y="611"/>
                </a:lnTo>
                <a:lnTo>
                  <a:pt x="237" y="619"/>
                </a:lnTo>
                <a:lnTo>
                  <a:pt x="242" y="629"/>
                </a:lnTo>
                <a:lnTo>
                  <a:pt x="249" y="637"/>
                </a:lnTo>
                <a:lnTo>
                  <a:pt x="255" y="645"/>
                </a:lnTo>
                <a:lnTo>
                  <a:pt x="262" y="650"/>
                </a:lnTo>
                <a:lnTo>
                  <a:pt x="267" y="654"/>
                </a:lnTo>
                <a:lnTo>
                  <a:pt x="262" y="663"/>
                </a:lnTo>
                <a:lnTo>
                  <a:pt x="258" y="671"/>
                </a:lnTo>
                <a:lnTo>
                  <a:pt x="255" y="680"/>
                </a:lnTo>
                <a:lnTo>
                  <a:pt x="254" y="685"/>
                </a:lnTo>
                <a:lnTo>
                  <a:pt x="254" y="694"/>
                </a:lnTo>
                <a:lnTo>
                  <a:pt x="256" y="701"/>
                </a:lnTo>
                <a:lnTo>
                  <a:pt x="258" y="709"/>
                </a:lnTo>
                <a:lnTo>
                  <a:pt x="261" y="715"/>
                </a:lnTo>
                <a:lnTo>
                  <a:pt x="263" y="722"/>
                </a:lnTo>
                <a:lnTo>
                  <a:pt x="265" y="729"/>
                </a:lnTo>
                <a:lnTo>
                  <a:pt x="266" y="738"/>
                </a:lnTo>
                <a:lnTo>
                  <a:pt x="267" y="747"/>
                </a:lnTo>
                <a:lnTo>
                  <a:pt x="267" y="766"/>
                </a:lnTo>
                <a:lnTo>
                  <a:pt x="267" y="780"/>
                </a:lnTo>
                <a:lnTo>
                  <a:pt x="267" y="790"/>
                </a:lnTo>
                <a:lnTo>
                  <a:pt x="267" y="796"/>
                </a:lnTo>
                <a:lnTo>
                  <a:pt x="266" y="799"/>
                </a:lnTo>
                <a:lnTo>
                  <a:pt x="264" y="803"/>
                </a:lnTo>
                <a:lnTo>
                  <a:pt x="261" y="808"/>
                </a:lnTo>
                <a:lnTo>
                  <a:pt x="256" y="814"/>
                </a:lnTo>
                <a:lnTo>
                  <a:pt x="244" y="827"/>
                </a:lnTo>
                <a:lnTo>
                  <a:pt x="230" y="841"/>
                </a:lnTo>
                <a:lnTo>
                  <a:pt x="215" y="856"/>
                </a:lnTo>
                <a:lnTo>
                  <a:pt x="200" y="868"/>
                </a:lnTo>
                <a:lnTo>
                  <a:pt x="193" y="873"/>
                </a:lnTo>
                <a:lnTo>
                  <a:pt x="186" y="877"/>
                </a:lnTo>
                <a:lnTo>
                  <a:pt x="180" y="880"/>
                </a:lnTo>
                <a:lnTo>
                  <a:pt x="174" y="882"/>
                </a:lnTo>
                <a:lnTo>
                  <a:pt x="161" y="885"/>
                </a:lnTo>
                <a:lnTo>
                  <a:pt x="147" y="887"/>
                </a:lnTo>
                <a:lnTo>
                  <a:pt x="132" y="889"/>
                </a:lnTo>
                <a:lnTo>
                  <a:pt x="118" y="890"/>
                </a:lnTo>
                <a:lnTo>
                  <a:pt x="113" y="891"/>
                </a:lnTo>
                <a:lnTo>
                  <a:pt x="106" y="892"/>
                </a:lnTo>
                <a:lnTo>
                  <a:pt x="102" y="894"/>
                </a:lnTo>
                <a:lnTo>
                  <a:pt x="96" y="896"/>
                </a:lnTo>
                <a:lnTo>
                  <a:pt x="93" y="900"/>
                </a:lnTo>
                <a:lnTo>
                  <a:pt x="91" y="904"/>
                </a:lnTo>
                <a:lnTo>
                  <a:pt x="88" y="908"/>
                </a:lnTo>
                <a:lnTo>
                  <a:pt x="87" y="913"/>
                </a:lnTo>
                <a:lnTo>
                  <a:pt x="88" y="920"/>
                </a:lnTo>
                <a:lnTo>
                  <a:pt x="90" y="925"/>
                </a:lnTo>
                <a:lnTo>
                  <a:pt x="91" y="931"/>
                </a:lnTo>
                <a:lnTo>
                  <a:pt x="93" y="935"/>
                </a:lnTo>
                <a:lnTo>
                  <a:pt x="95" y="939"/>
                </a:lnTo>
                <a:lnTo>
                  <a:pt x="99" y="941"/>
                </a:lnTo>
                <a:lnTo>
                  <a:pt x="103" y="943"/>
                </a:lnTo>
                <a:lnTo>
                  <a:pt x="108" y="943"/>
                </a:lnTo>
                <a:lnTo>
                  <a:pt x="94" y="993"/>
                </a:lnTo>
                <a:lnTo>
                  <a:pt x="91" y="992"/>
                </a:lnTo>
                <a:lnTo>
                  <a:pt x="82" y="990"/>
                </a:lnTo>
                <a:lnTo>
                  <a:pt x="75" y="988"/>
                </a:lnTo>
                <a:lnTo>
                  <a:pt x="74" y="987"/>
                </a:lnTo>
                <a:lnTo>
                  <a:pt x="74" y="820"/>
                </a:lnTo>
                <a:lnTo>
                  <a:pt x="74" y="810"/>
                </a:lnTo>
                <a:lnTo>
                  <a:pt x="73" y="801"/>
                </a:lnTo>
                <a:lnTo>
                  <a:pt x="71" y="793"/>
                </a:lnTo>
                <a:lnTo>
                  <a:pt x="70" y="785"/>
                </a:lnTo>
                <a:lnTo>
                  <a:pt x="64" y="774"/>
                </a:lnTo>
                <a:lnTo>
                  <a:pt x="58" y="765"/>
                </a:lnTo>
                <a:lnTo>
                  <a:pt x="52" y="755"/>
                </a:lnTo>
                <a:lnTo>
                  <a:pt x="47" y="744"/>
                </a:lnTo>
                <a:lnTo>
                  <a:pt x="45" y="738"/>
                </a:lnTo>
                <a:lnTo>
                  <a:pt x="42" y="729"/>
                </a:lnTo>
                <a:lnTo>
                  <a:pt x="41" y="720"/>
                </a:lnTo>
                <a:lnTo>
                  <a:pt x="41" y="709"/>
                </a:lnTo>
                <a:lnTo>
                  <a:pt x="51" y="704"/>
                </a:lnTo>
                <a:lnTo>
                  <a:pt x="72" y="690"/>
                </a:lnTo>
                <a:lnTo>
                  <a:pt x="95" y="675"/>
                </a:lnTo>
                <a:lnTo>
                  <a:pt x="108" y="666"/>
                </a:lnTo>
                <a:lnTo>
                  <a:pt x="107" y="653"/>
                </a:lnTo>
                <a:lnTo>
                  <a:pt x="106" y="636"/>
                </a:lnTo>
                <a:lnTo>
                  <a:pt x="106" y="627"/>
                </a:lnTo>
                <a:lnTo>
                  <a:pt x="108" y="617"/>
                </a:lnTo>
                <a:lnTo>
                  <a:pt x="109" y="614"/>
                </a:lnTo>
                <a:lnTo>
                  <a:pt x="110" y="610"/>
                </a:lnTo>
                <a:lnTo>
                  <a:pt x="113" y="607"/>
                </a:lnTo>
                <a:lnTo>
                  <a:pt x="115" y="604"/>
                </a:lnTo>
                <a:lnTo>
                  <a:pt x="129" y="591"/>
                </a:lnTo>
                <a:lnTo>
                  <a:pt x="149" y="571"/>
                </a:lnTo>
                <a:lnTo>
                  <a:pt x="159" y="558"/>
                </a:lnTo>
                <a:lnTo>
                  <a:pt x="166" y="546"/>
                </a:lnTo>
                <a:lnTo>
                  <a:pt x="170" y="539"/>
                </a:lnTo>
                <a:lnTo>
                  <a:pt x="172" y="532"/>
                </a:lnTo>
                <a:lnTo>
                  <a:pt x="174" y="526"/>
                </a:lnTo>
                <a:lnTo>
                  <a:pt x="174" y="519"/>
                </a:lnTo>
                <a:lnTo>
                  <a:pt x="174" y="498"/>
                </a:lnTo>
                <a:lnTo>
                  <a:pt x="172" y="479"/>
                </a:lnTo>
                <a:lnTo>
                  <a:pt x="170" y="460"/>
                </a:lnTo>
                <a:lnTo>
                  <a:pt x="168" y="441"/>
                </a:lnTo>
                <a:lnTo>
                  <a:pt x="165" y="423"/>
                </a:lnTo>
                <a:lnTo>
                  <a:pt x="163" y="404"/>
                </a:lnTo>
                <a:lnTo>
                  <a:pt x="161" y="384"/>
                </a:lnTo>
                <a:lnTo>
                  <a:pt x="161" y="364"/>
                </a:lnTo>
                <a:lnTo>
                  <a:pt x="152" y="364"/>
                </a:lnTo>
                <a:lnTo>
                  <a:pt x="142" y="363"/>
                </a:lnTo>
                <a:lnTo>
                  <a:pt x="132" y="361"/>
                </a:lnTo>
                <a:lnTo>
                  <a:pt x="122" y="358"/>
                </a:lnTo>
                <a:lnTo>
                  <a:pt x="102" y="350"/>
                </a:lnTo>
                <a:lnTo>
                  <a:pt x="81" y="341"/>
                </a:lnTo>
                <a:lnTo>
                  <a:pt x="42" y="323"/>
                </a:lnTo>
                <a:lnTo>
                  <a:pt x="15" y="309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1" name="Freeform 498" descr="Wide upward diagonal"/>
          <p:cNvSpPr>
            <a:spLocks/>
          </p:cNvSpPr>
          <p:nvPr>
            <p:custDataLst>
              <p:tags r:id="rId342"/>
            </p:custDataLst>
          </p:nvPr>
        </p:nvSpPr>
        <p:spPr bwMode="auto">
          <a:xfrm>
            <a:off x="4494213" y="4235450"/>
            <a:ext cx="238125" cy="287338"/>
          </a:xfrm>
          <a:custGeom>
            <a:avLst/>
            <a:gdLst>
              <a:gd name="T0" fmla="*/ 2147483647 w 545"/>
              <a:gd name="T1" fmla="*/ 2147483647 h 549"/>
              <a:gd name="T2" fmla="*/ 2147483647 w 545"/>
              <a:gd name="T3" fmla="*/ 2147483647 h 549"/>
              <a:gd name="T4" fmla="*/ 2147483647 w 545"/>
              <a:gd name="T5" fmla="*/ 2147483647 h 549"/>
              <a:gd name="T6" fmla="*/ 2147483647 w 545"/>
              <a:gd name="T7" fmla="*/ 2147483647 h 549"/>
              <a:gd name="T8" fmla="*/ 2147483647 w 545"/>
              <a:gd name="T9" fmla="*/ 2147483647 h 549"/>
              <a:gd name="T10" fmla="*/ 2147483647 w 545"/>
              <a:gd name="T11" fmla="*/ 2147483647 h 549"/>
              <a:gd name="T12" fmla="*/ 2147483647 w 545"/>
              <a:gd name="T13" fmla="*/ 2147483647 h 549"/>
              <a:gd name="T14" fmla="*/ 2147483647 w 545"/>
              <a:gd name="T15" fmla="*/ 2147483647 h 549"/>
              <a:gd name="T16" fmla="*/ 2147483647 w 545"/>
              <a:gd name="T17" fmla="*/ 2147483647 h 549"/>
              <a:gd name="T18" fmla="*/ 2147483647 w 545"/>
              <a:gd name="T19" fmla="*/ 2147483647 h 549"/>
              <a:gd name="T20" fmla="*/ 2147483647 w 545"/>
              <a:gd name="T21" fmla="*/ 2147483647 h 549"/>
              <a:gd name="T22" fmla="*/ 2147483647 w 545"/>
              <a:gd name="T23" fmla="*/ 2147483647 h 549"/>
              <a:gd name="T24" fmla="*/ 2147483647 w 545"/>
              <a:gd name="T25" fmla="*/ 2147483647 h 549"/>
              <a:gd name="T26" fmla="*/ 2147483647 w 545"/>
              <a:gd name="T27" fmla="*/ 2147483647 h 549"/>
              <a:gd name="T28" fmla="*/ 2147483647 w 545"/>
              <a:gd name="T29" fmla="*/ 2147483647 h 549"/>
              <a:gd name="T30" fmla="*/ 2147483647 w 545"/>
              <a:gd name="T31" fmla="*/ 2147483647 h 549"/>
              <a:gd name="T32" fmla="*/ 2147483647 w 545"/>
              <a:gd name="T33" fmla="*/ 2147483647 h 549"/>
              <a:gd name="T34" fmla="*/ 2147483647 w 545"/>
              <a:gd name="T35" fmla="*/ 2147483647 h 549"/>
              <a:gd name="T36" fmla="*/ 2147483647 w 545"/>
              <a:gd name="T37" fmla="*/ 2147483647 h 549"/>
              <a:gd name="T38" fmla="*/ 2147483647 w 545"/>
              <a:gd name="T39" fmla="*/ 2147483647 h 549"/>
              <a:gd name="T40" fmla="*/ 2147483647 w 545"/>
              <a:gd name="T41" fmla="*/ 2147483647 h 549"/>
              <a:gd name="T42" fmla="*/ 2147483647 w 545"/>
              <a:gd name="T43" fmla="*/ 2147483647 h 549"/>
              <a:gd name="T44" fmla="*/ 2147483647 w 545"/>
              <a:gd name="T45" fmla="*/ 2147483647 h 549"/>
              <a:gd name="T46" fmla="*/ 2147483647 w 545"/>
              <a:gd name="T47" fmla="*/ 2147483647 h 549"/>
              <a:gd name="T48" fmla="*/ 2147483647 w 545"/>
              <a:gd name="T49" fmla="*/ 2147483647 h 549"/>
              <a:gd name="T50" fmla="*/ 2147483647 w 545"/>
              <a:gd name="T51" fmla="*/ 2147483647 h 549"/>
              <a:gd name="T52" fmla="*/ 2147483647 w 545"/>
              <a:gd name="T53" fmla="*/ 2147483647 h 549"/>
              <a:gd name="T54" fmla="*/ 2147483647 w 545"/>
              <a:gd name="T55" fmla="*/ 2147483647 h 549"/>
              <a:gd name="T56" fmla="*/ 2147483647 w 545"/>
              <a:gd name="T57" fmla="*/ 2147483647 h 549"/>
              <a:gd name="T58" fmla="*/ 2147483647 w 545"/>
              <a:gd name="T59" fmla="*/ 2147483647 h 549"/>
              <a:gd name="T60" fmla="*/ 2147483647 w 545"/>
              <a:gd name="T61" fmla="*/ 2147483647 h 549"/>
              <a:gd name="T62" fmla="*/ 2147483647 w 545"/>
              <a:gd name="T63" fmla="*/ 2147483647 h 549"/>
              <a:gd name="T64" fmla="*/ 2147483647 w 545"/>
              <a:gd name="T65" fmla="*/ 0 h 549"/>
              <a:gd name="T66" fmla="*/ 2147483647 w 545"/>
              <a:gd name="T67" fmla="*/ 2147483647 h 549"/>
              <a:gd name="T68" fmla="*/ 2147483647 w 545"/>
              <a:gd name="T69" fmla="*/ 2147483647 h 549"/>
              <a:gd name="T70" fmla="*/ 2147483647 w 545"/>
              <a:gd name="T71" fmla="*/ 2147483647 h 549"/>
              <a:gd name="T72" fmla="*/ 2147483647 w 545"/>
              <a:gd name="T73" fmla="*/ 2147483647 h 549"/>
              <a:gd name="T74" fmla="*/ 2147483647 w 545"/>
              <a:gd name="T75" fmla="*/ 2147483647 h 549"/>
              <a:gd name="T76" fmla="*/ 2147483647 w 545"/>
              <a:gd name="T77" fmla="*/ 2147483647 h 549"/>
              <a:gd name="T78" fmla="*/ 2147483647 w 545"/>
              <a:gd name="T79" fmla="*/ 2147483647 h 549"/>
              <a:gd name="T80" fmla="*/ 2147483647 w 545"/>
              <a:gd name="T81" fmla="*/ 2147483647 h 549"/>
              <a:gd name="T82" fmla="*/ 2147483647 w 545"/>
              <a:gd name="T83" fmla="*/ 2147483647 h 549"/>
              <a:gd name="T84" fmla="*/ 2147483647 w 545"/>
              <a:gd name="T85" fmla="*/ 2147483647 h 549"/>
              <a:gd name="T86" fmla="*/ 2147483647 w 545"/>
              <a:gd name="T87" fmla="*/ 2147483647 h 549"/>
              <a:gd name="T88" fmla="*/ 2147483647 w 545"/>
              <a:gd name="T89" fmla="*/ 2147483647 h 549"/>
              <a:gd name="T90" fmla="*/ 2147483647 w 545"/>
              <a:gd name="T91" fmla="*/ 2147483647 h 549"/>
              <a:gd name="T92" fmla="*/ 2147483647 w 545"/>
              <a:gd name="T93" fmla="*/ 2147483647 h 549"/>
              <a:gd name="T94" fmla="*/ 2147483647 w 545"/>
              <a:gd name="T95" fmla="*/ 2147483647 h 549"/>
              <a:gd name="T96" fmla="*/ 2147483647 w 545"/>
              <a:gd name="T97" fmla="*/ 2147483647 h 549"/>
              <a:gd name="T98" fmla="*/ 0 w 545"/>
              <a:gd name="T99" fmla="*/ 2147483647 h 5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545"/>
              <a:gd name="T151" fmla="*/ 0 h 549"/>
              <a:gd name="T152" fmla="*/ 545 w 545"/>
              <a:gd name="T153" fmla="*/ 549 h 5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545" h="549">
                <a:moveTo>
                  <a:pt x="13" y="420"/>
                </a:moveTo>
                <a:lnTo>
                  <a:pt x="21" y="424"/>
                </a:lnTo>
                <a:lnTo>
                  <a:pt x="30" y="428"/>
                </a:lnTo>
                <a:lnTo>
                  <a:pt x="40" y="431"/>
                </a:lnTo>
                <a:lnTo>
                  <a:pt x="46" y="432"/>
                </a:lnTo>
                <a:lnTo>
                  <a:pt x="46" y="454"/>
                </a:lnTo>
                <a:lnTo>
                  <a:pt x="46" y="472"/>
                </a:lnTo>
                <a:lnTo>
                  <a:pt x="46" y="491"/>
                </a:lnTo>
                <a:lnTo>
                  <a:pt x="46" y="512"/>
                </a:lnTo>
                <a:lnTo>
                  <a:pt x="47" y="518"/>
                </a:lnTo>
                <a:lnTo>
                  <a:pt x="47" y="523"/>
                </a:lnTo>
                <a:lnTo>
                  <a:pt x="48" y="527"/>
                </a:lnTo>
                <a:lnTo>
                  <a:pt x="51" y="531"/>
                </a:lnTo>
                <a:lnTo>
                  <a:pt x="53" y="534"/>
                </a:lnTo>
                <a:lnTo>
                  <a:pt x="55" y="537"/>
                </a:lnTo>
                <a:lnTo>
                  <a:pt x="57" y="540"/>
                </a:lnTo>
                <a:lnTo>
                  <a:pt x="61" y="542"/>
                </a:lnTo>
                <a:lnTo>
                  <a:pt x="68" y="545"/>
                </a:lnTo>
                <a:lnTo>
                  <a:pt x="77" y="547"/>
                </a:lnTo>
                <a:lnTo>
                  <a:pt x="88" y="548"/>
                </a:lnTo>
                <a:lnTo>
                  <a:pt x="100" y="549"/>
                </a:lnTo>
                <a:lnTo>
                  <a:pt x="104" y="548"/>
                </a:lnTo>
                <a:lnTo>
                  <a:pt x="109" y="548"/>
                </a:lnTo>
                <a:lnTo>
                  <a:pt x="113" y="546"/>
                </a:lnTo>
                <a:lnTo>
                  <a:pt x="117" y="544"/>
                </a:lnTo>
                <a:lnTo>
                  <a:pt x="123" y="539"/>
                </a:lnTo>
                <a:lnTo>
                  <a:pt x="130" y="533"/>
                </a:lnTo>
                <a:lnTo>
                  <a:pt x="134" y="525"/>
                </a:lnTo>
                <a:lnTo>
                  <a:pt x="138" y="516"/>
                </a:lnTo>
                <a:lnTo>
                  <a:pt x="143" y="507"/>
                </a:lnTo>
                <a:lnTo>
                  <a:pt x="146" y="496"/>
                </a:lnTo>
                <a:lnTo>
                  <a:pt x="151" y="487"/>
                </a:lnTo>
                <a:lnTo>
                  <a:pt x="154" y="477"/>
                </a:lnTo>
                <a:lnTo>
                  <a:pt x="158" y="469"/>
                </a:lnTo>
                <a:lnTo>
                  <a:pt x="164" y="461"/>
                </a:lnTo>
                <a:lnTo>
                  <a:pt x="169" y="454"/>
                </a:lnTo>
                <a:lnTo>
                  <a:pt x="176" y="448"/>
                </a:lnTo>
                <a:lnTo>
                  <a:pt x="179" y="446"/>
                </a:lnTo>
                <a:lnTo>
                  <a:pt x="183" y="445"/>
                </a:lnTo>
                <a:lnTo>
                  <a:pt x="188" y="444"/>
                </a:lnTo>
                <a:lnTo>
                  <a:pt x="193" y="444"/>
                </a:lnTo>
                <a:lnTo>
                  <a:pt x="201" y="444"/>
                </a:lnTo>
                <a:lnTo>
                  <a:pt x="209" y="445"/>
                </a:lnTo>
                <a:lnTo>
                  <a:pt x="215" y="446"/>
                </a:lnTo>
                <a:lnTo>
                  <a:pt x="222" y="448"/>
                </a:lnTo>
                <a:lnTo>
                  <a:pt x="232" y="453"/>
                </a:lnTo>
                <a:lnTo>
                  <a:pt x="242" y="457"/>
                </a:lnTo>
                <a:lnTo>
                  <a:pt x="252" y="461"/>
                </a:lnTo>
                <a:lnTo>
                  <a:pt x="261" y="465"/>
                </a:lnTo>
                <a:lnTo>
                  <a:pt x="267" y="467"/>
                </a:lnTo>
                <a:lnTo>
                  <a:pt x="272" y="468"/>
                </a:lnTo>
                <a:lnTo>
                  <a:pt x="279" y="469"/>
                </a:lnTo>
                <a:lnTo>
                  <a:pt x="286" y="469"/>
                </a:lnTo>
                <a:lnTo>
                  <a:pt x="297" y="469"/>
                </a:lnTo>
                <a:lnTo>
                  <a:pt x="305" y="468"/>
                </a:lnTo>
                <a:lnTo>
                  <a:pt x="313" y="466"/>
                </a:lnTo>
                <a:lnTo>
                  <a:pt x="319" y="464"/>
                </a:lnTo>
                <a:lnTo>
                  <a:pt x="324" y="461"/>
                </a:lnTo>
                <a:lnTo>
                  <a:pt x="328" y="457"/>
                </a:lnTo>
                <a:lnTo>
                  <a:pt x="332" y="453"/>
                </a:lnTo>
                <a:lnTo>
                  <a:pt x="335" y="447"/>
                </a:lnTo>
                <a:lnTo>
                  <a:pt x="345" y="422"/>
                </a:lnTo>
                <a:lnTo>
                  <a:pt x="359" y="388"/>
                </a:lnTo>
                <a:lnTo>
                  <a:pt x="365" y="380"/>
                </a:lnTo>
                <a:lnTo>
                  <a:pt x="373" y="372"/>
                </a:lnTo>
                <a:lnTo>
                  <a:pt x="382" y="363"/>
                </a:lnTo>
                <a:lnTo>
                  <a:pt x="393" y="353"/>
                </a:lnTo>
                <a:lnTo>
                  <a:pt x="418" y="333"/>
                </a:lnTo>
                <a:lnTo>
                  <a:pt x="447" y="314"/>
                </a:lnTo>
                <a:lnTo>
                  <a:pt x="476" y="296"/>
                </a:lnTo>
                <a:lnTo>
                  <a:pt x="503" y="278"/>
                </a:lnTo>
                <a:lnTo>
                  <a:pt x="527" y="264"/>
                </a:lnTo>
                <a:lnTo>
                  <a:pt x="545" y="253"/>
                </a:lnTo>
                <a:lnTo>
                  <a:pt x="538" y="235"/>
                </a:lnTo>
                <a:lnTo>
                  <a:pt x="528" y="232"/>
                </a:lnTo>
                <a:lnTo>
                  <a:pt x="518" y="229"/>
                </a:lnTo>
                <a:lnTo>
                  <a:pt x="511" y="223"/>
                </a:lnTo>
                <a:lnTo>
                  <a:pt x="503" y="218"/>
                </a:lnTo>
                <a:lnTo>
                  <a:pt x="496" y="212"/>
                </a:lnTo>
                <a:lnTo>
                  <a:pt x="491" y="206"/>
                </a:lnTo>
                <a:lnTo>
                  <a:pt x="485" y="199"/>
                </a:lnTo>
                <a:lnTo>
                  <a:pt x="480" y="191"/>
                </a:lnTo>
                <a:lnTo>
                  <a:pt x="470" y="175"/>
                </a:lnTo>
                <a:lnTo>
                  <a:pt x="460" y="157"/>
                </a:lnTo>
                <a:lnTo>
                  <a:pt x="454" y="149"/>
                </a:lnTo>
                <a:lnTo>
                  <a:pt x="447" y="141"/>
                </a:lnTo>
                <a:lnTo>
                  <a:pt x="440" y="132"/>
                </a:lnTo>
                <a:lnTo>
                  <a:pt x="432" y="124"/>
                </a:lnTo>
                <a:lnTo>
                  <a:pt x="404" y="101"/>
                </a:lnTo>
                <a:lnTo>
                  <a:pt x="377" y="76"/>
                </a:lnTo>
                <a:lnTo>
                  <a:pt x="370" y="69"/>
                </a:lnTo>
                <a:lnTo>
                  <a:pt x="365" y="62"/>
                </a:lnTo>
                <a:lnTo>
                  <a:pt x="359" y="53"/>
                </a:lnTo>
                <a:lnTo>
                  <a:pt x="355" y="44"/>
                </a:lnTo>
                <a:lnTo>
                  <a:pt x="350" y="35"/>
                </a:lnTo>
                <a:lnTo>
                  <a:pt x="348" y="24"/>
                </a:lnTo>
                <a:lnTo>
                  <a:pt x="346" y="13"/>
                </a:lnTo>
                <a:lnTo>
                  <a:pt x="346" y="0"/>
                </a:lnTo>
                <a:lnTo>
                  <a:pt x="319" y="0"/>
                </a:lnTo>
                <a:lnTo>
                  <a:pt x="293" y="0"/>
                </a:lnTo>
                <a:lnTo>
                  <a:pt x="268" y="1"/>
                </a:lnTo>
                <a:lnTo>
                  <a:pt x="244" y="2"/>
                </a:lnTo>
                <a:lnTo>
                  <a:pt x="221" y="6"/>
                </a:lnTo>
                <a:lnTo>
                  <a:pt x="198" y="9"/>
                </a:lnTo>
                <a:lnTo>
                  <a:pt x="176" y="13"/>
                </a:lnTo>
                <a:lnTo>
                  <a:pt x="153" y="19"/>
                </a:lnTo>
                <a:lnTo>
                  <a:pt x="123" y="21"/>
                </a:lnTo>
                <a:lnTo>
                  <a:pt x="95" y="22"/>
                </a:lnTo>
                <a:lnTo>
                  <a:pt x="84" y="23"/>
                </a:lnTo>
                <a:lnTo>
                  <a:pt x="75" y="25"/>
                </a:lnTo>
                <a:lnTo>
                  <a:pt x="71" y="27"/>
                </a:lnTo>
                <a:lnTo>
                  <a:pt x="68" y="30"/>
                </a:lnTo>
                <a:lnTo>
                  <a:pt x="67" y="33"/>
                </a:lnTo>
                <a:lnTo>
                  <a:pt x="67" y="38"/>
                </a:lnTo>
                <a:lnTo>
                  <a:pt x="67" y="44"/>
                </a:lnTo>
                <a:lnTo>
                  <a:pt x="69" y="50"/>
                </a:lnTo>
                <a:lnTo>
                  <a:pt x="73" y="56"/>
                </a:lnTo>
                <a:lnTo>
                  <a:pt x="77" y="63"/>
                </a:lnTo>
                <a:lnTo>
                  <a:pt x="80" y="68"/>
                </a:lnTo>
                <a:lnTo>
                  <a:pt x="84" y="74"/>
                </a:lnTo>
                <a:lnTo>
                  <a:pt x="86" y="80"/>
                </a:lnTo>
                <a:lnTo>
                  <a:pt x="87" y="87"/>
                </a:lnTo>
                <a:lnTo>
                  <a:pt x="86" y="107"/>
                </a:lnTo>
                <a:lnTo>
                  <a:pt x="82" y="129"/>
                </a:lnTo>
                <a:lnTo>
                  <a:pt x="78" y="150"/>
                </a:lnTo>
                <a:lnTo>
                  <a:pt x="74" y="171"/>
                </a:lnTo>
                <a:lnTo>
                  <a:pt x="68" y="193"/>
                </a:lnTo>
                <a:lnTo>
                  <a:pt x="64" y="214"/>
                </a:lnTo>
                <a:lnTo>
                  <a:pt x="62" y="237"/>
                </a:lnTo>
                <a:lnTo>
                  <a:pt x="61" y="259"/>
                </a:lnTo>
                <a:lnTo>
                  <a:pt x="54" y="261"/>
                </a:lnTo>
                <a:lnTo>
                  <a:pt x="47" y="263"/>
                </a:lnTo>
                <a:lnTo>
                  <a:pt x="42" y="266"/>
                </a:lnTo>
                <a:lnTo>
                  <a:pt x="36" y="269"/>
                </a:lnTo>
                <a:lnTo>
                  <a:pt x="26" y="277"/>
                </a:lnTo>
                <a:lnTo>
                  <a:pt x="18" y="287"/>
                </a:lnTo>
                <a:lnTo>
                  <a:pt x="10" y="297"/>
                </a:lnTo>
                <a:lnTo>
                  <a:pt x="5" y="307"/>
                </a:lnTo>
                <a:lnTo>
                  <a:pt x="1" y="317"/>
                </a:lnTo>
                <a:lnTo>
                  <a:pt x="0" y="327"/>
                </a:lnTo>
                <a:lnTo>
                  <a:pt x="1" y="339"/>
                </a:lnTo>
                <a:lnTo>
                  <a:pt x="3" y="349"/>
                </a:lnTo>
                <a:lnTo>
                  <a:pt x="6" y="358"/>
                </a:lnTo>
                <a:lnTo>
                  <a:pt x="8" y="367"/>
                </a:lnTo>
                <a:lnTo>
                  <a:pt x="9" y="376"/>
                </a:lnTo>
                <a:lnTo>
                  <a:pt x="9" y="386"/>
                </a:lnTo>
                <a:lnTo>
                  <a:pt x="8" y="391"/>
                </a:lnTo>
                <a:lnTo>
                  <a:pt x="6" y="397"/>
                </a:lnTo>
                <a:lnTo>
                  <a:pt x="3" y="402"/>
                </a:lnTo>
                <a:lnTo>
                  <a:pt x="0" y="408"/>
                </a:lnTo>
                <a:lnTo>
                  <a:pt x="13" y="42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2" name="Freeform 499"/>
          <p:cNvSpPr>
            <a:spLocks/>
          </p:cNvSpPr>
          <p:nvPr>
            <p:custDataLst>
              <p:tags r:id="rId343"/>
            </p:custDataLst>
          </p:nvPr>
        </p:nvSpPr>
        <p:spPr bwMode="auto">
          <a:xfrm>
            <a:off x="5067300" y="4037013"/>
            <a:ext cx="196850" cy="434975"/>
          </a:xfrm>
          <a:custGeom>
            <a:avLst/>
            <a:gdLst>
              <a:gd name="T0" fmla="*/ 2147483647 w 452"/>
              <a:gd name="T1" fmla="*/ 2147483647 h 832"/>
              <a:gd name="T2" fmla="*/ 2147483647 w 452"/>
              <a:gd name="T3" fmla="*/ 2147483647 h 832"/>
              <a:gd name="T4" fmla="*/ 2147483647 w 452"/>
              <a:gd name="T5" fmla="*/ 2147483647 h 832"/>
              <a:gd name="T6" fmla="*/ 2147483647 w 452"/>
              <a:gd name="T7" fmla="*/ 2147483647 h 832"/>
              <a:gd name="T8" fmla="*/ 2147483647 w 452"/>
              <a:gd name="T9" fmla="*/ 2147483647 h 832"/>
              <a:gd name="T10" fmla="*/ 2147483647 w 452"/>
              <a:gd name="T11" fmla="*/ 2147483647 h 832"/>
              <a:gd name="T12" fmla="*/ 2147483647 w 452"/>
              <a:gd name="T13" fmla="*/ 2147483647 h 832"/>
              <a:gd name="T14" fmla="*/ 2147483647 w 452"/>
              <a:gd name="T15" fmla="*/ 2147483647 h 832"/>
              <a:gd name="T16" fmla="*/ 2147483647 w 452"/>
              <a:gd name="T17" fmla="*/ 2147483647 h 832"/>
              <a:gd name="T18" fmla="*/ 2147483647 w 452"/>
              <a:gd name="T19" fmla="*/ 2147483647 h 832"/>
              <a:gd name="T20" fmla="*/ 2147483647 w 452"/>
              <a:gd name="T21" fmla="*/ 2147483647 h 832"/>
              <a:gd name="T22" fmla="*/ 2147483647 w 452"/>
              <a:gd name="T23" fmla="*/ 2147483647 h 832"/>
              <a:gd name="T24" fmla="*/ 2147483647 w 452"/>
              <a:gd name="T25" fmla="*/ 0 h 832"/>
              <a:gd name="T26" fmla="*/ 2147483647 w 452"/>
              <a:gd name="T27" fmla="*/ 2147483647 h 832"/>
              <a:gd name="T28" fmla="*/ 2147483647 w 452"/>
              <a:gd name="T29" fmla="*/ 2147483647 h 832"/>
              <a:gd name="T30" fmla="*/ 2147483647 w 452"/>
              <a:gd name="T31" fmla="*/ 2147483647 h 832"/>
              <a:gd name="T32" fmla="*/ 2147483647 w 452"/>
              <a:gd name="T33" fmla="*/ 2147483647 h 832"/>
              <a:gd name="T34" fmla="*/ 2147483647 w 452"/>
              <a:gd name="T35" fmla="*/ 2147483647 h 832"/>
              <a:gd name="T36" fmla="*/ 2147483647 w 452"/>
              <a:gd name="T37" fmla="*/ 2147483647 h 832"/>
              <a:gd name="T38" fmla="*/ 2147483647 w 452"/>
              <a:gd name="T39" fmla="*/ 2147483647 h 832"/>
              <a:gd name="T40" fmla="*/ 2147483647 w 452"/>
              <a:gd name="T41" fmla="*/ 2147483647 h 832"/>
              <a:gd name="T42" fmla="*/ 2147483647 w 452"/>
              <a:gd name="T43" fmla="*/ 2147483647 h 832"/>
              <a:gd name="T44" fmla="*/ 2147483647 w 452"/>
              <a:gd name="T45" fmla="*/ 2147483647 h 832"/>
              <a:gd name="T46" fmla="*/ 2147483647 w 452"/>
              <a:gd name="T47" fmla="*/ 2147483647 h 832"/>
              <a:gd name="T48" fmla="*/ 2147483647 w 452"/>
              <a:gd name="T49" fmla="*/ 2147483647 h 832"/>
              <a:gd name="T50" fmla="*/ 2147483647 w 452"/>
              <a:gd name="T51" fmla="*/ 2147483647 h 832"/>
              <a:gd name="T52" fmla="*/ 2147483647 w 452"/>
              <a:gd name="T53" fmla="*/ 2147483647 h 832"/>
              <a:gd name="T54" fmla="*/ 2147483647 w 452"/>
              <a:gd name="T55" fmla="*/ 2147483647 h 832"/>
              <a:gd name="T56" fmla="*/ 2147483647 w 452"/>
              <a:gd name="T57" fmla="*/ 2147483647 h 832"/>
              <a:gd name="T58" fmla="*/ 2147483647 w 452"/>
              <a:gd name="T59" fmla="*/ 2147483647 h 832"/>
              <a:gd name="T60" fmla="*/ 2147483647 w 452"/>
              <a:gd name="T61" fmla="*/ 2147483647 h 832"/>
              <a:gd name="T62" fmla="*/ 2147483647 w 452"/>
              <a:gd name="T63" fmla="*/ 2147483647 h 832"/>
              <a:gd name="T64" fmla="*/ 2147483647 w 452"/>
              <a:gd name="T65" fmla="*/ 2147483647 h 832"/>
              <a:gd name="T66" fmla="*/ 2147483647 w 452"/>
              <a:gd name="T67" fmla="*/ 2147483647 h 832"/>
              <a:gd name="T68" fmla="*/ 2147483647 w 452"/>
              <a:gd name="T69" fmla="*/ 2147483647 h 832"/>
              <a:gd name="T70" fmla="*/ 2147483647 w 452"/>
              <a:gd name="T71" fmla="*/ 2147483647 h 832"/>
              <a:gd name="T72" fmla="*/ 2147483647 w 452"/>
              <a:gd name="T73" fmla="*/ 2147483647 h 832"/>
              <a:gd name="T74" fmla="*/ 2147483647 w 452"/>
              <a:gd name="T75" fmla="*/ 2147483647 h 832"/>
              <a:gd name="T76" fmla="*/ 2147483647 w 452"/>
              <a:gd name="T77" fmla="*/ 2147483647 h 832"/>
              <a:gd name="T78" fmla="*/ 2147483647 w 452"/>
              <a:gd name="T79" fmla="*/ 2147483647 h 832"/>
              <a:gd name="T80" fmla="*/ 2147483647 w 452"/>
              <a:gd name="T81" fmla="*/ 2147483647 h 832"/>
              <a:gd name="T82" fmla="*/ 2147483647 w 452"/>
              <a:gd name="T83" fmla="*/ 2147483647 h 832"/>
              <a:gd name="T84" fmla="*/ 2147483647 w 452"/>
              <a:gd name="T85" fmla="*/ 2147483647 h 832"/>
              <a:gd name="T86" fmla="*/ 2147483647 w 452"/>
              <a:gd name="T87" fmla="*/ 2147483647 h 832"/>
              <a:gd name="T88" fmla="*/ 2147483647 w 452"/>
              <a:gd name="T89" fmla="*/ 2147483647 h 832"/>
              <a:gd name="T90" fmla="*/ 2147483647 w 452"/>
              <a:gd name="T91" fmla="*/ 2147483647 h 832"/>
              <a:gd name="T92" fmla="*/ 0 w 452"/>
              <a:gd name="T93" fmla="*/ 2147483647 h 832"/>
              <a:gd name="T94" fmla="*/ 2147483647 w 452"/>
              <a:gd name="T95" fmla="*/ 2147483647 h 832"/>
              <a:gd name="T96" fmla="*/ 2147483647 w 452"/>
              <a:gd name="T97" fmla="*/ 2147483647 h 832"/>
              <a:gd name="T98" fmla="*/ 2147483647 w 452"/>
              <a:gd name="T99" fmla="*/ 2147483647 h 832"/>
              <a:gd name="T100" fmla="*/ 0 w 452"/>
              <a:gd name="T101" fmla="*/ 2147483647 h 832"/>
              <a:gd name="T102" fmla="*/ 2147483647 w 452"/>
              <a:gd name="T103" fmla="*/ 2147483647 h 832"/>
              <a:gd name="T104" fmla="*/ 2147483647 w 452"/>
              <a:gd name="T105" fmla="*/ 2147483647 h 832"/>
              <a:gd name="T106" fmla="*/ 2147483647 w 452"/>
              <a:gd name="T107" fmla="*/ 2147483647 h 832"/>
              <a:gd name="T108" fmla="*/ 2147483647 w 452"/>
              <a:gd name="T109" fmla="*/ 2147483647 h 832"/>
              <a:gd name="T110" fmla="*/ 2147483647 w 452"/>
              <a:gd name="T111" fmla="*/ 2147483647 h 832"/>
              <a:gd name="T112" fmla="*/ 2147483647 w 452"/>
              <a:gd name="T113" fmla="*/ 2147483647 h 832"/>
              <a:gd name="T114" fmla="*/ 2147483647 w 452"/>
              <a:gd name="T115" fmla="*/ 2147483647 h 832"/>
              <a:gd name="T116" fmla="*/ 2147483647 w 452"/>
              <a:gd name="T117" fmla="*/ 2147483647 h 832"/>
              <a:gd name="T118" fmla="*/ 2147483647 w 452"/>
              <a:gd name="T119" fmla="*/ 2147483647 h 832"/>
              <a:gd name="T120" fmla="*/ 2147483647 w 452"/>
              <a:gd name="T121" fmla="*/ 2147483647 h 832"/>
              <a:gd name="T122" fmla="*/ 2147483647 w 452"/>
              <a:gd name="T123" fmla="*/ 2147483647 h 832"/>
              <a:gd name="T124" fmla="*/ 2147483647 w 452"/>
              <a:gd name="T125" fmla="*/ 2147483647 h 83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52"/>
              <a:gd name="T190" fmla="*/ 0 h 832"/>
              <a:gd name="T191" fmla="*/ 452 w 452"/>
              <a:gd name="T192" fmla="*/ 832 h 83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52" h="832">
                <a:moveTo>
                  <a:pt x="93" y="264"/>
                </a:moveTo>
                <a:lnTo>
                  <a:pt x="103" y="263"/>
                </a:lnTo>
                <a:lnTo>
                  <a:pt x="112" y="261"/>
                </a:lnTo>
                <a:lnTo>
                  <a:pt x="120" y="257"/>
                </a:lnTo>
                <a:lnTo>
                  <a:pt x="129" y="252"/>
                </a:lnTo>
                <a:lnTo>
                  <a:pt x="138" y="248"/>
                </a:lnTo>
                <a:lnTo>
                  <a:pt x="147" y="244"/>
                </a:lnTo>
                <a:lnTo>
                  <a:pt x="157" y="241"/>
                </a:lnTo>
                <a:lnTo>
                  <a:pt x="165" y="240"/>
                </a:lnTo>
                <a:lnTo>
                  <a:pt x="175" y="239"/>
                </a:lnTo>
                <a:lnTo>
                  <a:pt x="184" y="236"/>
                </a:lnTo>
                <a:lnTo>
                  <a:pt x="192" y="232"/>
                </a:lnTo>
                <a:lnTo>
                  <a:pt x="199" y="227"/>
                </a:lnTo>
                <a:lnTo>
                  <a:pt x="206" y="222"/>
                </a:lnTo>
                <a:lnTo>
                  <a:pt x="215" y="217"/>
                </a:lnTo>
                <a:lnTo>
                  <a:pt x="222" y="213"/>
                </a:lnTo>
                <a:lnTo>
                  <a:pt x="232" y="209"/>
                </a:lnTo>
                <a:lnTo>
                  <a:pt x="232" y="200"/>
                </a:lnTo>
                <a:lnTo>
                  <a:pt x="232" y="191"/>
                </a:lnTo>
                <a:lnTo>
                  <a:pt x="232" y="184"/>
                </a:lnTo>
                <a:lnTo>
                  <a:pt x="232" y="179"/>
                </a:lnTo>
                <a:lnTo>
                  <a:pt x="248" y="179"/>
                </a:lnTo>
                <a:lnTo>
                  <a:pt x="259" y="179"/>
                </a:lnTo>
                <a:lnTo>
                  <a:pt x="265" y="178"/>
                </a:lnTo>
                <a:lnTo>
                  <a:pt x="271" y="177"/>
                </a:lnTo>
                <a:lnTo>
                  <a:pt x="276" y="175"/>
                </a:lnTo>
                <a:lnTo>
                  <a:pt x="282" y="173"/>
                </a:lnTo>
                <a:lnTo>
                  <a:pt x="287" y="170"/>
                </a:lnTo>
                <a:lnTo>
                  <a:pt x="293" y="166"/>
                </a:lnTo>
                <a:lnTo>
                  <a:pt x="298" y="162"/>
                </a:lnTo>
                <a:lnTo>
                  <a:pt x="303" y="157"/>
                </a:lnTo>
                <a:lnTo>
                  <a:pt x="311" y="145"/>
                </a:lnTo>
                <a:lnTo>
                  <a:pt x="320" y="133"/>
                </a:lnTo>
                <a:lnTo>
                  <a:pt x="329" y="120"/>
                </a:lnTo>
                <a:lnTo>
                  <a:pt x="336" y="106"/>
                </a:lnTo>
                <a:lnTo>
                  <a:pt x="350" y="75"/>
                </a:lnTo>
                <a:lnTo>
                  <a:pt x="361" y="46"/>
                </a:lnTo>
                <a:lnTo>
                  <a:pt x="371" y="20"/>
                </a:lnTo>
                <a:lnTo>
                  <a:pt x="378" y="0"/>
                </a:lnTo>
                <a:lnTo>
                  <a:pt x="379" y="7"/>
                </a:lnTo>
                <a:lnTo>
                  <a:pt x="383" y="13"/>
                </a:lnTo>
                <a:lnTo>
                  <a:pt x="385" y="19"/>
                </a:lnTo>
                <a:lnTo>
                  <a:pt x="389" y="25"/>
                </a:lnTo>
                <a:lnTo>
                  <a:pt x="397" y="36"/>
                </a:lnTo>
                <a:lnTo>
                  <a:pt x="407" y="47"/>
                </a:lnTo>
                <a:lnTo>
                  <a:pt x="430" y="65"/>
                </a:lnTo>
                <a:lnTo>
                  <a:pt x="452" y="80"/>
                </a:lnTo>
                <a:lnTo>
                  <a:pt x="448" y="85"/>
                </a:lnTo>
                <a:lnTo>
                  <a:pt x="444" y="91"/>
                </a:lnTo>
                <a:lnTo>
                  <a:pt x="442" y="96"/>
                </a:lnTo>
                <a:lnTo>
                  <a:pt x="440" y="103"/>
                </a:lnTo>
                <a:lnTo>
                  <a:pt x="440" y="114"/>
                </a:lnTo>
                <a:lnTo>
                  <a:pt x="442" y="125"/>
                </a:lnTo>
                <a:lnTo>
                  <a:pt x="444" y="138"/>
                </a:lnTo>
                <a:lnTo>
                  <a:pt x="448" y="151"/>
                </a:lnTo>
                <a:lnTo>
                  <a:pt x="451" y="168"/>
                </a:lnTo>
                <a:lnTo>
                  <a:pt x="452" y="185"/>
                </a:lnTo>
                <a:lnTo>
                  <a:pt x="451" y="192"/>
                </a:lnTo>
                <a:lnTo>
                  <a:pt x="450" y="199"/>
                </a:lnTo>
                <a:lnTo>
                  <a:pt x="448" y="206"/>
                </a:lnTo>
                <a:lnTo>
                  <a:pt x="444" y="213"/>
                </a:lnTo>
                <a:lnTo>
                  <a:pt x="437" y="224"/>
                </a:lnTo>
                <a:lnTo>
                  <a:pt x="428" y="234"/>
                </a:lnTo>
                <a:lnTo>
                  <a:pt x="420" y="244"/>
                </a:lnTo>
                <a:lnTo>
                  <a:pt x="412" y="255"/>
                </a:lnTo>
                <a:lnTo>
                  <a:pt x="409" y="261"/>
                </a:lnTo>
                <a:lnTo>
                  <a:pt x="407" y="269"/>
                </a:lnTo>
                <a:lnTo>
                  <a:pt x="406" y="276"/>
                </a:lnTo>
                <a:lnTo>
                  <a:pt x="405" y="283"/>
                </a:lnTo>
                <a:lnTo>
                  <a:pt x="402" y="289"/>
                </a:lnTo>
                <a:lnTo>
                  <a:pt x="397" y="302"/>
                </a:lnTo>
                <a:lnTo>
                  <a:pt x="393" y="308"/>
                </a:lnTo>
                <a:lnTo>
                  <a:pt x="388" y="314"/>
                </a:lnTo>
                <a:lnTo>
                  <a:pt x="386" y="316"/>
                </a:lnTo>
                <a:lnTo>
                  <a:pt x="383" y="318"/>
                </a:lnTo>
                <a:lnTo>
                  <a:pt x="381" y="319"/>
                </a:lnTo>
                <a:lnTo>
                  <a:pt x="378" y="320"/>
                </a:lnTo>
                <a:lnTo>
                  <a:pt x="377" y="332"/>
                </a:lnTo>
                <a:lnTo>
                  <a:pt x="376" y="343"/>
                </a:lnTo>
                <a:lnTo>
                  <a:pt x="373" y="354"/>
                </a:lnTo>
                <a:lnTo>
                  <a:pt x="368" y="364"/>
                </a:lnTo>
                <a:lnTo>
                  <a:pt x="360" y="386"/>
                </a:lnTo>
                <a:lnTo>
                  <a:pt x="349" y="406"/>
                </a:lnTo>
                <a:lnTo>
                  <a:pt x="338" y="427"/>
                </a:lnTo>
                <a:lnTo>
                  <a:pt x="328" y="449"/>
                </a:lnTo>
                <a:lnTo>
                  <a:pt x="325" y="459"/>
                </a:lnTo>
                <a:lnTo>
                  <a:pt x="321" y="470"/>
                </a:lnTo>
                <a:lnTo>
                  <a:pt x="319" y="481"/>
                </a:lnTo>
                <a:lnTo>
                  <a:pt x="319" y="493"/>
                </a:lnTo>
                <a:lnTo>
                  <a:pt x="318" y="500"/>
                </a:lnTo>
                <a:lnTo>
                  <a:pt x="316" y="509"/>
                </a:lnTo>
                <a:lnTo>
                  <a:pt x="314" y="520"/>
                </a:lnTo>
                <a:lnTo>
                  <a:pt x="310" y="531"/>
                </a:lnTo>
                <a:lnTo>
                  <a:pt x="300" y="559"/>
                </a:lnTo>
                <a:lnTo>
                  <a:pt x="288" y="587"/>
                </a:lnTo>
                <a:lnTo>
                  <a:pt x="281" y="602"/>
                </a:lnTo>
                <a:lnTo>
                  <a:pt x="274" y="615"/>
                </a:lnTo>
                <a:lnTo>
                  <a:pt x="266" y="627"/>
                </a:lnTo>
                <a:lnTo>
                  <a:pt x="260" y="637"/>
                </a:lnTo>
                <a:lnTo>
                  <a:pt x="252" y="646"/>
                </a:lnTo>
                <a:lnTo>
                  <a:pt x="245" y="653"/>
                </a:lnTo>
                <a:lnTo>
                  <a:pt x="242" y="655"/>
                </a:lnTo>
                <a:lnTo>
                  <a:pt x="239" y="658"/>
                </a:lnTo>
                <a:lnTo>
                  <a:pt x="236" y="659"/>
                </a:lnTo>
                <a:lnTo>
                  <a:pt x="232" y="660"/>
                </a:lnTo>
                <a:lnTo>
                  <a:pt x="231" y="678"/>
                </a:lnTo>
                <a:lnTo>
                  <a:pt x="230" y="696"/>
                </a:lnTo>
                <a:lnTo>
                  <a:pt x="228" y="714"/>
                </a:lnTo>
                <a:lnTo>
                  <a:pt x="225" y="730"/>
                </a:lnTo>
                <a:lnTo>
                  <a:pt x="220" y="745"/>
                </a:lnTo>
                <a:lnTo>
                  <a:pt x="215" y="759"/>
                </a:lnTo>
                <a:lnTo>
                  <a:pt x="207" y="773"/>
                </a:lnTo>
                <a:lnTo>
                  <a:pt x="199" y="785"/>
                </a:lnTo>
                <a:lnTo>
                  <a:pt x="191" y="795"/>
                </a:lnTo>
                <a:lnTo>
                  <a:pt x="181" y="805"/>
                </a:lnTo>
                <a:lnTo>
                  <a:pt x="169" y="812"/>
                </a:lnTo>
                <a:lnTo>
                  <a:pt x="157" y="819"/>
                </a:lnTo>
                <a:lnTo>
                  <a:pt x="142" y="825"/>
                </a:lnTo>
                <a:lnTo>
                  <a:pt x="127" y="829"/>
                </a:lnTo>
                <a:lnTo>
                  <a:pt x="110" y="831"/>
                </a:lnTo>
                <a:lnTo>
                  <a:pt x="93" y="832"/>
                </a:lnTo>
                <a:lnTo>
                  <a:pt x="86" y="831"/>
                </a:lnTo>
                <a:lnTo>
                  <a:pt x="80" y="827"/>
                </a:lnTo>
                <a:lnTo>
                  <a:pt x="77" y="825"/>
                </a:lnTo>
                <a:lnTo>
                  <a:pt x="75" y="821"/>
                </a:lnTo>
                <a:lnTo>
                  <a:pt x="73" y="817"/>
                </a:lnTo>
                <a:lnTo>
                  <a:pt x="73" y="813"/>
                </a:lnTo>
                <a:lnTo>
                  <a:pt x="61" y="812"/>
                </a:lnTo>
                <a:lnTo>
                  <a:pt x="50" y="810"/>
                </a:lnTo>
                <a:lnTo>
                  <a:pt x="41" y="807"/>
                </a:lnTo>
                <a:lnTo>
                  <a:pt x="34" y="803"/>
                </a:lnTo>
                <a:lnTo>
                  <a:pt x="26" y="798"/>
                </a:lnTo>
                <a:lnTo>
                  <a:pt x="20" y="791"/>
                </a:lnTo>
                <a:lnTo>
                  <a:pt x="15" y="785"/>
                </a:lnTo>
                <a:lnTo>
                  <a:pt x="12" y="777"/>
                </a:lnTo>
                <a:lnTo>
                  <a:pt x="8" y="769"/>
                </a:lnTo>
                <a:lnTo>
                  <a:pt x="5" y="760"/>
                </a:lnTo>
                <a:lnTo>
                  <a:pt x="3" y="752"/>
                </a:lnTo>
                <a:lnTo>
                  <a:pt x="2" y="743"/>
                </a:lnTo>
                <a:lnTo>
                  <a:pt x="0" y="726"/>
                </a:lnTo>
                <a:lnTo>
                  <a:pt x="0" y="708"/>
                </a:lnTo>
                <a:lnTo>
                  <a:pt x="1" y="702"/>
                </a:lnTo>
                <a:lnTo>
                  <a:pt x="2" y="697"/>
                </a:lnTo>
                <a:lnTo>
                  <a:pt x="4" y="694"/>
                </a:lnTo>
                <a:lnTo>
                  <a:pt x="7" y="691"/>
                </a:lnTo>
                <a:lnTo>
                  <a:pt x="14" y="685"/>
                </a:lnTo>
                <a:lnTo>
                  <a:pt x="19" y="678"/>
                </a:lnTo>
                <a:lnTo>
                  <a:pt x="17" y="677"/>
                </a:lnTo>
                <a:lnTo>
                  <a:pt x="14" y="675"/>
                </a:lnTo>
                <a:lnTo>
                  <a:pt x="11" y="672"/>
                </a:lnTo>
                <a:lnTo>
                  <a:pt x="7" y="668"/>
                </a:lnTo>
                <a:lnTo>
                  <a:pt x="2" y="660"/>
                </a:lnTo>
                <a:lnTo>
                  <a:pt x="0" y="652"/>
                </a:lnTo>
                <a:lnTo>
                  <a:pt x="1" y="642"/>
                </a:lnTo>
                <a:lnTo>
                  <a:pt x="3" y="635"/>
                </a:lnTo>
                <a:lnTo>
                  <a:pt x="5" y="628"/>
                </a:lnTo>
                <a:lnTo>
                  <a:pt x="7" y="622"/>
                </a:lnTo>
                <a:lnTo>
                  <a:pt x="8" y="616"/>
                </a:lnTo>
                <a:lnTo>
                  <a:pt x="8" y="610"/>
                </a:lnTo>
                <a:lnTo>
                  <a:pt x="5" y="602"/>
                </a:lnTo>
                <a:lnTo>
                  <a:pt x="0" y="591"/>
                </a:lnTo>
                <a:lnTo>
                  <a:pt x="5" y="591"/>
                </a:lnTo>
                <a:lnTo>
                  <a:pt x="9" y="590"/>
                </a:lnTo>
                <a:lnTo>
                  <a:pt x="14" y="589"/>
                </a:lnTo>
                <a:lnTo>
                  <a:pt x="18" y="587"/>
                </a:lnTo>
                <a:lnTo>
                  <a:pt x="27" y="582"/>
                </a:lnTo>
                <a:lnTo>
                  <a:pt x="36" y="575"/>
                </a:lnTo>
                <a:lnTo>
                  <a:pt x="43" y="568"/>
                </a:lnTo>
                <a:lnTo>
                  <a:pt x="50" y="559"/>
                </a:lnTo>
                <a:lnTo>
                  <a:pt x="57" y="549"/>
                </a:lnTo>
                <a:lnTo>
                  <a:pt x="63" y="538"/>
                </a:lnTo>
                <a:lnTo>
                  <a:pt x="68" y="527"/>
                </a:lnTo>
                <a:lnTo>
                  <a:pt x="73" y="516"/>
                </a:lnTo>
                <a:lnTo>
                  <a:pt x="76" y="506"/>
                </a:lnTo>
                <a:lnTo>
                  <a:pt x="80" y="496"/>
                </a:lnTo>
                <a:lnTo>
                  <a:pt x="84" y="476"/>
                </a:lnTo>
                <a:lnTo>
                  <a:pt x="86" y="462"/>
                </a:lnTo>
                <a:lnTo>
                  <a:pt x="85" y="453"/>
                </a:lnTo>
                <a:lnTo>
                  <a:pt x="84" y="445"/>
                </a:lnTo>
                <a:lnTo>
                  <a:pt x="83" y="438"/>
                </a:lnTo>
                <a:lnTo>
                  <a:pt x="81" y="430"/>
                </a:lnTo>
                <a:lnTo>
                  <a:pt x="75" y="419"/>
                </a:lnTo>
                <a:lnTo>
                  <a:pt x="70" y="408"/>
                </a:lnTo>
                <a:lnTo>
                  <a:pt x="63" y="398"/>
                </a:lnTo>
                <a:lnTo>
                  <a:pt x="58" y="388"/>
                </a:lnTo>
                <a:lnTo>
                  <a:pt x="56" y="382"/>
                </a:lnTo>
                <a:lnTo>
                  <a:pt x="54" y="376"/>
                </a:lnTo>
                <a:lnTo>
                  <a:pt x="53" y="370"/>
                </a:lnTo>
                <a:lnTo>
                  <a:pt x="53" y="363"/>
                </a:lnTo>
                <a:lnTo>
                  <a:pt x="93" y="264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3" name="Freeform 500"/>
          <p:cNvSpPr>
            <a:spLocks/>
          </p:cNvSpPr>
          <p:nvPr>
            <p:custDataLst>
              <p:tags r:id="rId344"/>
            </p:custDataLst>
          </p:nvPr>
        </p:nvSpPr>
        <p:spPr bwMode="auto">
          <a:xfrm>
            <a:off x="4767263" y="4479925"/>
            <a:ext cx="25400" cy="60325"/>
          </a:xfrm>
          <a:custGeom>
            <a:avLst/>
            <a:gdLst>
              <a:gd name="T0" fmla="*/ 2147483647 w 50"/>
              <a:gd name="T1" fmla="*/ 0 h 74"/>
              <a:gd name="T2" fmla="*/ 2147483647 w 50"/>
              <a:gd name="T3" fmla="*/ 2147483647 h 74"/>
              <a:gd name="T4" fmla="*/ 2147483647 w 50"/>
              <a:gd name="T5" fmla="*/ 2147483647 h 74"/>
              <a:gd name="T6" fmla="*/ 0 w 50"/>
              <a:gd name="T7" fmla="*/ 2147483647 h 74"/>
              <a:gd name="T8" fmla="*/ 0 w 50"/>
              <a:gd name="T9" fmla="*/ 2147483647 h 74"/>
              <a:gd name="T10" fmla="*/ 0 w 50"/>
              <a:gd name="T11" fmla="*/ 2147483647 h 74"/>
              <a:gd name="T12" fmla="*/ 2147483647 w 50"/>
              <a:gd name="T13" fmla="*/ 2147483647 h 74"/>
              <a:gd name="T14" fmla="*/ 2147483647 w 50"/>
              <a:gd name="T15" fmla="*/ 2147483647 h 74"/>
              <a:gd name="T16" fmla="*/ 2147483647 w 50"/>
              <a:gd name="T17" fmla="*/ 2147483647 h 74"/>
              <a:gd name="T18" fmla="*/ 2147483647 w 50"/>
              <a:gd name="T19" fmla="*/ 2147483647 h 74"/>
              <a:gd name="T20" fmla="*/ 2147483647 w 50"/>
              <a:gd name="T21" fmla="*/ 2147483647 h 74"/>
              <a:gd name="T22" fmla="*/ 2147483647 w 50"/>
              <a:gd name="T23" fmla="*/ 2147483647 h 74"/>
              <a:gd name="T24" fmla="*/ 2147483647 w 50"/>
              <a:gd name="T25" fmla="*/ 2147483647 h 74"/>
              <a:gd name="T26" fmla="*/ 2147483647 w 50"/>
              <a:gd name="T27" fmla="*/ 0 h 74"/>
              <a:gd name="T28" fmla="*/ 2147483647 w 50"/>
              <a:gd name="T29" fmla="*/ 0 h 74"/>
              <a:gd name="T30" fmla="*/ 2147483647 w 50"/>
              <a:gd name="T31" fmla="*/ 0 h 74"/>
              <a:gd name="T32" fmla="*/ 2147483647 w 50"/>
              <a:gd name="T33" fmla="*/ 0 h 74"/>
              <a:gd name="T34" fmla="*/ 2147483647 w 50"/>
              <a:gd name="T35" fmla="*/ 0 h 7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0"/>
              <a:gd name="T55" fmla="*/ 0 h 74"/>
              <a:gd name="T56" fmla="*/ 50 w 50"/>
              <a:gd name="T57" fmla="*/ 74 h 7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0" h="74">
                <a:moveTo>
                  <a:pt x="10" y="0"/>
                </a:moveTo>
                <a:lnTo>
                  <a:pt x="6" y="14"/>
                </a:lnTo>
                <a:lnTo>
                  <a:pt x="2" y="26"/>
                </a:lnTo>
                <a:lnTo>
                  <a:pt x="0" y="36"/>
                </a:lnTo>
                <a:lnTo>
                  <a:pt x="0" y="43"/>
                </a:lnTo>
                <a:lnTo>
                  <a:pt x="0" y="50"/>
                </a:lnTo>
                <a:lnTo>
                  <a:pt x="2" y="56"/>
                </a:lnTo>
                <a:lnTo>
                  <a:pt x="6" y="61"/>
                </a:lnTo>
                <a:lnTo>
                  <a:pt x="10" y="68"/>
                </a:lnTo>
                <a:lnTo>
                  <a:pt x="50" y="74"/>
                </a:lnTo>
                <a:lnTo>
                  <a:pt x="50" y="51"/>
                </a:lnTo>
                <a:lnTo>
                  <a:pt x="50" y="34"/>
                </a:lnTo>
                <a:lnTo>
                  <a:pt x="50" y="19"/>
                </a:lnTo>
                <a:lnTo>
                  <a:pt x="50" y="0"/>
                </a:lnTo>
                <a:lnTo>
                  <a:pt x="38" y="0"/>
                </a:lnTo>
                <a:lnTo>
                  <a:pt x="25" y="0"/>
                </a:lnTo>
                <a:lnTo>
                  <a:pt x="14" y="0"/>
                </a:lnTo>
                <a:lnTo>
                  <a:pt x="10" y="0"/>
                </a:lnTo>
              </a:path>
            </a:pathLst>
          </a:custGeom>
          <a:gradFill rotWithShape="1">
            <a:gsLst>
              <a:gs pos="0">
                <a:srgbClr val="FFFF99"/>
              </a:gs>
              <a:gs pos="50000">
                <a:srgbClr val="000080"/>
              </a:gs>
              <a:gs pos="100000">
                <a:srgbClr val="FFFF99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4" name="Freeform 501"/>
          <p:cNvSpPr>
            <a:spLocks/>
          </p:cNvSpPr>
          <p:nvPr>
            <p:custDataLst>
              <p:tags r:id="rId345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2147483647 w 135"/>
              <a:gd name="T1" fmla="*/ 2147483647 h 98"/>
              <a:gd name="T2" fmla="*/ 2147483647 w 135"/>
              <a:gd name="T3" fmla="*/ 2147483647 h 98"/>
              <a:gd name="T4" fmla="*/ 2147483647 w 135"/>
              <a:gd name="T5" fmla="*/ 2147483647 h 98"/>
              <a:gd name="T6" fmla="*/ 2147483647 w 135"/>
              <a:gd name="T7" fmla="*/ 2147483647 h 98"/>
              <a:gd name="T8" fmla="*/ 2147483647 w 135"/>
              <a:gd name="T9" fmla="*/ 2147483647 h 98"/>
              <a:gd name="T10" fmla="*/ 2147483647 w 135"/>
              <a:gd name="T11" fmla="*/ 2147483647 h 98"/>
              <a:gd name="T12" fmla="*/ 2147483647 w 135"/>
              <a:gd name="T13" fmla="*/ 2147483647 h 98"/>
              <a:gd name="T14" fmla="*/ 2147483647 w 135"/>
              <a:gd name="T15" fmla="*/ 2147483647 h 98"/>
              <a:gd name="T16" fmla="*/ 2147483647 w 135"/>
              <a:gd name="T17" fmla="*/ 2147483647 h 98"/>
              <a:gd name="T18" fmla="*/ 2147483647 w 135"/>
              <a:gd name="T19" fmla="*/ 2147483647 h 98"/>
              <a:gd name="T20" fmla="*/ 2147483647 w 135"/>
              <a:gd name="T21" fmla="*/ 2147483647 h 98"/>
              <a:gd name="T22" fmla="*/ 2147483647 w 135"/>
              <a:gd name="T23" fmla="*/ 0 h 98"/>
              <a:gd name="T24" fmla="*/ 2147483647 w 135"/>
              <a:gd name="T25" fmla="*/ 0 h 98"/>
              <a:gd name="T26" fmla="*/ 2147483647 w 135"/>
              <a:gd name="T27" fmla="*/ 0 h 98"/>
              <a:gd name="T28" fmla="*/ 2147483647 w 135"/>
              <a:gd name="T29" fmla="*/ 2147483647 h 98"/>
              <a:gd name="T30" fmla="*/ 2147483647 w 135"/>
              <a:gd name="T31" fmla="*/ 2147483647 h 98"/>
              <a:gd name="T32" fmla="*/ 2147483647 w 135"/>
              <a:gd name="T33" fmla="*/ 2147483647 h 98"/>
              <a:gd name="T34" fmla="*/ 2147483647 w 135"/>
              <a:gd name="T35" fmla="*/ 2147483647 h 98"/>
              <a:gd name="T36" fmla="*/ 2147483647 w 135"/>
              <a:gd name="T37" fmla="*/ 2147483647 h 98"/>
              <a:gd name="T38" fmla="*/ 2147483647 w 135"/>
              <a:gd name="T39" fmla="*/ 2147483647 h 98"/>
              <a:gd name="T40" fmla="*/ 2147483647 w 135"/>
              <a:gd name="T41" fmla="*/ 2147483647 h 98"/>
              <a:gd name="T42" fmla="*/ 2147483647 w 135"/>
              <a:gd name="T43" fmla="*/ 2147483647 h 98"/>
              <a:gd name="T44" fmla="*/ 2147483647 w 135"/>
              <a:gd name="T45" fmla="*/ 2147483647 h 98"/>
              <a:gd name="T46" fmla="*/ 2147483647 w 135"/>
              <a:gd name="T47" fmla="*/ 2147483647 h 98"/>
              <a:gd name="T48" fmla="*/ 2147483647 w 135"/>
              <a:gd name="T49" fmla="*/ 2147483647 h 98"/>
              <a:gd name="T50" fmla="*/ 2147483647 w 135"/>
              <a:gd name="T51" fmla="*/ 2147483647 h 98"/>
              <a:gd name="T52" fmla="*/ 2147483647 w 135"/>
              <a:gd name="T53" fmla="*/ 2147483647 h 98"/>
              <a:gd name="T54" fmla="*/ 2147483647 w 135"/>
              <a:gd name="T55" fmla="*/ 2147483647 h 98"/>
              <a:gd name="T56" fmla="*/ 2147483647 w 135"/>
              <a:gd name="T57" fmla="*/ 2147483647 h 98"/>
              <a:gd name="T58" fmla="*/ 2147483647 w 135"/>
              <a:gd name="T59" fmla="*/ 2147483647 h 98"/>
              <a:gd name="T60" fmla="*/ 2147483647 w 135"/>
              <a:gd name="T61" fmla="*/ 2147483647 h 98"/>
              <a:gd name="T62" fmla="*/ 2147483647 w 135"/>
              <a:gd name="T63" fmla="*/ 2147483647 h 98"/>
              <a:gd name="T64" fmla="*/ 2147483647 w 135"/>
              <a:gd name="T65" fmla="*/ 2147483647 h 98"/>
              <a:gd name="T66" fmla="*/ 2147483647 w 135"/>
              <a:gd name="T67" fmla="*/ 2147483647 h 98"/>
              <a:gd name="T68" fmla="*/ 2147483647 w 135"/>
              <a:gd name="T69" fmla="*/ 2147483647 h 98"/>
              <a:gd name="T70" fmla="*/ 2147483647 w 135"/>
              <a:gd name="T71" fmla="*/ 2147483647 h 98"/>
              <a:gd name="T72" fmla="*/ 2147483647 w 135"/>
              <a:gd name="T73" fmla="*/ 2147483647 h 98"/>
              <a:gd name="T74" fmla="*/ 2147483647 w 135"/>
              <a:gd name="T75" fmla="*/ 2147483647 h 98"/>
              <a:gd name="T76" fmla="*/ 0 w 135"/>
              <a:gd name="T77" fmla="*/ 2147483647 h 98"/>
              <a:gd name="T78" fmla="*/ 0 w 135"/>
              <a:gd name="T79" fmla="*/ 2147483647 h 98"/>
              <a:gd name="T80" fmla="*/ 2147483647 w 135"/>
              <a:gd name="T81" fmla="*/ 2147483647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5"/>
              <a:gd name="T124" fmla="*/ 0 h 98"/>
              <a:gd name="T125" fmla="*/ 135 w 135"/>
              <a:gd name="T126" fmla="*/ 98 h 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5" name="Freeform 502" descr="Wide upward diagonal"/>
          <p:cNvSpPr>
            <a:spLocks/>
          </p:cNvSpPr>
          <p:nvPr>
            <p:custDataLst>
              <p:tags r:id="rId346"/>
            </p:custDataLst>
          </p:nvPr>
        </p:nvSpPr>
        <p:spPr bwMode="auto">
          <a:xfrm>
            <a:off x="5356225" y="4340225"/>
            <a:ext cx="19050" cy="58738"/>
          </a:xfrm>
          <a:custGeom>
            <a:avLst/>
            <a:gdLst>
              <a:gd name="T0" fmla="*/ 2147483647 w 47"/>
              <a:gd name="T1" fmla="*/ 0 h 28"/>
              <a:gd name="T2" fmla="*/ 2147483647 w 47"/>
              <a:gd name="T3" fmla="*/ 0 h 28"/>
              <a:gd name="T4" fmla="*/ 2147483647 w 47"/>
              <a:gd name="T5" fmla="*/ 2147483647 h 28"/>
              <a:gd name="T6" fmla="*/ 2147483647 w 47"/>
              <a:gd name="T7" fmla="*/ 2147483647 h 28"/>
              <a:gd name="T8" fmla="*/ 2147483647 w 47"/>
              <a:gd name="T9" fmla="*/ 2147483647 h 28"/>
              <a:gd name="T10" fmla="*/ 2147483647 w 47"/>
              <a:gd name="T11" fmla="*/ 2147483647 h 28"/>
              <a:gd name="T12" fmla="*/ 2147483647 w 47"/>
              <a:gd name="T13" fmla="*/ 2147483647 h 28"/>
              <a:gd name="T14" fmla="*/ 2147483647 w 47"/>
              <a:gd name="T15" fmla="*/ 2147483647 h 28"/>
              <a:gd name="T16" fmla="*/ 2147483647 w 47"/>
              <a:gd name="T17" fmla="*/ 2147483647 h 28"/>
              <a:gd name="T18" fmla="*/ 2147483647 w 47"/>
              <a:gd name="T19" fmla="*/ 2147483647 h 28"/>
              <a:gd name="T20" fmla="*/ 2147483647 w 47"/>
              <a:gd name="T21" fmla="*/ 2147483647 h 28"/>
              <a:gd name="T22" fmla="*/ 2147483647 w 47"/>
              <a:gd name="T23" fmla="*/ 2147483647 h 28"/>
              <a:gd name="T24" fmla="*/ 2147483647 w 47"/>
              <a:gd name="T25" fmla="*/ 2147483647 h 28"/>
              <a:gd name="T26" fmla="*/ 2147483647 w 47"/>
              <a:gd name="T27" fmla="*/ 2147483647 h 28"/>
              <a:gd name="T28" fmla="*/ 0 w 47"/>
              <a:gd name="T29" fmla="*/ 2147483647 h 28"/>
              <a:gd name="T30" fmla="*/ 2147483647 w 47"/>
              <a:gd name="T31" fmla="*/ 2147483647 h 28"/>
              <a:gd name="T32" fmla="*/ 2147483647 w 47"/>
              <a:gd name="T33" fmla="*/ 2147483647 h 28"/>
              <a:gd name="T34" fmla="*/ 2147483647 w 47"/>
              <a:gd name="T35" fmla="*/ 2147483647 h 28"/>
              <a:gd name="T36" fmla="*/ 2147483647 w 47"/>
              <a:gd name="T37" fmla="*/ 2147483647 h 28"/>
              <a:gd name="T38" fmla="*/ 2147483647 w 47"/>
              <a:gd name="T39" fmla="*/ 2147483647 h 28"/>
              <a:gd name="T40" fmla="*/ 2147483647 w 47"/>
              <a:gd name="T41" fmla="*/ 2147483647 h 28"/>
              <a:gd name="T42" fmla="*/ 2147483647 w 47"/>
              <a:gd name="T43" fmla="*/ 2147483647 h 28"/>
              <a:gd name="T44" fmla="*/ 2147483647 w 47"/>
              <a:gd name="T45" fmla="*/ 0 h 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7"/>
              <a:gd name="T70" fmla="*/ 0 h 28"/>
              <a:gd name="T71" fmla="*/ 47 w 47"/>
              <a:gd name="T72" fmla="*/ 28 h 2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7" h="28">
                <a:moveTo>
                  <a:pt x="13" y="0"/>
                </a:moveTo>
                <a:lnTo>
                  <a:pt x="25" y="0"/>
                </a:lnTo>
                <a:lnTo>
                  <a:pt x="31" y="2"/>
                </a:lnTo>
                <a:lnTo>
                  <a:pt x="33" y="4"/>
                </a:lnTo>
                <a:lnTo>
                  <a:pt x="33" y="6"/>
                </a:lnTo>
                <a:lnTo>
                  <a:pt x="32" y="8"/>
                </a:lnTo>
                <a:lnTo>
                  <a:pt x="33" y="10"/>
                </a:lnTo>
                <a:lnTo>
                  <a:pt x="37" y="12"/>
                </a:lnTo>
                <a:lnTo>
                  <a:pt x="47" y="12"/>
                </a:lnTo>
                <a:lnTo>
                  <a:pt x="42" y="19"/>
                </a:lnTo>
                <a:lnTo>
                  <a:pt x="37" y="25"/>
                </a:lnTo>
                <a:lnTo>
                  <a:pt x="33" y="27"/>
                </a:lnTo>
                <a:lnTo>
                  <a:pt x="28" y="28"/>
                </a:lnTo>
                <a:lnTo>
                  <a:pt x="16" y="27"/>
                </a:lnTo>
                <a:lnTo>
                  <a:pt x="0" y="25"/>
                </a:lnTo>
                <a:lnTo>
                  <a:pt x="1" y="19"/>
                </a:lnTo>
                <a:lnTo>
                  <a:pt x="2" y="15"/>
                </a:lnTo>
                <a:lnTo>
                  <a:pt x="4" y="13"/>
                </a:lnTo>
                <a:lnTo>
                  <a:pt x="6" y="12"/>
                </a:lnTo>
                <a:lnTo>
                  <a:pt x="9" y="11"/>
                </a:lnTo>
                <a:lnTo>
                  <a:pt x="11" y="9"/>
                </a:lnTo>
                <a:lnTo>
                  <a:pt x="13" y="5"/>
                </a:lnTo>
                <a:lnTo>
                  <a:pt x="13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6" name="Freeform 503"/>
          <p:cNvSpPr>
            <a:spLocks/>
          </p:cNvSpPr>
          <p:nvPr>
            <p:custDataLst>
              <p:tags r:id="rId347"/>
            </p:custDataLst>
          </p:nvPr>
        </p:nvSpPr>
        <p:spPr bwMode="auto">
          <a:xfrm>
            <a:off x="5327650" y="4367213"/>
            <a:ext cx="23813" cy="57150"/>
          </a:xfrm>
          <a:custGeom>
            <a:avLst/>
            <a:gdLst>
              <a:gd name="T0" fmla="*/ 2147483647 w 53"/>
              <a:gd name="T1" fmla="*/ 0 h 33"/>
              <a:gd name="T2" fmla="*/ 2147483647 w 53"/>
              <a:gd name="T3" fmla="*/ 2147483647 h 33"/>
              <a:gd name="T4" fmla="*/ 2147483647 w 53"/>
              <a:gd name="T5" fmla="*/ 2147483647 h 33"/>
              <a:gd name="T6" fmla="*/ 2147483647 w 53"/>
              <a:gd name="T7" fmla="*/ 2147483647 h 33"/>
              <a:gd name="T8" fmla="*/ 2147483647 w 53"/>
              <a:gd name="T9" fmla="*/ 2147483647 h 33"/>
              <a:gd name="T10" fmla="*/ 2147483647 w 53"/>
              <a:gd name="T11" fmla="*/ 2147483647 h 33"/>
              <a:gd name="T12" fmla="*/ 2147483647 w 53"/>
              <a:gd name="T13" fmla="*/ 2147483647 h 33"/>
              <a:gd name="T14" fmla="*/ 2147483647 w 53"/>
              <a:gd name="T15" fmla="*/ 2147483647 h 33"/>
              <a:gd name="T16" fmla="*/ 2147483647 w 53"/>
              <a:gd name="T17" fmla="*/ 2147483647 h 33"/>
              <a:gd name="T18" fmla="*/ 2147483647 w 53"/>
              <a:gd name="T19" fmla="*/ 2147483647 h 33"/>
              <a:gd name="T20" fmla="*/ 2147483647 w 53"/>
              <a:gd name="T21" fmla="*/ 2147483647 h 33"/>
              <a:gd name="T22" fmla="*/ 2147483647 w 53"/>
              <a:gd name="T23" fmla="*/ 2147483647 h 33"/>
              <a:gd name="T24" fmla="*/ 2147483647 w 53"/>
              <a:gd name="T25" fmla="*/ 2147483647 h 33"/>
              <a:gd name="T26" fmla="*/ 2147483647 w 53"/>
              <a:gd name="T27" fmla="*/ 2147483647 h 33"/>
              <a:gd name="T28" fmla="*/ 2147483647 w 53"/>
              <a:gd name="T29" fmla="*/ 2147483647 h 33"/>
              <a:gd name="T30" fmla="*/ 2147483647 w 53"/>
              <a:gd name="T31" fmla="*/ 2147483647 h 33"/>
              <a:gd name="T32" fmla="*/ 0 w 53"/>
              <a:gd name="T33" fmla="*/ 2147483647 h 33"/>
              <a:gd name="T34" fmla="*/ 0 w 53"/>
              <a:gd name="T35" fmla="*/ 2147483647 h 33"/>
              <a:gd name="T36" fmla="*/ 2147483647 w 53"/>
              <a:gd name="T37" fmla="*/ 2147483647 h 33"/>
              <a:gd name="T38" fmla="*/ 2147483647 w 53"/>
              <a:gd name="T39" fmla="*/ 2147483647 h 33"/>
              <a:gd name="T40" fmla="*/ 2147483647 w 53"/>
              <a:gd name="T41" fmla="*/ 2147483647 h 33"/>
              <a:gd name="T42" fmla="*/ 2147483647 w 53"/>
              <a:gd name="T43" fmla="*/ 2147483647 h 33"/>
              <a:gd name="T44" fmla="*/ 2147483647 w 53"/>
              <a:gd name="T45" fmla="*/ 2147483647 h 33"/>
              <a:gd name="T46" fmla="*/ 2147483647 w 53"/>
              <a:gd name="T47" fmla="*/ 2147483647 h 33"/>
              <a:gd name="T48" fmla="*/ 2147483647 w 53"/>
              <a:gd name="T49" fmla="*/ 0 h 3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3"/>
              <a:gd name="T76" fmla="*/ 0 h 33"/>
              <a:gd name="T77" fmla="*/ 53 w 53"/>
              <a:gd name="T78" fmla="*/ 33 h 3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3" h="33">
                <a:moveTo>
                  <a:pt x="13" y="0"/>
                </a:moveTo>
                <a:lnTo>
                  <a:pt x="26" y="1"/>
                </a:lnTo>
                <a:lnTo>
                  <a:pt x="34" y="1"/>
                </a:lnTo>
                <a:lnTo>
                  <a:pt x="37" y="3"/>
                </a:lnTo>
                <a:lnTo>
                  <a:pt x="37" y="4"/>
                </a:lnTo>
                <a:lnTo>
                  <a:pt x="37" y="6"/>
                </a:lnTo>
                <a:lnTo>
                  <a:pt x="39" y="8"/>
                </a:lnTo>
                <a:lnTo>
                  <a:pt x="44" y="10"/>
                </a:lnTo>
                <a:lnTo>
                  <a:pt x="53" y="12"/>
                </a:lnTo>
                <a:lnTo>
                  <a:pt x="48" y="22"/>
                </a:lnTo>
                <a:lnTo>
                  <a:pt x="44" y="28"/>
                </a:lnTo>
                <a:lnTo>
                  <a:pt x="42" y="31"/>
                </a:lnTo>
                <a:lnTo>
                  <a:pt x="38" y="32"/>
                </a:lnTo>
                <a:lnTo>
                  <a:pt x="36" y="33"/>
                </a:lnTo>
                <a:lnTo>
                  <a:pt x="34" y="33"/>
                </a:lnTo>
                <a:lnTo>
                  <a:pt x="20" y="30"/>
                </a:lnTo>
                <a:lnTo>
                  <a:pt x="0" y="24"/>
                </a:lnTo>
                <a:lnTo>
                  <a:pt x="0" y="19"/>
                </a:lnTo>
                <a:lnTo>
                  <a:pt x="2" y="16"/>
                </a:lnTo>
                <a:lnTo>
                  <a:pt x="4" y="14"/>
                </a:lnTo>
                <a:lnTo>
                  <a:pt x="7" y="12"/>
                </a:lnTo>
                <a:lnTo>
                  <a:pt x="9" y="11"/>
                </a:lnTo>
                <a:lnTo>
                  <a:pt x="11" y="9"/>
                </a:lnTo>
                <a:lnTo>
                  <a:pt x="12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7" name="Freeform 504"/>
          <p:cNvSpPr>
            <a:spLocks/>
          </p:cNvSpPr>
          <p:nvPr>
            <p:custDataLst>
              <p:tags r:id="rId348"/>
            </p:custDataLst>
          </p:nvPr>
        </p:nvSpPr>
        <p:spPr bwMode="auto">
          <a:xfrm>
            <a:off x="4297363" y="3851275"/>
            <a:ext cx="319087" cy="379413"/>
          </a:xfrm>
          <a:custGeom>
            <a:avLst/>
            <a:gdLst>
              <a:gd name="T0" fmla="*/ 2147483647 w 736"/>
              <a:gd name="T1" fmla="*/ 2147483647 h 721"/>
              <a:gd name="T2" fmla="*/ 2147483647 w 736"/>
              <a:gd name="T3" fmla="*/ 2147483647 h 721"/>
              <a:gd name="T4" fmla="*/ 2147483647 w 736"/>
              <a:gd name="T5" fmla="*/ 2147483647 h 721"/>
              <a:gd name="T6" fmla="*/ 2147483647 w 736"/>
              <a:gd name="T7" fmla="*/ 2147483647 h 721"/>
              <a:gd name="T8" fmla="*/ 2147483647 w 736"/>
              <a:gd name="T9" fmla="*/ 2147483647 h 721"/>
              <a:gd name="T10" fmla="*/ 2147483647 w 736"/>
              <a:gd name="T11" fmla="*/ 2147483647 h 721"/>
              <a:gd name="T12" fmla="*/ 2147483647 w 736"/>
              <a:gd name="T13" fmla="*/ 2147483647 h 721"/>
              <a:gd name="T14" fmla="*/ 2147483647 w 736"/>
              <a:gd name="T15" fmla="*/ 2147483647 h 721"/>
              <a:gd name="T16" fmla="*/ 2147483647 w 736"/>
              <a:gd name="T17" fmla="*/ 2147483647 h 721"/>
              <a:gd name="T18" fmla="*/ 2147483647 w 736"/>
              <a:gd name="T19" fmla="*/ 2147483647 h 721"/>
              <a:gd name="T20" fmla="*/ 2147483647 w 736"/>
              <a:gd name="T21" fmla="*/ 2147483647 h 721"/>
              <a:gd name="T22" fmla="*/ 2147483647 w 736"/>
              <a:gd name="T23" fmla="*/ 2147483647 h 721"/>
              <a:gd name="T24" fmla="*/ 2147483647 w 736"/>
              <a:gd name="T25" fmla="*/ 2147483647 h 721"/>
              <a:gd name="T26" fmla="*/ 2147483647 w 736"/>
              <a:gd name="T27" fmla="*/ 2147483647 h 721"/>
              <a:gd name="T28" fmla="*/ 2147483647 w 736"/>
              <a:gd name="T29" fmla="*/ 2147483647 h 721"/>
              <a:gd name="T30" fmla="*/ 2147483647 w 736"/>
              <a:gd name="T31" fmla="*/ 2147483647 h 721"/>
              <a:gd name="T32" fmla="*/ 2147483647 w 736"/>
              <a:gd name="T33" fmla="*/ 2147483647 h 721"/>
              <a:gd name="T34" fmla="*/ 2147483647 w 736"/>
              <a:gd name="T35" fmla="*/ 2147483647 h 721"/>
              <a:gd name="T36" fmla="*/ 2147483647 w 736"/>
              <a:gd name="T37" fmla="*/ 2147483647 h 721"/>
              <a:gd name="T38" fmla="*/ 2147483647 w 736"/>
              <a:gd name="T39" fmla="*/ 2147483647 h 721"/>
              <a:gd name="T40" fmla="*/ 2147483647 w 736"/>
              <a:gd name="T41" fmla="*/ 2147483647 h 721"/>
              <a:gd name="T42" fmla="*/ 2147483647 w 736"/>
              <a:gd name="T43" fmla="*/ 2147483647 h 721"/>
              <a:gd name="T44" fmla="*/ 2147483647 w 736"/>
              <a:gd name="T45" fmla="*/ 2147483647 h 721"/>
              <a:gd name="T46" fmla="*/ 2147483647 w 736"/>
              <a:gd name="T47" fmla="*/ 2147483647 h 721"/>
              <a:gd name="T48" fmla="*/ 2147483647 w 736"/>
              <a:gd name="T49" fmla="*/ 2147483647 h 721"/>
              <a:gd name="T50" fmla="*/ 2147483647 w 736"/>
              <a:gd name="T51" fmla="*/ 2147483647 h 721"/>
              <a:gd name="T52" fmla="*/ 2147483647 w 736"/>
              <a:gd name="T53" fmla="*/ 2147483647 h 721"/>
              <a:gd name="T54" fmla="*/ 2147483647 w 736"/>
              <a:gd name="T55" fmla="*/ 2147483647 h 721"/>
              <a:gd name="T56" fmla="*/ 2147483647 w 736"/>
              <a:gd name="T57" fmla="*/ 2147483647 h 721"/>
              <a:gd name="T58" fmla="*/ 2147483647 w 736"/>
              <a:gd name="T59" fmla="*/ 2147483647 h 721"/>
              <a:gd name="T60" fmla="*/ 2147483647 w 736"/>
              <a:gd name="T61" fmla="*/ 2147483647 h 721"/>
              <a:gd name="T62" fmla="*/ 2147483647 w 736"/>
              <a:gd name="T63" fmla="*/ 2147483647 h 721"/>
              <a:gd name="T64" fmla="*/ 2147483647 w 736"/>
              <a:gd name="T65" fmla="*/ 2147483647 h 721"/>
              <a:gd name="T66" fmla="*/ 2147483647 w 736"/>
              <a:gd name="T67" fmla="*/ 0 h 721"/>
              <a:gd name="T68" fmla="*/ 2147483647 w 736"/>
              <a:gd name="T69" fmla="*/ 2147483647 h 721"/>
              <a:gd name="T70" fmla="*/ 2147483647 w 736"/>
              <a:gd name="T71" fmla="*/ 2147483647 h 721"/>
              <a:gd name="T72" fmla="*/ 2147483647 w 736"/>
              <a:gd name="T73" fmla="*/ 2147483647 h 721"/>
              <a:gd name="T74" fmla="*/ 2147483647 w 736"/>
              <a:gd name="T75" fmla="*/ 2147483647 h 721"/>
              <a:gd name="T76" fmla="*/ 2147483647 w 736"/>
              <a:gd name="T77" fmla="*/ 2147483647 h 721"/>
              <a:gd name="T78" fmla="*/ 2147483647 w 736"/>
              <a:gd name="T79" fmla="*/ 2147483647 h 721"/>
              <a:gd name="T80" fmla="*/ 2147483647 w 736"/>
              <a:gd name="T81" fmla="*/ 2147483647 h 721"/>
              <a:gd name="T82" fmla="*/ 2147483647 w 736"/>
              <a:gd name="T83" fmla="*/ 2147483647 h 721"/>
              <a:gd name="T84" fmla="*/ 2147483647 w 736"/>
              <a:gd name="T85" fmla="*/ 2147483647 h 721"/>
              <a:gd name="T86" fmla="*/ 2147483647 w 736"/>
              <a:gd name="T87" fmla="*/ 2147483647 h 721"/>
              <a:gd name="T88" fmla="*/ 2147483647 w 736"/>
              <a:gd name="T89" fmla="*/ 2147483647 h 721"/>
              <a:gd name="T90" fmla="*/ 2147483647 w 736"/>
              <a:gd name="T91" fmla="*/ 2147483647 h 721"/>
              <a:gd name="T92" fmla="*/ 2147483647 w 736"/>
              <a:gd name="T93" fmla="*/ 2147483647 h 721"/>
              <a:gd name="T94" fmla="*/ 2147483647 w 736"/>
              <a:gd name="T95" fmla="*/ 2147483647 h 721"/>
              <a:gd name="T96" fmla="*/ 2147483647 w 736"/>
              <a:gd name="T97" fmla="*/ 2147483647 h 72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736"/>
              <a:gd name="T148" fmla="*/ 0 h 721"/>
              <a:gd name="T149" fmla="*/ 736 w 736"/>
              <a:gd name="T150" fmla="*/ 721 h 72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736" h="721">
                <a:moveTo>
                  <a:pt x="0" y="691"/>
                </a:moveTo>
                <a:lnTo>
                  <a:pt x="46" y="697"/>
                </a:lnTo>
                <a:lnTo>
                  <a:pt x="53" y="690"/>
                </a:lnTo>
                <a:lnTo>
                  <a:pt x="60" y="685"/>
                </a:lnTo>
                <a:lnTo>
                  <a:pt x="68" y="679"/>
                </a:lnTo>
                <a:lnTo>
                  <a:pt x="75" y="674"/>
                </a:lnTo>
                <a:lnTo>
                  <a:pt x="83" y="671"/>
                </a:lnTo>
                <a:lnTo>
                  <a:pt x="91" y="668"/>
                </a:lnTo>
                <a:lnTo>
                  <a:pt x="97" y="666"/>
                </a:lnTo>
                <a:lnTo>
                  <a:pt x="105" y="666"/>
                </a:lnTo>
                <a:lnTo>
                  <a:pt x="116" y="666"/>
                </a:lnTo>
                <a:lnTo>
                  <a:pt x="126" y="668"/>
                </a:lnTo>
                <a:lnTo>
                  <a:pt x="137" y="671"/>
                </a:lnTo>
                <a:lnTo>
                  <a:pt x="149" y="674"/>
                </a:lnTo>
                <a:lnTo>
                  <a:pt x="172" y="683"/>
                </a:lnTo>
                <a:lnTo>
                  <a:pt x="196" y="692"/>
                </a:lnTo>
                <a:lnTo>
                  <a:pt x="208" y="696"/>
                </a:lnTo>
                <a:lnTo>
                  <a:pt x="220" y="700"/>
                </a:lnTo>
                <a:lnTo>
                  <a:pt x="232" y="703"/>
                </a:lnTo>
                <a:lnTo>
                  <a:pt x="245" y="705"/>
                </a:lnTo>
                <a:lnTo>
                  <a:pt x="257" y="706"/>
                </a:lnTo>
                <a:lnTo>
                  <a:pt x="269" y="707"/>
                </a:lnTo>
                <a:lnTo>
                  <a:pt x="280" y="706"/>
                </a:lnTo>
                <a:lnTo>
                  <a:pt x="292" y="703"/>
                </a:lnTo>
                <a:lnTo>
                  <a:pt x="411" y="703"/>
                </a:lnTo>
                <a:lnTo>
                  <a:pt x="411" y="721"/>
                </a:lnTo>
                <a:lnTo>
                  <a:pt x="604" y="721"/>
                </a:lnTo>
                <a:lnTo>
                  <a:pt x="611" y="717"/>
                </a:lnTo>
                <a:lnTo>
                  <a:pt x="619" y="714"/>
                </a:lnTo>
                <a:lnTo>
                  <a:pt x="627" y="712"/>
                </a:lnTo>
                <a:lnTo>
                  <a:pt x="634" y="710"/>
                </a:lnTo>
                <a:lnTo>
                  <a:pt x="651" y="707"/>
                </a:lnTo>
                <a:lnTo>
                  <a:pt x="671" y="703"/>
                </a:lnTo>
                <a:lnTo>
                  <a:pt x="658" y="691"/>
                </a:lnTo>
                <a:lnTo>
                  <a:pt x="643" y="674"/>
                </a:lnTo>
                <a:lnTo>
                  <a:pt x="627" y="657"/>
                </a:lnTo>
                <a:lnTo>
                  <a:pt x="610" y="641"/>
                </a:lnTo>
                <a:lnTo>
                  <a:pt x="610" y="432"/>
                </a:lnTo>
                <a:lnTo>
                  <a:pt x="631" y="433"/>
                </a:lnTo>
                <a:lnTo>
                  <a:pt x="664" y="433"/>
                </a:lnTo>
                <a:lnTo>
                  <a:pt x="680" y="433"/>
                </a:lnTo>
                <a:lnTo>
                  <a:pt x="696" y="432"/>
                </a:lnTo>
                <a:lnTo>
                  <a:pt x="703" y="431"/>
                </a:lnTo>
                <a:lnTo>
                  <a:pt x="709" y="429"/>
                </a:lnTo>
                <a:lnTo>
                  <a:pt x="713" y="428"/>
                </a:lnTo>
                <a:lnTo>
                  <a:pt x="717" y="426"/>
                </a:lnTo>
                <a:lnTo>
                  <a:pt x="720" y="421"/>
                </a:lnTo>
                <a:lnTo>
                  <a:pt x="723" y="416"/>
                </a:lnTo>
                <a:lnTo>
                  <a:pt x="725" y="408"/>
                </a:lnTo>
                <a:lnTo>
                  <a:pt x="728" y="400"/>
                </a:lnTo>
                <a:lnTo>
                  <a:pt x="732" y="380"/>
                </a:lnTo>
                <a:lnTo>
                  <a:pt x="734" y="360"/>
                </a:lnTo>
                <a:lnTo>
                  <a:pt x="736" y="324"/>
                </a:lnTo>
                <a:lnTo>
                  <a:pt x="736" y="309"/>
                </a:lnTo>
                <a:lnTo>
                  <a:pt x="728" y="304"/>
                </a:lnTo>
                <a:lnTo>
                  <a:pt x="722" y="302"/>
                </a:lnTo>
                <a:lnTo>
                  <a:pt x="718" y="302"/>
                </a:lnTo>
                <a:lnTo>
                  <a:pt x="714" y="303"/>
                </a:lnTo>
                <a:lnTo>
                  <a:pt x="711" y="304"/>
                </a:lnTo>
                <a:lnTo>
                  <a:pt x="708" y="304"/>
                </a:lnTo>
                <a:lnTo>
                  <a:pt x="703" y="302"/>
                </a:lnTo>
                <a:lnTo>
                  <a:pt x="697" y="297"/>
                </a:lnTo>
                <a:lnTo>
                  <a:pt x="685" y="298"/>
                </a:lnTo>
                <a:lnTo>
                  <a:pt x="676" y="300"/>
                </a:lnTo>
                <a:lnTo>
                  <a:pt x="666" y="302"/>
                </a:lnTo>
                <a:lnTo>
                  <a:pt x="650" y="303"/>
                </a:lnTo>
                <a:lnTo>
                  <a:pt x="641" y="302"/>
                </a:lnTo>
                <a:lnTo>
                  <a:pt x="634" y="299"/>
                </a:lnTo>
                <a:lnTo>
                  <a:pt x="631" y="298"/>
                </a:lnTo>
                <a:lnTo>
                  <a:pt x="628" y="295"/>
                </a:lnTo>
                <a:lnTo>
                  <a:pt x="626" y="293"/>
                </a:lnTo>
                <a:lnTo>
                  <a:pt x="623" y="290"/>
                </a:lnTo>
                <a:lnTo>
                  <a:pt x="620" y="282"/>
                </a:lnTo>
                <a:lnTo>
                  <a:pt x="619" y="274"/>
                </a:lnTo>
                <a:lnTo>
                  <a:pt x="618" y="264"/>
                </a:lnTo>
                <a:lnTo>
                  <a:pt x="617" y="253"/>
                </a:lnTo>
                <a:lnTo>
                  <a:pt x="616" y="244"/>
                </a:lnTo>
                <a:lnTo>
                  <a:pt x="613" y="236"/>
                </a:lnTo>
                <a:lnTo>
                  <a:pt x="610" y="227"/>
                </a:lnTo>
                <a:lnTo>
                  <a:pt x="607" y="219"/>
                </a:lnTo>
                <a:lnTo>
                  <a:pt x="604" y="211"/>
                </a:lnTo>
                <a:lnTo>
                  <a:pt x="600" y="203"/>
                </a:lnTo>
                <a:lnTo>
                  <a:pt x="598" y="195"/>
                </a:lnTo>
                <a:lnTo>
                  <a:pt x="597" y="186"/>
                </a:lnTo>
                <a:lnTo>
                  <a:pt x="598" y="181"/>
                </a:lnTo>
                <a:lnTo>
                  <a:pt x="600" y="177"/>
                </a:lnTo>
                <a:lnTo>
                  <a:pt x="604" y="171"/>
                </a:lnTo>
                <a:lnTo>
                  <a:pt x="607" y="167"/>
                </a:lnTo>
                <a:lnTo>
                  <a:pt x="610" y="162"/>
                </a:lnTo>
                <a:lnTo>
                  <a:pt x="613" y="157"/>
                </a:lnTo>
                <a:lnTo>
                  <a:pt x="616" y="153"/>
                </a:lnTo>
                <a:lnTo>
                  <a:pt x="617" y="148"/>
                </a:lnTo>
                <a:lnTo>
                  <a:pt x="616" y="136"/>
                </a:lnTo>
                <a:lnTo>
                  <a:pt x="612" y="120"/>
                </a:lnTo>
                <a:lnTo>
                  <a:pt x="611" y="109"/>
                </a:lnTo>
                <a:lnTo>
                  <a:pt x="611" y="100"/>
                </a:lnTo>
                <a:lnTo>
                  <a:pt x="613" y="90"/>
                </a:lnTo>
                <a:lnTo>
                  <a:pt x="617" y="81"/>
                </a:lnTo>
                <a:lnTo>
                  <a:pt x="594" y="77"/>
                </a:lnTo>
                <a:lnTo>
                  <a:pt x="544" y="70"/>
                </a:lnTo>
                <a:lnTo>
                  <a:pt x="517" y="67"/>
                </a:lnTo>
                <a:lnTo>
                  <a:pt x="494" y="66"/>
                </a:lnTo>
                <a:lnTo>
                  <a:pt x="484" y="65"/>
                </a:lnTo>
                <a:lnTo>
                  <a:pt x="477" y="66"/>
                </a:lnTo>
                <a:lnTo>
                  <a:pt x="473" y="67"/>
                </a:lnTo>
                <a:lnTo>
                  <a:pt x="471" y="69"/>
                </a:lnTo>
                <a:lnTo>
                  <a:pt x="471" y="73"/>
                </a:lnTo>
                <a:lnTo>
                  <a:pt x="471" y="81"/>
                </a:lnTo>
                <a:lnTo>
                  <a:pt x="470" y="86"/>
                </a:lnTo>
                <a:lnTo>
                  <a:pt x="469" y="91"/>
                </a:lnTo>
                <a:lnTo>
                  <a:pt x="466" y="96"/>
                </a:lnTo>
                <a:lnTo>
                  <a:pt x="463" y="101"/>
                </a:lnTo>
                <a:lnTo>
                  <a:pt x="460" y="107"/>
                </a:lnTo>
                <a:lnTo>
                  <a:pt x="454" y="112"/>
                </a:lnTo>
                <a:lnTo>
                  <a:pt x="448" y="117"/>
                </a:lnTo>
                <a:lnTo>
                  <a:pt x="440" y="122"/>
                </a:lnTo>
                <a:lnTo>
                  <a:pt x="430" y="125"/>
                </a:lnTo>
                <a:lnTo>
                  <a:pt x="419" y="128"/>
                </a:lnTo>
                <a:lnTo>
                  <a:pt x="406" y="130"/>
                </a:lnTo>
                <a:lnTo>
                  <a:pt x="392" y="130"/>
                </a:lnTo>
                <a:lnTo>
                  <a:pt x="385" y="129"/>
                </a:lnTo>
                <a:lnTo>
                  <a:pt x="378" y="127"/>
                </a:lnTo>
                <a:lnTo>
                  <a:pt x="372" y="122"/>
                </a:lnTo>
                <a:lnTo>
                  <a:pt x="364" y="115"/>
                </a:lnTo>
                <a:lnTo>
                  <a:pt x="358" y="108"/>
                </a:lnTo>
                <a:lnTo>
                  <a:pt x="351" y="100"/>
                </a:lnTo>
                <a:lnTo>
                  <a:pt x="344" y="91"/>
                </a:lnTo>
                <a:lnTo>
                  <a:pt x="339" y="82"/>
                </a:lnTo>
                <a:lnTo>
                  <a:pt x="333" y="72"/>
                </a:lnTo>
                <a:lnTo>
                  <a:pt x="328" y="60"/>
                </a:lnTo>
                <a:lnTo>
                  <a:pt x="324" y="50"/>
                </a:lnTo>
                <a:lnTo>
                  <a:pt x="319" y="39"/>
                </a:lnTo>
                <a:lnTo>
                  <a:pt x="316" y="29"/>
                </a:lnTo>
                <a:lnTo>
                  <a:pt x="314" y="19"/>
                </a:lnTo>
                <a:lnTo>
                  <a:pt x="312" y="10"/>
                </a:lnTo>
                <a:lnTo>
                  <a:pt x="312" y="0"/>
                </a:lnTo>
                <a:lnTo>
                  <a:pt x="26" y="0"/>
                </a:lnTo>
                <a:lnTo>
                  <a:pt x="26" y="5"/>
                </a:lnTo>
                <a:lnTo>
                  <a:pt x="28" y="10"/>
                </a:lnTo>
                <a:lnTo>
                  <a:pt x="30" y="15"/>
                </a:lnTo>
                <a:lnTo>
                  <a:pt x="34" y="19"/>
                </a:lnTo>
                <a:lnTo>
                  <a:pt x="38" y="22"/>
                </a:lnTo>
                <a:lnTo>
                  <a:pt x="42" y="26"/>
                </a:lnTo>
                <a:lnTo>
                  <a:pt x="47" y="29"/>
                </a:lnTo>
                <a:lnTo>
                  <a:pt x="52" y="31"/>
                </a:lnTo>
                <a:lnTo>
                  <a:pt x="58" y="47"/>
                </a:lnTo>
                <a:lnTo>
                  <a:pt x="67" y="61"/>
                </a:lnTo>
                <a:lnTo>
                  <a:pt x="75" y="75"/>
                </a:lnTo>
                <a:lnTo>
                  <a:pt x="84" y="89"/>
                </a:lnTo>
                <a:lnTo>
                  <a:pt x="92" y="104"/>
                </a:lnTo>
                <a:lnTo>
                  <a:pt x="98" y="121"/>
                </a:lnTo>
                <a:lnTo>
                  <a:pt x="102" y="130"/>
                </a:lnTo>
                <a:lnTo>
                  <a:pt x="104" y="139"/>
                </a:lnTo>
                <a:lnTo>
                  <a:pt x="105" y="150"/>
                </a:lnTo>
                <a:lnTo>
                  <a:pt x="105" y="161"/>
                </a:lnTo>
                <a:lnTo>
                  <a:pt x="103" y="171"/>
                </a:lnTo>
                <a:lnTo>
                  <a:pt x="98" y="183"/>
                </a:lnTo>
                <a:lnTo>
                  <a:pt x="96" y="190"/>
                </a:lnTo>
                <a:lnTo>
                  <a:pt x="94" y="196"/>
                </a:lnTo>
                <a:lnTo>
                  <a:pt x="93" y="203"/>
                </a:lnTo>
                <a:lnTo>
                  <a:pt x="92" y="210"/>
                </a:lnTo>
                <a:lnTo>
                  <a:pt x="93" y="217"/>
                </a:lnTo>
                <a:lnTo>
                  <a:pt x="94" y="223"/>
                </a:lnTo>
                <a:lnTo>
                  <a:pt x="96" y="229"/>
                </a:lnTo>
                <a:lnTo>
                  <a:pt x="98" y="236"/>
                </a:lnTo>
                <a:lnTo>
                  <a:pt x="105" y="248"/>
                </a:lnTo>
                <a:lnTo>
                  <a:pt x="112" y="260"/>
                </a:lnTo>
                <a:lnTo>
                  <a:pt x="119" y="272"/>
                </a:lnTo>
                <a:lnTo>
                  <a:pt x="126" y="285"/>
                </a:lnTo>
                <a:lnTo>
                  <a:pt x="128" y="293"/>
                </a:lnTo>
                <a:lnTo>
                  <a:pt x="130" y="300"/>
                </a:lnTo>
                <a:lnTo>
                  <a:pt x="131" y="307"/>
                </a:lnTo>
                <a:lnTo>
                  <a:pt x="133" y="315"/>
                </a:lnTo>
                <a:lnTo>
                  <a:pt x="131" y="326"/>
                </a:lnTo>
                <a:lnTo>
                  <a:pt x="129" y="338"/>
                </a:lnTo>
                <a:lnTo>
                  <a:pt x="127" y="352"/>
                </a:lnTo>
                <a:lnTo>
                  <a:pt x="123" y="364"/>
                </a:lnTo>
                <a:lnTo>
                  <a:pt x="118" y="377"/>
                </a:lnTo>
                <a:lnTo>
                  <a:pt x="113" y="389"/>
                </a:lnTo>
                <a:lnTo>
                  <a:pt x="106" y="403"/>
                </a:lnTo>
                <a:lnTo>
                  <a:pt x="100" y="414"/>
                </a:lnTo>
                <a:lnTo>
                  <a:pt x="92" y="426"/>
                </a:lnTo>
                <a:lnTo>
                  <a:pt x="84" y="436"/>
                </a:lnTo>
                <a:lnTo>
                  <a:pt x="77" y="446"/>
                </a:lnTo>
                <a:lnTo>
                  <a:pt x="68" y="457"/>
                </a:lnTo>
                <a:lnTo>
                  <a:pt x="59" y="465"/>
                </a:lnTo>
                <a:lnTo>
                  <a:pt x="50" y="471"/>
                </a:lnTo>
                <a:lnTo>
                  <a:pt x="41" y="477"/>
                </a:lnTo>
                <a:lnTo>
                  <a:pt x="33" y="481"/>
                </a:lnTo>
                <a:lnTo>
                  <a:pt x="33" y="586"/>
                </a:lnTo>
                <a:lnTo>
                  <a:pt x="28" y="588"/>
                </a:lnTo>
                <a:lnTo>
                  <a:pt x="25" y="591"/>
                </a:lnTo>
                <a:lnTo>
                  <a:pt x="23" y="595"/>
                </a:lnTo>
                <a:lnTo>
                  <a:pt x="19" y="600"/>
                </a:lnTo>
                <a:lnTo>
                  <a:pt x="15" y="612"/>
                </a:lnTo>
                <a:lnTo>
                  <a:pt x="11" y="627"/>
                </a:lnTo>
                <a:lnTo>
                  <a:pt x="4" y="659"/>
                </a:lnTo>
                <a:lnTo>
                  <a:pt x="0" y="69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78" name="Freeform 505" descr="Wide upward diagonal"/>
          <p:cNvSpPr>
            <a:spLocks/>
          </p:cNvSpPr>
          <p:nvPr>
            <p:custDataLst>
              <p:tags r:id="rId349"/>
            </p:custDataLst>
          </p:nvPr>
        </p:nvSpPr>
        <p:spPr bwMode="auto">
          <a:xfrm>
            <a:off x="4410075" y="4367213"/>
            <a:ext cx="396875" cy="398462"/>
          </a:xfrm>
          <a:custGeom>
            <a:avLst/>
            <a:gdLst>
              <a:gd name="T0" fmla="*/ 2147483647 w 903"/>
              <a:gd name="T1" fmla="*/ 2147483647 h 759"/>
              <a:gd name="T2" fmla="*/ 2147483647 w 903"/>
              <a:gd name="T3" fmla="*/ 2147483647 h 759"/>
              <a:gd name="T4" fmla="*/ 2147483647 w 903"/>
              <a:gd name="T5" fmla="*/ 2147483647 h 759"/>
              <a:gd name="T6" fmla="*/ 2147483647 w 903"/>
              <a:gd name="T7" fmla="*/ 2147483647 h 759"/>
              <a:gd name="T8" fmla="*/ 2147483647 w 903"/>
              <a:gd name="T9" fmla="*/ 2147483647 h 759"/>
              <a:gd name="T10" fmla="*/ 2147483647 w 903"/>
              <a:gd name="T11" fmla="*/ 2147483647 h 759"/>
              <a:gd name="T12" fmla="*/ 2147483647 w 903"/>
              <a:gd name="T13" fmla="*/ 2147483647 h 759"/>
              <a:gd name="T14" fmla="*/ 2147483647 w 903"/>
              <a:gd name="T15" fmla="*/ 2147483647 h 759"/>
              <a:gd name="T16" fmla="*/ 2147483647 w 903"/>
              <a:gd name="T17" fmla="*/ 2147483647 h 759"/>
              <a:gd name="T18" fmla="*/ 2147483647 w 903"/>
              <a:gd name="T19" fmla="*/ 2147483647 h 759"/>
              <a:gd name="T20" fmla="*/ 2147483647 w 903"/>
              <a:gd name="T21" fmla="*/ 2147483647 h 759"/>
              <a:gd name="T22" fmla="*/ 2147483647 w 903"/>
              <a:gd name="T23" fmla="*/ 2147483647 h 759"/>
              <a:gd name="T24" fmla="*/ 2147483647 w 903"/>
              <a:gd name="T25" fmla="*/ 2147483647 h 759"/>
              <a:gd name="T26" fmla="*/ 2147483647 w 903"/>
              <a:gd name="T27" fmla="*/ 2147483647 h 759"/>
              <a:gd name="T28" fmla="*/ 2147483647 w 903"/>
              <a:gd name="T29" fmla="*/ 2147483647 h 759"/>
              <a:gd name="T30" fmla="*/ 2147483647 w 903"/>
              <a:gd name="T31" fmla="*/ 2147483647 h 759"/>
              <a:gd name="T32" fmla="*/ 2147483647 w 903"/>
              <a:gd name="T33" fmla="*/ 2147483647 h 759"/>
              <a:gd name="T34" fmla="*/ 2147483647 w 903"/>
              <a:gd name="T35" fmla="*/ 2147483647 h 759"/>
              <a:gd name="T36" fmla="*/ 2147483647 w 903"/>
              <a:gd name="T37" fmla="*/ 2147483647 h 759"/>
              <a:gd name="T38" fmla="*/ 2147483647 w 903"/>
              <a:gd name="T39" fmla="*/ 2147483647 h 759"/>
              <a:gd name="T40" fmla="*/ 2147483647 w 903"/>
              <a:gd name="T41" fmla="*/ 2147483647 h 759"/>
              <a:gd name="T42" fmla="*/ 2147483647 w 903"/>
              <a:gd name="T43" fmla="*/ 2147483647 h 759"/>
              <a:gd name="T44" fmla="*/ 2147483647 w 903"/>
              <a:gd name="T45" fmla="*/ 2147483647 h 759"/>
              <a:gd name="T46" fmla="*/ 2147483647 w 903"/>
              <a:gd name="T47" fmla="*/ 2147483647 h 759"/>
              <a:gd name="T48" fmla="*/ 2147483647 w 903"/>
              <a:gd name="T49" fmla="*/ 2147483647 h 759"/>
              <a:gd name="T50" fmla="*/ 2147483647 w 903"/>
              <a:gd name="T51" fmla="*/ 2147483647 h 759"/>
              <a:gd name="T52" fmla="*/ 2147483647 w 903"/>
              <a:gd name="T53" fmla="*/ 2147483647 h 759"/>
              <a:gd name="T54" fmla="*/ 0 w 903"/>
              <a:gd name="T55" fmla="*/ 2147483647 h 759"/>
              <a:gd name="T56" fmla="*/ 2147483647 w 903"/>
              <a:gd name="T57" fmla="*/ 2147483647 h 759"/>
              <a:gd name="T58" fmla="*/ 2147483647 w 903"/>
              <a:gd name="T59" fmla="*/ 2147483647 h 759"/>
              <a:gd name="T60" fmla="*/ 2147483647 w 903"/>
              <a:gd name="T61" fmla="*/ 2147483647 h 759"/>
              <a:gd name="T62" fmla="*/ 2147483647 w 903"/>
              <a:gd name="T63" fmla="*/ 2147483647 h 759"/>
              <a:gd name="T64" fmla="*/ 2147483647 w 903"/>
              <a:gd name="T65" fmla="*/ 2147483647 h 759"/>
              <a:gd name="T66" fmla="*/ 2147483647 w 903"/>
              <a:gd name="T67" fmla="*/ 2147483647 h 759"/>
              <a:gd name="T68" fmla="*/ 2147483647 w 903"/>
              <a:gd name="T69" fmla="*/ 2147483647 h 759"/>
              <a:gd name="T70" fmla="*/ 2147483647 w 903"/>
              <a:gd name="T71" fmla="*/ 2147483647 h 759"/>
              <a:gd name="T72" fmla="*/ 2147483647 w 903"/>
              <a:gd name="T73" fmla="*/ 2147483647 h 759"/>
              <a:gd name="T74" fmla="*/ 2147483647 w 903"/>
              <a:gd name="T75" fmla="*/ 2147483647 h 759"/>
              <a:gd name="T76" fmla="*/ 2147483647 w 903"/>
              <a:gd name="T77" fmla="*/ 2147483647 h 759"/>
              <a:gd name="T78" fmla="*/ 2147483647 w 903"/>
              <a:gd name="T79" fmla="*/ 2147483647 h 759"/>
              <a:gd name="T80" fmla="*/ 2147483647 w 903"/>
              <a:gd name="T81" fmla="*/ 2147483647 h 759"/>
              <a:gd name="T82" fmla="*/ 2147483647 w 903"/>
              <a:gd name="T83" fmla="*/ 2147483647 h 759"/>
              <a:gd name="T84" fmla="*/ 2147483647 w 903"/>
              <a:gd name="T85" fmla="*/ 2147483647 h 759"/>
              <a:gd name="T86" fmla="*/ 2147483647 w 903"/>
              <a:gd name="T87" fmla="*/ 2147483647 h 759"/>
              <a:gd name="T88" fmla="*/ 2147483647 w 903"/>
              <a:gd name="T89" fmla="*/ 2147483647 h 759"/>
              <a:gd name="T90" fmla="*/ 2147483647 w 903"/>
              <a:gd name="T91" fmla="*/ 2147483647 h 759"/>
              <a:gd name="T92" fmla="*/ 2147483647 w 903"/>
              <a:gd name="T93" fmla="*/ 2147483647 h 759"/>
              <a:gd name="T94" fmla="*/ 2147483647 w 903"/>
              <a:gd name="T95" fmla="*/ 2147483647 h 759"/>
              <a:gd name="T96" fmla="*/ 2147483647 w 903"/>
              <a:gd name="T97" fmla="*/ 2147483647 h 759"/>
              <a:gd name="T98" fmla="*/ 2147483647 w 903"/>
              <a:gd name="T99" fmla="*/ 2147483647 h 759"/>
              <a:gd name="T100" fmla="*/ 2147483647 w 903"/>
              <a:gd name="T101" fmla="*/ 2147483647 h 759"/>
              <a:gd name="T102" fmla="*/ 2147483647 w 903"/>
              <a:gd name="T103" fmla="*/ 2147483647 h 759"/>
              <a:gd name="T104" fmla="*/ 2147483647 w 903"/>
              <a:gd name="T105" fmla="*/ 2147483647 h 759"/>
              <a:gd name="T106" fmla="*/ 2147483647 w 903"/>
              <a:gd name="T107" fmla="*/ 2147483647 h 759"/>
              <a:gd name="T108" fmla="*/ 2147483647 w 903"/>
              <a:gd name="T109" fmla="*/ 2147483647 h 759"/>
              <a:gd name="T110" fmla="*/ 2147483647 w 903"/>
              <a:gd name="T111" fmla="*/ 2147483647 h 759"/>
              <a:gd name="T112" fmla="*/ 2147483647 w 903"/>
              <a:gd name="T113" fmla="*/ 2147483647 h 759"/>
              <a:gd name="T114" fmla="*/ 2147483647 w 903"/>
              <a:gd name="T115" fmla="*/ 2147483647 h 759"/>
              <a:gd name="T116" fmla="*/ 2147483647 w 903"/>
              <a:gd name="T117" fmla="*/ 2147483647 h 759"/>
              <a:gd name="T118" fmla="*/ 2147483647 w 903"/>
              <a:gd name="T119" fmla="*/ 2147483647 h 759"/>
              <a:gd name="T120" fmla="*/ 2147483647 w 903"/>
              <a:gd name="T121" fmla="*/ 2147483647 h 759"/>
              <a:gd name="T122" fmla="*/ 2147483647 w 903"/>
              <a:gd name="T123" fmla="*/ 2147483647 h 759"/>
              <a:gd name="T124" fmla="*/ 2147483647 w 903"/>
              <a:gd name="T125" fmla="*/ 2147483647 h 7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03"/>
              <a:gd name="T190" fmla="*/ 0 h 759"/>
              <a:gd name="T191" fmla="*/ 903 w 903"/>
              <a:gd name="T192" fmla="*/ 759 h 759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03" h="759">
                <a:moveTo>
                  <a:pt x="870" y="296"/>
                </a:moveTo>
                <a:lnTo>
                  <a:pt x="875" y="295"/>
                </a:lnTo>
                <a:lnTo>
                  <a:pt x="886" y="293"/>
                </a:lnTo>
                <a:lnTo>
                  <a:pt x="899" y="291"/>
                </a:lnTo>
                <a:lnTo>
                  <a:pt x="903" y="290"/>
                </a:lnTo>
                <a:lnTo>
                  <a:pt x="863" y="364"/>
                </a:lnTo>
                <a:lnTo>
                  <a:pt x="863" y="376"/>
                </a:lnTo>
                <a:lnTo>
                  <a:pt x="863" y="388"/>
                </a:lnTo>
                <a:lnTo>
                  <a:pt x="857" y="392"/>
                </a:lnTo>
                <a:lnTo>
                  <a:pt x="849" y="397"/>
                </a:lnTo>
                <a:lnTo>
                  <a:pt x="840" y="405"/>
                </a:lnTo>
                <a:lnTo>
                  <a:pt x="832" y="414"/>
                </a:lnTo>
                <a:lnTo>
                  <a:pt x="813" y="436"/>
                </a:lnTo>
                <a:lnTo>
                  <a:pt x="794" y="460"/>
                </a:lnTo>
                <a:lnTo>
                  <a:pt x="776" y="485"/>
                </a:lnTo>
                <a:lnTo>
                  <a:pt x="761" y="507"/>
                </a:lnTo>
                <a:lnTo>
                  <a:pt x="749" y="525"/>
                </a:lnTo>
                <a:lnTo>
                  <a:pt x="744" y="537"/>
                </a:lnTo>
                <a:lnTo>
                  <a:pt x="732" y="550"/>
                </a:lnTo>
                <a:lnTo>
                  <a:pt x="720" y="561"/>
                </a:lnTo>
                <a:lnTo>
                  <a:pt x="706" y="571"/>
                </a:lnTo>
                <a:lnTo>
                  <a:pt x="694" y="581"/>
                </a:lnTo>
                <a:lnTo>
                  <a:pt x="670" y="598"/>
                </a:lnTo>
                <a:lnTo>
                  <a:pt x="647" y="613"/>
                </a:lnTo>
                <a:lnTo>
                  <a:pt x="624" y="628"/>
                </a:lnTo>
                <a:lnTo>
                  <a:pt x="603" y="646"/>
                </a:lnTo>
                <a:lnTo>
                  <a:pt x="592" y="655"/>
                </a:lnTo>
                <a:lnTo>
                  <a:pt x="583" y="666"/>
                </a:lnTo>
                <a:lnTo>
                  <a:pt x="574" y="677"/>
                </a:lnTo>
                <a:lnTo>
                  <a:pt x="565" y="690"/>
                </a:lnTo>
                <a:lnTo>
                  <a:pt x="561" y="694"/>
                </a:lnTo>
                <a:lnTo>
                  <a:pt x="557" y="698"/>
                </a:lnTo>
                <a:lnTo>
                  <a:pt x="553" y="700"/>
                </a:lnTo>
                <a:lnTo>
                  <a:pt x="546" y="702"/>
                </a:lnTo>
                <a:lnTo>
                  <a:pt x="534" y="704"/>
                </a:lnTo>
                <a:lnTo>
                  <a:pt x="520" y="705"/>
                </a:lnTo>
                <a:lnTo>
                  <a:pt x="513" y="705"/>
                </a:lnTo>
                <a:lnTo>
                  <a:pt x="507" y="706"/>
                </a:lnTo>
                <a:lnTo>
                  <a:pt x="501" y="708"/>
                </a:lnTo>
                <a:lnTo>
                  <a:pt x="496" y="710"/>
                </a:lnTo>
                <a:lnTo>
                  <a:pt x="491" y="713"/>
                </a:lnTo>
                <a:lnTo>
                  <a:pt x="488" y="716"/>
                </a:lnTo>
                <a:lnTo>
                  <a:pt x="486" y="721"/>
                </a:lnTo>
                <a:lnTo>
                  <a:pt x="485" y="727"/>
                </a:lnTo>
                <a:lnTo>
                  <a:pt x="444" y="727"/>
                </a:lnTo>
                <a:lnTo>
                  <a:pt x="415" y="727"/>
                </a:lnTo>
                <a:lnTo>
                  <a:pt x="395" y="727"/>
                </a:lnTo>
                <a:lnTo>
                  <a:pt x="372" y="727"/>
                </a:lnTo>
                <a:lnTo>
                  <a:pt x="359" y="727"/>
                </a:lnTo>
                <a:lnTo>
                  <a:pt x="348" y="729"/>
                </a:lnTo>
                <a:lnTo>
                  <a:pt x="344" y="730"/>
                </a:lnTo>
                <a:lnTo>
                  <a:pt x="339" y="732"/>
                </a:lnTo>
                <a:lnTo>
                  <a:pt x="332" y="735"/>
                </a:lnTo>
                <a:lnTo>
                  <a:pt x="325" y="739"/>
                </a:lnTo>
                <a:lnTo>
                  <a:pt x="320" y="735"/>
                </a:lnTo>
                <a:lnTo>
                  <a:pt x="316" y="732"/>
                </a:lnTo>
                <a:lnTo>
                  <a:pt x="310" y="730"/>
                </a:lnTo>
                <a:lnTo>
                  <a:pt x="306" y="729"/>
                </a:lnTo>
                <a:lnTo>
                  <a:pt x="296" y="727"/>
                </a:lnTo>
                <a:lnTo>
                  <a:pt x="286" y="727"/>
                </a:lnTo>
                <a:lnTo>
                  <a:pt x="283" y="730"/>
                </a:lnTo>
                <a:lnTo>
                  <a:pt x="278" y="732"/>
                </a:lnTo>
                <a:lnTo>
                  <a:pt x="272" y="735"/>
                </a:lnTo>
                <a:lnTo>
                  <a:pt x="263" y="737"/>
                </a:lnTo>
                <a:lnTo>
                  <a:pt x="242" y="742"/>
                </a:lnTo>
                <a:lnTo>
                  <a:pt x="218" y="747"/>
                </a:lnTo>
                <a:lnTo>
                  <a:pt x="173" y="756"/>
                </a:lnTo>
                <a:lnTo>
                  <a:pt x="146" y="759"/>
                </a:lnTo>
                <a:lnTo>
                  <a:pt x="139" y="758"/>
                </a:lnTo>
                <a:lnTo>
                  <a:pt x="131" y="757"/>
                </a:lnTo>
                <a:lnTo>
                  <a:pt x="123" y="756"/>
                </a:lnTo>
                <a:lnTo>
                  <a:pt x="116" y="753"/>
                </a:lnTo>
                <a:lnTo>
                  <a:pt x="109" y="750"/>
                </a:lnTo>
                <a:lnTo>
                  <a:pt x="103" y="746"/>
                </a:lnTo>
                <a:lnTo>
                  <a:pt x="96" y="743"/>
                </a:lnTo>
                <a:lnTo>
                  <a:pt x="90" y="739"/>
                </a:lnTo>
                <a:lnTo>
                  <a:pt x="85" y="734"/>
                </a:lnTo>
                <a:lnTo>
                  <a:pt x="82" y="730"/>
                </a:lnTo>
                <a:lnTo>
                  <a:pt x="78" y="725"/>
                </a:lnTo>
                <a:lnTo>
                  <a:pt x="76" y="719"/>
                </a:lnTo>
                <a:lnTo>
                  <a:pt x="75" y="714"/>
                </a:lnTo>
                <a:lnTo>
                  <a:pt x="75" y="708"/>
                </a:lnTo>
                <a:lnTo>
                  <a:pt x="76" y="703"/>
                </a:lnTo>
                <a:lnTo>
                  <a:pt x="79" y="697"/>
                </a:lnTo>
                <a:lnTo>
                  <a:pt x="60" y="648"/>
                </a:lnTo>
                <a:lnTo>
                  <a:pt x="65" y="639"/>
                </a:lnTo>
                <a:lnTo>
                  <a:pt x="72" y="632"/>
                </a:lnTo>
                <a:lnTo>
                  <a:pt x="75" y="628"/>
                </a:lnTo>
                <a:lnTo>
                  <a:pt x="77" y="625"/>
                </a:lnTo>
                <a:lnTo>
                  <a:pt x="79" y="621"/>
                </a:lnTo>
                <a:lnTo>
                  <a:pt x="79" y="616"/>
                </a:lnTo>
                <a:lnTo>
                  <a:pt x="79" y="608"/>
                </a:lnTo>
                <a:lnTo>
                  <a:pt x="78" y="600"/>
                </a:lnTo>
                <a:lnTo>
                  <a:pt x="76" y="592"/>
                </a:lnTo>
                <a:lnTo>
                  <a:pt x="74" y="584"/>
                </a:lnTo>
                <a:lnTo>
                  <a:pt x="68" y="572"/>
                </a:lnTo>
                <a:lnTo>
                  <a:pt x="61" y="561"/>
                </a:lnTo>
                <a:lnTo>
                  <a:pt x="43" y="542"/>
                </a:lnTo>
                <a:lnTo>
                  <a:pt x="27" y="524"/>
                </a:lnTo>
                <a:lnTo>
                  <a:pt x="22" y="516"/>
                </a:lnTo>
                <a:lnTo>
                  <a:pt x="18" y="509"/>
                </a:lnTo>
                <a:lnTo>
                  <a:pt x="16" y="502"/>
                </a:lnTo>
                <a:lnTo>
                  <a:pt x="14" y="496"/>
                </a:lnTo>
                <a:lnTo>
                  <a:pt x="12" y="484"/>
                </a:lnTo>
                <a:lnTo>
                  <a:pt x="11" y="472"/>
                </a:lnTo>
                <a:lnTo>
                  <a:pt x="11" y="461"/>
                </a:lnTo>
                <a:lnTo>
                  <a:pt x="11" y="450"/>
                </a:lnTo>
                <a:lnTo>
                  <a:pt x="10" y="439"/>
                </a:lnTo>
                <a:lnTo>
                  <a:pt x="7" y="426"/>
                </a:lnTo>
                <a:lnTo>
                  <a:pt x="6" y="412"/>
                </a:lnTo>
                <a:lnTo>
                  <a:pt x="4" y="395"/>
                </a:lnTo>
                <a:lnTo>
                  <a:pt x="0" y="377"/>
                </a:lnTo>
                <a:lnTo>
                  <a:pt x="0" y="364"/>
                </a:lnTo>
                <a:lnTo>
                  <a:pt x="33" y="364"/>
                </a:lnTo>
                <a:lnTo>
                  <a:pt x="36" y="371"/>
                </a:lnTo>
                <a:lnTo>
                  <a:pt x="39" y="377"/>
                </a:lnTo>
                <a:lnTo>
                  <a:pt x="43" y="382"/>
                </a:lnTo>
                <a:lnTo>
                  <a:pt x="48" y="387"/>
                </a:lnTo>
                <a:lnTo>
                  <a:pt x="52" y="392"/>
                </a:lnTo>
                <a:lnTo>
                  <a:pt x="57" y="396"/>
                </a:lnTo>
                <a:lnTo>
                  <a:pt x="63" y="399"/>
                </a:lnTo>
                <a:lnTo>
                  <a:pt x="68" y="402"/>
                </a:lnTo>
                <a:lnTo>
                  <a:pt x="81" y="407"/>
                </a:lnTo>
                <a:lnTo>
                  <a:pt x="94" y="410"/>
                </a:lnTo>
                <a:lnTo>
                  <a:pt x="107" y="412"/>
                </a:lnTo>
                <a:lnTo>
                  <a:pt x="119" y="413"/>
                </a:lnTo>
                <a:lnTo>
                  <a:pt x="128" y="412"/>
                </a:lnTo>
                <a:lnTo>
                  <a:pt x="135" y="411"/>
                </a:lnTo>
                <a:lnTo>
                  <a:pt x="142" y="409"/>
                </a:lnTo>
                <a:lnTo>
                  <a:pt x="149" y="407"/>
                </a:lnTo>
                <a:lnTo>
                  <a:pt x="154" y="404"/>
                </a:lnTo>
                <a:lnTo>
                  <a:pt x="160" y="400"/>
                </a:lnTo>
                <a:lnTo>
                  <a:pt x="164" y="396"/>
                </a:lnTo>
                <a:lnTo>
                  <a:pt x="168" y="392"/>
                </a:lnTo>
                <a:lnTo>
                  <a:pt x="176" y="382"/>
                </a:lnTo>
                <a:lnTo>
                  <a:pt x="182" y="372"/>
                </a:lnTo>
                <a:lnTo>
                  <a:pt x="187" y="361"/>
                </a:lnTo>
                <a:lnTo>
                  <a:pt x="193" y="351"/>
                </a:lnTo>
                <a:lnTo>
                  <a:pt x="193" y="240"/>
                </a:lnTo>
                <a:lnTo>
                  <a:pt x="197" y="229"/>
                </a:lnTo>
                <a:lnTo>
                  <a:pt x="199" y="217"/>
                </a:lnTo>
                <a:lnTo>
                  <a:pt x="201" y="206"/>
                </a:lnTo>
                <a:lnTo>
                  <a:pt x="202" y="194"/>
                </a:lnTo>
                <a:lnTo>
                  <a:pt x="204" y="184"/>
                </a:lnTo>
                <a:lnTo>
                  <a:pt x="206" y="176"/>
                </a:lnTo>
                <a:lnTo>
                  <a:pt x="207" y="173"/>
                </a:lnTo>
                <a:lnTo>
                  <a:pt x="208" y="170"/>
                </a:lnTo>
                <a:lnTo>
                  <a:pt x="210" y="168"/>
                </a:lnTo>
                <a:lnTo>
                  <a:pt x="212" y="167"/>
                </a:lnTo>
                <a:lnTo>
                  <a:pt x="220" y="171"/>
                </a:lnTo>
                <a:lnTo>
                  <a:pt x="229" y="175"/>
                </a:lnTo>
                <a:lnTo>
                  <a:pt x="239" y="178"/>
                </a:lnTo>
                <a:lnTo>
                  <a:pt x="245" y="179"/>
                </a:lnTo>
                <a:lnTo>
                  <a:pt x="245" y="201"/>
                </a:lnTo>
                <a:lnTo>
                  <a:pt x="245" y="219"/>
                </a:lnTo>
                <a:lnTo>
                  <a:pt x="245" y="238"/>
                </a:lnTo>
                <a:lnTo>
                  <a:pt x="245" y="259"/>
                </a:lnTo>
                <a:lnTo>
                  <a:pt x="246" y="265"/>
                </a:lnTo>
                <a:lnTo>
                  <a:pt x="246" y="270"/>
                </a:lnTo>
                <a:lnTo>
                  <a:pt x="247" y="274"/>
                </a:lnTo>
                <a:lnTo>
                  <a:pt x="250" y="278"/>
                </a:lnTo>
                <a:lnTo>
                  <a:pt x="252" y="281"/>
                </a:lnTo>
                <a:lnTo>
                  <a:pt x="254" y="284"/>
                </a:lnTo>
                <a:lnTo>
                  <a:pt x="256" y="287"/>
                </a:lnTo>
                <a:lnTo>
                  <a:pt x="260" y="289"/>
                </a:lnTo>
                <a:lnTo>
                  <a:pt x="267" y="292"/>
                </a:lnTo>
                <a:lnTo>
                  <a:pt x="276" y="294"/>
                </a:lnTo>
                <a:lnTo>
                  <a:pt x="287" y="295"/>
                </a:lnTo>
                <a:lnTo>
                  <a:pt x="299" y="296"/>
                </a:lnTo>
                <a:lnTo>
                  <a:pt x="303" y="295"/>
                </a:lnTo>
                <a:lnTo>
                  <a:pt x="308" y="295"/>
                </a:lnTo>
                <a:lnTo>
                  <a:pt x="312" y="293"/>
                </a:lnTo>
                <a:lnTo>
                  <a:pt x="316" y="291"/>
                </a:lnTo>
                <a:lnTo>
                  <a:pt x="322" y="286"/>
                </a:lnTo>
                <a:lnTo>
                  <a:pt x="329" y="280"/>
                </a:lnTo>
                <a:lnTo>
                  <a:pt x="333" y="272"/>
                </a:lnTo>
                <a:lnTo>
                  <a:pt x="337" y="263"/>
                </a:lnTo>
                <a:lnTo>
                  <a:pt x="342" y="254"/>
                </a:lnTo>
                <a:lnTo>
                  <a:pt x="345" y="243"/>
                </a:lnTo>
                <a:lnTo>
                  <a:pt x="350" y="234"/>
                </a:lnTo>
                <a:lnTo>
                  <a:pt x="353" y="224"/>
                </a:lnTo>
                <a:lnTo>
                  <a:pt x="357" y="216"/>
                </a:lnTo>
                <a:lnTo>
                  <a:pt x="363" y="208"/>
                </a:lnTo>
                <a:lnTo>
                  <a:pt x="368" y="201"/>
                </a:lnTo>
                <a:lnTo>
                  <a:pt x="375" y="195"/>
                </a:lnTo>
                <a:lnTo>
                  <a:pt x="378" y="193"/>
                </a:lnTo>
                <a:lnTo>
                  <a:pt x="382" y="192"/>
                </a:lnTo>
                <a:lnTo>
                  <a:pt x="387" y="191"/>
                </a:lnTo>
                <a:lnTo>
                  <a:pt x="392" y="191"/>
                </a:lnTo>
                <a:lnTo>
                  <a:pt x="400" y="191"/>
                </a:lnTo>
                <a:lnTo>
                  <a:pt x="408" y="192"/>
                </a:lnTo>
                <a:lnTo>
                  <a:pt x="414" y="193"/>
                </a:lnTo>
                <a:lnTo>
                  <a:pt x="421" y="195"/>
                </a:lnTo>
                <a:lnTo>
                  <a:pt x="431" y="200"/>
                </a:lnTo>
                <a:lnTo>
                  <a:pt x="441" y="204"/>
                </a:lnTo>
                <a:lnTo>
                  <a:pt x="451" y="208"/>
                </a:lnTo>
                <a:lnTo>
                  <a:pt x="460" y="212"/>
                </a:lnTo>
                <a:lnTo>
                  <a:pt x="466" y="214"/>
                </a:lnTo>
                <a:lnTo>
                  <a:pt x="471" y="215"/>
                </a:lnTo>
                <a:lnTo>
                  <a:pt x="478" y="216"/>
                </a:lnTo>
                <a:lnTo>
                  <a:pt x="485" y="216"/>
                </a:lnTo>
                <a:lnTo>
                  <a:pt x="496" y="216"/>
                </a:lnTo>
                <a:lnTo>
                  <a:pt x="504" y="215"/>
                </a:lnTo>
                <a:lnTo>
                  <a:pt x="512" y="213"/>
                </a:lnTo>
                <a:lnTo>
                  <a:pt x="518" y="211"/>
                </a:lnTo>
                <a:lnTo>
                  <a:pt x="523" y="208"/>
                </a:lnTo>
                <a:lnTo>
                  <a:pt x="527" y="204"/>
                </a:lnTo>
                <a:lnTo>
                  <a:pt x="531" y="200"/>
                </a:lnTo>
                <a:lnTo>
                  <a:pt x="534" y="194"/>
                </a:lnTo>
                <a:lnTo>
                  <a:pt x="544" y="169"/>
                </a:lnTo>
                <a:lnTo>
                  <a:pt x="558" y="135"/>
                </a:lnTo>
                <a:lnTo>
                  <a:pt x="564" y="127"/>
                </a:lnTo>
                <a:lnTo>
                  <a:pt x="572" y="119"/>
                </a:lnTo>
                <a:lnTo>
                  <a:pt x="582" y="110"/>
                </a:lnTo>
                <a:lnTo>
                  <a:pt x="593" y="100"/>
                </a:lnTo>
                <a:lnTo>
                  <a:pt x="620" y="80"/>
                </a:lnTo>
                <a:lnTo>
                  <a:pt x="649" y="61"/>
                </a:lnTo>
                <a:lnTo>
                  <a:pt x="679" y="43"/>
                </a:lnTo>
                <a:lnTo>
                  <a:pt x="708" y="25"/>
                </a:lnTo>
                <a:lnTo>
                  <a:pt x="732" y="11"/>
                </a:lnTo>
                <a:lnTo>
                  <a:pt x="750" y="0"/>
                </a:lnTo>
                <a:lnTo>
                  <a:pt x="777" y="1"/>
                </a:lnTo>
                <a:lnTo>
                  <a:pt x="798" y="3"/>
                </a:lnTo>
                <a:lnTo>
                  <a:pt x="806" y="3"/>
                </a:lnTo>
                <a:lnTo>
                  <a:pt x="815" y="3"/>
                </a:lnTo>
                <a:lnTo>
                  <a:pt x="823" y="2"/>
                </a:lnTo>
                <a:lnTo>
                  <a:pt x="830" y="0"/>
                </a:lnTo>
                <a:lnTo>
                  <a:pt x="830" y="6"/>
                </a:lnTo>
                <a:lnTo>
                  <a:pt x="850" y="6"/>
                </a:lnTo>
                <a:lnTo>
                  <a:pt x="850" y="17"/>
                </a:lnTo>
                <a:lnTo>
                  <a:pt x="851" y="26"/>
                </a:lnTo>
                <a:lnTo>
                  <a:pt x="854" y="35"/>
                </a:lnTo>
                <a:lnTo>
                  <a:pt x="856" y="41"/>
                </a:lnTo>
                <a:lnTo>
                  <a:pt x="861" y="52"/>
                </a:lnTo>
                <a:lnTo>
                  <a:pt x="867" y="62"/>
                </a:lnTo>
                <a:lnTo>
                  <a:pt x="873" y="71"/>
                </a:lnTo>
                <a:lnTo>
                  <a:pt x="879" y="82"/>
                </a:lnTo>
                <a:lnTo>
                  <a:pt x="880" y="90"/>
                </a:lnTo>
                <a:lnTo>
                  <a:pt x="882" y="98"/>
                </a:lnTo>
                <a:lnTo>
                  <a:pt x="883" y="107"/>
                </a:lnTo>
                <a:lnTo>
                  <a:pt x="883" y="117"/>
                </a:lnTo>
                <a:lnTo>
                  <a:pt x="883" y="204"/>
                </a:lnTo>
                <a:lnTo>
                  <a:pt x="875" y="206"/>
                </a:lnTo>
                <a:lnTo>
                  <a:pt x="868" y="207"/>
                </a:lnTo>
                <a:lnTo>
                  <a:pt x="860" y="207"/>
                </a:lnTo>
                <a:lnTo>
                  <a:pt x="852" y="206"/>
                </a:lnTo>
                <a:lnTo>
                  <a:pt x="838" y="205"/>
                </a:lnTo>
                <a:lnTo>
                  <a:pt x="830" y="204"/>
                </a:lnTo>
                <a:lnTo>
                  <a:pt x="826" y="236"/>
                </a:lnTo>
                <a:lnTo>
                  <a:pt x="825" y="262"/>
                </a:lnTo>
                <a:lnTo>
                  <a:pt x="826" y="272"/>
                </a:lnTo>
                <a:lnTo>
                  <a:pt x="826" y="281"/>
                </a:lnTo>
                <a:lnTo>
                  <a:pt x="828" y="289"/>
                </a:lnTo>
                <a:lnTo>
                  <a:pt x="830" y="296"/>
                </a:lnTo>
                <a:lnTo>
                  <a:pt x="870" y="296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479" name="Freeform 506"/>
          <p:cNvSpPr>
            <a:spLocks/>
          </p:cNvSpPr>
          <p:nvPr>
            <p:custDataLst>
              <p:tags r:id="rId350"/>
            </p:custDataLst>
          </p:nvPr>
        </p:nvSpPr>
        <p:spPr bwMode="auto">
          <a:xfrm>
            <a:off x="4662488" y="4576763"/>
            <a:ext cx="61912" cy="57150"/>
          </a:xfrm>
          <a:custGeom>
            <a:avLst/>
            <a:gdLst>
              <a:gd name="T0" fmla="*/ 2147483647 w 135"/>
              <a:gd name="T1" fmla="*/ 2147483647 h 98"/>
              <a:gd name="T2" fmla="*/ 2147483647 w 135"/>
              <a:gd name="T3" fmla="*/ 2147483647 h 98"/>
              <a:gd name="T4" fmla="*/ 2147483647 w 135"/>
              <a:gd name="T5" fmla="*/ 2147483647 h 98"/>
              <a:gd name="T6" fmla="*/ 2147483647 w 135"/>
              <a:gd name="T7" fmla="*/ 2147483647 h 98"/>
              <a:gd name="T8" fmla="*/ 2147483647 w 135"/>
              <a:gd name="T9" fmla="*/ 2147483647 h 98"/>
              <a:gd name="T10" fmla="*/ 2147483647 w 135"/>
              <a:gd name="T11" fmla="*/ 2147483647 h 98"/>
              <a:gd name="T12" fmla="*/ 2147483647 w 135"/>
              <a:gd name="T13" fmla="*/ 2147483647 h 98"/>
              <a:gd name="T14" fmla="*/ 2147483647 w 135"/>
              <a:gd name="T15" fmla="*/ 2147483647 h 98"/>
              <a:gd name="T16" fmla="*/ 2147483647 w 135"/>
              <a:gd name="T17" fmla="*/ 2147483647 h 98"/>
              <a:gd name="T18" fmla="*/ 2147483647 w 135"/>
              <a:gd name="T19" fmla="*/ 2147483647 h 98"/>
              <a:gd name="T20" fmla="*/ 2147483647 w 135"/>
              <a:gd name="T21" fmla="*/ 2147483647 h 98"/>
              <a:gd name="T22" fmla="*/ 2147483647 w 135"/>
              <a:gd name="T23" fmla="*/ 0 h 98"/>
              <a:gd name="T24" fmla="*/ 2147483647 w 135"/>
              <a:gd name="T25" fmla="*/ 0 h 98"/>
              <a:gd name="T26" fmla="*/ 2147483647 w 135"/>
              <a:gd name="T27" fmla="*/ 0 h 98"/>
              <a:gd name="T28" fmla="*/ 2147483647 w 135"/>
              <a:gd name="T29" fmla="*/ 2147483647 h 98"/>
              <a:gd name="T30" fmla="*/ 2147483647 w 135"/>
              <a:gd name="T31" fmla="*/ 2147483647 h 98"/>
              <a:gd name="T32" fmla="*/ 2147483647 w 135"/>
              <a:gd name="T33" fmla="*/ 2147483647 h 98"/>
              <a:gd name="T34" fmla="*/ 2147483647 w 135"/>
              <a:gd name="T35" fmla="*/ 2147483647 h 98"/>
              <a:gd name="T36" fmla="*/ 2147483647 w 135"/>
              <a:gd name="T37" fmla="*/ 2147483647 h 98"/>
              <a:gd name="T38" fmla="*/ 2147483647 w 135"/>
              <a:gd name="T39" fmla="*/ 2147483647 h 98"/>
              <a:gd name="T40" fmla="*/ 2147483647 w 135"/>
              <a:gd name="T41" fmla="*/ 2147483647 h 98"/>
              <a:gd name="T42" fmla="*/ 2147483647 w 135"/>
              <a:gd name="T43" fmla="*/ 2147483647 h 98"/>
              <a:gd name="T44" fmla="*/ 2147483647 w 135"/>
              <a:gd name="T45" fmla="*/ 2147483647 h 98"/>
              <a:gd name="T46" fmla="*/ 2147483647 w 135"/>
              <a:gd name="T47" fmla="*/ 2147483647 h 98"/>
              <a:gd name="T48" fmla="*/ 2147483647 w 135"/>
              <a:gd name="T49" fmla="*/ 2147483647 h 98"/>
              <a:gd name="T50" fmla="*/ 2147483647 w 135"/>
              <a:gd name="T51" fmla="*/ 2147483647 h 98"/>
              <a:gd name="T52" fmla="*/ 2147483647 w 135"/>
              <a:gd name="T53" fmla="*/ 2147483647 h 98"/>
              <a:gd name="T54" fmla="*/ 2147483647 w 135"/>
              <a:gd name="T55" fmla="*/ 2147483647 h 98"/>
              <a:gd name="T56" fmla="*/ 2147483647 w 135"/>
              <a:gd name="T57" fmla="*/ 2147483647 h 98"/>
              <a:gd name="T58" fmla="*/ 2147483647 w 135"/>
              <a:gd name="T59" fmla="*/ 2147483647 h 98"/>
              <a:gd name="T60" fmla="*/ 2147483647 w 135"/>
              <a:gd name="T61" fmla="*/ 2147483647 h 98"/>
              <a:gd name="T62" fmla="*/ 2147483647 w 135"/>
              <a:gd name="T63" fmla="*/ 2147483647 h 98"/>
              <a:gd name="T64" fmla="*/ 2147483647 w 135"/>
              <a:gd name="T65" fmla="*/ 2147483647 h 98"/>
              <a:gd name="T66" fmla="*/ 2147483647 w 135"/>
              <a:gd name="T67" fmla="*/ 2147483647 h 98"/>
              <a:gd name="T68" fmla="*/ 2147483647 w 135"/>
              <a:gd name="T69" fmla="*/ 2147483647 h 98"/>
              <a:gd name="T70" fmla="*/ 2147483647 w 135"/>
              <a:gd name="T71" fmla="*/ 2147483647 h 98"/>
              <a:gd name="T72" fmla="*/ 2147483647 w 135"/>
              <a:gd name="T73" fmla="*/ 2147483647 h 98"/>
              <a:gd name="T74" fmla="*/ 2147483647 w 135"/>
              <a:gd name="T75" fmla="*/ 2147483647 h 98"/>
              <a:gd name="T76" fmla="*/ 0 w 135"/>
              <a:gd name="T77" fmla="*/ 2147483647 h 98"/>
              <a:gd name="T78" fmla="*/ 0 w 135"/>
              <a:gd name="T79" fmla="*/ 2147483647 h 98"/>
              <a:gd name="T80" fmla="*/ 2147483647 w 135"/>
              <a:gd name="T81" fmla="*/ 2147483647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35"/>
              <a:gd name="T124" fmla="*/ 0 h 98"/>
              <a:gd name="T125" fmla="*/ 135 w 135"/>
              <a:gd name="T126" fmla="*/ 98 h 9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35" h="98">
                <a:moveTo>
                  <a:pt x="3" y="55"/>
                </a:moveTo>
                <a:lnTo>
                  <a:pt x="11" y="54"/>
                </a:lnTo>
                <a:lnTo>
                  <a:pt x="18" y="53"/>
                </a:lnTo>
                <a:lnTo>
                  <a:pt x="24" y="50"/>
                </a:lnTo>
                <a:lnTo>
                  <a:pt x="31" y="47"/>
                </a:lnTo>
                <a:lnTo>
                  <a:pt x="42" y="38"/>
                </a:lnTo>
                <a:lnTo>
                  <a:pt x="52" y="28"/>
                </a:lnTo>
                <a:lnTo>
                  <a:pt x="61" y="18"/>
                </a:lnTo>
                <a:lnTo>
                  <a:pt x="71" y="8"/>
                </a:lnTo>
                <a:lnTo>
                  <a:pt x="76" y="5"/>
                </a:lnTo>
                <a:lnTo>
                  <a:pt x="82" y="2"/>
                </a:lnTo>
                <a:lnTo>
                  <a:pt x="88" y="0"/>
                </a:lnTo>
                <a:lnTo>
                  <a:pt x="96" y="0"/>
                </a:lnTo>
                <a:lnTo>
                  <a:pt x="102" y="0"/>
                </a:lnTo>
                <a:lnTo>
                  <a:pt x="110" y="3"/>
                </a:lnTo>
                <a:lnTo>
                  <a:pt x="117" y="6"/>
                </a:lnTo>
                <a:lnTo>
                  <a:pt x="123" y="11"/>
                </a:lnTo>
                <a:lnTo>
                  <a:pt x="128" y="16"/>
                </a:lnTo>
                <a:lnTo>
                  <a:pt x="132" y="24"/>
                </a:lnTo>
                <a:lnTo>
                  <a:pt x="134" y="30"/>
                </a:lnTo>
                <a:lnTo>
                  <a:pt x="135" y="37"/>
                </a:lnTo>
                <a:lnTo>
                  <a:pt x="134" y="40"/>
                </a:lnTo>
                <a:lnTo>
                  <a:pt x="132" y="43"/>
                </a:lnTo>
                <a:lnTo>
                  <a:pt x="129" y="47"/>
                </a:lnTo>
                <a:lnTo>
                  <a:pt x="124" y="51"/>
                </a:lnTo>
                <a:lnTo>
                  <a:pt x="113" y="61"/>
                </a:lnTo>
                <a:lnTo>
                  <a:pt x="100" y="72"/>
                </a:lnTo>
                <a:lnTo>
                  <a:pt x="87" y="82"/>
                </a:lnTo>
                <a:lnTo>
                  <a:pt x="74" y="91"/>
                </a:lnTo>
                <a:lnTo>
                  <a:pt x="63" y="96"/>
                </a:lnTo>
                <a:lnTo>
                  <a:pt x="55" y="98"/>
                </a:lnTo>
                <a:lnTo>
                  <a:pt x="51" y="97"/>
                </a:lnTo>
                <a:lnTo>
                  <a:pt x="43" y="92"/>
                </a:lnTo>
                <a:lnTo>
                  <a:pt x="32" y="85"/>
                </a:lnTo>
                <a:lnTo>
                  <a:pt x="21" y="77"/>
                </a:lnTo>
                <a:lnTo>
                  <a:pt x="11" y="68"/>
                </a:lnTo>
                <a:lnTo>
                  <a:pt x="5" y="62"/>
                </a:lnTo>
                <a:lnTo>
                  <a:pt x="1" y="59"/>
                </a:lnTo>
                <a:lnTo>
                  <a:pt x="0" y="57"/>
                </a:lnTo>
                <a:lnTo>
                  <a:pt x="0" y="56"/>
                </a:lnTo>
                <a:lnTo>
                  <a:pt x="3" y="55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0" name="Freeform 507"/>
          <p:cNvSpPr>
            <a:spLocks/>
          </p:cNvSpPr>
          <p:nvPr>
            <p:custDataLst>
              <p:tags r:id="rId351"/>
            </p:custDataLst>
          </p:nvPr>
        </p:nvSpPr>
        <p:spPr bwMode="auto">
          <a:xfrm>
            <a:off x="4837113" y="3962400"/>
            <a:ext cx="69850" cy="241300"/>
          </a:xfrm>
          <a:custGeom>
            <a:avLst/>
            <a:gdLst>
              <a:gd name="T0" fmla="*/ 2147483647 w 166"/>
              <a:gd name="T1" fmla="*/ 2147483647 h 456"/>
              <a:gd name="T2" fmla="*/ 2147483647 w 166"/>
              <a:gd name="T3" fmla="*/ 2147483647 h 456"/>
              <a:gd name="T4" fmla="*/ 2147483647 w 166"/>
              <a:gd name="T5" fmla="*/ 2147483647 h 456"/>
              <a:gd name="T6" fmla="*/ 2147483647 w 166"/>
              <a:gd name="T7" fmla="*/ 2147483647 h 456"/>
              <a:gd name="T8" fmla="*/ 2147483647 w 166"/>
              <a:gd name="T9" fmla="*/ 2147483647 h 456"/>
              <a:gd name="T10" fmla="*/ 2147483647 w 166"/>
              <a:gd name="T11" fmla="*/ 2147483647 h 456"/>
              <a:gd name="T12" fmla="*/ 2147483647 w 166"/>
              <a:gd name="T13" fmla="*/ 2147483647 h 456"/>
              <a:gd name="T14" fmla="*/ 2147483647 w 166"/>
              <a:gd name="T15" fmla="*/ 2147483647 h 456"/>
              <a:gd name="T16" fmla="*/ 2147483647 w 166"/>
              <a:gd name="T17" fmla="*/ 2147483647 h 456"/>
              <a:gd name="T18" fmla="*/ 2147483647 w 166"/>
              <a:gd name="T19" fmla="*/ 2147483647 h 456"/>
              <a:gd name="T20" fmla="*/ 2147483647 w 166"/>
              <a:gd name="T21" fmla="*/ 2147483647 h 456"/>
              <a:gd name="T22" fmla="*/ 2147483647 w 166"/>
              <a:gd name="T23" fmla="*/ 2147483647 h 456"/>
              <a:gd name="T24" fmla="*/ 2147483647 w 166"/>
              <a:gd name="T25" fmla="*/ 2147483647 h 456"/>
              <a:gd name="T26" fmla="*/ 2147483647 w 166"/>
              <a:gd name="T27" fmla="*/ 2147483647 h 456"/>
              <a:gd name="T28" fmla="*/ 2147483647 w 166"/>
              <a:gd name="T29" fmla="*/ 2147483647 h 456"/>
              <a:gd name="T30" fmla="*/ 2147483647 w 166"/>
              <a:gd name="T31" fmla="*/ 2147483647 h 456"/>
              <a:gd name="T32" fmla="*/ 2147483647 w 166"/>
              <a:gd name="T33" fmla="*/ 2147483647 h 456"/>
              <a:gd name="T34" fmla="*/ 2147483647 w 166"/>
              <a:gd name="T35" fmla="*/ 2147483647 h 456"/>
              <a:gd name="T36" fmla="*/ 2147483647 w 166"/>
              <a:gd name="T37" fmla="*/ 2147483647 h 456"/>
              <a:gd name="T38" fmla="*/ 2147483647 w 166"/>
              <a:gd name="T39" fmla="*/ 2147483647 h 456"/>
              <a:gd name="T40" fmla="*/ 2147483647 w 166"/>
              <a:gd name="T41" fmla="*/ 2147483647 h 456"/>
              <a:gd name="T42" fmla="*/ 2147483647 w 166"/>
              <a:gd name="T43" fmla="*/ 2147483647 h 456"/>
              <a:gd name="T44" fmla="*/ 2147483647 w 166"/>
              <a:gd name="T45" fmla="*/ 2147483647 h 456"/>
              <a:gd name="T46" fmla="*/ 2147483647 w 166"/>
              <a:gd name="T47" fmla="*/ 2147483647 h 456"/>
              <a:gd name="T48" fmla="*/ 2147483647 w 166"/>
              <a:gd name="T49" fmla="*/ 2147483647 h 456"/>
              <a:gd name="T50" fmla="*/ 2147483647 w 166"/>
              <a:gd name="T51" fmla="*/ 2147483647 h 456"/>
              <a:gd name="T52" fmla="*/ 2147483647 w 166"/>
              <a:gd name="T53" fmla="*/ 2147483647 h 456"/>
              <a:gd name="T54" fmla="*/ 2147483647 w 166"/>
              <a:gd name="T55" fmla="*/ 2147483647 h 456"/>
              <a:gd name="T56" fmla="*/ 2147483647 w 166"/>
              <a:gd name="T57" fmla="*/ 2147483647 h 456"/>
              <a:gd name="T58" fmla="*/ 2147483647 w 166"/>
              <a:gd name="T59" fmla="*/ 2147483647 h 456"/>
              <a:gd name="T60" fmla="*/ 2147483647 w 166"/>
              <a:gd name="T61" fmla="*/ 2147483647 h 456"/>
              <a:gd name="T62" fmla="*/ 2147483647 w 166"/>
              <a:gd name="T63" fmla="*/ 2147483647 h 456"/>
              <a:gd name="T64" fmla="*/ 2147483647 w 166"/>
              <a:gd name="T65" fmla="*/ 2147483647 h 456"/>
              <a:gd name="T66" fmla="*/ 2147483647 w 166"/>
              <a:gd name="T67" fmla="*/ 2147483647 h 456"/>
              <a:gd name="T68" fmla="*/ 2147483647 w 166"/>
              <a:gd name="T69" fmla="*/ 2147483647 h 456"/>
              <a:gd name="T70" fmla="*/ 2147483647 w 166"/>
              <a:gd name="T71" fmla="*/ 2147483647 h 456"/>
              <a:gd name="T72" fmla="*/ 2147483647 w 166"/>
              <a:gd name="T73" fmla="*/ 2147483647 h 456"/>
              <a:gd name="T74" fmla="*/ 2147483647 w 166"/>
              <a:gd name="T75" fmla="*/ 2147483647 h 456"/>
              <a:gd name="T76" fmla="*/ 2147483647 w 166"/>
              <a:gd name="T77" fmla="*/ 2147483647 h 456"/>
              <a:gd name="T78" fmla="*/ 2147483647 w 166"/>
              <a:gd name="T79" fmla="*/ 2147483647 h 456"/>
              <a:gd name="T80" fmla="*/ 2147483647 w 166"/>
              <a:gd name="T81" fmla="*/ 2147483647 h 456"/>
              <a:gd name="T82" fmla="*/ 2147483647 w 166"/>
              <a:gd name="T83" fmla="*/ 2147483647 h 456"/>
              <a:gd name="T84" fmla="*/ 2147483647 w 166"/>
              <a:gd name="T85" fmla="*/ 2147483647 h 456"/>
              <a:gd name="T86" fmla="*/ 2147483647 w 166"/>
              <a:gd name="T87" fmla="*/ 2147483647 h 456"/>
              <a:gd name="T88" fmla="*/ 2147483647 w 166"/>
              <a:gd name="T89" fmla="*/ 2147483647 h 456"/>
              <a:gd name="T90" fmla="*/ 2147483647 w 166"/>
              <a:gd name="T91" fmla="*/ 2147483647 h 456"/>
              <a:gd name="T92" fmla="*/ 2147483647 w 166"/>
              <a:gd name="T93" fmla="*/ 2147483647 h 456"/>
              <a:gd name="T94" fmla="*/ 2147483647 w 166"/>
              <a:gd name="T95" fmla="*/ 2147483647 h 456"/>
              <a:gd name="T96" fmla="*/ 2147483647 w 166"/>
              <a:gd name="T97" fmla="*/ 2147483647 h 456"/>
              <a:gd name="T98" fmla="*/ 2147483647 w 166"/>
              <a:gd name="T99" fmla="*/ 2147483647 h 456"/>
              <a:gd name="T100" fmla="*/ 2147483647 w 166"/>
              <a:gd name="T101" fmla="*/ 2147483647 h 45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6"/>
              <a:gd name="T154" fmla="*/ 0 h 456"/>
              <a:gd name="T155" fmla="*/ 166 w 166"/>
              <a:gd name="T156" fmla="*/ 456 h 45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6" h="456">
                <a:moveTo>
                  <a:pt x="7" y="277"/>
                </a:moveTo>
                <a:lnTo>
                  <a:pt x="10" y="282"/>
                </a:lnTo>
                <a:lnTo>
                  <a:pt x="14" y="287"/>
                </a:lnTo>
                <a:lnTo>
                  <a:pt x="19" y="290"/>
                </a:lnTo>
                <a:lnTo>
                  <a:pt x="25" y="294"/>
                </a:lnTo>
                <a:lnTo>
                  <a:pt x="37" y="300"/>
                </a:lnTo>
                <a:lnTo>
                  <a:pt x="52" y="304"/>
                </a:lnTo>
                <a:lnTo>
                  <a:pt x="58" y="306"/>
                </a:lnTo>
                <a:lnTo>
                  <a:pt x="65" y="309"/>
                </a:lnTo>
                <a:lnTo>
                  <a:pt x="70" y="312"/>
                </a:lnTo>
                <a:lnTo>
                  <a:pt x="76" y="316"/>
                </a:lnTo>
                <a:lnTo>
                  <a:pt x="80" y="320"/>
                </a:lnTo>
                <a:lnTo>
                  <a:pt x="84" y="325"/>
                </a:lnTo>
                <a:lnTo>
                  <a:pt x="86" y="331"/>
                </a:lnTo>
                <a:lnTo>
                  <a:pt x="87" y="339"/>
                </a:lnTo>
                <a:lnTo>
                  <a:pt x="86" y="347"/>
                </a:lnTo>
                <a:lnTo>
                  <a:pt x="82" y="356"/>
                </a:lnTo>
                <a:lnTo>
                  <a:pt x="78" y="363"/>
                </a:lnTo>
                <a:lnTo>
                  <a:pt x="74" y="369"/>
                </a:lnTo>
                <a:lnTo>
                  <a:pt x="68" y="375"/>
                </a:lnTo>
                <a:lnTo>
                  <a:pt x="64" y="381"/>
                </a:lnTo>
                <a:lnTo>
                  <a:pt x="62" y="388"/>
                </a:lnTo>
                <a:lnTo>
                  <a:pt x="60" y="394"/>
                </a:lnTo>
                <a:lnTo>
                  <a:pt x="60" y="400"/>
                </a:lnTo>
                <a:lnTo>
                  <a:pt x="62" y="405"/>
                </a:lnTo>
                <a:lnTo>
                  <a:pt x="64" y="411"/>
                </a:lnTo>
                <a:lnTo>
                  <a:pt x="67" y="416"/>
                </a:lnTo>
                <a:lnTo>
                  <a:pt x="76" y="424"/>
                </a:lnTo>
                <a:lnTo>
                  <a:pt x="85" y="432"/>
                </a:lnTo>
                <a:lnTo>
                  <a:pt x="104" y="445"/>
                </a:lnTo>
                <a:lnTo>
                  <a:pt x="120" y="456"/>
                </a:lnTo>
                <a:lnTo>
                  <a:pt x="120" y="443"/>
                </a:lnTo>
                <a:lnTo>
                  <a:pt x="120" y="432"/>
                </a:lnTo>
                <a:lnTo>
                  <a:pt x="120" y="423"/>
                </a:lnTo>
                <a:lnTo>
                  <a:pt x="120" y="413"/>
                </a:lnTo>
                <a:lnTo>
                  <a:pt x="131" y="413"/>
                </a:lnTo>
                <a:lnTo>
                  <a:pt x="141" y="410"/>
                </a:lnTo>
                <a:lnTo>
                  <a:pt x="145" y="407"/>
                </a:lnTo>
                <a:lnTo>
                  <a:pt x="149" y="405"/>
                </a:lnTo>
                <a:lnTo>
                  <a:pt x="153" y="402"/>
                </a:lnTo>
                <a:lnTo>
                  <a:pt x="155" y="399"/>
                </a:lnTo>
                <a:lnTo>
                  <a:pt x="160" y="393"/>
                </a:lnTo>
                <a:lnTo>
                  <a:pt x="164" y="384"/>
                </a:lnTo>
                <a:lnTo>
                  <a:pt x="166" y="375"/>
                </a:lnTo>
                <a:lnTo>
                  <a:pt x="166" y="364"/>
                </a:lnTo>
                <a:lnTo>
                  <a:pt x="165" y="350"/>
                </a:lnTo>
                <a:lnTo>
                  <a:pt x="163" y="339"/>
                </a:lnTo>
                <a:lnTo>
                  <a:pt x="158" y="328"/>
                </a:lnTo>
                <a:lnTo>
                  <a:pt x="153" y="318"/>
                </a:lnTo>
                <a:lnTo>
                  <a:pt x="148" y="307"/>
                </a:lnTo>
                <a:lnTo>
                  <a:pt x="144" y="296"/>
                </a:lnTo>
                <a:lnTo>
                  <a:pt x="141" y="284"/>
                </a:lnTo>
                <a:lnTo>
                  <a:pt x="140" y="271"/>
                </a:lnTo>
                <a:lnTo>
                  <a:pt x="135" y="269"/>
                </a:lnTo>
                <a:lnTo>
                  <a:pt x="127" y="261"/>
                </a:lnTo>
                <a:lnTo>
                  <a:pt x="118" y="251"/>
                </a:lnTo>
                <a:lnTo>
                  <a:pt x="108" y="238"/>
                </a:lnTo>
                <a:lnTo>
                  <a:pt x="97" y="224"/>
                </a:lnTo>
                <a:lnTo>
                  <a:pt x="88" y="211"/>
                </a:lnTo>
                <a:lnTo>
                  <a:pt x="85" y="206"/>
                </a:lnTo>
                <a:lnTo>
                  <a:pt x="82" y="200"/>
                </a:lnTo>
                <a:lnTo>
                  <a:pt x="80" y="195"/>
                </a:lnTo>
                <a:lnTo>
                  <a:pt x="80" y="192"/>
                </a:lnTo>
                <a:lnTo>
                  <a:pt x="81" y="177"/>
                </a:lnTo>
                <a:lnTo>
                  <a:pt x="85" y="157"/>
                </a:lnTo>
                <a:lnTo>
                  <a:pt x="88" y="147"/>
                </a:lnTo>
                <a:lnTo>
                  <a:pt x="91" y="138"/>
                </a:lnTo>
                <a:lnTo>
                  <a:pt x="96" y="129"/>
                </a:lnTo>
                <a:lnTo>
                  <a:pt x="100" y="123"/>
                </a:lnTo>
                <a:lnTo>
                  <a:pt x="98" y="113"/>
                </a:lnTo>
                <a:lnTo>
                  <a:pt x="96" y="99"/>
                </a:lnTo>
                <a:lnTo>
                  <a:pt x="95" y="82"/>
                </a:lnTo>
                <a:lnTo>
                  <a:pt x="93" y="63"/>
                </a:lnTo>
                <a:lnTo>
                  <a:pt x="92" y="45"/>
                </a:lnTo>
                <a:lnTo>
                  <a:pt x="90" y="30"/>
                </a:lnTo>
                <a:lnTo>
                  <a:pt x="89" y="18"/>
                </a:lnTo>
                <a:lnTo>
                  <a:pt x="87" y="12"/>
                </a:lnTo>
                <a:lnTo>
                  <a:pt x="71" y="8"/>
                </a:lnTo>
                <a:lnTo>
                  <a:pt x="54" y="6"/>
                </a:lnTo>
                <a:lnTo>
                  <a:pt x="33" y="4"/>
                </a:lnTo>
                <a:lnTo>
                  <a:pt x="7" y="0"/>
                </a:lnTo>
                <a:lnTo>
                  <a:pt x="12" y="10"/>
                </a:lnTo>
                <a:lnTo>
                  <a:pt x="19" y="21"/>
                </a:lnTo>
                <a:lnTo>
                  <a:pt x="22" y="25"/>
                </a:lnTo>
                <a:lnTo>
                  <a:pt x="28" y="28"/>
                </a:lnTo>
                <a:lnTo>
                  <a:pt x="33" y="30"/>
                </a:lnTo>
                <a:lnTo>
                  <a:pt x="40" y="31"/>
                </a:lnTo>
                <a:lnTo>
                  <a:pt x="40" y="44"/>
                </a:lnTo>
                <a:lnTo>
                  <a:pt x="40" y="55"/>
                </a:lnTo>
                <a:lnTo>
                  <a:pt x="40" y="64"/>
                </a:lnTo>
                <a:lnTo>
                  <a:pt x="40" y="74"/>
                </a:lnTo>
                <a:lnTo>
                  <a:pt x="40" y="78"/>
                </a:lnTo>
                <a:lnTo>
                  <a:pt x="39" y="81"/>
                </a:lnTo>
                <a:lnTo>
                  <a:pt x="36" y="85"/>
                </a:lnTo>
                <a:lnTo>
                  <a:pt x="35" y="88"/>
                </a:lnTo>
                <a:lnTo>
                  <a:pt x="29" y="95"/>
                </a:lnTo>
                <a:lnTo>
                  <a:pt x="22" y="102"/>
                </a:lnTo>
                <a:lnTo>
                  <a:pt x="15" y="109"/>
                </a:lnTo>
                <a:lnTo>
                  <a:pt x="9" y="115"/>
                </a:lnTo>
                <a:lnTo>
                  <a:pt x="3" y="122"/>
                </a:lnTo>
                <a:lnTo>
                  <a:pt x="0" y="129"/>
                </a:lnTo>
                <a:lnTo>
                  <a:pt x="7" y="277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1" name="Freeform 508"/>
          <p:cNvSpPr>
            <a:spLocks/>
          </p:cNvSpPr>
          <p:nvPr>
            <p:custDataLst>
              <p:tags r:id="rId352"/>
            </p:custDataLst>
          </p:nvPr>
        </p:nvSpPr>
        <p:spPr bwMode="auto">
          <a:xfrm>
            <a:off x="4648200" y="4154488"/>
            <a:ext cx="188913" cy="217487"/>
          </a:xfrm>
          <a:custGeom>
            <a:avLst/>
            <a:gdLst>
              <a:gd name="T0" fmla="*/ 2147483647 w 438"/>
              <a:gd name="T1" fmla="*/ 2147483647 h 406"/>
              <a:gd name="T2" fmla="*/ 2147483647 w 438"/>
              <a:gd name="T3" fmla="*/ 2147483647 h 406"/>
              <a:gd name="T4" fmla="*/ 2147483647 w 438"/>
              <a:gd name="T5" fmla="*/ 2147483647 h 406"/>
              <a:gd name="T6" fmla="*/ 2147483647 w 438"/>
              <a:gd name="T7" fmla="*/ 2147483647 h 406"/>
              <a:gd name="T8" fmla="*/ 2147483647 w 438"/>
              <a:gd name="T9" fmla="*/ 2147483647 h 406"/>
              <a:gd name="T10" fmla="*/ 2147483647 w 438"/>
              <a:gd name="T11" fmla="*/ 2147483647 h 406"/>
              <a:gd name="T12" fmla="*/ 2147483647 w 438"/>
              <a:gd name="T13" fmla="*/ 2147483647 h 406"/>
              <a:gd name="T14" fmla="*/ 2147483647 w 438"/>
              <a:gd name="T15" fmla="*/ 2147483647 h 406"/>
              <a:gd name="T16" fmla="*/ 2147483647 w 438"/>
              <a:gd name="T17" fmla="*/ 2147483647 h 406"/>
              <a:gd name="T18" fmla="*/ 2147483647 w 438"/>
              <a:gd name="T19" fmla="*/ 2147483647 h 406"/>
              <a:gd name="T20" fmla="*/ 2147483647 w 438"/>
              <a:gd name="T21" fmla="*/ 2147483647 h 406"/>
              <a:gd name="T22" fmla="*/ 2147483647 w 438"/>
              <a:gd name="T23" fmla="*/ 2147483647 h 406"/>
              <a:gd name="T24" fmla="*/ 2147483647 w 438"/>
              <a:gd name="T25" fmla="*/ 2147483647 h 406"/>
              <a:gd name="T26" fmla="*/ 2147483647 w 438"/>
              <a:gd name="T27" fmla="*/ 2147483647 h 406"/>
              <a:gd name="T28" fmla="*/ 2147483647 w 438"/>
              <a:gd name="T29" fmla="*/ 2147483647 h 406"/>
              <a:gd name="T30" fmla="*/ 2147483647 w 438"/>
              <a:gd name="T31" fmla="*/ 2147483647 h 406"/>
              <a:gd name="T32" fmla="*/ 2147483647 w 438"/>
              <a:gd name="T33" fmla="*/ 2147483647 h 406"/>
              <a:gd name="T34" fmla="*/ 2147483647 w 438"/>
              <a:gd name="T35" fmla="*/ 2147483647 h 406"/>
              <a:gd name="T36" fmla="*/ 2147483647 w 438"/>
              <a:gd name="T37" fmla="*/ 2147483647 h 406"/>
              <a:gd name="T38" fmla="*/ 2147483647 w 438"/>
              <a:gd name="T39" fmla="*/ 2147483647 h 406"/>
              <a:gd name="T40" fmla="*/ 2147483647 w 438"/>
              <a:gd name="T41" fmla="*/ 2147483647 h 406"/>
              <a:gd name="T42" fmla="*/ 2147483647 w 438"/>
              <a:gd name="T43" fmla="*/ 2147483647 h 406"/>
              <a:gd name="T44" fmla="*/ 2147483647 w 438"/>
              <a:gd name="T45" fmla="*/ 2147483647 h 406"/>
              <a:gd name="T46" fmla="*/ 2147483647 w 438"/>
              <a:gd name="T47" fmla="*/ 2147483647 h 406"/>
              <a:gd name="T48" fmla="*/ 2147483647 w 438"/>
              <a:gd name="T49" fmla="*/ 2147483647 h 406"/>
              <a:gd name="T50" fmla="*/ 2147483647 w 438"/>
              <a:gd name="T51" fmla="*/ 2147483647 h 406"/>
              <a:gd name="T52" fmla="*/ 2147483647 w 438"/>
              <a:gd name="T53" fmla="*/ 2147483647 h 406"/>
              <a:gd name="T54" fmla="*/ 2147483647 w 438"/>
              <a:gd name="T55" fmla="*/ 2147483647 h 406"/>
              <a:gd name="T56" fmla="*/ 2147483647 w 438"/>
              <a:gd name="T57" fmla="*/ 2147483647 h 406"/>
              <a:gd name="T58" fmla="*/ 2147483647 w 438"/>
              <a:gd name="T59" fmla="*/ 2147483647 h 406"/>
              <a:gd name="T60" fmla="*/ 2147483647 w 438"/>
              <a:gd name="T61" fmla="*/ 2147483647 h 406"/>
              <a:gd name="T62" fmla="*/ 2147483647 w 438"/>
              <a:gd name="T63" fmla="*/ 2147483647 h 406"/>
              <a:gd name="T64" fmla="*/ 0 w 438"/>
              <a:gd name="T65" fmla="*/ 2147483647 h 406"/>
              <a:gd name="T66" fmla="*/ 2147483647 w 438"/>
              <a:gd name="T67" fmla="*/ 2147483647 h 406"/>
              <a:gd name="T68" fmla="*/ 2147483647 w 438"/>
              <a:gd name="T69" fmla="*/ 2147483647 h 406"/>
              <a:gd name="T70" fmla="*/ 2147483647 w 438"/>
              <a:gd name="T71" fmla="*/ 2147483647 h 406"/>
              <a:gd name="T72" fmla="*/ 2147483647 w 438"/>
              <a:gd name="T73" fmla="*/ 2147483647 h 406"/>
              <a:gd name="T74" fmla="*/ 2147483647 w 438"/>
              <a:gd name="T75" fmla="*/ 2147483647 h 406"/>
              <a:gd name="T76" fmla="*/ 2147483647 w 438"/>
              <a:gd name="T77" fmla="*/ 2147483647 h 406"/>
              <a:gd name="T78" fmla="*/ 2147483647 w 438"/>
              <a:gd name="T79" fmla="*/ 2147483647 h 406"/>
              <a:gd name="T80" fmla="*/ 2147483647 w 438"/>
              <a:gd name="T81" fmla="*/ 2147483647 h 406"/>
              <a:gd name="T82" fmla="*/ 2147483647 w 438"/>
              <a:gd name="T83" fmla="*/ 2147483647 h 406"/>
              <a:gd name="T84" fmla="*/ 2147483647 w 438"/>
              <a:gd name="T85" fmla="*/ 2147483647 h 406"/>
              <a:gd name="T86" fmla="*/ 2147483647 w 438"/>
              <a:gd name="T87" fmla="*/ 2147483647 h 406"/>
              <a:gd name="T88" fmla="*/ 2147483647 w 438"/>
              <a:gd name="T89" fmla="*/ 2147483647 h 406"/>
              <a:gd name="T90" fmla="*/ 2147483647 w 438"/>
              <a:gd name="T91" fmla="*/ 2147483647 h 406"/>
              <a:gd name="T92" fmla="*/ 2147483647 w 438"/>
              <a:gd name="T93" fmla="*/ 2147483647 h 406"/>
              <a:gd name="T94" fmla="*/ 2147483647 w 438"/>
              <a:gd name="T95" fmla="*/ 2147483647 h 406"/>
              <a:gd name="T96" fmla="*/ 2147483647 w 438"/>
              <a:gd name="T97" fmla="*/ 2147483647 h 406"/>
              <a:gd name="T98" fmla="*/ 2147483647 w 438"/>
              <a:gd name="T99" fmla="*/ 2147483647 h 406"/>
              <a:gd name="T100" fmla="*/ 2147483647 w 438"/>
              <a:gd name="T101" fmla="*/ 2147483647 h 406"/>
              <a:gd name="T102" fmla="*/ 2147483647 w 438"/>
              <a:gd name="T103" fmla="*/ 2147483647 h 406"/>
              <a:gd name="T104" fmla="*/ 2147483647 w 438"/>
              <a:gd name="T105" fmla="*/ 2147483647 h 406"/>
              <a:gd name="T106" fmla="*/ 2147483647 w 438"/>
              <a:gd name="T107" fmla="*/ 2147483647 h 406"/>
              <a:gd name="T108" fmla="*/ 2147483647 w 438"/>
              <a:gd name="T109" fmla="*/ 2147483647 h 40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38"/>
              <a:gd name="T166" fmla="*/ 0 h 406"/>
              <a:gd name="T167" fmla="*/ 438 w 438"/>
              <a:gd name="T168" fmla="*/ 406 h 40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38" h="406">
                <a:moveTo>
                  <a:pt x="272" y="0"/>
                </a:moveTo>
                <a:lnTo>
                  <a:pt x="284" y="8"/>
                </a:lnTo>
                <a:lnTo>
                  <a:pt x="301" y="17"/>
                </a:lnTo>
                <a:lnTo>
                  <a:pt x="320" y="27"/>
                </a:lnTo>
                <a:lnTo>
                  <a:pt x="341" y="37"/>
                </a:lnTo>
                <a:lnTo>
                  <a:pt x="363" y="47"/>
                </a:lnTo>
                <a:lnTo>
                  <a:pt x="385" y="55"/>
                </a:lnTo>
                <a:lnTo>
                  <a:pt x="395" y="58"/>
                </a:lnTo>
                <a:lnTo>
                  <a:pt x="406" y="60"/>
                </a:lnTo>
                <a:lnTo>
                  <a:pt x="416" y="61"/>
                </a:lnTo>
                <a:lnTo>
                  <a:pt x="425" y="61"/>
                </a:lnTo>
                <a:lnTo>
                  <a:pt x="425" y="81"/>
                </a:lnTo>
                <a:lnTo>
                  <a:pt x="427" y="101"/>
                </a:lnTo>
                <a:lnTo>
                  <a:pt x="429" y="120"/>
                </a:lnTo>
                <a:lnTo>
                  <a:pt x="432" y="138"/>
                </a:lnTo>
                <a:lnTo>
                  <a:pt x="434" y="157"/>
                </a:lnTo>
                <a:lnTo>
                  <a:pt x="436" y="176"/>
                </a:lnTo>
                <a:lnTo>
                  <a:pt x="438" y="195"/>
                </a:lnTo>
                <a:lnTo>
                  <a:pt x="438" y="216"/>
                </a:lnTo>
                <a:lnTo>
                  <a:pt x="438" y="223"/>
                </a:lnTo>
                <a:lnTo>
                  <a:pt x="436" y="230"/>
                </a:lnTo>
                <a:lnTo>
                  <a:pt x="435" y="237"/>
                </a:lnTo>
                <a:lnTo>
                  <a:pt x="432" y="245"/>
                </a:lnTo>
                <a:lnTo>
                  <a:pt x="425" y="259"/>
                </a:lnTo>
                <a:lnTo>
                  <a:pt x="416" y="274"/>
                </a:lnTo>
                <a:lnTo>
                  <a:pt x="407" y="287"/>
                </a:lnTo>
                <a:lnTo>
                  <a:pt x="399" y="298"/>
                </a:lnTo>
                <a:lnTo>
                  <a:pt x="391" y="307"/>
                </a:lnTo>
                <a:lnTo>
                  <a:pt x="385" y="314"/>
                </a:lnTo>
                <a:lnTo>
                  <a:pt x="381" y="320"/>
                </a:lnTo>
                <a:lnTo>
                  <a:pt x="378" y="326"/>
                </a:lnTo>
                <a:lnTo>
                  <a:pt x="374" y="332"/>
                </a:lnTo>
                <a:lnTo>
                  <a:pt x="373" y="339"/>
                </a:lnTo>
                <a:lnTo>
                  <a:pt x="372" y="352"/>
                </a:lnTo>
                <a:lnTo>
                  <a:pt x="372" y="363"/>
                </a:lnTo>
                <a:lnTo>
                  <a:pt x="359" y="372"/>
                </a:lnTo>
                <a:lnTo>
                  <a:pt x="339" y="387"/>
                </a:lnTo>
                <a:lnTo>
                  <a:pt x="321" y="401"/>
                </a:lnTo>
                <a:lnTo>
                  <a:pt x="312" y="406"/>
                </a:lnTo>
                <a:lnTo>
                  <a:pt x="205" y="388"/>
                </a:lnTo>
                <a:lnTo>
                  <a:pt x="192" y="382"/>
                </a:lnTo>
                <a:lnTo>
                  <a:pt x="182" y="379"/>
                </a:lnTo>
                <a:lnTo>
                  <a:pt x="172" y="376"/>
                </a:lnTo>
                <a:lnTo>
                  <a:pt x="165" y="370"/>
                </a:lnTo>
                <a:lnTo>
                  <a:pt x="157" y="365"/>
                </a:lnTo>
                <a:lnTo>
                  <a:pt x="150" y="359"/>
                </a:lnTo>
                <a:lnTo>
                  <a:pt x="145" y="353"/>
                </a:lnTo>
                <a:lnTo>
                  <a:pt x="139" y="346"/>
                </a:lnTo>
                <a:lnTo>
                  <a:pt x="134" y="338"/>
                </a:lnTo>
                <a:lnTo>
                  <a:pt x="124" y="322"/>
                </a:lnTo>
                <a:lnTo>
                  <a:pt x="114" y="304"/>
                </a:lnTo>
                <a:lnTo>
                  <a:pt x="108" y="296"/>
                </a:lnTo>
                <a:lnTo>
                  <a:pt x="101" y="288"/>
                </a:lnTo>
                <a:lnTo>
                  <a:pt x="94" y="279"/>
                </a:lnTo>
                <a:lnTo>
                  <a:pt x="86" y="271"/>
                </a:lnTo>
                <a:lnTo>
                  <a:pt x="72" y="259"/>
                </a:lnTo>
                <a:lnTo>
                  <a:pt x="58" y="247"/>
                </a:lnTo>
                <a:lnTo>
                  <a:pt x="44" y="234"/>
                </a:lnTo>
                <a:lnTo>
                  <a:pt x="31" y="220"/>
                </a:lnTo>
                <a:lnTo>
                  <a:pt x="24" y="213"/>
                </a:lnTo>
                <a:lnTo>
                  <a:pt x="19" y="204"/>
                </a:lnTo>
                <a:lnTo>
                  <a:pt x="13" y="195"/>
                </a:lnTo>
                <a:lnTo>
                  <a:pt x="9" y="186"/>
                </a:lnTo>
                <a:lnTo>
                  <a:pt x="4" y="176"/>
                </a:lnTo>
                <a:lnTo>
                  <a:pt x="2" y="166"/>
                </a:lnTo>
                <a:lnTo>
                  <a:pt x="0" y="154"/>
                </a:lnTo>
                <a:lnTo>
                  <a:pt x="0" y="141"/>
                </a:lnTo>
                <a:lnTo>
                  <a:pt x="18" y="141"/>
                </a:lnTo>
                <a:lnTo>
                  <a:pt x="31" y="141"/>
                </a:lnTo>
                <a:lnTo>
                  <a:pt x="40" y="141"/>
                </a:lnTo>
                <a:lnTo>
                  <a:pt x="46" y="141"/>
                </a:lnTo>
                <a:lnTo>
                  <a:pt x="53" y="141"/>
                </a:lnTo>
                <a:lnTo>
                  <a:pt x="58" y="140"/>
                </a:lnTo>
                <a:lnTo>
                  <a:pt x="63" y="138"/>
                </a:lnTo>
                <a:lnTo>
                  <a:pt x="68" y="136"/>
                </a:lnTo>
                <a:lnTo>
                  <a:pt x="77" y="131"/>
                </a:lnTo>
                <a:lnTo>
                  <a:pt x="85" y="124"/>
                </a:lnTo>
                <a:lnTo>
                  <a:pt x="99" y="108"/>
                </a:lnTo>
                <a:lnTo>
                  <a:pt x="113" y="92"/>
                </a:lnTo>
                <a:lnTo>
                  <a:pt x="117" y="87"/>
                </a:lnTo>
                <a:lnTo>
                  <a:pt x="124" y="83"/>
                </a:lnTo>
                <a:lnTo>
                  <a:pt x="130" y="80"/>
                </a:lnTo>
                <a:lnTo>
                  <a:pt x="136" y="77"/>
                </a:lnTo>
                <a:lnTo>
                  <a:pt x="150" y="71"/>
                </a:lnTo>
                <a:lnTo>
                  <a:pt x="165" y="65"/>
                </a:lnTo>
                <a:lnTo>
                  <a:pt x="179" y="60"/>
                </a:lnTo>
                <a:lnTo>
                  <a:pt x="192" y="55"/>
                </a:lnTo>
                <a:lnTo>
                  <a:pt x="203" y="50"/>
                </a:lnTo>
                <a:lnTo>
                  <a:pt x="212" y="43"/>
                </a:lnTo>
                <a:lnTo>
                  <a:pt x="211" y="43"/>
                </a:lnTo>
                <a:lnTo>
                  <a:pt x="210" y="41"/>
                </a:lnTo>
                <a:lnTo>
                  <a:pt x="210" y="38"/>
                </a:lnTo>
                <a:lnTo>
                  <a:pt x="210" y="36"/>
                </a:lnTo>
                <a:lnTo>
                  <a:pt x="211" y="30"/>
                </a:lnTo>
                <a:lnTo>
                  <a:pt x="212" y="24"/>
                </a:lnTo>
                <a:lnTo>
                  <a:pt x="213" y="17"/>
                </a:lnTo>
                <a:lnTo>
                  <a:pt x="214" y="14"/>
                </a:lnTo>
                <a:lnTo>
                  <a:pt x="217" y="12"/>
                </a:lnTo>
                <a:lnTo>
                  <a:pt x="221" y="12"/>
                </a:lnTo>
                <a:lnTo>
                  <a:pt x="225" y="12"/>
                </a:lnTo>
                <a:lnTo>
                  <a:pt x="229" y="11"/>
                </a:lnTo>
                <a:lnTo>
                  <a:pt x="232" y="9"/>
                </a:lnTo>
                <a:lnTo>
                  <a:pt x="234" y="7"/>
                </a:lnTo>
                <a:lnTo>
                  <a:pt x="236" y="4"/>
                </a:lnTo>
                <a:lnTo>
                  <a:pt x="239" y="0"/>
                </a:lnTo>
                <a:lnTo>
                  <a:pt x="244" y="2"/>
                </a:lnTo>
                <a:lnTo>
                  <a:pt x="248" y="3"/>
                </a:lnTo>
                <a:lnTo>
                  <a:pt x="251" y="3"/>
                </a:lnTo>
                <a:lnTo>
                  <a:pt x="256" y="2"/>
                </a:lnTo>
                <a:lnTo>
                  <a:pt x="264" y="1"/>
                </a:lnTo>
                <a:lnTo>
                  <a:pt x="272" y="0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2" name="Freeform 509"/>
          <p:cNvSpPr>
            <a:spLocks/>
          </p:cNvSpPr>
          <p:nvPr>
            <p:custDataLst>
              <p:tags r:id="rId353"/>
            </p:custDataLst>
          </p:nvPr>
        </p:nvSpPr>
        <p:spPr bwMode="auto">
          <a:xfrm>
            <a:off x="4560888" y="3930650"/>
            <a:ext cx="293687" cy="300038"/>
          </a:xfrm>
          <a:custGeom>
            <a:avLst/>
            <a:gdLst>
              <a:gd name="T0" fmla="*/ 2147483647 w 678"/>
              <a:gd name="T1" fmla="*/ 2147483647 h 574"/>
              <a:gd name="T2" fmla="*/ 2147483647 w 678"/>
              <a:gd name="T3" fmla="*/ 2147483647 h 574"/>
              <a:gd name="T4" fmla="*/ 2147483647 w 678"/>
              <a:gd name="T5" fmla="*/ 2147483647 h 574"/>
              <a:gd name="T6" fmla="*/ 2147483647 w 678"/>
              <a:gd name="T7" fmla="*/ 2147483647 h 574"/>
              <a:gd name="T8" fmla="*/ 2147483647 w 678"/>
              <a:gd name="T9" fmla="*/ 2147483647 h 574"/>
              <a:gd name="T10" fmla="*/ 2147483647 w 678"/>
              <a:gd name="T11" fmla="*/ 2147483647 h 574"/>
              <a:gd name="T12" fmla="*/ 2147483647 w 678"/>
              <a:gd name="T13" fmla="*/ 2147483647 h 574"/>
              <a:gd name="T14" fmla="*/ 2147483647 w 678"/>
              <a:gd name="T15" fmla="*/ 2147483647 h 574"/>
              <a:gd name="T16" fmla="*/ 2147483647 w 678"/>
              <a:gd name="T17" fmla="*/ 2147483647 h 574"/>
              <a:gd name="T18" fmla="*/ 2147483647 w 678"/>
              <a:gd name="T19" fmla="*/ 2147483647 h 574"/>
              <a:gd name="T20" fmla="*/ 2147483647 w 678"/>
              <a:gd name="T21" fmla="*/ 2147483647 h 574"/>
              <a:gd name="T22" fmla="*/ 2147483647 w 678"/>
              <a:gd name="T23" fmla="*/ 2147483647 h 574"/>
              <a:gd name="T24" fmla="*/ 2147483647 w 678"/>
              <a:gd name="T25" fmla="*/ 2147483647 h 574"/>
              <a:gd name="T26" fmla="*/ 2147483647 w 678"/>
              <a:gd name="T27" fmla="*/ 2147483647 h 574"/>
              <a:gd name="T28" fmla="*/ 2147483647 w 678"/>
              <a:gd name="T29" fmla="*/ 2147483647 h 574"/>
              <a:gd name="T30" fmla="*/ 2147483647 w 678"/>
              <a:gd name="T31" fmla="*/ 2147483647 h 574"/>
              <a:gd name="T32" fmla="*/ 2147483647 w 678"/>
              <a:gd name="T33" fmla="*/ 2147483647 h 574"/>
              <a:gd name="T34" fmla="*/ 2147483647 w 678"/>
              <a:gd name="T35" fmla="*/ 2147483647 h 574"/>
              <a:gd name="T36" fmla="*/ 2147483647 w 678"/>
              <a:gd name="T37" fmla="*/ 2147483647 h 574"/>
              <a:gd name="T38" fmla="*/ 2147483647 w 678"/>
              <a:gd name="T39" fmla="*/ 2147483647 h 574"/>
              <a:gd name="T40" fmla="*/ 2147483647 w 678"/>
              <a:gd name="T41" fmla="*/ 2147483647 h 574"/>
              <a:gd name="T42" fmla="*/ 2147483647 w 678"/>
              <a:gd name="T43" fmla="*/ 2147483647 h 574"/>
              <a:gd name="T44" fmla="*/ 2147483647 w 678"/>
              <a:gd name="T45" fmla="*/ 2147483647 h 574"/>
              <a:gd name="T46" fmla="*/ 2147483647 w 678"/>
              <a:gd name="T47" fmla="*/ 2147483647 h 574"/>
              <a:gd name="T48" fmla="*/ 2147483647 w 678"/>
              <a:gd name="T49" fmla="*/ 2147483647 h 574"/>
              <a:gd name="T50" fmla="*/ 2147483647 w 678"/>
              <a:gd name="T51" fmla="*/ 2147483647 h 574"/>
              <a:gd name="T52" fmla="*/ 2147483647 w 678"/>
              <a:gd name="T53" fmla="*/ 2147483647 h 574"/>
              <a:gd name="T54" fmla="*/ 2147483647 w 678"/>
              <a:gd name="T55" fmla="*/ 2147483647 h 574"/>
              <a:gd name="T56" fmla="*/ 2147483647 w 678"/>
              <a:gd name="T57" fmla="*/ 2147483647 h 574"/>
              <a:gd name="T58" fmla="*/ 2147483647 w 678"/>
              <a:gd name="T59" fmla="*/ 2147483647 h 574"/>
              <a:gd name="T60" fmla="*/ 2147483647 w 678"/>
              <a:gd name="T61" fmla="*/ 2147483647 h 574"/>
              <a:gd name="T62" fmla="*/ 2147483647 w 678"/>
              <a:gd name="T63" fmla="*/ 2147483647 h 574"/>
              <a:gd name="T64" fmla="*/ 0 w 678"/>
              <a:gd name="T65" fmla="*/ 2147483647 h 574"/>
              <a:gd name="T66" fmla="*/ 2147483647 w 678"/>
              <a:gd name="T67" fmla="*/ 2147483647 h 574"/>
              <a:gd name="T68" fmla="*/ 2147483647 w 678"/>
              <a:gd name="T69" fmla="*/ 2147483647 h 574"/>
              <a:gd name="T70" fmla="*/ 2147483647 w 678"/>
              <a:gd name="T71" fmla="*/ 2147483647 h 574"/>
              <a:gd name="T72" fmla="*/ 2147483647 w 678"/>
              <a:gd name="T73" fmla="*/ 2147483647 h 574"/>
              <a:gd name="T74" fmla="*/ 2147483647 w 678"/>
              <a:gd name="T75" fmla="*/ 2147483647 h 574"/>
              <a:gd name="T76" fmla="*/ 2147483647 w 678"/>
              <a:gd name="T77" fmla="*/ 2147483647 h 574"/>
              <a:gd name="T78" fmla="*/ 2147483647 w 678"/>
              <a:gd name="T79" fmla="*/ 2147483647 h 574"/>
              <a:gd name="T80" fmla="*/ 2147483647 w 678"/>
              <a:gd name="T81" fmla="*/ 2147483647 h 574"/>
              <a:gd name="T82" fmla="*/ 2147483647 w 678"/>
              <a:gd name="T83" fmla="*/ 2147483647 h 574"/>
              <a:gd name="T84" fmla="*/ 2147483647 w 678"/>
              <a:gd name="T85" fmla="*/ 2147483647 h 574"/>
              <a:gd name="T86" fmla="*/ 2147483647 w 678"/>
              <a:gd name="T87" fmla="*/ 2147483647 h 574"/>
              <a:gd name="T88" fmla="*/ 2147483647 w 678"/>
              <a:gd name="T89" fmla="*/ 2147483647 h 574"/>
              <a:gd name="T90" fmla="*/ 2147483647 w 678"/>
              <a:gd name="T91" fmla="*/ 2147483647 h 574"/>
              <a:gd name="T92" fmla="*/ 2147483647 w 678"/>
              <a:gd name="T93" fmla="*/ 2147483647 h 574"/>
              <a:gd name="T94" fmla="*/ 2147483647 w 678"/>
              <a:gd name="T95" fmla="*/ 2147483647 h 574"/>
              <a:gd name="T96" fmla="*/ 2147483647 w 678"/>
              <a:gd name="T97" fmla="*/ 2147483647 h 574"/>
              <a:gd name="T98" fmla="*/ 2147483647 w 678"/>
              <a:gd name="T99" fmla="*/ 2147483647 h 574"/>
              <a:gd name="T100" fmla="*/ 2147483647 w 678"/>
              <a:gd name="T101" fmla="*/ 2147483647 h 574"/>
              <a:gd name="T102" fmla="*/ 2147483647 w 678"/>
              <a:gd name="T103" fmla="*/ 2147483647 h 574"/>
              <a:gd name="T104" fmla="*/ 2147483647 w 678"/>
              <a:gd name="T105" fmla="*/ 2147483647 h 574"/>
              <a:gd name="T106" fmla="*/ 2147483647 w 678"/>
              <a:gd name="T107" fmla="*/ 2147483647 h 574"/>
              <a:gd name="T108" fmla="*/ 2147483647 w 678"/>
              <a:gd name="T109" fmla="*/ 2147483647 h 574"/>
              <a:gd name="T110" fmla="*/ 2147483647 w 678"/>
              <a:gd name="T111" fmla="*/ 2147483647 h 574"/>
              <a:gd name="T112" fmla="*/ 2147483647 w 678"/>
              <a:gd name="T113" fmla="*/ 2147483647 h 574"/>
              <a:gd name="T114" fmla="*/ 2147483647 w 678"/>
              <a:gd name="T115" fmla="*/ 2147483647 h 574"/>
              <a:gd name="T116" fmla="*/ 2147483647 w 678"/>
              <a:gd name="T117" fmla="*/ 2147483647 h 57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678"/>
              <a:gd name="T178" fmla="*/ 0 h 574"/>
              <a:gd name="T179" fmla="*/ 678 w 678"/>
              <a:gd name="T180" fmla="*/ 574 h 57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678" h="574">
                <a:moveTo>
                  <a:pt x="505" y="1"/>
                </a:moveTo>
                <a:lnTo>
                  <a:pt x="507" y="4"/>
                </a:lnTo>
                <a:lnTo>
                  <a:pt x="513" y="8"/>
                </a:lnTo>
                <a:lnTo>
                  <a:pt x="521" y="12"/>
                </a:lnTo>
                <a:lnTo>
                  <a:pt x="529" y="16"/>
                </a:lnTo>
                <a:lnTo>
                  <a:pt x="552" y="26"/>
                </a:lnTo>
                <a:lnTo>
                  <a:pt x="578" y="37"/>
                </a:lnTo>
                <a:lnTo>
                  <a:pt x="624" y="55"/>
                </a:lnTo>
                <a:lnTo>
                  <a:pt x="645" y="63"/>
                </a:lnTo>
                <a:lnTo>
                  <a:pt x="650" y="73"/>
                </a:lnTo>
                <a:lnTo>
                  <a:pt x="657" y="84"/>
                </a:lnTo>
                <a:lnTo>
                  <a:pt x="660" y="88"/>
                </a:lnTo>
                <a:lnTo>
                  <a:pt x="666" y="91"/>
                </a:lnTo>
                <a:lnTo>
                  <a:pt x="671" y="93"/>
                </a:lnTo>
                <a:lnTo>
                  <a:pt x="678" y="94"/>
                </a:lnTo>
                <a:lnTo>
                  <a:pt x="678" y="107"/>
                </a:lnTo>
                <a:lnTo>
                  <a:pt x="678" y="118"/>
                </a:lnTo>
                <a:lnTo>
                  <a:pt x="678" y="127"/>
                </a:lnTo>
                <a:lnTo>
                  <a:pt x="678" y="137"/>
                </a:lnTo>
                <a:lnTo>
                  <a:pt x="678" y="141"/>
                </a:lnTo>
                <a:lnTo>
                  <a:pt x="677" y="144"/>
                </a:lnTo>
                <a:lnTo>
                  <a:pt x="674" y="148"/>
                </a:lnTo>
                <a:lnTo>
                  <a:pt x="673" y="151"/>
                </a:lnTo>
                <a:lnTo>
                  <a:pt x="667" y="158"/>
                </a:lnTo>
                <a:lnTo>
                  <a:pt x="660" y="165"/>
                </a:lnTo>
                <a:lnTo>
                  <a:pt x="653" y="172"/>
                </a:lnTo>
                <a:lnTo>
                  <a:pt x="647" y="178"/>
                </a:lnTo>
                <a:lnTo>
                  <a:pt x="641" y="185"/>
                </a:lnTo>
                <a:lnTo>
                  <a:pt x="638" y="192"/>
                </a:lnTo>
                <a:lnTo>
                  <a:pt x="638" y="346"/>
                </a:lnTo>
                <a:lnTo>
                  <a:pt x="466" y="378"/>
                </a:lnTo>
                <a:lnTo>
                  <a:pt x="464" y="382"/>
                </a:lnTo>
                <a:lnTo>
                  <a:pt x="461" y="388"/>
                </a:lnTo>
                <a:lnTo>
                  <a:pt x="460" y="394"/>
                </a:lnTo>
                <a:lnTo>
                  <a:pt x="460" y="400"/>
                </a:lnTo>
                <a:lnTo>
                  <a:pt x="461" y="415"/>
                </a:lnTo>
                <a:lnTo>
                  <a:pt x="466" y="433"/>
                </a:lnTo>
                <a:lnTo>
                  <a:pt x="460" y="434"/>
                </a:lnTo>
                <a:lnTo>
                  <a:pt x="455" y="435"/>
                </a:lnTo>
                <a:lnTo>
                  <a:pt x="451" y="436"/>
                </a:lnTo>
                <a:lnTo>
                  <a:pt x="448" y="436"/>
                </a:lnTo>
                <a:lnTo>
                  <a:pt x="444" y="435"/>
                </a:lnTo>
                <a:lnTo>
                  <a:pt x="439" y="433"/>
                </a:lnTo>
                <a:lnTo>
                  <a:pt x="436" y="437"/>
                </a:lnTo>
                <a:lnTo>
                  <a:pt x="434" y="440"/>
                </a:lnTo>
                <a:lnTo>
                  <a:pt x="432" y="442"/>
                </a:lnTo>
                <a:lnTo>
                  <a:pt x="429" y="444"/>
                </a:lnTo>
                <a:lnTo>
                  <a:pt x="425" y="445"/>
                </a:lnTo>
                <a:lnTo>
                  <a:pt x="421" y="445"/>
                </a:lnTo>
                <a:lnTo>
                  <a:pt x="417" y="445"/>
                </a:lnTo>
                <a:lnTo>
                  <a:pt x="414" y="447"/>
                </a:lnTo>
                <a:lnTo>
                  <a:pt x="413" y="450"/>
                </a:lnTo>
                <a:lnTo>
                  <a:pt x="412" y="457"/>
                </a:lnTo>
                <a:lnTo>
                  <a:pt x="411" y="463"/>
                </a:lnTo>
                <a:lnTo>
                  <a:pt x="410" y="469"/>
                </a:lnTo>
                <a:lnTo>
                  <a:pt x="410" y="471"/>
                </a:lnTo>
                <a:lnTo>
                  <a:pt x="410" y="474"/>
                </a:lnTo>
                <a:lnTo>
                  <a:pt x="411" y="476"/>
                </a:lnTo>
                <a:lnTo>
                  <a:pt x="412" y="476"/>
                </a:lnTo>
                <a:lnTo>
                  <a:pt x="403" y="483"/>
                </a:lnTo>
                <a:lnTo>
                  <a:pt x="392" y="488"/>
                </a:lnTo>
                <a:lnTo>
                  <a:pt x="379" y="493"/>
                </a:lnTo>
                <a:lnTo>
                  <a:pt x="365" y="498"/>
                </a:lnTo>
                <a:lnTo>
                  <a:pt x="350" y="504"/>
                </a:lnTo>
                <a:lnTo>
                  <a:pt x="336" y="510"/>
                </a:lnTo>
                <a:lnTo>
                  <a:pt x="330" y="513"/>
                </a:lnTo>
                <a:lnTo>
                  <a:pt x="324" y="516"/>
                </a:lnTo>
                <a:lnTo>
                  <a:pt x="317" y="520"/>
                </a:lnTo>
                <a:lnTo>
                  <a:pt x="313" y="525"/>
                </a:lnTo>
                <a:lnTo>
                  <a:pt x="299" y="541"/>
                </a:lnTo>
                <a:lnTo>
                  <a:pt x="285" y="557"/>
                </a:lnTo>
                <a:lnTo>
                  <a:pt x="277" y="564"/>
                </a:lnTo>
                <a:lnTo>
                  <a:pt x="268" y="569"/>
                </a:lnTo>
                <a:lnTo>
                  <a:pt x="263" y="571"/>
                </a:lnTo>
                <a:lnTo>
                  <a:pt x="258" y="573"/>
                </a:lnTo>
                <a:lnTo>
                  <a:pt x="253" y="574"/>
                </a:lnTo>
                <a:lnTo>
                  <a:pt x="246" y="574"/>
                </a:lnTo>
                <a:lnTo>
                  <a:pt x="238" y="574"/>
                </a:lnTo>
                <a:lnTo>
                  <a:pt x="227" y="574"/>
                </a:lnTo>
                <a:lnTo>
                  <a:pt x="212" y="574"/>
                </a:lnTo>
                <a:lnTo>
                  <a:pt x="193" y="574"/>
                </a:lnTo>
                <a:lnTo>
                  <a:pt x="192" y="569"/>
                </a:lnTo>
                <a:lnTo>
                  <a:pt x="189" y="564"/>
                </a:lnTo>
                <a:lnTo>
                  <a:pt x="186" y="559"/>
                </a:lnTo>
                <a:lnTo>
                  <a:pt x="180" y="554"/>
                </a:lnTo>
                <a:lnTo>
                  <a:pt x="173" y="550"/>
                </a:lnTo>
                <a:lnTo>
                  <a:pt x="165" y="547"/>
                </a:lnTo>
                <a:lnTo>
                  <a:pt x="156" y="545"/>
                </a:lnTo>
                <a:lnTo>
                  <a:pt x="146" y="544"/>
                </a:lnTo>
                <a:lnTo>
                  <a:pt x="133" y="545"/>
                </a:lnTo>
                <a:lnTo>
                  <a:pt x="120" y="548"/>
                </a:lnTo>
                <a:lnTo>
                  <a:pt x="108" y="552"/>
                </a:lnTo>
                <a:lnTo>
                  <a:pt x="93" y="556"/>
                </a:lnTo>
                <a:lnTo>
                  <a:pt x="61" y="556"/>
                </a:lnTo>
                <a:lnTo>
                  <a:pt x="48" y="544"/>
                </a:lnTo>
                <a:lnTo>
                  <a:pt x="33" y="527"/>
                </a:lnTo>
                <a:lnTo>
                  <a:pt x="17" y="510"/>
                </a:lnTo>
                <a:lnTo>
                  <a:pt x="0" y="494"/>
                </a:lnTo>
                <a:lnTo>
                  <a:pt x="0" y="285"/>
                </a:lnTo>
                <a:lnTo>
                  <a:pt x="21" y="286"/>
                </a:lnTo>
                <a:lnTo>
                  <a:pt x="54" y="286"/>
                </a:lnTo>
                <a:lnTo>
                  <a:pt x="73" y="286"/>
                </a:lnTo>
                <a:lnTo>
                  <a:pt x="89" y="285"/>
                </a:lnTo>
                <a:lnTo>
                  <a:pt x="97" y="284"/>
                </a:lnTo>
                <a:lnTo>
                  <a:pt x="103" y="282"/>
                </a:lnTo>
                <a:lnTo>
                  <a:pt x="109" y="281"/>
                </a:lnTo>
                <a:lnTo>
                  <a:pt x="113" y="279"/>
                </a:lnTo>
                <a:lnTo>
                  <a:pt x="119" y="275"/>
                </a:lnTo>
                <a:lnTo>
                  <a:pt x="123" y="269"/>
                </a:lnTo>
                <a:lnTo>
                  <a:pt x="126" y="263"/>
                </a:lnTo>
                <a:lnTo>
                  <a:pt x="129" y="256"/>
                </a:lnTo>
                <a:lnTo>
                  <a:pt x="130" y="247"/>
                </a:lnTo>
                <a:lnTo>
                  <a:pt x="131" y="238"/>
                </a:lnTo>
                <a:lnTo>
                  <a:pt x="131" y="229"/>
                </a:lnTo>
                <a:lnTo>
                  <a:pt x="130" y="220"/>
                </a:lnTo>
                <a:lnTo>
                  <a:pt x="129" y="202"/>
                </a:lnTo>
                <a:lnTo>
                  <a:pt x="126" y="185"/>
                </a:lnTo>
                <a:lnTo>
                  <a:pt x="125" y="171"/>
                </a:lnTo>
                <a:lnTo>
                  <a:pt x="126" y="162"/>
                </a:lnTo>
                <a:lnTo>
                  <a:pt x="130" y="165"/>
                </a:lnTo>
                <a:lnTo>
                  <a:pt x="132" y="168"/>
                </a:lnTo>
                <a:lnTo>
                  <a:pt x="136" y="170"/>
                </a:lnTo>
                <a:lnTo>
                  <a:pt x="140" y="171"/>
                </a:lnTo>
                <a:lnTo>
                  <a:pt x="147" y="174"/>
                </a:lnTo>
                <a:lnTo>
                  <a:pt x="156" y="175"/>
                </a:lnTo>
                <a:lnTo>
                  <a:pt x="174" y="175"/>
                </a:lnTo>
                <a:lnTo>
                  <a:pt x="187" y="174"/>
                </a:lnTo>
                <a:lnTo>
                  <a:pt x="187" y="180"/>
                </a:lnTo>
                <a:lnTo>
                  <a:pt x="188" y="186"/>
                </a:lnTo>
                <a:lnTo>
                  <a:pt x="190" y="191"/>
                </a:lnTo>
                <a:lnTo>
                  <a:pt x="192" y="197"/>
                </a:lnTo>
                <a:lnTo>
                  <a:pt x="195" y="201"/>
                </a:lnTo>
                <a:lnTo>
                  <a:pt x="199" y="204"/>
                </a:lnTo>
                <a:lnTo>
                  <a:pt x="202" y="207"/>
                </a:lnTo>
                <a:lnTo>
                  <a:pt x="208" y="210"/>
                </a:lnTo>
                <a:lnTo>
                  <a:pt x="218" y="213"/>
                </a:lnTo>
                <a:lnTo>
                  <a:pt x="229" y="216"/>
                </a:lnTo>
                <a:lnTo>
                  <a:pt x="241" y="217"/>
                </a:lnTo>
                <a:lnTo>
                  <a:pt x="253" y="217"/>
                </a:lnTo>
                <a:lnTo>
                  <a:pt x="260" y="216"/>
                </a:lnTo>
                <a:lnTo>
                  <a:pt x="269" y="214"/>
                </a:lnTo>
                <a:lnTo>
                  <a:pt x="277" y="211"/>
                </a:lnTo>
                <a:lnTo>
                  <a:pt x="286" y="207"/>
                </a:lnTo>
                <a:lnTo>
                  <a:pt x="301" y="199"/>
                </a:lnTo>
                <a:lnTo>
                  <a:pt x="313" y="192"/>
                </a:lnTo>
                <a:lnTo>
                  <a:pt x="315" y="195"/>
                </a:lnTo>
                <a:lnTo>
                  <a:pt x="319" y="196"/>
                </a:lnTo>
                <a:lnTo>
                  <a:pt x="322" y="196"/>
                </a:lnTo>
                <a:lnTo>
                  <a:pt x="325" y="195"/>
                </a:lnTo>
                <a:lnTo>
                  <a:pt x="331" y="193"/>
                </a:lnTo>
                <a:lnTo>
                  <a:pt x="333" y="192"/>
                </a:lnTo>
                <a:lnTo>
                  <a:pt x="338" y="192"/>
                </a:lnTo>
                <a:lnTo>
                  <a:pt x="343" y="190"/>
                </a:lnTo>
                <a:lnTo>
                  <a:pt x="348" y="188"/>
                </a:lnTo>
                <a:lnTo>
                  <a:pt x="353" y="185"/>
                </a:lnTo>
                <a:lnTo>
                  <a:pt x="357" y="182"/>
                </a:lnTo>
                <a:lnTo>
                  <a:pt x="360" y="178"/>
                </a:lnTo>
                <a:lnTo>
                  <a:pt x="364" y="173"/>
                </a:lnTo>
                <a:lnTo>
                  <a:pt x="368" y="168"/>
                </a:lnTo>
                <a:lnTo>
                  <a:pt x="373" y="156"/>
                </a:lnTo>
                <a:lnTo>
                  <a:pt x="379" y="142"/>
                </a:lnTo>
                <a:lnTo>
                  <a:pt x="383" y="126"/>
                </a:lnTo>
                <a:lnTo>
                  <a:pt x="388" y="111"/>
                </a:lnTo>
                <a:lnTo>
                  <a:pt x="395" y="78"/>
                </a:lnTo>
                <a:lnTo>
                  <a:pt x="403" y="47"/>
                </a:lnTo>
                <a:lnTo>
                  <a:pt x="406" y="33"/>
                </a:lnTo>
                <a:lnTo>
                  <a:pt x="410" y="20"/>
                </a:lnTo>
                <a:lnTo>
                  <a:pt x="414" y="10"/>
                </a:lnTo>
                <a:lnTo>
                  <a:pt x="418" y="1"/>
                </a:lnTo>
                <a:lnTo>
                  <a:pt x="425" y="4"/>
                </a:lnTo>
                <a:lnTo>
                  <a:pt x="431" y="6"/>
                </a:lnTo>
                <a:lnTo>
                  <a:pt x="436" y="8"/>
                </a:lnTo>
                <a:lnTo>
                  <a:pt x="442" y="8"/>
                </a:lnTo>
                <a:lnTo>
                  <a:pt x="453" y="8"/>
                </a:lnTo>
                <a:lnTo>
                  <a:pt x="462" y="6"/>
                </a:lnTo>
                <a:lnTo>
                  <a:pt x="472" y="4"/>
                </a:lnTo>
                <a:lnTo>
                  <a:pt x="482" y="1"/>
                </a:lnTo>
                <a:lnTo>
                  <a:pt x="493" y="0"/>
                </a:lnTo>
                <a:lnTo>
                  <a:pt x="505" y="1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3" name="Freeform 510" descr="Wide upward diagonal"/>
          <p:cNvSpPr>
            <a:spLocks/>
          </p:cNvSpPr>
          <p:nvPr>
            <p:custDataLst>
              <p:tags r:id="rId354"/>
            </p:custDataLst>
          </p:nvPr>
        </p:nvSpPr>
        <p:spPr bwMode="auto">
          <a:xfrm>
            <a:off x="4297363" y="4203700"/>
            <a:ext cx="350837" cy="381000"/>
          </a:xfrm>
          <a:custGeom>
            <a:avLst/>
            <a:gdLst>
              <a:gd name="T0" fmla="*/ 2147483647 w 810"/>
              <a:gd name="T1" fmla="*/ 2147483647 h 727"/>
              <a:gd name="T2" fmla="*/ 2147483647 w 810"/>
              <a:gd name="T3" fmla="*/ 2147483647 h 727"/>
              <a:gd name="T4" fmla="*/ 2147483647 w 810"/>
              <a:gd name="T5" fmla="*/ 2147483647 h 727"/>
              <a:gd name="T6" fmla="*/ 2147483647 w 810"/>
              <a:gd name="T7" fmla="*/ 2147483647 h 727"/>
              <a:gd name="T8" fmla="*/ 2147483647 w 810"/>
              <a:gd name="T9" fmla="*/ 2147483647 h 727"/>
              <a:gd name="T10" fmla="*/ 2147483647 w 810"/>
              <a:gd name="T11" fmla="*/ 2147483647 h 727"/>
              <a:gd name="T12" fmla="*/ 2147483647 w 810"/>
              <a:gd name="T13" fmla="*/ 2147483647 h 727"/>
              <a:gd name="T14" fmla="*/ 2147483647 w 810"/>
              <a:gd name="T15" fmla="*/ 2147483647 h 727"/>
              <a:gd name="T16" fmla="*/ 2147483647 w 810"/>
              <a:gd name="T17" fmla="*/ 0 h 727"/>
              <a:gd name="T18" fmla="*/ 2147483647 w 810"/>
              <a:gd name="T19" fmla="*/ 2147483647 h 727"/>
              <a:gd name="T20" fmla="*/ 2147483647 w 810"/>
              <a:gd name="T21" fmla="*/ 2147483647 h 727"/>
              <a:gd name="T22" fmla="*/ 0 w 810"/>
              <a:gd name="T23" fmla="*/ 2147483647 h 727"/>
              <a:gd name="T24" fmla="*/ 2147483647 w 810"/>
              <a:gd name="T25" fmla="*/ 2147483647 h 727"/>
              <a:gd name="T26" fmla="*/ 2147483647 w 810"/>
              <a:gd name="T27" fmla="*/ 2147483647 h 727"/>
              <a:gd name="T28" fmla="*/ 2147483647 w 810"/>
              <a:gd name="T29" fmla="*/ 2147483647 h 727"/>
              <a:gd name="T30" fmla="*/ 2147483647 w 810"/>
              <a:gd name="T31" fmla="*/ 2147483647 h 727"/>
              <a:gd name="T32" fmla="*/ 2147483647 w 810"/>
              <a:gd name="T33" fmla="*/ 2147483647 h 727"/>
              <a:gd name="T34" fmla="*/ 2147483647 w 810"/>
              <a:gd name="T35" fmla="*/ 2147483647 h 727"/>
              <a:gd name="T36" fmla="*/ 2147483647 w 810"/>
              <a:gd name="T37" fmla="*/ 2147483647 h 727"/>
              <a:gd name="T38" fmla="*/ 2147483647 w 810"/>
              <a:gd name="T39" fmla="*/ 2147483647 h 727"/>
              <a:gd name="T40" fmla="*/ 2147483647 w 810"/>
              <a:gd name="T41" fmla="*/ 2147483647 h 727"/>
              <a:gd name="T42" fmla="*/ 2147483647 w 810"/>
              <a:gd name="T43" fmla="*/ 2147483647 h 727"/>
              <a:gd name="T44" fmla="*/ 2147483647 w 810"/>
              <a:gd name="T45" fmla="*/ 2147483647 h 727"/>
              <a:gd name="T46" fmla="*/ 2147483647 w 810"/>
              <a:gd name="T47" fmla="*/ 2147483647 h 727"/>
              <a:gd name="T48" fmla="*/ 2147483647 w 810"/>
              <a:gd name="T49" fmla="*/ 2147483647 h 727"/>
              <a:gd name="T50" fmla="*/ 2147483647 w 810"/>
              <a:gd name="T51" fmla="*/ 2147483647 h 727"/>
              <a:gd name="T52" fmla="*/ 2147483647 w 810"/>
              <a:gd name="T53" fmla="*/ 2147483647 h 727"/>
              <a:gd name="T54" fmla="*/ 2147483647 w 810"/>
              <a:gd name="T55" fmla="*/ 2147483647 h 727"/>
              <a:gd name="T56" fmla="*/ 2147483647 w 810"/>
              <a:gd name="T57" fmla="*/ 2147483647 h 727"/>
              <a:gd name="T58" fmla="*/ 2147483647 w 810"/>
              <a:gd name="T59" fmla="*/ 2147483647 h 727"/>
              <a:gd name="T60" fmla="*/ 2147483647 w 810"/>
              <a:gd name="T61" fmla="*/ 2147483647 h 727"/>
              <a:gd name="T62" fmla="*/ 2147483647 w 810"/>
              <a:gd name="T63" fmla="*/ 2147483647 h 727"/>
              <a:gd name="T64" fmla="*/ 2147483647 w 810"/>
              <a:gd name="T65" fmla="*/ 2147483647 h 727"/>
              <a:gd name="T66" fmla="*/ 2147483647 w 810"/>
              <a:gd name="T67" fmla="*/ 2147483647 h 727"/>
              <a:gd name="T68" fmla="*/ 2147483647 w 810"/>
              <a:gd name="T69" fmla="*/ 2147483647 h 727"/>
              <a:gd name="T70" fmla="*/ 2147483647 w 810"/>
              <a:gd name="T71" fmla="*/ 2147483647 h 727"/>
              <a:gd name="T72" fmla="*/ 2147483647 w 810"/>
              <a:gd name="T73" fmla="*/ 2147483647 h 727"/>
              <a:gd name="T74" fmla="*/ 2147483647 w 810"/>
              <a:gd name="T75" fmla="*/ 2147483647 h 727"/>
              <a:gd name="T76" fmla="*/ 2147483647 w 810"/>
              <a:gd name="T77" fmla="*/ 2147483647 h 727"/>
              <a:gd name="T78" fmla="*/ 2147483647 w 810"/>
              <a:gd name="T79" fmla="*/ 2147483647 h 727"/>
              <a:gd name="T80" fmla="*/ 2147483647 w 810"/>
              <a:gd name="T81" fmla="*/ 2147483647 h 727"/>
              <a:gd name="T82" fmla="*/ 2147483647 w 810"/>
              <a:gd name="T83" fmla="*/ 2147483647 h 727"/>
              <a:gd name="T84" fmla="*/ 2147483647 w 810"/>
              <a:gd name="T85" fmla="*/ 2147483647 h 727"/>
              <a:gd name="T86" fmla="*/ 2147483647 w 810"/>
              <a:gd name="T87" fmla="*/ 2147483647 h 727"/>
              <a:gd name="T88" fmla="*/ 2147483647 w 810"/>
              <a:gd name="T89" fmla="*/ 2147483647 h 727"/>
              <a:gd name="T90" fmla="*/ 2147483647 w 810"/>
              <a:gd name="T91" fmla="*/ 2147483647 h 727"/>
              <a:gd name="T92" fmla="*/ 2147483647 w 810"/>
              <a:gd name="T93" fmla="*/ 2147483647 h 727"/>
              <a:gd name="T94" fmla="*/ 2147483647 w 810"/>
              <a:gd name="T95" fmla="*/ 2147483647 h 727"/>
              <a:gd name="T96" fmla="*/ 2147483647 w 810"/>
              <a:gd name="T97" fmla="*/ 2147483647 h 727"/>
              <a:gd name="T98" fmla="*/ 2147483647 w 810"/>
              <a:gd name="T99" fmla="*/ 2147483647 h 727"/>
              <a:gd name="T100" fmla="*/ 2147483647 w 810"/>
              <a:gd name="T101" fmla="*/ 2147483647 h 727"/>
              <a:gd name="T102" fmla="*/ 2147483647 w 810"/>
              <a:gd name="T103" fmla="*/ 2147483647 h 727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810"/>
              <a:gd name="T157" fmla="*/ 0 h 727"/>
              <a:gd name="T158" fmla="*/ 810 w 810"/>
              <a:gd name="T159" fmla="*/ 727 h 727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810" h="727">
                <a:moveTo>
                  <a:pt x="810" y="61"/>
                </a:moveTo>
                <a:lnTo>
                  <a:pt x="807" y="54"/>
                </a:lnTo>
                <a:lnTo>
                  <a:pt x="802" y="48"/>
                </a:lnTo>
                <a:lnTo>
                  <a:pt x="797" y="42"/>
                </a:lnTo>
                <a:lnTo>
                  <a:pt x="790" y="36"/>
                </a:lnTo>
                <a:lnTo>
                  <a:pt x="784" y="32"/>
                </a:lnTo>
                <a:lnTo>
                  <a:pt x="775" y="28"/>
                </a:lnTo>
                <a:lnTo>
                  <a:pt x="766" y="26"/>
                </a:lnTo>
                <a:lnTo>
                  <a:pt x="756" y="25"/>
                </a:lnTo>
                <a:lnTo>
                  <a:pt x="743" y="26"/>
                </a:lnTo>
                <a:lnTo>
                  <a:pt x="730" y="29"/>
                </a:lnTo>
                <a:lnTo>
                  <a:pt x="718" y="33"/>
                </a:lnTo>
                <a:lnTo>
                  <a:pt x="703" y="37"/>
                </a:lnTo>
                <a:lnTo>
                  <a:pt x="671" y="37"/>
                </a:lnTo>
                <a:lnTo>
                  <a:pt x="651" y="41"/>
                </a:lnTo>
                <a:lnTo>
                  <a:pt x="634" y="44"/>
                </a:lnTo>
                <a:lnTo>
                  <a:pt x="627" y="46"/>
                </a:lnTo>
                <a:lnTo>
                  <a:pt x="619" y="48"/>
                </a:lnTo>
                <a:lnTo>
                  <a:pt x="611" y="51"/>
                </a:lnTo>
                <a:lnTo>
                  <a:pt x="604" y="55"/>
                </a:lnTo>
                <a:lnTo>
                  <a:pt x="411" y="55"/>
                </a:lnTo>
                <a:lnTo>
                  <a:pt x="411" y="37"/>
                </a:lnTo>
                <a:lnTo>
                  <a:pt x="292" y="37"/>
                </a:lnTo>
                <a:lnTo>
                  <a:pt x="280" y="40"/>
                </a:lnTo>
                <a:lnTo>
                  <a:pt x="269" y="41"/>
                </a:lnTo>
                <a:lnTo>
                  <a:pt x="257" y="40"/>
                </a:lnTo>
                <a:lnTo>
                  <a:pt x="245" y="39"/>
                </a:lnTo>
                <a:lnTo>
                  <a:pt x="232" y="37"/>
                </a:lnTo>
                <a:lnTo>
                  <a:pt x="220" y="34"/>
                </a:lnTo>
                <a:lnTo>
                  <a:pt x="208" y="30"/>
                </a:lnTo>
                <a:lnTo>
                  <a:pt x="196" y="26"/>
                </a:lnTo>
                <a:lnTo>
                  <a:pt x="172" y="17"/>
                </a:lnTo>
                <a:lnTo>
                  <a:pt x="149" y="8"/>
                </a:lnTo>
                <a:lnTo>
                  <a:pt x="137" y="5"/>
                </a:lnTo>
                <a:lnTo>
                  <a:pt x="126" y="2"/>
                </a:lnTo>
                <a:lnTo>
                  <a:pt x="116" y="0"/>
                </a:lnTo>
                <a:lnTo>
                  <a:pt x="105" y="0"/>
                </a:lnTo>
                <a:lnTo>
                  <a:pt x="97" y="0"/>
                </a:lnTo>
                <a:lnTo>
                  <a:pt x="91" y="2"/>
                </a:lnTo>
                <a:lnTo>
                  <a:pt x="83" y="5"/>
                </a:lnTo>
                <a:lnTo>
                  <a:pt x="75" y="8"/>
                </a:lnTo>
                <a:lnTo>
                  <a:pt x="68" y="13"/>
                </a:lnTo>
                <a:lnTo>
                  <a:pt x="60" y="19"/>
                </a:lnTo>
                <a:lnTo>
                  <a:pt x="53" y="24"/>
                </a:lnTo>
                <a:lnTo>
                  <a:pt x="46" y="31"/>
                </a:lnTo>
                <a:lnTo>
                  <a:pt x="6" y="31"/>
                </a:lnTo>
                <a:lnTo>
                  <a:pt x="3" y="45"/>
                </a:lnTo>
                <a:lnTo>
                  <a:pt x="0" y="55"/>
                </a:lnTo>
                <a:lnTo>
                  <a:pt x="0" y="58"/>
                </a:lnTo>
                <a:lnTo>
                  <a:pt x="2" y="61"/>
                </a:lnTo>
                <a:lnTo>
                  <a:pt x="4" y="64"/>
                </a:lnTo>
                <a:lnTo>
                  <a:pt x="7" y="68"/>
                </a:lnTo>
                <a:lnTo>
                  <a:pt x="12" y="70"/>
                </a:lnTo>
                <a:lnTo>
                  <a:pt x="16" y="72"/>
                </a:lnTo>
                <a:lnTo>
                  <a:pt x="21" y="74"/>
                </a:lnTo>
                <a:lnTo>
                  <a:pt x="26" y="74"/>
                </a:lnTo>
                <a:lnTo>
                  <a:pt x="26" y="86"/>
                </a:lnTo>
                <a:lnTo>
                  <a:pt x="28" y="99"/>
                </a:lnTo>
                <a:lnTo>
                  <a:pt x="32" y="113"/>
                </a:lnTo>
                <a:lnTo>
                  <a:pt x="36" y="129"/>
                </a:lnTo>
                <a:lnTo>
                  <a:pt x="40" y="144"/>
                </a:lnTo>
                <a:lnTo>
                  <a:pt x="47" y="160"/>
                </a:lnTo>
                <a:lnTo>
                  <a:pt x="53" y="175"/>
                </a:lnTo>
                <a:lnTo>
                  <a:pt x="60" y="192"/>
                </a:lnTo>
                <a:lnTo>
                  <a:pt x="77" y="223"/>
                </a:lnTo>
                <a:lnTo>
                  <a:pt x="93" y="252"/>
                </a:lnTo>
                <a:lnTo>
                  <a:pt x="102" y="265"/>
                </a:lnTo>
                <a:lnTo>
                  <a:pt x="109" y="276"/>
                </a:lnTo>
                <a:lnTo>
                  <a:pt x="117" y="286"/>
                </a:lnTo>
                <a:lnTo>
                  <a:pt x="125" y="296"/>
                </a:lnTo>
                <a:lnTo>
                  <a:pt x="128" y="298"/>
                </a:lnTo>
                <a:lnTo>
                  <a:pt x="133" y="300"/>
                </a:lnTo>
                <a:lnTo>
                  <a:pt x="137" y="301"/>
                </a:lnTo>
                <a:lnTo>
                  <a:pt x="142" y="301"/>
                </a:lnTo>
                <a:lnTo>
                  <a:pt x="151" y="302"/>
                </a:lnTo>
                <a:lnTo>
                  <a:pt x="159" y="302"/>
                </a:lnTo>
                <a:lnTo>
                  <a:pt x="159" y="309"/>
                </a:lnTo>
                <a:lnTo>
                  <a:pt x="159" y="317"/>
                </a:lnTo>
                <a:lnTo>
                  <a:pt x="159" y="326"/>
                </a:lnTo>
                <a:lnTo>
                  <a:pt x="159" y="332"/>
                </a:lnTo>
                <a:lnTo>
                  <a:pt x="158" y="339"/>
                </a:lnTo>
                <a:lnTo>
                  <a:pt x="157" y="346"/>
                </a:lnTo>
                <a:lnTo>
                  <a:pt x="154" y="353"/>
                </a:lnTo>
                <a:lnTo>
                  <a:pt x="152" y="359"/>
                </a:lnTo>
                <a:lnTo>
                  <a:pt x="149" y="366"/>
                </a:lnTo>
                <a:lnTo>
                  <a:pt x="147" y="374"/>
                </a:lnTo>
                <a:lnTo>
                  <a:pt x="146" y="383"/>
                </a:lnTo>
                <a:lnTo>
                  <a:pt x="146" y="394"/>
                </a:lnTo>
                <a:lnTo>
                  <a:pt x="146" y="403"/>
                </a:lnTo>
                <a:lnTo>
                  <a:pt x="147" y="410"/>
                </a:lnTo>
                <a:lnTo>
                  <a:pt x="148" y="418"/>
                </a:lnTo>
                <a:lnTo>
                  <a:pt x="150" y="425"/>
                </a:lnTo>
                <a:lnTo>
                  <a:pt x="156" y="439"/>
                </a:lnTo>
                <a:lnTo>
                  <a:pt x="162" y="453"/>
                </a:lnTo>
                <a:lnTo>
                  <a:pt x="168" y="469"/>
                </a:lnTo>
                <a:lnTo>
                  <a:pt x="173" y="484"/>
                </a:lnTo>
                <a:lnTo>
                  <a:pt x="175" y="491"/>
                </a:lnTo>
                <a:lnTo>
                  <a:pt x="178" y="500"/>
                </a:lnTo>
                <a:lnTo>
                  <a:pt x="179" y="508"/>
                </a:lnTo>
                <a:lnTo>
                  <a:pt x="179" y="518"/>
                </a:lnTo>
                <a:lnTo>
                  <a:pt x="179" y="542"/>
                </a:lnTo>
                <a:lnTo>
                  <a:pt x="180" y="564"/>
                </a:lnTo>
                <a:lnTo>
                  <a:pt x="183" y="586"/>
                </a:lnTo>
                <a:lnTo>
                  <a:pt x="187" y="606"/>
                </a:lnTo>
                <a:lnTo>
                  <a:pt x="191" y="616"/>
                </a:lnTo>
                <a:lnTo>
                  <a:pt x="194" y="627"/>
                </a:lnTo>
                <a:lnTo>
                  <a:pt x="198" y="637"/>
                </a:lnTo>
                <a:lnTo>
                  <a:pt x="204" y="647"/>
                </a:lnTo>
                <a:lnTo>
                  <a:pt x="209" y="657"/>
                </a:lnTo>
                <a:lnTo>
                  <a:pt x="216" y="667"/>
                </a:lnTo>
                <a:lnTo>
                  <a:pt x="224" y="679"/>
                </a:lnTo>
                <a:lnTo>
                  <a:pt x="231" y="690"/>
                </a:lnTo>
                <a:lnTo>
                  <a:pt x="235" y="696"/>
                </a:lnTo>
                <a:lnTo>
                  <a:pt x="238" y="698"/>
                </a:lnTo>
                <a:lnTo>
                  <a:pt x="241" y="700"/>
                </a:lnTo>
                <a:lnTo>
                  <a:pt x="245" y="700"/>
                </a:lnTo>
                <a:lnTo>
                  <a:pt x="249" y="701"/>
                </a:lnTo>
                <a:lnTo>
                  <a:pt x="252" y="703"/>
                </a:lnTo>
                <a:lnTo>
                  <a:pt x="256" y="707"/>
                </a:lnTo>
                <a:lnTo>
                  <a:pt x="259" y="715"/>
                </a:lnTo>
                <a:lnTo>
                  <a:pt x="259" y="708"/>
                </a:lnTo>
                <a:lnTo>
                  <a:pt x="262" y="699"/>
                </a:lnTo>
                <a:lnTo>
                  <a:pt x="264" y="688"/>
                </a:lnTo>
                <a:lnTo>
                  <a:pt x="265" y="678"/>
                </a:lnTo>
                <a:lnTo>
                  <a:pt x="298" y="678"/>
                </a:lnTo>
                <a:lnTo>
                  <a:pt x="301" y="685"/>
                </a:lnTo>
                <a:lnTo>
                  <a:pt x="304" y="691"/>
                </a:lnTo>
                <a:lnTo>
                  <a:pt x="308" y="696"/>
                </a:lnTo>
                <a:lnTo>
                  <a:pt x="313" y="701"/>
                </a:lnTo>
                <a:lnTo>
                  <a:pt x="317" y="706"/>
                </a:lnTo>
                <a:lnTo>
                  <a:pt x="322" y="710"/>
                </a:lnTo>
                <a:lnTo>
                  <a:pt x="328" y="713"/>
                </a:lnTo>
                <a:lnTo>
                  <a:pt x="333" y="716"/>
                </a:lnTo>
                <a:lnTo>
                  <a:pt x="346" y="721"/>
                </a:lnTo>
                <a:lnTo>
                  <a:pt x="359" y="724"/>
                </a:lnTo>
                <a:lnTo>
                  <a:pt x="372" y="726"/>
                </a:lnTo>
                <a:lnTo>
                  <a:pt x="384" y="727"/>
                </a:lnTo>
                <a:lnTo>
                  <a:pt x="393" y="726"/>
                </a:lnTo>
                <a:lnTo>
                  <a:pt x="400" y="725"/>
                </a:lnTo>
                <a:lnTo>
                  <a:pt x="407" y="723"/>
                </a:lnTo>
                <a:lnTo>
                  <a:pt x="414" y="721"/>
                </a:lnTo>
                <a:lnTo>
                  <a:pt x="419" y="718"/>
                </a:lnTo>
                <a:lnTo>
                  <a:pt x="425" y="714"/>
                </a:lnTo>
                <a:lnTo>
                  <a:pt x="429" y="710"/>
                </a:lnTo>
                <a:lnTo>
                  <a:pt x="433" y="706"/>
                </a:lnTo>
                <a:lnTo>
                  <a:pt x="441" y="696"/>
                </a:lnTo>
                <a:lnTo>
                  <a:pt x="447" y="686"/>
                </a:lnTo>
                <a:lnTo>
                  <a:pt x="452" y="675"/>
                </a:lnTo>
                <a:lnTo>
                  <a:pt x="458" y="665"/>
                </a:lnTo>
                <a:lnTo>
                  <a:pt x="458" y="554"/>
                </a:lnTo>
                <a:lnTo>
                  <a:pt x="462" y="542"/>
                </a:lnTo>
                <a:lnTo>
                  <a:pt x="463" y="529"/>
                </a:lnTo>
                <a:lnTo>
                  <a:pt x="464" y="516"/>
                </a:lnTo>
                <a:lnTo>
                  <a:pt x="464" y="502"/>
                </a:lnTo>
                <a:lnTo>
                  <a:pt x="464" y="490"/>
                </a:lnTo>
                <a:lnTo>
                  <a:pt x="465" y="480"/>
                </a:lnTo>
                <a:lnTo>
                  <a:pt x="466" y="476"/>
                </a:lnTo>
                <a:lnTo>
                  <a:pt x="467" y="473"/>
                </a:lnTo>
                <a:lnTo>
                  <a:pt x="469" y="470"/>
                </a:lnTo>
                <a:lnTo>
                  <a:pt x="471" y="469"/>
                </a:lnTo>
                <a:lnTo>
                  <a:pt x="466" y="456"/>
                </a:lnTo>
                <a:lnTo>
                  <a:pt x="464" y="444"/>
                </a:lnTo>
                <a:lnTo>
                  <a:pt x="463" y="435"/>
                </a:lnTo>
                <a:lnTo>
                  <a:pt x="463" y="426"/>
                </a:lnTo>
                <a:lnTo>
                  <a:pt x="463" y="409"/>
                </a:lnTo>
                <a:lnTo>
                  <a:pt x="464" y="388"/>
                </a:lnTo>
                <a:lnTo>
                  <a:pt x="465" y="378"/>
                </a:lnTo>
                <a:lnTo>
                  <a:pt x="469" y="368"/>
                </a:lnTo>
                <a:lnTo>
                  <a:pt x="474" y="358"/>
                </a:lnTo>
                <a:lnTo>
                  <a:pt x="482" y="348"/>
                </a:lnTo>
                <a:lnTo>
                  <a:pt x="490" y="338"/>
                </a:lnTo>
                <a:lnTo>
                  <a:pt x="500" y="330"/>
                </a:lnTo>
                <a:lnTo>
                  <a:pt x="506" y="327"/>
                </a:lnTo>
                <a:lnTo>
                  <a:pt x="511" y="324"/>
                </a:lnTo>
                <a:lnTo>
                  <a:pt x="518" y="322"/>
                </a:lnTo>
                <a:lnTo>
                  <a:pt x="525" y="320"/>
                </a:lnTo>
                <a:lnTo>
                  <a:pt x="526" y="298"/>
                </a:lnTo>
                <a:lnTo>
                  <a:pt x="528" y="275"/>
                </a:lnTo>
                <a:lnTo>
                  <a:pt x="532" y="254"/>
                </a:lnTo>
                <a:lnTo>
                  <a:pt x="538" y="232"/>
                </a:lnTo>
                <a:lnTo>
                  <a:pt x="542" y="211"/>
                </a:lnTo>
                <a:lnTo>
                  <a:pt x="546" y="190"/>
                </a:lnTo>
                <a:lnTo>
                  <a:pt x="550" y="168"/>
                </a:lnTo>
                <a:lnTo>
                  <a:pt x="551" y="148"/>
                </a:lnTo>
                <a:lnTo>
                  <a:pt x="550" y="141"/>
                </a:lnTo>
                <a:lnTo>
                  <a:pt x="548" y="135"/>
                </a:lnTo>
                <a:lnTo>
                  <a:pt x="544" y="129"/>
                </a:lnTo>
                <a:lnTo>
                  <a:pt x="541" y="124"/>
                </a:lnTo>
                <a:lnTo>
                  <a:pt x="537" y="117"/>
                </a:lnTo>
                <a:lnTo>
                  <a:pt x="533" y="111"/>
                </a:lnTo>
                <a:lnTo>
                  <a:pt x="531" y="105"/>
                </a:lnTo>
                <a:lnTo>
                  <a:pt x="531" y="99"/>
                </a:lnTo>
                <a:lnTo>
                  <a:pt x="531" y="94"/>
                </a:lnTo>
                <a:lnTo>
                  <a:pt x="532" y="91"/>
                </a:lnTo>
                <a:lnTo>
                  <a:pt x="535" y="88"/>
                </a:lnTo>
                <a:lnTo>
                  <a:pt x="539" y="86"/>
                </a:lnTo>
                <a:lnTo>
                  <a:pt x="548" y="84"/>
                </a:lnTo>
                <a:lnTo>
                  <a:pt x="559" y="83"/>
                </a:lnTo>
                <a:lnTo>
                  <a:pt x="587" y="82"/>
                </a:lnTo>
                <a:lnTo>
                  <a:pt x="617" y="80"/>
                </a:lnTo>
                <a:lnTo>
                  <a:pt x="640" y="74"/>
                </a:lnTo>
                <a:lnTo>
                  <a:pt x="662" y="70"/>
                </a:lnTo>
                <a:lnTo>
                  <a:pt x="685" y="67"/>
                </a:lnTo>
                <a:lnTo>
                  <a:pt x="708" y="63"/>
                </a:lnTo>
                <a:lnTo>
                  <a:pt x="731" y="62"/>
                </a:lnTo>
                <a:lnTo>
                  <a:pt x="754" y="61"/>
                </a:lnTo>
                <a:lnTo>
                  <a:pt x="778" y="61"/>
                </a:lnTo>
                <a:lnTo>
                  <a:pt x="803" y="61"/>
                </a:lnTo>
                <a:lnTo>
                  <a:pt x="810" y="61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317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4" name="Freeform 511"/>
          <p:cNvSpPr>
            <a:spLocks/>
          </p:cNvSpPr>
          <p:nvPr>
            <p:custDataLst>
              <p:tags r:id="rId355"/>
            </p:custDataLst>
          </p:nvPr>
        </p:nvSpPr>
        <p:spPr bwMode="auto">
          <a:xfrm>
            <a:off x="4308475" y="3824288"/>
            <a:ext cx="15875" cy="60325"/>
          </a:xfrm>
          <a:custGeom>
            <a:avLst/>
            <a:gdLst>
              <a:gd name="T0" fmla="*/ 0 w 39"/>
              <a:gd name="T1" fmla="*/ 2147483647 h 31"/>
              <a:gd name="T2" fmla="*/ 2147483647 w 39"/>
              <a:gd name="T3" fmla="*/ 2147483647 h 31"/>
              <a:gd name="T4" fmla="*/ 2147483647 w 39"/>
              <a:gd name="T5" fmla="*/ 2147483647 h 31"/>
              <a:gd name="T6" fmla="*/ 2147483647 w 39"/>
              <a:gd name="T7" fmla="*/ 2147483647 h 31"/>
              <a:gd name="T8" fmla="*/ 2147483647 w 39"/>
              <a:gd name="T9" fmla="*/ 2147483647 h 31"/>
              <a:gd name="T10" fmla="*/ 2147483647 w 39"/>
              <a:gd name="T11" fmla="*/ 2147483647 h 31"/>
              <a:gd name="T12" fmla="*/ 2147483647 w 39"/>
              <a:gd name="T13" fmla="*/ 2147483647 h 31"/>
              <a:gd name="T14" fmla="*/ 2147483647 w 39"/>
              <a:gd name="T15" fmla="*/ 0 h 31"/>
              <a:gd name="T16" fmla="*/ 2147483647 w 39"/>
              <a:gd name="T17" fmla="*/ 0 h 31"/>
              <a:gd name="T18" fmla="*/ 2147483647 w 39"/>
              <a:gd name="T19" fmla="*/ 0 h 31"/>
              <a:gd name="T20" fmla="*/ 2147483647 w 39"/>
              <a:gd name="T21" fmla="*/ 0 h 31"/>
              <a:gd name="T22" fmla="*/ 0 w 39"/>
              <a:gd name="T23" fmla="*/ 0 h 31"/>
              <a:gd name="T24" fmla="*/ 0 w 39"/>
              <a:gd name="T25" fmla="*/ 2147483647 h 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9"/>
              <a:gd name="T40" fmla="*/ 0 h 31"/>
              <a:gd name="T41" fmla="*/ 39 w 39"/>
              <a:gd name="T42" fmla="*/ 31 h 3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9" h="31">
                <a:moveTo>
                  <a:pt x="0" y="31"/>
                </a:moveTo>
                <a:lnTo>
                  <a:pt x="12" y="28"/>
                </a:lnTo>
                <a:lnTo>
                  <a:pt x="22" y="28"/>
                </a:lnTo>
                <a:lnTo>
                  <a:pt x="26" y="28"/>
                </a:lnTo>
                <a:lnTo>
                  <a:pt x="30" y="28"/>
                </a:lnTo>
                <a:lnTo>
                  <a:pt x="35" y="27"/>
                </a:lnTo>
                <a:lnTo>
                  <a:pt x="39" y="25"/>
                </a:lnTo>
                <a:lnTo>
                  <a:pt x="39" y="0"/>
                </a:lnTo>
                <a:lnTo>
                  <a:pt x="26" y="0"/>
                </a:lnTo>
                <a:lnTo>
                  <a:pt x="17" y="0"/>
                </a:lnTo>
                <a:lnTo>
                  <a:pt x="8" y="0"/>
                </a:lnTo>
                <a:lnTo>
                  <a:pt x="0" y="0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5" name="Freeform 512"/>
          <p:cNvSpPr>
            <a:spLocks/>
          </p:cNvSpPr>
          <p:nvPr>
            <p:custDataLst>
              <p:tags r:id="rId356"/>
            </p:custDataLst>
          </p:nvPr>
        </p:nvSpPr>
        <p:spPr bwMode="auto">
          <a:xfrm>
            <a:off x="4354513" y="2928938"/>
            <a:ext cx="249237" cy="500062"/>
          </a:xfrm>
          <a:custGeom>
            <a:avLst/>
            <a:gdLst>
              <a:gd name="T0" fmla="*/ 2147483647 w 581"/>
              <a:gd name="T1" fmla="*/ 2147483647 h 955"/>
              <a:gd name="T2" fmla="*/ 2147483647 w 581"/>
              <a:gd name="T3" fmla="*/ 2147483647 h 955"/>
              <a:gd name="T4" fmla="*/ 2147483647 w 581"/>
              <a:gd name="T5" fmla="*/ 2147483647 h 955"/>
              <a:gd name="T6" fmla="*/ 2147483647 w 581"/>
              <a:gd name="T7" fmla="*/ 2147483647 h 955"/>
              <a:gd name="T8" fmla="*/ 2147483647 w 581"/>
              <a:gd name="T9" fmla="*/ 2147483647 h 955"/>
              <a:gd name="T10" fmla="*/ 2147483647 w 581"/>
              <a:gd name="T11" fmla="*/ 2147483647 h 955"/>
              <a:gd name="T12" fmla="*/ 2147483647 w 581"/>
              <a:gd name="T13" fmla="*/ 2147483647 h 955"/>
              <a:gd name="T14" fmla="*/ 2147483647 w 581"/>
              <a:gd name="T15" fmla="*/ 2147483647 h 955"/>
              <a:gd name="T16" fmla="*/ 2147483647 w 581"/>
              <a:gd name="T17" fmla="*/ 2147483647 h 955"/>
              <a:gd name="T18" fmla="*/ 2147483647 w 581"/>
              <a:gd name="T19" fmla="*/ 2147483647 h 955"/>
              <a:gd name="T20" fmla="*/ 2147483647 w 581"/>
              <a:gd name="T21" fmla="*/ 2147483647 h 955"/>
              <a:gd name="T22" fmla="*/ 2147483647 w 581"/>
              <a:gd name="T23" fmla="*/ 2147483647 h 955"/>
              <a:gd name="T24" fmla="*/ 2147483647 w 581"/>
              <a:gd name="T25" fmla="*/ 2147483647 h 955"/>
              <a:gd name="T26" fmla="*/ 2147483647 w 581"/>
              <a:gd name="T27" fmla="*/ 2147483647 h 955"/>
              <a:gd name="T28" fmla="*/ 2147483647 w 581"/>
              <a:gd name="T29" fmla="*/ 2147483647 h 955"/>
              <a:gd name="T30" fmla="*/ 2147483647 w 581"/>
              <a:gd name="T31" fmla="*/ 2147483647 h 955"/>
              <a:gd name="T32" fmla="*/ 2147483647 w 581"/>
              <a:gd name="T33" fmla="*/ 2147483647 h 955"/>
              <a:gd name="T34" fmla="*/ 2147483647 w 581"/>
              <a:gd name="T35" fmla="*/ 2147483647 h 955"/>
              <a:gd name="T36" fmla="*/ 2147483647 w 581"/>
              <a:gd name="T37" fmla="*/ 2147483647 h 955"/>
              <a:gd name="T38" fmla="*/ 2147483647 w 581"/>
              <a:gd name="T39" fmla="*/ 2147483647 h 955"/>
              <a:gd name="T40" fmla="*/ 2147483647 w 581"/>
              <a:gd name="T41" fmla="*/ 2147483647 h 955"/>
              <a:gd name="T42" fmla="*/ 2147483647 w 581"/>
              <a:gd name="T43" fmla="*/ 2147483647 h 955"/>
              <a:gd name="T44" fmla="*/ 2147483647 w 581"/>
              <a:gd name="T45" fmla="*/ 2147483647 h 955"/>
              <a:gd name="T46" fmla="*/ 2147483647 w 581"/>
              <a:gd name="T47" fmla="*/ 2147483647 h 955"/>
              <a:gd name="T48" fmla="*/ 2147483647 w 581"/>
              <a:gd name="T49" fmla="*/ 2147483647 h 955"/>
              <a:gd name="T50" fmla="*/ 2147483647 w 581"/>
              <a:gd name="T51" fmla="*/ 2147483647 h 955"/>
              <a:gd name="T52" fmla="*/ 2147483647 w 581"/>
              <a:gd name="T53" fmla="*/ 2147483647 h 955"/>
              <a:gd name="T54" fmla="*/ 2147483647 w 581"/>
              <a:gd name="T55" fmla="*/ 2147483647 h 955"/>
              <a:gd name="T56" fmla="*/ 2147483647 w 581"/>
              <a:gd name="T57" fmla="*/ 2147483647 h 955"/>
              <a:gd name="T58" fmla="*/ 2147483647 w 581"/>
              <a:gd name="T59" fmla="*/ 2147483647 h 955"/>
              <a:gd name="T60" fmla="*/ 2147483647 w 581"/>
              <a:gd name="T61" fmla="*/ 2147483647 h 955"/>
              <a:gd name="T62" fmla="*/ 2147483647 w 581"/>
              <a:gd name="T63" fmla="*/ 2147483647 h 955"/>
              <a:gd name="T64" fmla="*/ 2147483647 w 581"/>
              <a:gd name="T65" fmla="*/ 2147483647 h 955"/>
              <a:gd name="T66" fmla="*/ 2147483647 w 581"/>
              <a:gd name="T67" fmla="*/ 2147483647 h 955"/>
              <a:gd name="T68" fmla="*/ 2147483647 w 581"/>
              <a:gd name="T69" fmla="*/ 2147483647 h 955"/>
              <a:gd name="T70" fmla="*/ 2147483647 w 581"/>
              <a:gd name="T71" fmla="*/ 2147483647 h 955"/>
              <a:gd name="T72" fmla="*/ 2147483647 w 581"/>
              <a:gd name="T73" fmla="*/ 2147483647 h 955"/>
              <a:gd name="T74" fmla="*/ 2147483647 w 581"/>
              <a:gd name="T75" fmla="*/ 2147483647 h 955"/>
              <a:gd name="T76" fmla="*/ 2147483647 w 581"/>
              <a:gd name="T77" fmla="*/ 2147483647 h 955"/>
              <a:gd name="T78" fmla="*/ 2147483647 w 581"/>
              <a:gd name="T79" fmla="*/ 2147483647 h 955"/>
              <a:gd name="T80" fmla="*/ 2147483647 w 581"/>
              <a:gd name="T81" fmla="*/ 2147483647 h 955"/>
              <a:gd name="T82" fmla="*/ 2147483647 w 581"/>
              <a:gd name="T83" fmla="*/ 2147483647 h 955"/>
              <a:gd name="T84" fmla="*/ 2147483647 w 581"/>
              <a:gd name="T85" fmla="*/ 2147483647 h 955"/>
              <a:gd name="T86" fmla="*/ 2147483647 w 581"/>
              <a:gd name="T87" fmla="*/ 2147483647 h 955"/>
              <a:gd name="T88" fmla="*/ 2147483647 w 581"/>
              <a:gd name="T89" fmla="*/ 2147483647 h 955"/>
              <a:gd name="T90" fmla="*/ 2147483647 w 581"/>
              <a:gd name="T91" fmla="*/ 2147483647 h 955"/>
              <a:gd name="T92" fmla="*/ 2147483647 w 581"/>
              <a:gd name="T93" fmla="*/ 2147483647 h 955"/>
              <a:gd name="T94" fmla="*/ 2147483647 w 581"/>
              <a:gd name="T95" fmla="*/ 2147483647 h 955"/>
              <a:gd name="T96" fmla="*/ 2147483647 w 581"/>
              <a:gd name="T97" fmla="*/ 2147483647 h 955"/>
              <a:gd name="T98" fmla="*/ 2147483647 w 581"/>
              <a:gd name="T99" fmla="*/ 2147483647 h 955"/>
              <a:gd name="T100" fmla="*/ 2147483647 w 581"/>
              <a:gd name="T101" fmla="*/ 0 h 955"/>
              <a:gd name="T102" fmla="*/ 2147483647 w 581"/>
              <a:gd name="T103" fmla="*/ 2147483647 h 955"/>
              <a:gd name="T104" fmla="*/ 2147483647 w 581"/>
              <a:gd name="T105" fmla="*/ 2147483647 h 95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581"/>
              <a:gd name="T160" fmla="*/ 0 h 955"/>
              <a:gd name="T161" fmla="*/ 581 w 581"/>
              <a:gd name="T162" fmla="*/ 955 h 95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581" h="955">
                <a:moveTo>
                  <a:pt x="69" y="24"/>
                </a:moveTo>
                <a:lnTo>
                  <a:pt x="69" y="97"/>
                </a:lnTo>
                <a:lnTo>
                  <a:pt x="81" y="115"/>
                </a:lnTo>
                <a:lnTo>
                  <a:pt x="91" y="129"/>
                </a:lnTo>
                <a:lnTo>
                  <a:pt x="99" y="141"/>
                </a:lnTo>
                <a:lnTo>
                  <a:pt x="104" y="152"/>
                </a:lnTo>
                <a:lnTo>
                  <a:pt x="107" y="163"/>
                </a:lnTo>
                <a:lnTo>
                  <a:pt x="110" y="172"/>
                </a:lnTo>
                <a:lnTo>
                  <a:pt x="111" y="180"/>
                </a:lnTo>
                <a:lnTo>
                  <a:pt x="110" y="186"/>
                </a:lnTo>
                <a:lnTo>
                  <a:pt x="102" y="209"/>
                </a:lnTo>
                <a:lnTo>
                  <a:pt x="95" y="234"/>
                </a:lnTo>
                <a:lnTo>
                  <a:pt x="96" y="276"/>
                </a:lnTo>
                <a:lnTo>
                  <a:pt x="96" y="309"/>
                </a:lnTo>
                <a:lnTo>
                  <a:pt x="96" y="325"/>
                </a:lnTo>
                <a:lnTo>
                  <a:pt x="96" y="339"/>
                </a:lnTo>
                <a:lnTo>
                  <a:pt x="95" y="351"/>
                </a:lnTo>
                <a:lnTo>
                  <a:pt x="93" y="363"/>
                </a:lnTo>
                <a:lnTo>
                  <a:pt x="91" y="374"/>
                </a:lnTo>
                <a:lnTo>
                  <a:pt x="87" y="386"/>
                </a:lnTo>
                <a:lnTo>
                  <a:pt x="82" y="396"/>
                </a:lnTo>
                <a:lnTo>
                  <a:pt x="76" y="407"/>
                </a:lnTo>
                <a:lnTo>
                  <a:pt x="69" y="418"/>
                </a:lnTo>
                <a:lnTo>
                  <a:pt x="59" y="429"/>
                </a:lnTo>
                <a:lnTo>
                  <a:pt x="48" y="442"/>
                </a:lnTo>
                <a:lnTo>
                  <a:pt x="36" y="455"/>
                </a:lnTo>
                <a:lnTo>
                  <a:pt x="31" y="461"/>
                </a:lnTo>
                <a:lnTo>
                  <a:pt x="26" y="467"/>
                </a:lnTo>
                <a:lnTo>
                  <a:pt x="22" y="474"/>
                </a:lnTo>
                <a:lnTo>
                  <a:pt x="17" y="481"/>
                </a:lnTo>
                <a:lnTo>
                  <a:pt x="12" y="496"/>
                </a:lnTo>
                <a:lnTo>
                  <a:pt x="8" y="512"/>
                </a:lnTo>
                <a:lnTo>
                  <a:pt x="2" y="542"/>
                </a:lnTo>
                <a:lnTo>
                  <a:pt x="0" y="568"/>
                </a:lnTo>
                <a:lnTo>
                  <a:pt x="29" y="578"/>
                </a:lnTo>
                <a:lnTo>
                  <a:pt x="69" y="616"/>
                </a:lnTo>
                <a:lnTo>
                  <a:pt x="51" y="632"/>
                </a:lnTo>
                <a:lnTo>
                  <a:pt x="60" y="633"/>
                </a:lnTo>
                <a:lnTo>
                  <a:pt x="69" y="634"/>
                </a:lnTo>
                <a:lnTo>
                  <a:pt x="70" y="643"/>
                </a:lnTo>
                <a:lnTo>
                  <a:pt x="72" y="653"/>
                </a:lnTo>
                <a:lnTo>
                  <a:pt x="74" y="665"/>
                </a:lnTo>
                <a:lnTo>
                  <a:pt x="76" y="677"/>
                </a:lnTo>
                <a:lnTo>
                  <a:pt x="74" y="686"/>
                </a:lnTo>
                <a:lnTo>
                  <a:pt x="74" y="696"/>
                </a:lnTo>
                <a:lnTo>
                  <a:pt x="74" y="705"/>
                </a:lnTo>
                <a:lnTo>
                  <a:pt x="76" y="715"/>
                </a:lnTo>
                <a:lnTo>
                  <a:pt x="78" y="733"/>
                </a:lnTo>
                <a:lnTo>
                  <a:pt x="82" y="749"/>
                </a:lnTo>
                <a:lnTo>
                  <a:pt x="88" y="764"/>
                </a:lnTo>
                <a:lnTo>
                  <a:pt x="94" y="778"/>
                </a:lnTo>
                <a:lnTo>
                  <a:pt x="98" y="783"/>
                </a:lnTo>
                <a:lnTo>
                  <a:pt x="102" y="788"/>
                </a:lnTo>
                <a:lnTo>
                  <a:pt x="105" y="792"/>
                </a:lnTo>
                <a:lnTo>
                  <a:pt x="109" y="794"/>
                </a:lnTo>
                <a:lnTo>
                  <a:pt x="92" y="794"/>
                </a:lnTo>
                <a:lnTo>
                  <a:pt x="68" y="794"/>
                </a:lnTo>
                <a:lnTo>
                  <a:pt x="56" y="796"/>
                </a:lnTo>
                <a:lnTo>
                  <a:pt x="46" y="799"/>
                </a:lnTo>
                <a:lnTo>
                  <a:pt x="42" y="802"/>
                </a:lnTo>
                <a:lnTo>
                  <a:pt x="38" y="805"/>
                </a:lnTo>
                <a:lnTo>
                  <a:pt x="36" y="808"/>
                </a:lnTo>
                <a:lnTo>
                  <a:pt x="36" y="812"/>
                </a:lnTo>
                <a:lnTo>
                  <a:pt x="36" y="824"/>
                </a:lnTo>
                <a:lnTo>
                  <a:pt x="38" y="834"/>
                </a:lnTo>
                <a:lnTo>
                  <a:pt x="42" y="842"/>
                </a:lnTo>
                <a:lnTo>
                  <a:pt x="46" y="850"/>
                </a:lnTo>
                <a:lnTo>
                  <a:pt x="57" y="863"/>
                </a:lnTo>
                <a:lnTo>
                  <a:pt x="69" y="876"/>
                </a:lnTo>
                <a:lnTo>
                  <a:pt x="76" y="884"/>
                </a:lnTo>
                <a:lnTo>
                  <a:pt x="81" y="891"/>
                </a:lnTo>
                <a:lnTo>
                  <a:pt x="87" y="899"/>
                </a:lnTo>
                <a:lnTo>
                  <a:pt x="92" y="907"/>
                </a:lnTo>
                <a:lnTo>
                  <a:pt x="96" y="917"/>
                </a:lnTo>
                <a:lnTo>
                  <a:pt x="100" y="927"/>
                </a:lnTo>
                <a:lnTo>
                  <a:pt x="102" y="941"/>
                </a:lnTo>
                <a:lnTo>
                  <a:pt x="102" y="955"/>
                </a:lnTo>
                <a:lnTo>
                  <a:pt x="156" y="955"/>
                </a:lnTo>
                <a:lnTo>
                  <a:pt x="166" y="949"/>
                </a:lnTo>
                <a:lnTo>
                  <a:pt x="177" y="945"/>
                </a:lnTo>
                <a:lnTo>
                  <a:pt x="189" y="942"/>
                </a:lnTo>
                <a:lnTo>
                  <a:pt x="201" y="939"/>
                </a:lnTo>
                <a:lnTo>
                  <a:pt x="225" y="935"/>
                </a:lnTo>
                <a:lnTo>
                  <a:pt x="248" y="929"/>
                </a:lnTo>
                <a:lnTo>
                  <a:pt x="259" y="927"/>
                </a:lnTo>
                <a:lnTo>
                  <a:pt x="270" y="924"/>
                </a:lnTo>
                <a:lnTo>
                  <a:pt x="279" y="921"/>
                </a:lnTo>
                <a:lnTo>
                  <a:pt x="286" y="916"/>
                </a:lnTo>
                <a:lnTo>
                  <a:pt x="293" y="911"/>
                </a:lnTo>
                <a:lnTo>
                  <a:pt x="297" y="904"/>
                </a:lnTo>
                <a:lnTo>
                  <a:pt x="300" y="901"/>
                </a:lnTo>
                <a:lnTo>
                  <a:pt x="301" y="896"/>
                </a:lnTo>
                <a:lnTo>
                  <a:pt x="302" y="892"/>
                </a:lnTo>
                <a:lnTo>
                  <a:pt x="302" y="887"/>
                </a:lnTo>
                <a:lnTo>
                  <a:pt x="302" y="877"/>
                </a:lnTo>
                <a:lnTo>
                  <a:pt x="302" y="868"/>
                </a:lnTo>
                <a:lnTo>
                  <a:pt x="315" y="870"/>
                </a:lnTo>
                <a:lnTo>
                  <a:pt x="327" y="871"/>
                </a:lnTo>
                <a:lnTo>
                  <a:pt x="338" y="871"/>
                </a:lnTo>
                <a:lnTo>
                  <a:pt x="348" y="870"/>
                </a:lnTo>
                <a:lnTo>
                  <a:pt x="358" y="868"/>
                </a:lnTo>
                <a:lnTo>
                  <a:pt x="367" y="866"/>
                </a:lnTo>
                <a:lnTo>
                  <a:pt x="374" y="863"/>
                </a:lnTo>
                <a:lnTo>
                  <a:pt x="382" y="860"/>
                </a:lnTo>
                <a:lnTo>
                  <a:pt x="389" y="856"/>
                </a:lnTo>
                <a:lnTo>
                  <a:pt x="394" y="852"/>
                </a:lnTo>
                <a:lnTo>
                  <a:pt x="401" y="847"/>
                </a:lnTo>
                <a:lnTo>
                  <a:pt x="405" y="842"/>
                </a:lnTo>
                <a:lnTo>
                  <a:pt x="415" y="831"/>
                </a:lnTo>
                <a:lnTo>
                  <a:pt x="424" y="818"/>
                </a:lnTo>
                <a:lnTo>
                  <a:pt x="432" y="807"/>
                </a:lnTo>
                <a:lnTo>
                  <a:pt x="440" y="795"/>
                </a:lnTo>
                <a:lnTo>
                  <a:pt x="449" y="783"/>
                </a:lnTo>
                <a:lnTo>
                  <a:pt x="460" y="773"/>
                </a:lnTo>
                <a:lnTo>
                  <a:pt x="465" y="769"/>
                </a:lnTo>
                <a:lnTo>
                  <a:pt x="471" y="764"/>
                </a:lnTo>
                <a:lnTo>
                  <a:pt x="477" y="760"/>
                </a:lnTo>
                <a:lnTo>
                  <a:pt x="485" y="757"/>
                </a:lnTo>
                <a:lnTo>
                  <a:pt x="493" y="754"/>
                </a:lnTo>
                <a:lnTo>
                  <a:pt x="502" y="752"/>
                </a:lnTo>
                <a:lnTo>
                  <a:pt x="510" y="751"/>
                </a:lnTo>
                <a:lnTo>
                  <a:pt x="521" y="751"/>
                </a:lnTo>
                <a:lnTo>
                  <a:pt x="521" y="745"/>
                </a:lnTo>
                <a:lnTo>
                  <a:pt x="511" y="729"/>
                </a:lnTo>
                <a:lnTo>
                  <a:pt x="505" y="713"/>
                </a:lnTo>
                <a:lnTo>
                  <a:pt x="499" y="697"/>
                </a:lnTo>
                <a:lnTo>
                  <a:pt x="494" y="682"/>
                </a:lnTo>
                <a:lnTo>
                  <a:pt x="490" y="667"/>
                </a:lnTo>
                <a:lnTo>
                  <a:pt x="484" y="653"/>
                </a:lnTo>
                <a:lnTo>
                  <a:pt x="476" y="640"/>
                </a:lnTo>
                <a:lnTo>
                  <a:pt x="468" y="628"/>
                </a:lnTo>
                <a:lnTo>
                  <a:pt x="472" y="623"/>
                </a:lnTo>
                <a:lnTo>
                  <a:pt x="476" y="619"/>
                </a:lnTo>
                <a:lnTo>
                  <a:pt x="479" y="614"/>
                </a:lnTo>
                <a:lnTo>
                  <a:pt x="481" y="610"/>
                </a:lnTo>
                <a:lnTo>
                  <a:pt x="484" y="599"/>
                </a:lnTo>
                <a:lnTo>
                  <a:pt x="486" y="589"/>
                </a:lnTo>
                <a:lnTo>
                  <a:pt x="487" y="579"/>
                </a:lnTo>
                <a:lnTo>
                  <a:pt x="488" y="567"/>
                </a:lnTo>
                <a:lnTo>
                  <a:pt x="491" y="555"/>
                </a:lnTo>
                <a:lnTo>
                  <a:pt x="494" y="541"/>
                </a:lnTo>
                <a:lnTo>
                  <a:pt x="497" y="533"/>
                </a:lnTo>
                <a:lnTo>
                  <a:pt x="501" y="526"/>
                </a:lnTo>
                <a:lnTo>
                  <a:pt x="505" y="519"/>
                </a:lnTo>
                <a:lnTo>
                  <a:pt x="509" y="512"/>
                </a:lnTo>
                <a:lnTo>
                  <a:pt x="520" y="499"/>
                </a:lnTo>
                <a:lnTo>
                  <a:pt x="532" y="486"/>
                </a:lnTo>
                <a:lnTo>
                  <a:pt x="546" y="476"/>
                </a:lnTo>
                <a:lnTo>
                  <a:pt x="558" y="468"/>
                </a:lnTo>
                <a:lnTo>
                  <a:pt x="570" y="461"/>
                </a:lnTo>
                <a:lnTo>
                  <a:pt x="581" y="455"/>
                </a:lnTo>
                <a:lnTo>
                  <a:pt x="581" y="234"/>
                </a:lnTo>
                <a:lnTo>
                  <a:pt x="129" y="0"/>
                </a:lnTo>
                <a:lnTo>
                  <a:pt x="116" y="1"/>
                </a:lnTo>
                <a:lnTo>
                  <a:pt x="106" y="3"/>
                </a:lnTo>
                <a:lnTo>
                  <a:pt x="98" y="5"/>
                </a:lnTo>
                <a:lnTo>
                  <a:pt x="89" y="6"/>
                </a:lnTo>
                <a:lnTo>
                  <a:pt x="79" y="15"/>
                </a:lnTo>
                <a:lnTo>
                  <a:pt x="69" y="24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6" name="Freeform 513"/>
          <p:cNvSpPr>
            <a:spLocks/>
          </p:cNvSpPr>
          <p:nvPr>
            <p:custDataLst>
              <p:tags r:id="rId357"/>
            </p:custDataLst>
          </p:nvPr>
        </p:nvSpPr>
        <p:spPr bwMode="auto">
          <a:xfrm>
            <a:off x="4225925" y="3259138"/>
            <a:ext cx="193675" cy="349250"/>
          </a:xfrm>
          <a:custGeom>
            <a:avLst/>
            <a:gdLst>
              <a:gd name="T0" fmla="*/ 2147483647 w 453"/>
              <a:gd name="T1" fmla="*/ 2147483647 h 661"/>
              <a:gd name="T2" fmla="*/ 2147483647 w 453"/>
              <a:gd name="T3" fmla="*/ 2147483647 h 661"/>
              <a:gd name="T4" fmla="*/ 2147483647 w 453"/>
              <a:gd name="T5" fmla="*/ 2147483647 h 661"/>
              <a:gd name="T6" fmla="*/ 2147483647 w 453"/>
              <a:gd name="T7" fmla="*/ 2147483647 h 661"/>
              <a:gd name="T8" fmla="*/ 2147483647 w 453"/>
              <a:gd name="T9" fmla="*/ 2147483647 h 661"/>
              <a:gd name="T10" fmla="*/ 2147483647 w 453"/>
              <a:gd name="T11" fmla="*/ 2147483647 h 661"/>
              <a:gd name="T12" fmla="*/ 2147483647 w 453"/>
              <a:gd name="T13" fmla="*/ 2147483647 h 661"/>
              <a:gd name="T14" fmla="*/ 2147483647 w 453"/>
              <a:gd name="T15" fmla="*/ 2147483647 h 661"/>
              <a:gd name="T16" fmla="*/ 2147483647 w 453"/>
              <a:gd name="T17" fmla="*/ 2147483647 h 661"/>
              <a:gd name="T18" fmla="*/ 2147483647 w 453"/>
              <a:gd name="T19" fmla="*/ 2147483647 h 661"/>
              <a:gd name="T20" fmla="*/ 2147483647 w 453"/>
              <a:gd name="T21" fmla="*/ 2147483647 h 661"/>
              <a:gd name="T22" fmla="*/ 2147483647 w 453"/>
              <a:gd name="T23" fmla="*/ 2147483647 h 661"/>
              <a:gd name="T24" fmla="*/ 2147483647 w 453"/>
              <a:gd name="T25" fmla="*/ 2147483647 h 661"/>
              <a:gd name="T26" fmla="*/ 2147483647 w 453"/>
              <a:gd name="T27" fmla="*/ 2147483647 h 661"/>
              <a:gd name="T28" fmla="*/ 2147483647 w 453"/>
              <a:gd name="T29" fmla="*/ 2147483647 h 661"/>
              <a:gd name="T30" fmla="*/ 2147483647 w 453"/>
              <a:gd name="T31" fmla="*/ 2147483647 h 661"/>
              <a:gd name="T32" fmla="*/ 2147483647 w 453"/>
              <a:gd name="T33" fmla="*/ 2147483647 h 661"/>
              <a:gd name="T34" fmla="*/ 2147483647 w 453"/>
              <a:gd name="T35" fmla="*/ 2147483647 h 661"/>
              <a:gd name="T36" fmla="*/ 2147483647 w 453"/>
              <a:gd name="T37" fmla="*/ 2147483647 h 661"/>
              <a:gd name="T38" fmla="*/ 2147483647 w 453"/>
              <a:gd name="T39" fmla="*/ 2147483647 h 661"/>
              <a:gd name="T40" fmla="*/ 2147483647 w 453"/>
              <a:gd name="T41" fmla="*/ 2147483647 h 661"/>
              <a:gd name="T42" fmla="*/ 2147483647 w 453"/>
              <a:gd name="T43" fmla="*/ 2147483647 h 661"/>
              <a:gd name="T44" fmla="*/ 2147483647 w 453"/>
              <a:gd name="T45" fmla="*/ 2147483647 h 661"/>
              <a:gd name="T46" fmla="*/ 2147483647 w 453"/>
              <a:gd name="T47" fmla="*/ 2147483647 h 661"/>
              <a:gd name="T48" fmla="*/ 2147483647 w 453"/>
              <a:gd name="T49" fmla="*/ 2147483647 h 661"/>
              <a:gd name="T50" fmla="*/ 2147483647 w 453"/>
              <a:gd name="T51" fmla="*/ 2147483647 h 661"/>
              <a:gd name="T52" fmla="*/ 2147483647 w 453"/>
              <a:gd name="T53" fmla="*/ 2147483647 h 661"/>
              <a:gd name="T54" fmla="*/ 2147483647 w 453"/>
              <a:gd name="T55" fmla="*/ 2147483647 h 661"/>
              <a:gd name="T56" fmla="*/ 2147483647 w 453"/>
              <a:gd name="T57" fmla="*/ 2147483647 h 661"/>
              <a:gd name="T58" fmla="*/ 2147483647 w 453"/>
              <a:gd name="T59" fmla="*/ 2147483647 h 661"/>
              <a:gd name="T60" fmla="*/ 2147483647 w 453"/>
              <a:gd name="T61" fmla="*/ 2147483647 h 661"/>
              <a:gd name="T62" fmla="*/ 2147483647 w 453"/>
              <a:gd name="T63" fmla="*/ 2147483647 h 661"/>
              <a:gd name="T64" fmla="*/ 2147483647 w 453"/>
              <a:gd name="T65" fmla="*/ 2147483647 h 661"/>
              <a:gd name="T66" fmla="*/ 2147483647 w 453"/>
              <a:gd name="T67" fmla="*/ 2147483647 h 661"/>
              <a:gd name="T68" fmla="*/ 2147483647 w 453"/>
              <a:gd name="T69" fmla="*/ 2147483647 h 661"/>
              <a:gd name="T70" fmla="*/ 2147483647 w 453"/>
              <a:gd name="T71" fmla="*/ 2147483647 h 661"/>
              <a:gd name="T72" fmla="*/ 2147483647 w 453"/>
              <a:gd name="T73" fmla="*/ 2147483647 h 661"/>
              <a:gd name="T74" fmla="*/ 2147483647 w 453"/>
              <a:gd name="T75" fmla="*/ 2147483647 h 661"/>
              <a:gd name="T76" fmla="*/ 2147483647 w 453"/>
              <a:gd name="T77" fmla="*/ 2147483647 h 661"/>
              <a:gd name="T78" fmla="*/ 2147483647 w 453"/>
              <a:gd name="T79" fmla="*/ 2147483647 h 661"/>
              <a:gd name="T80" fmla="*/ 2147483647 w 453"/>
              <a:gd name="T81" fmla="*/ 2147483647 h 661"/>
              <a:gd name="T82" fmla="*/ 2147483647 w 453"/>
              <a:gd name="T83" fmla="*/ 2147483647 h 661"/>
              <a:gd name="T84" fmla="*/ 2147483647 w 453"/>
              <a:gd name="T85" fmla="*/ 2147483647 h 661"/>
              <a:gd name="T86" fmla="*/ 2147483647 w 453"/>
              <a:gd name="T87" fmla="*/ 2147483647 h 661"/>
              <a:gd name="T88" fmla="*/ 2147483647 w 453"/>
              <a:gd name="T89" fmla="*/ 2147483647 h 661"/>
              <a:gd name="T90" fmla="*/ 2147483647 w 453"/>
              <a:gd name="T91" fmla="*/ 2147483647 h 661"/>
              <a:gd name="T92" fmla="*/ 2147483647 w 453"/>
              <a:gd name="T93" fmla="*/ 2147483647 h 661"/>
              <a:gd name="T94" fmla="*/ 2147483647 w 453"/>
              <a:gd name="T95" fmla="*/ 2147483647 h 661"/>
              <a:gd name="T96" fmla="*/ 2147483647 w 453"/>
              <a:gd name="T97" fmla="*/ 0 h 66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53"/>
              <a:gd name="T148" fmla="*/ 0 h 661"/>
              <a:gd name="T149" fmla="*/ 453 w 453"/>
              <a:gd name="T150" fmla="*/ 661 h 661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53" h="661">
                <a:moveTo>
                  <a:pt x="330" y="9"/>
                </a:moveTo>
                <a:lnTo>
                  <a:pt x="332" y="23"/>
                </a:lnTo>
                <a:lnTo>
                  <a:pt x="335" y="36"/>
                </a:lnTo>
                <a:lnTo>
                  <a:pt x="340" y="50"/>
                </a:lnTo>
                <a:lnTo>
                  <a:pt x="346" y="63"/>
                </a:lnTo>
                <a:lnTo>
                  <a:pt x="321" y="98"/>
                </a:lnTo>
                <a:lnTo>
                  <a:pt x="298" y="129"/>
                </a:lnTo>
                <a:lnTo>
                  <a:pt x="287" y="145"/>
                </a:lnTo>
                <a:lnTo>
                  <a:pt x="277" y="162"/>
                </a:lnTo>
                <a:lnTo>
                  <a:pt x="268" y="179"/>
                </a:lnTo>
                <a:lnTo>
                  <a:pt x="259" y="200"/>
                </a:lnTo>
                <a:lnTo>
                  <a:pt x="253" y="219"/>
                </a:lnTo>
                <a:lnTo>
                  <a:pt x="245" y="237"/>
                </a:lnTo>
                <a:lnTo>
                  <a:pt x="239" y="255"/>
                </a:lnTo>
                <a:lnTo>
                  <a:pt x="232" y="272"/>
                </a:lnTo>
                <a:lnTo>
                  <a:pt x="225" y="289"/>
                </a:lnTo>
                <a:lnTo>
                  <a:pt x="218" y="309"/>
                </a:lnTo>
                <a:lnTo>
                  <a:pt x="209" y="329"/>
                </a:lnTo>
                <a:lnTo>
                  <a:pt x="200" y="353"/>
                </a:lnTo>
                <a:lnTo>
                  <a:pt x="199" y="356"/>
                </a:lnTo>
                <a:lnTo>
                  <a:pt x="196" y="362"/>
                </a:lnTo>
                <a:lnTo>
                  <a:pt x="191" y="368"/>
                </a:lnTo>
                <a:lnTo>
                  <a:pt x="186" y="374"/>
                </a:lnTo>
                <a:lnTo>
                  <a:pt x="180" y="380"/>
                </a:lnTo>
                <a:lnTo>
                  <a:pt x="175" y="385"/>
                </a:lnTo>
                <a:lnTo>
                  <a:pt x="171" y="389"/>
                </a:lnTo>
                <a:lnTo>
                  <a:pt x="167" y="390"/>
                </a:lnTo>
                <a:lnTo>
                  <a:pt x="157" y="389"/>
                </a:lnTo>
                <a:lnTo>
                  <a:pt x="149" y="386"/>
                </a:lnTo>
                <a:lnTo>
                  <a:pt x="141" y="382"/>
                </a:lnTo>
                <a:lnTo>
                  <a:pt x="134" y="378"/>
                </a:lnTo>
                <a:lnTo>
                  <a:pt x="128" y="374"/>
                </a:lnTo>
                <a:lnTo>
                  <a:pt x="121" y="370"/>
                </a:lnTo>
                <a:lnTo>
                  <a:pt x="115" y="367"/>
                </a:lnTo>
                <a:lnTo>
                  <a:pt x="107" y="366"/>
                </a:lnTo>
                <a:lnTo>
                  <a:pt x="94" y="367"/>
                </a:lnTo>
                <a:lnTo>
                  <a:pt x="83" y="370"/>
                </a:lnTo>
                <a:lnTo>
                  <a:pt x="73" y="374"/>
                </a:lnTo>
                <a:lnTo>
                  <a:pt x="64" y="380"/>
                </a:lnTo>
                <a:lnTo>
                  <a:pt x="56" y="387"/>
                </a:lnTo>
                <a:lnTo>
                  <a:pt x="50" y="395"/>
                </a:lnTo>
                <a:lnTo>
                  <a:pt x="44" y="403"/>
                </a:lnTo>
                <a:lnTo>
                  <a:pt x="39" y="413"/>
                </a:lnTo>
                <a:lnTo>
                  <a:pt x="30" y="434"/>
                </a:lnTo>
                <a:lnTo>
                  <a:pt x="21" y="454"/>
                </a:lnTo>
                <a:lnTo>
                  <a:pt x="17" y="463"/>
                </a:lnTo>
                <a:lnTo>
                  <a:pt x="11" y="473"/>
                </a:lnTo>
                <a:lnTo>
                  <a:pt x="7" y="482"/>
                </a:lnTo>
                <a:lnTo>
                  <a:pt x="0" y="489"/>
                </a:lnTo>
                <a:lnTo>
                  <a:pt x="1" y="494"/>
                </a:lnTo>
                <a:lnTo>
                  <a:pt x="1" y="500"/>
                </a:lnTo>
                <a:lnTo>
                  <a:pt x="4" y="506"/>
                </a:lnTo>
                <a:lnTo>
                  <a:pt x="6" y="512"/>
                </a:lnTo>
                <a:lnTo>
                  <a:pt x="8" y="517"/>
                </a:lnTo>
                <a:lnTo>
                  <a:pt x="11" y="521"/>
                </a:lnTo>
                <a:lnTo>
                  <a:pt x="16" y="524"/>
                </a:lnTo>
                <a:lnTo>
                  <a:pt x="20" y="526"/>
                </a:lnTo>
                <a:lnTo>
                  <a:pt x="28" y="526"/>
                </a:lnTo>
                <a:lnTo>
                  <a:pt x="40" y="526"/>
                </a:lnTo>
                <a:lnTo>
                  <a:pt x="55" y="526"/>
                </a:lnTo>
                <a:lnTo>
                  <a:pt x="74" y="526"/>
                </a:lnTo>
                <a:lnTo>
                  <a:pt x="72" y="537"/>
                </a:lnTo>
                <a:lnTo>
                  <a:pt x="71" y="548"/>
                </a:lnTo>
                <a:lnTo>
                  <a:pt x="71" y="558"/>
                </a:lnTo>
                <a:lnTo>
                  <a:pt x="72" y="569"/>
                </a:lnTo>
                <a:lnTo>
                  <a:pt x="73" y="590"/>
                </a:lnTo>
                <a:lnTo>
                  <a:pt x="74" y="612"/>
                </a:lnTo>
                <a:lnTo>
                  <a:pt x="71" y="621"/>
                </a:lnTo>
                <a:lnTo>
                  <a:pt x="67" y="630"/>
                </a:lnTo>
                <a:lnTo>
                  <a:pt x="167" y="630"/>
                </a:lnTo>
                <a:lnTo>
                  <a:pt x="273" y="630"/>
                </a:lnTo>
                <a:lnTo>
                  <a:pt x="433" y="661"/>
                </a:lnTo>
                <a:lnTo>
                  <a:pt x="453" y="594"/>
                </a:lnTo>
                <a:lnTo>
                  <a:pt x="447" y="588"/>
                </a:lnTo>
                <a:lnTo>
                  <a:pt x="442" y="582"/>
                </a:lnTo>
                <a:lnTo>
                  <a:pt x="435" y="577"/>
                </a:lnTo>
                <a:lnTo>
                  <a:pt x="430" y="573"/>
                </a:lnTo>
                <a:lnTo>
                  <a:pt x="415" y="568"/>
                </a:lnTo>
                <a:lnTo>
                  <a:pt x="402" y="564"/>
                </a:lnTo>
                <a:lnTo>
                  <a:pt x="387" y="561"/>
                </a:lnTo>
                <a:lnTo>
                  <a:pt x="373" y="557"/>
                </a:lnTo>
                <a:lnTo>
                  <a:pt x="366" y="555"/>
                </a:lnTo>
                <a:lnTo>
                  <a:pt x="359" y="552"/>
                </a:lnTo>
                <a:lnTo>
                  <a:pt x="353" y="549"/>
                </a:lnTo>
                <a:lnTo>
                  <a:pt x="346" y="544"/>
                </a:lnTo>
                <a:lnTo>
                  <a:pt x="343" y="541"/>
                </a:lnTo>
                <a:lnTo>
                  <a:pt x="340" y="537"/>
                </a:lnTo>
                <a:lnTo>
                  <a:pt x="337" y="532"/>
                </a:lnTo>
                <a:lnTo>
                  <a:pt x="335" y="527"/>
                </a:lnTo>
                <a:lnTo>
                  <a:pt x="333" y="515"/>
                </a:lnTo>
                <a:lnTo>
                  <a:pt x="332" y="504"/>
                </a:lnTo>
                <a:lnTo>
                  <a:pt x="332" y="482"/>
                </a:lnTo>
                <a:lnTo>
                  <a:pt x="333" y="464"/>
                </a:lnTo>
                <a:lnTo>
                  <a:pt x="333" y="451"/>
                </a:lnTo>
                <a:lnTo>
                  <a:pt x="335" y="439"/>
                </a:lnTo>
                <a:lnTo>
                  <a:pt x="337" y="428"/>
                </a:lnTo>
                <a:lnTo>
                  <a:pt x="342" y="417"/>
                </a:lnTo>
                <a:lnTo>
                  <a:pt x="345" y="406"/>
                </a:lnTo>
                <a:lnTo>
                  <a:pt x="351" y="397"/>
                </a:lnTo>
                <a:lnTo>
                  <a:pt x="355" y="389"/>
                </a:lnTo>
                <a:lnTo>
                  <a:pt x="362" y="380"/>
                </a:lnTo>
                <a:lnTo>
                  <a:pt x="373" y="364"/>
                </a:lnTo>
                <a:lnTo>
                  <a:pt x="384" y="347"/>
                </a:lnTo>
                <a:lnTo>
                  <a:pt x="388" y="338"/>
                </a:lnTo>
                <a:lnTo>
                  <a:pt x="392" y="330"/>
                </a:lnTo>
                <a:lnTo>
                  <a:pt x="397" y="320"/>
                </a:lnTo>
                <a:lnTo>
                  <a:pt x="399" y="310"/>
                </a:lnTo>
                <a:lnTo>
                  <a:pt x="399" y="297"/>
                </a:lnTo>
                <a:lnTo>
                  <a:pt x="397" y="286"/>
                </a:lnTo>
                <a:lnTo>
                  <a:pt x="393" y="276"/>
                </a:lnTo>
                <a:lnTo>
                  <a:pt x="389" y="267"/>
                </a:lnTo>
                <a:lnTo>
                  <a:pt x="384" y="260"/>
                </a:lnTo>
                <a:lnTo>
                  <a:pt x="378" y="253"/>
                </a:lnTo>
                <a:lnTo>
                  <a:pt x="373" y="246"/>
                </a:lnTo>
                <a:lnTo>
                  <a:pt x="366" y="240"/>
                </a:lnTo>
                <a:lnTo>
                  <a:pt x="354" y="229"/>
                </a:lnTo>
                <a:lnTo>
                  <a:pt x="343" y="217"/>
                </a:lnTo>
                <a:lnTo>
                  <a:pt x="339" y="209"/>
                </a:lnTo>
                <a:lnTo>
                  <a:pt x="335" y="201"/>
                </a:lnTo>
                <a:lnTo>
                  <a:pt x="333" y="192"/>
                </a:lnTo>
                <a:lnTo>
                  <a:pt x="333" y="180"/>
                </a:lnTo>
                <a:lnTo>
                  <a:pt x="333" y="176"/>
                </a:lnTo>
                <a:lnTo>
                  <a:pt x="335" y="173"/>
                </a:lnTo>
                <a:lnTo>
                  <a:pt x="339" y="170"/>
                </a:lnTo>
                <a:lnTo>
                  <a:pt x="343" y="167"/>
                </a:lnTo>
                <a:lnTo>
                  <a:pt x="353" y="164"/>
                </a:lnTo>
                <a:lnTo>
                  <a:pt x="365" y="162"/>
                </a:lnTo>
                <a:lnTo>
                  <a:pt x="389" y="162"/>
                </a:lnTo>
                <a:lnTo>
                  <a:pt x="406" y="162"/>
                </a:lnTo>
                <a:lnTo>
                  <a:pt x="402" y="160"/>
                </a:lnTo>
                <a:lnTo>
                  <a:pt x="399" y="156"/>
                </a:lnTo>
                <a:lnTo>
                  <a:pt x="395" y="151"/>
                </a:lnTo>
                <a:lnTo>
                  <a:pt x="391" y="146"/>
                </a:lnTo>
                <a:lnTo>
                  <a:pt x="385" y="132"/>
                </a:lnTo>
                <a:lnTo>
                  <a:pt x="379" y="117"/>
                </a:lnTo>
                <a:lnTo>
                  <a:pt x="375" y="101"/>
                </a:lnTo>
                <a:lnTo>
                  <a:pt x="373" y="83"/>
                </a:lnTo>
                <a:lnTo>
                  <a:pt x="371" y="73"/>
                </a:lnTo>
                <a:lnTo>
                  <a:pt x="371" y="64"/>
                </a:lnTo>
                <a:lnTo>
                  <a:pt x="371" y="54"/>
                </a:lnTo>
                <a:lnTo>
                  <a:pt x="373" y="45"/>
                </a:lnTo>
                <a:lnTo>
                  <a:pt x="371" y="33"/>
                </a:lnTo>
                <a:lnTo>
                  <a:pt x="369" y="21"/>
                </a:lnTo>
                <a:lnTo>
                  <a:pt x="367" y="11"/>
                </a:lnTo>
                <a:lnTo>
                  <a:pt x="366" y="2"/>
                </a:lnTo>
                <a:lnTo>
                  <a:pt x="357" y="1"/>
                </a:lnTo>
                <a:lnTo>
                  <a:pt x="347" y="0"/>
                </a:lnTo>
                <a:lnTo>
                  <a:pt x="346" y="2"/>
                </a:lnTo>
                <a:lnTo>
                  <a:pt x="330" y="9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7" name="Freeform 514"/>
          <p:cNvSpPr>
            <a:spLocks/>
          </p:cNvSpPr>
          <p:nvPr>
            <p:custDataLst>
              <p:tags r:id="rId358"/>
            </p:custDataLst>
          </p:nvPr>
        </p:nvSpPr>
        <p:spPr bwMode="auto">
          <a:xfrm>
            <a:off x="4284663" y="3549650"/>
            <a:ext cx="187325" cy="274638"/>
          </a:xfrm>
          <a:custGeom>
            <a:avLst/>
            <a:gdLst>
              <a:gd name="T0" fmla="*/ 2147483647 w 429"/>
              <a:gd name="T1" fmla="*/ 2147483647 h 524"/>
              <a:gd name="T2" fmla="*/ 2147483647 w 429"/>
              <a:gd name="T3" fmla="*/ 2147483647 h 524"/>
              <a:gd name="T4" fmla="*/ 2147483647 w 429"/>
              <a:gd name="T5" fmla="*/ 2147483647 h 524"/>
              <a:gd name="T6" fmla="*/ 2147483647 w 429"/>
              <a:gd name="T7" fmla="*/ 2147483647 h 524"/>
              <a:gd name="T8" fmla="*/ 2147483647 w 429"/>
              <a:gd name="T9" fmla="*/ 2147483647 h 524"/>
              <a:gd name="T10" fmla="*/ 2147483647 w 429"/>
              <a:gd name="T11" fmla="*/ 2147483647 h 524"/>
              <a:gd name="T12" fmla="*/ 2147483647 w 429"/>
              <a:gd name="T13" fmla="*/ 2147483647 h 524"/>
              <a:gd name="T14" fmla="*/ 2147483647 w 429"/>
              <a:gd name="T15" fmla="*/ 2147483647 h 524"/>
              <a:gd name="T16" fmla="*/ 2147483647 w 429"/>
              <a:gd name="T17" fmla="*/ 2147483647 h 524"/>
              <a:gd name="T18" fmla="*/ 2147483647 w 429"/>
              <a:gd name="T19" fmla="*/ 2147483647 h 524"/>
              <a:gd name="T20" fmla="*/ 2147483647 w 429"/>
              <a:gd name="T21" fmla="*/ 2147483647 h 524"/>
              <a:gd name="T22" fmla="*/ 2147483647 w 429"/>
              <a:gd name="T23" fmla="*/ 2147483647 h 524"/>
              <a:gd name="T24" fmla="*/ 2147483647 w 429"/>
              <a:gd name="T25" fmla="*/ 2147483647 h 524"/>
              <a:gd name="T26" fmla="*/ 2147483647 w 429"/>
              <a:gd name="T27" fmla="*/ 2147483647 h 524"/>
              <a:gd name="T28" fmla="*/ 2147483647 w 429"/>
              <a:gd name="T29" fmla="*/ 2147483647 h 524"/>
              <a:gd name="T30" fmla="*/ 2147483647 w 429"/>
              <a:gd name="T31" fmla="*/ 2147483647 h 524"/>
              <a:gd name="T32" fmla="*/ 2147483647 w 429"/>
              <a:gd name="T33" fmla="*/ 2147483647 h 524"/>
              <a:gd name="T34" fmla="*/ 2147483647 w 429"/>
              <a:gd name="T35" fmla="*/ 2147483647 h 524"/>
              <a:gd name="T36" fmla="*/ 2147483647 w 429"/>
              <a:gd name="T37" fmla="*/ 2147483647 h 524"/>
              <a:gd name="T38" fmla="*/ 2147483647 w 429"/>
              <a:gd name="T39" fmla="*/ 2147483647 h 524"/>
              <a:gd name="T40" fmla="*/ 2147483647 w 429"/>
              <a:gd name="T41" fmla="*/ 2147483647 h 524"/>
              <a:gd name="T42" fmla="*/ 2147483647 w 429"/>
              <a:gd name="T43" fmla="*/ 2147483647 h 524"/>
              <a:gd name="T44" fmla="*/ 2147483647 w 429"/>
              <a:gd name="T45" fmla="*/ 2147483647 h 524"/>
              <a:gd name="T46" fmla="*/ 2147483647 w 429"/>
              <a:gd name="T47" fmla="*/ 2147483647 h 524"/>
              <a:gd name="T48" fmla="*/ 2147483647 w 429"/>
              <a:gd name="T49" fmla="*/ 2147483647 h 524"/>
              <a:gd name="T50" fmla="*/ 2147483647 w 429"/>
              <a:gd name="T51" fmla="*/ 2147483647 h 524"/>
              <a:gd name="T52" fmla="*/ 2147483647 w 429"/>
              <a:gd name="T53" fmla="*/ 2147483647 h 524"/>
              <a:gd name="T54" fmla="*/ 2147483647 w 429"/>
              <a:gd name="T55" fmla="*/ 2147483647 h 524"/>
              <a:gd name="T56" fmla="*/ 2147483647 w 429"/>
              <a:gd name="T57" fmla="*/ 2147483647 h 524"/>
              <a:gd name="T58" fmla="*/ 2147483647 w 429"/>
              <a:gd name="T59" fmla="*/ 2147483647 h 524"/>
              <a:gd name="T60" fmla="*/ 2147483647 w 429"/>
              <a:gd name="T61" fmla="*/ 2147483647 h 524"/>
              <a:gd name="T62" fmla="*/ 2147483647 w 429"/>
              <a:gd name="T63" fmla="*/ 2147483647 h 524"/>
              <a:gd name="T64" fmla="*/ 2147483647 w 429"/>
              <a:gd name="T65" fmla="*/ 2147483647 h 524"/>
              <a:gd name="T66" fmla="*/ 2147483647 w 429"/>
              <a:gd name="T67" fmla="*/ 2147483647 h 524"/>
              <a:gd name="T68" fmla="*/ 2147483647 w 429"/>
              <a:gd name="T69" fmla="*/ 2147483647 h 524"/>
              <a:gd name="T70" fmla="*/ 2147483647 w 429"/>
              <a:gd name="T71" fmla="*/ 2147483647 h 524"/>
              <a:gd name="T72" fmla="*/ 2147483647 w 429"/>
              <a:gd name="T73" fmla="*/ 2147483647 h 524"/>
              <a:gd name="T74" fmla="*/ 2147483647 w 429"/>
              <a:gd name="T75" fmla="*/ 2147483647 h 524"/>
              <a:gd name="T76" fmla="*/ 2147483647 w 429"/>
              <a:gd name="T77" fmla="*/ 2147483647 h 524"/>
              <a:gd name="T78" fmla="*/ 2147483647 w 429"/>
              <a:gd name="T79" fmla="*/ 2147483647 h 524"/>
              <a:gd name="T80" fmla="*/ 2147483647 w 429"/>
              <a:gd name="T81" fmla="*/ 2147483647 h 524"/>
              <a:gd name="T82" fmla="*/ 2147483647 w 429"/>
              <a:gd name="T83" fmla="*/ 2147483647 h 524"/>
              <a:gd name="T84" fmla="*/ 2147483647 w 429"/>
              <a:gd name="T85" fmla="*/ 2147483647 h 524"/>
              <a:gd name="T86" fmla="*/ 2147483647 w 429"/>
              <a:gd name="T87" fmla="*/ 2147483647 h 524"/>
              <a:gd name="T88" fmla="*/ 2147483647 w 429"/>
              <a:gd name="T89" fmla="*/ 2147483647 h 524"/>
              <a:gd name="T90" fmla="*/ 2147483647 w 429"/>
              <a:gd name="T91" fmla="*/ 2147483647 h 524"/>
              <a:gd name="T92" fmla="*/ 2147483647 w 429"/>
              <a:gd name="T93" fmla="*/ 2147483647 h 524"/>
              <a:gd name="T94" fmla="*/ 2147483647 w 429"/>
              <a:gd name="T95" fmla="*/ 2147483647 h 524"/>
              <a:gd name="T96" fmla="*/ 2147483647 w 429"/>
              <a:gd name="T97" fmla="*/ 2147483647 h 524"/>
              <a:gd name="T98" fmla="*/ 2147483647 w 429"/>
              <a:gd name="T99" fmla="*/ 2147483647 h 524"/>
              <a:gd name="T100" fmla="*/ 2147483647 w 429"/>
              <a:gd name="T101" fmla="*/ 2147483647 h 524"/>
              <a:gd name="T102" fmla="*/ 2147483647 w 429"/>
              <a:gd name="T103" fmla="*/ 2147483647 h 524"/>
              <a:gd name="T104" fmla="*/ 2147483647 w 429"/>
              <a:gd name="T105" fmla="*/ 2147483647 h 524"/>
              <a:gd name="T106" fmla="*/ 2147483647 w 429"/>
              <a:gd name="T107" fmla="*/ 2147483647 h 524"/>
              <a:gd name="T108" fmla="*/ 2147483647 w 429"/>
              <a:gd name="T109" fmla="*/ 2147483647 h 524"/>
              <a:gd name="T110" fmla="*/ 2147483647 w 429"/>
              <a:gd name="T111" fmla="*/ 2147483647 h 524"/>
              <a:gd name="T112" fmla="*/ 2147483647 w 429"/>
              <a:gd name="T113" fmla="*/ 2147483647 h 524"/>
              <a:gd name="T114" fmla="*/ 2147483647 w 429"/>
              <a:gd name="T115" fmla="*/ 2147483647 h 524"/>
              <a:gd name="T116" fmla="*/ 2147483647 w 429"/>
              <a:gd name="T117" fmla="*/ 2147483647 h 524"/>
              <a:gd name="T118" fmla="*/ 2147483647 w 429"/>
              <a:gd name="T119" fmla="*/ 2147483647 h 524"/>
              <a:gd name="T120" fmla="*/ 2147483647 w 429"/>
              <a:gd name="T121" fmla="*/ 2147483647 h 524"/>
              <a:gd name="T122" fmla="*/ 2147483647 w 429"/>
              <a:gd name="T123" fmla="*/ 2147483647 h 524"/>
              <a:gd name="T124" fmla="*/ 2147483647 w 429"/>
              <a:gd name="T125" fmla="*/ 2147483647 h 52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429"/>
              <a:gd name="T190" fmla="*/ 0 h 524"/>
              <a:gd name="T191" fmla="*/ 429 w 429"/>
              <a:gd name="T192" fmla="*/ 524 h 52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429" h="524">
                <a:moveTo>
                  <a:pt x="426" y="0"/>
                </a:moveTo>
                <a:lnTo>
                  <a:pt x="427" y="12"/>
                </a:lnTo>
                <a:lnTo>
                  <a:pt x="429" y="22"/>
                </a:lnTo>
                <a:lnTo>
                  <a:pt x="429" y="31"/>
                </a:lnTo>
                <a:lnTo>
                  <a:pt x="429" y="38"/>
                </a:lnTo>
                <a:lnTo>
                  <a:pt x="428" y="43"/>
                </a:lnTo>
                <a:lnTo>
                  <a:pt x="427" y="48"/>
                </a:lnTo>
                <a:lnTo>
                  <a:pt x="426" y="51"/>
                </a:lnTo>
                <a:lnTo>
                  <a:pt x="424" y="54"/>
                </a:lnTo>
                <a:lnTo>
                  <a:pt x="419" y="60"/>
                </a:lnTo>
                <a:lnTo>
                  <a:pt x="416" y="64"/>
                </a:lnTo>
                <a:lnTo>
                  <a:pt x="415" y="67"/>
                </a:lnTo>
                <a:lnTo>
                  <a:pt x="413" y="71"/>
                </a:lnTo>
                <a:lnTo>
                  <a:pt x="413" y="75"/>
                </a:lnTo>
                <a:lnTo>
                  <a:pt x="413" y="81"/>
                </a:lnTo>
                <a:lnTo>
                  <a:pt x="413" y="109"/>
                </a:lnTo>
                <a:lnTo>
                  <a:pt x="414" y="135"/>
                </a:lnTo>
                <a:lnTo>
                  <a:pt x="414" y="160"/>
                </a:lnTo>
                <a:lnTo>
                  <a:pt x="413" y="183"/>
                </a:lnTo>
                <a:lnTo>
                  <a:pt x="410" y="196"/>
                </a:lnTo>
                <a:lnTo>
                  <a:pt x="408" y="207"/>
                </a:lnTo>
                <a:lnTo>
                  <a:pt x="405" y="218"/>
                </a:lnTo>
                <a:lnTo>
                  <a:pt x="401" y="229"/>
                </a:lnTo>
                <a:lnTo>
                  <a:pt x="396" y="241"/>
                </a:lnTo>
                <a:lnTo>
                  <a:pt x="390" y="254"/>
                </a:lnTo>
                <a:lnTo>
                  <a:pt x="382" y="266"/>
                </a:lnTo>
                <a:lnTo>
                  <a:pt x="372" y="278"/>
                </a:lnTo>
                <a:lnTo>
                  <a:pt x="360" y="288"/>
                </a:lnTo>
                <a:lnTo>
                  <a:pt x="346" y="300"/>
                </a:lnTo>
                <a:lnTo>
                  <a:pt x="338" y="309"/>
                </a:lnTo>
                <a:lnTo>
                  <a:pt x="331" y="316"/>
                </a:lnTo>
                <a:lnTo>
                  <a:pt x="325" y="324"/>
                </a:lnTo>
                <a:lnTo>
                  <a:pt x="319" y="333"/>
                </a:lnTo>
                <a:lnTo>
                  <a:pt x="318" y="361"/>
                </a:lnTo>
                <a:lnTo>
                  <a:pt x="314" y="395"/>
                </a:lnTo>
                <a:lnTo>
                  <a:pt x="312" y="412"/>
                </a:lnTo>
                <a:lnTo>
                  <a:pt x="308" y="428"/>
                </a:lnTo>
                <a:lnTo>
                  <a:pt x="306" y="434"/>
                </a:lnTo>
                <a:lnTo>
                  <a:pt x="304" y="439"/>
                </a:lnTo>
                <a:lnTo>
                  <a:pt x="302" y="442"/>
                </a:lnTo>
                <a:lnTo>
                  <a:pt x="300" y="444"/>
                </a:lnTo>
                <a:lnTo>
                  <a:pt x="290" y="448"/>
                </a:lnTo>
                <a:lnTo>
                  <a:pt x="280" y="451"/>
                </a:lnTo>
                <a:lnTo>
                  <a:pt x="274" y="453"/>
                </a:lnTo>
                <a:lnTo>
                  <a:pt x="269" y="455"/>
                </a:lnTo>
                <a:lnTo>
                  <a:pt x="264" y="458"/>
                </a:lnTo>
                <a:lnTo>
                  <a:pt x="259" y="462"/>
                </a:lnTo>
                <a:lnTo>
                  <a:pt x="253" y="472"/>
                </a:lnTo>
                <a:lnTo>
                  <a:pt x="245" y="487"/>
                </a:lnTo>
                <a:lnTo>
                  <a:pt x="239" y="494"/>
                </a:lnTo>
                <a:lnTo>
                  <a:pt x="234" y="500"/>
                </a:lnTo>
                <a:lnTo>
                  <a:pt x="230" y="502"/>
                </a:lnTo>
                <a:lnTo>
                  <a:pt x="227" y="504"/>
                </a:lnTo>
                <a:lnTo>
                  <a:pt x="223" y="505"/>
                </a:lnTo>
                <a:lnTo>
                  <a:pt x="219" y="506"/>
                </a:lnTo>
                <a:lnTo>
                  <a:pt x="210" y="505"/>
                </a:lnTo>
                <a:lnTo>
                  <a:pt x="201" y="504"/>
                </a:lnTo>
                <a:lnTo>
                  <a:pt x="196" y="503"/>
                </a:lnTo>
                <a:lnTo>
                  <a:pt x="192" y="501"/>
                </a:lnTo>
                <a:lnTo>
                  <a:pt x="189" y="498"/>
                </a:lnTo>
                <a:lnTo>
                  <a:pt x="186" y="494"/>
                </a:lnTo>
                <a:lnTo>
                  <a:pt x="166" y="496"/>
                </a:lnTo>
                <a:lnTo>
                  <a:pt x="145" y="500"/>
                </a:lnTo>
                <a:lnTo>
                  <a:pt x="135" y="502"/>
                </a:lnTo>
                <a:lnTo>
                  <a:pt x="126" y="501"/>
                </a:lnTo>
                <a:lnTo>
                  <a:pt x="123" y="500"/>
                </a:lnTo>
                <a:lnTo>
                  <a:pt x="119" y="499"/>
                </a:lnTo>
                <a:lnTo>
                  <a:pt x="116" y="497"/>
                </a:lnTo>
                <a:lnTo>
                  <a:pt x="113" y="494"/>
                </a:lnTo>
                <a:lnTo>
                  <a:pt x="106" y="493"/>
                </a:lnTo>
                <a:lnTo>
                  <a:pt x="100" y="493"/>
                </a:lnTo>
                <a:lnTo>
                  <a:pt x="95" y="493"/>
                </a:lnTo>
                <a:lnTo>
                  <a:pt x="91" y="494"/>
                </a:lnTo>
                <a:lnTo>
                  <a:pt x="83" y="497"/>
                </a:lnTo>
                <a:lnTo>
                  <a:pt x="78" y="502"/>
                </a:lnTo>
                <a:lnTo>
                  <a:pt x="73" y="507"/>
                </a:lnTo>
                <a:lnTo>
                  <a:pt x="68" y="513"/>
                </a:lnTo>
                <a:lnTo>
                  <a:pt x="62" y="519"/>
                </a:lnTo>
                <a:lnTo>
                  <a:pt x="54" y="524"/>
                </a:lnTo>
                <a:lnTo>
                  <a:pt x="39" y="507"/>
                </a:lnTo>
                <a:lnTo>
                  <a:pt x="27" y="491"/>
                </a:lnTo>
                <a:lnTo>
                  <a:pt x="14" y="474"/>
                </a:lnTo>
                <a:lnTo>
                  <a:pt x="0" y="456"/>
                </a:lnTo>
                <a:lnTo>
                  <a:pt x="6" y="447"/>
                </a:lnTo>
                <a:lnTo>
                  <a:pt x="13" y="440"/>
                </a:lnTo>
                <a:lnTo>
                  <a:pt x="18" y="434"/>
                </a:lnTo>
                <a:lnTo>
                  <a:pt x="25" y="430"/>
                </a:lnTo>
                <a:lnTo>
                  <a:pt x="31" y="427"/>
                </a:lnTo>
                <a:lnTo>
                  <a:pt x="36" y="425"/>
                </a:lnTo>
                <a:lnTo>
                  <a:pt x="42" y="424"/>
                </a:lnTo>
                <a:lnTo>
                  <a:pt x="46" y="424"/>
                </a:lnTo>
                <a:lnTo>
                  <a:pt x="55" y="425"/>
                </a:lnTo>
                <a:lnTo>
                  <a:pt x="61" y="428"/>
                </a:lnTo>
                <a:lnTo>
                  <a:pt x="65" y="431"/>
                </a:lnTo>
                <a:lnTo>
                  <a:pt x="67" y="432"/>
                </a:lnTo>
                <a:lnTo>
                  <a:pt x="58" y="418"/>
                </a:lnTo>
                <a:lnTo>
                  <a:pt x="51" y="405"/>
                </a:lnTo>
                <a:lnTo>
                  <a:pt x="47" y="395"/>
                </a:lnTo>
                <a:lnTo>
                  <a:pt x="45" y="386"/>
                </a:lnTo>
                <a:lnTo>
                  <a:pt x="45" y="378"/>
                </a:lnTo>
                <a:lnTo>
                  <a:pt x="45" y="372"/>
                </a:lnTo>
                <a:lnTo>
                  <a:pt x="47" y="366"/>
                </a:lnTo>
                <a:lnTo>
                  <a:pt x="50" y="362"/>
                </a:lnTo>
                <a:lnTo>
                  <a:pt x="54" y="359"/>
                </a:lnTo>
                <a:lnTo>
                  <a:pt x="57" y="356"/>
                </a:lnTo>
                <a:lnTo>
                  <a:pt x="61" y="354"/>
                </a:lnTo>
                <a:lnTo>
                  <a:pt x="65" y="353"/>
                </a:lnTo>
                <a:lnTo>
                  <a:pt x="71" y="352"/>
                </a:lnTo>
                <a:lnTo>
                  <a:pt x="73" y="351"/>
                </a:lnTo>
                <a:lnTo>
                  <a:pt x="81" y="343"/>
                </a:lnTo>
                <a:lnTo>
                  <a:pt x="89" y="337"/>
                </a:lnTo>
                <a:lnTo>
                  <a:pt x="94" y="334"/>
                </a:lnTo>
                <a:lnTo>
                  <a:pt x="100" y="333"/>
                </a:lnTo>
                <a:lnTo>
                  <a:pt x="104" y="333"/>
                </a:lnTo>
                <a:lnTo>
                  <a:pt x="109" y="335"/>
                </a:lnTo>
                <a:lnTo>
                  <a:pt x="112" y="339"/>
                </a:lnTo>
                <a:lnTo>
                  <a:pt x="115" y="342"/>
                </a:lnTo>
                <a:lnTo>
                  <a:pt x="123" y="350"/>
                </a:lnTo>
                <a:lnTo>
                  <a:pt x="130" y="356"/>
                </a:lnTo>
                <a:lnTo>
                  <a:pt x="135" y="359"/>
                </a:lnTo>
                <a:lnTo>
                  <a:pt x="140" y="359"/>
                </a:lnTo>
                <a:lnTo>
                  <a:pt x="146" y="356"/>
                </a:lnTo>
                <a:lnTo>
                  <a:pt x="154" y="351"/>
                </a:lnTo>
                <a:lnTo>
                  <a:pt x="163" y="354"/>
                </a:lnTo>
                <a:lnTo>
                  <a:pt x="172" y="354"/>
                </a:lnTo>
                <a:lnTo>
                  <a:pt x="181" y="353"/>
                </a:lnTo>
                <a:lnTo>
                  <a:pt x="188" y="350"/>
                </a:lnTo>
                <a:lnTo>
                  <a:pt x="193" y="345"/>
                </a:lnTo>
                <a:lnTo>
                  <a:pt x="199" y="340"/>
                </a:lnTo>
                <a:lnTo>
                  <a:pt x="202" y="334"/>
                </a:lnTo>
                <a:lnTo>
                  <a:pt x="205" y="328"/>
                </a:lnTo>
                <a:lnTo>
                  <a:pt x="210" y="315"/>
                </a:lnTo>
                <a:lnTo>
                  <a:pt x="212" y="302"/>
                </a:lnTo>
                <a:lnTo>
                  <a:pt x="213" y="293"/>
                </a:lnTo>
                <a:lnTo>
                  <a:pt x="213" y="290"/>
                </a:lnTo>
                <a:lnTo>
                  <a:pt x="215" y="283"/>
                </a:lnTo>
                <a:lnTo>
                  <a:pt x="215" y="276"/>
                </a:lnTo>
                <a:lnTo>
                  <a:pt x="215" y="269"/>
                </a:lnTo>
                <a:lnTo>
                  <a:pt x="213" y="262"/>
                </a:lnTo>
                <a:lnTo>
                  <a:pt x="208" y="249"/>
                </a:lnTo>
                <a:lnTo>
                  <a:pt x="201" y="236"/>
                </a:lnTo>
                <a:lnTo>
                  <a:pt x="186" y="217"/>
                </a:lnTo>
                <a:lnTo>
                  <a:pt x="180" y="210"/>
                </a:lnTo>
                <a:lnTo>
                  <a:pt x="188" y="203"/>
                </a:lnTo>
                <a:lnTo>
                  <a:pt x="202" y="187"/>
                </a:lnTo>
                <a:lnTo>
                  <a:pt x="205" y="182"/>
                </a:lnTo>
                <a:lnTo>
                  <a:pt x="207" y="177"/>
                </a:lnTo>
                <a:lnTo>
                  <a:pt x="210" y="173"/>
                </a:lnTo>
                <a:lnTo>
                  <a:pt x="211" y="168"/>
                </a:lnTo>
                <a:lnTo>
                  <a:pt x="210" y="164"/>
                </a:lnTo>
                <a:lnTo>
                  <a:pt x="208" y="161"/>
                </a:lnTo>
                <a:lnTo>
                  <a:pt x="205" y="157"/>
                </a:lnTo>
                <a:lnTo>
                  <a:pt x="200" y="155"/>
                </a:lnTo>
                <a:lnTo>
                  <a:pt x="200" y="148"/>
                </a:lnTo>
                <a:lnTo>
                  <a:pt x="200" y="142"/>
                </a:lnTo>
                <a:lnTo>
                  <a:pt x="197" y="137"/>
                </a:lnTo>
                <a:lnTo>
                  <a:pt x="195" y="133"/>
                </a:lnTo>
                <a:lnTo>
                  <a:pt x="192" y="131"/>
                </a:lnTo>
                <a:lnTo>
                  <a:pt x="188" y="129"/>
                </a:lnTo>
                <a:lnTo>
                  <a:pt x="183" y="129"/>
                </a:lnTo>
                <a:lnTo>
                  <a:pt x="179" y="129"/>
                </a:lnTo>
                <a:lnTo>
                  <a:pt x="161" y="132"/>
                </a:lnTo>
                <a:lnTo>
                  <a:pt x="154" y="137"/>
                </a:lnTo>
                <a:lnTo>
                  <a:pt x="144" y="134"/>
                </a:lnTo>
                <a:lnTo>
                  <a:pt x="137" y="131"/>
                </a:lnTo>
                <a:lnTo>
                  <a:pt x="132" y="128"/>
                </a:lnTo>
                <a:lnTo>
                  <a:pt x="127" y="124"/>
                </a:lnTo>
                <a:lnTo>
                  <a:pt x="125" y="119"/>
                </a:lnTo>
                <a:lnTo>
                  <a:pt x="123" y="114"/>
                </a:lnTo>
                <a:lnTo>
                  <a:pt x="123" y="109"/>
                </a:lnTo>
                <a:lnTo>
                  <a:pt x="123" y="103"/>
                </a:lnTo>
                <a:lnTo>
                  <a:pt x="125" y="93"/>
                </a:lnTo>
                <a:lnTo>
                  <a:pt x="128" y="84"/>
                </a:lnTo>
                <a:lnTo>
                  <a:pt x="132" y="76"/>
                </a:lnTo>
                <a:lnTo>
                  <a:pt x="133" y="74"/>
                </a:lnTo>
                <a:lnTo>
                  <a:pt x="293" y="105"/>
                </a:lnTo>
                <a:lnTo>
                  <a:pt x="306" y="38"/>
                </a:lnTo>
                <a:lnTo>
                  <a:pt x="311" y="30"/>
                </a:lnTo>
                <a:lnTo>
                  <a:pt x="317" y="22"/>
                </a:lnTo>
                <a:lnTo>
                  <a:pt x="323" y="17"/>
                </a:lnTo>
                <a:lnTo>
                  <a:pt x="329" y="12"/>
                </a:lnTo>
                <a:lnTo>
                  <a:pt x="336" y="9"/>
                </a:lnTo>
                <a:lnTo>
                  <a:pt x="343" y="7"/>
                </a:lnTo>
                <a:lnTo>
                  <a:pt x="350" y="6"/>
                </a:lnTo>
                <a:lnTo>
                  <a:pt x="358" y="5"/>
                </a:lnTo>
                <a:lnTo>
                  <a:pt x="374" y="5"/>
                </a:lnTo>
                <a:lnTo>
                  <a:pt x="391" y="4"/>
                </a:lnTo>
                <a:lnTo>
                  <a:pt x="399" y="4"/>
                </a:lnTo>
                <a:lnTo>
                  <a:pt x="408" y="4"/>
                </a:lnTo>
                <a:lnTo>
                  <a:pt x="417" y="2"/>
                </a:lnTo>
                <a:lnTo>
                  <a:pt x="426" y="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9900"/>
              </a:gs>
              <a:gs pos="100000">
                <a:srgbClr val="000080"/>
              </a:gs>
            </a:gsLst>
            <a:lin ang="5400000" scaled="1"/>
          </a:gra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8" name="Freeform 515"/>
          <p:cNvSpPr>
            <a:spLocks/>
          </p:cNvSpPr>
          <p:nvPr>
            <p:custDataLst>
              <p:tags r:id="rId359"/>
            </p:custDataLst>
          </p:nvPr>
        </p:nvSpPr>
        <p:spPr bwMode="auto">
          <a:xfrm>
            <a:off x="5330825" y="3260725"/>
            <a:ext cx="25400" cy="55563"/>
          </a:xfrm>
          <a:custGeom>
            <a:avLst/>
            <a:gdLst>
              <a:gd name="T0" fmla="*/ 2147483647 w 59"/>
              <a:gd name="T1" fmla="*/ 2147483647 h 31"/>
              <a:gd name="T2" fmla="*/ 2147483647 w 59"/>
              <a:gd name="T3" fmla="*/ 2147483647 h 31"/>
              <a:gd name="T4" fmla="*/ 2147483647 w 59"/>
              <a:gd name="T5" fmla="*/ 2147483647 h 31"/>
              <a:gd name="T6" fmla="*/ 2147483647 w 59"/>
              <a:gd name="T7" fmla="*/ 2147483647 h 31"/>
              <a:gd name="T8" fmla="*/ 2147483647 w 59"/>
              <a:gd name="T9" fmla="*/ 2147483647 h 31"/>
              <a:gd name="T10" fmla="*/ 2147483647 w 59"/>
              <a:gd name="T11" fmla="*/ 2147483647 h 31"/>
              <a:gd name="T12" fmla="*/ 2147483647 w 59"/>
              <a:gd name="T13" fmla="*/ 2147483647 h 31"/>
              <a:gd name="T14" fmla="*/ 2147483647 w 59"/>
              <a:gd name="T15" fmla="*/ 2147483647 h 31"/>
              <a:gd name="T16" fmla="*/ 2147483647 w 59"/>
              <a:gd name="T17" fmla="*/ 2147483647 h 31"/>
              <a:gd name="T18" fmla="*/ 2147483647 w 59"/>
              <a:gd name="T19" fmla="*/ 2147483647 h 31"/>
              <a:gd name="T20" fmla="*/ 2147483647 w 59"/>
              <a:gd name="T21" fmla="*/ 2147483647 h 31"/>
              <a:gd name="T22" fmla="*/ 2147483647 w 59"/>
              <a:gd name="T23" fmla="*/ 2147483647 h 31"/>
              <a:gd name="T24" fmla="*/ 2147483647 w 59"/>
              <a:gd name="T25" fmla="*/ 2147483647 h 31"/>
              <a:gd name="T26" fmla="*/ 2147483647 w 59"/>
              <a:gd name="T27" fmla="*/ 2147483647 h 31"/>
              <a:gd name="T28" fmla="*/ 0 w 59"/>
              <a:gd name="T29" fmla="*/ 2147483647 h 31"/>
              <a:gd name="T30" fmla="*/ 2147483647 w 59"/>
              <a:gd name="T31" fmla="*/ 2147483647 h 31"/>
              <a:gd name="T32" fmla="*/ 2147483647 w 59"/>
              <a:gd name="T33" fmla="*/ 2147483647 h 31"/>
              <a:gd name="T34" fmla="*/ 2147483647 w 59"/>
              <a:gd name="T35" fmla="*/ 2147483647 h 31"/>
              <a:gd name="T36" fmla="*/ 2147483647 w 59"/>
              <a:gd name="T37" fmla="*/ 2147483647 h 31"/>
              <a:gd name="T38" fmla="*/ 2147483647 w 59"/>
              <a:gd name="T39" fmla="*/ 2147483647 h 31"/>
              <a:gd name="T40" fmla="*/ 2147483647 w 59"/>
              <a:gd name="T41" fmla="*/ 0 h 31"/>
              <a:gd name="T42" fmla="*/ 2147483647 w 59"/>
              <a:gd name="T43" fmla="*/ 0 h 31"/>
              <a:gd name="T44" fmla="*/ 2147483647 w 59"/>
              <a:gd name="T45" fmla="*/ 2147483647 h 31"/>
              <a:gd name="T46" fmla="*/ 2147483647 w 59"/>
              <a:gd name="T47" fmla="*/ 2147483647 h 31"/>
              <a:gd name="T48" fmla="*/ 2147483647 w 59"/>
              <a:gd name="T49" fmla="*/ 2147483647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"/>
              <a:gd name="T76" fmla="*/ 0 h 31"/>
              <a:gd name="T77" fmla="*/ 59 w 59"/>
              <a:gd name="T78" fmla="*/ 31 h 3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89" name="Freeform 516"/>
          <p:cNvSpPr>
            <a:spLocks/>
          </p:cNvSpPr>
          <p:nvPr>
            <p:custDataLst>
              <p:tags r:id="rId360"/>
            </p:custDataLst>
          </p:nvPr>
        </p:nvSpPr>
        <p:spPr bwMode="auto">
          <a:xfrm>
            <a:off x="5065713" y="3052763"/>
            <a:ext cx="247650" cy="228600"/>
          </a:xfrm>
          <a:custGeom>
            <a:avLst/>
            <a:gdLst>
              <a:gd name="T0" fmla="*/ 2147483647 w 571"/>
              <a:gd name="T1" fmla="*/ 2147483647 h 443"/>
              <a:gd name="T2" fmla="*/ 2147483647 w 571"/>
              <a:gd name="T3" fmla="*/ 2147483647 h 443"/>
              <a:gd name="T4" fmla="*/ 2147483647 w 571"/>
              <a:gd name="T5" fmla="*/ 2147483647 h 443"/>
              <a:gd name="T6" fmla="*/ 2147483647 w 571"/>
              <a:gd name="T7" fmla="*/ 2147483647 h 443"/>
              <a:gd name="T8" fmla="*/ 2147483647 w 571"/>
              <a:gd name="T9" fmla="*/ 2147483647 h 443"/>
              <a:gd name="T10" fmla="*/ 2147483647 w 571"/>
              <a:gd name="T11" fmla="*/ 2147483647 h 443"/>
              <a:gd name="T12" fmla="*/ 2147483647 w 571"/>
              <a:gd name="T13" fmla="*/ 2147483647 h 443"/>
              <a:gd name="T14" fmla="*/ 2147483647 w 571"/>
              <a:gd name="T15" fmla="*/ 2147483647 h 443"/>
              <a:gd name="T16" fmla="*/ 2147483647 w 571"/>
              <a:gd name="T17" fmla="*/ 2147483647 h 443"/>
              <a:gd name="T18" fmla="*/ 2147483647 w 571"/>
              <a:gd name="T19" fmla="*/ 2147483647 h 443"/>
              <a:gd name="T20" fmla="*/ 2147483647 w 571"/>
              <a:gd name="T21" fmla="*/ 2147483647 h 443"/>
              <a:gd name="T22" fmla="*/ 2147483647 w 571"/>
              <a:gd name="T23" fmla="*/ 2147483647 h 443"/>
              <a:gd name="T24" fmla="*/ 2147483647 w 571"/>
              <a:gd name="T25" fmla="*/ 2147483647 h 443"/>
              <a:gd name="T26" fmla="*/ 2147483647 w 571"/>
              <a:gd name="T27" fmla="*/ 2147483647 h 443"/>
              <a:gd name="T28" fmla="*/ 2147483647 w 571"/>
              <a:gd name="T29" fmla="*/ 2147483647 h 443"/>
              <a:gd name="T30" fmla="*/ 2147483647 w 571"/>
              <a:gd name="T31" fmla="*/ 2147483647 h 443"/>
              <a:gd name="T32" fmla="*/ 2147483647 w 571"/>
              <a:gd name="T33" fmla="*/ 2147483647 h 443"/>
              <a:gd name="T34" fmla="*/ 2147483647 w 571"/>
              <a:gd name="T35" fmla="*/ 2147483647 h 443"/>
              <a:gd name="T36" fmla="*/ 2147483647 w 571"/>
              <a:gd name="T37" fmla="*/ 2147483647 h 443"/>
              <a:gd name="T38" fmla="*/ 2147483647 w 571"/>
              <a:gd name="T39" fmla="*/ 2147483647 h 443"/>
              <a:gd name="T40" fmla="*/ 2147483647 w 571"/>
              <a:gd name="T41" fmla="*/ 2147483647 h 443"/>
              <a:gd name="T42" fmla="*/ 2147483647 w 571"/>
              <a:gd name="T43" fmla="*/ 2147483647 h 443"/>
              <a:gd name="T44" fmla="*/ 2147483647 w 571"/>
              <a:gd name="T45" fmla="*/ 2147483647 h 443"/>
              <a:gd name="T46" fmla="*/ 2147483647 w 571"/>
              <a:gd name="T47" fmla="*/ 2147483647 h 443"/>
              <a:gd name="T48" fmla="*/ 2147483647 w 571"/>
              <a:gd name="T49" fmla="*/ 2147483647 h 443"/>
              <a:gd name="T50" fmla="*/ 2147483647 w 571"/>
              <a:gd name="T51" fmla="*/ 2147483647 h 443"/>
              <a:gd name="T52" fmla="*/ 2147483647 w 571"/>
              <a:gd name="T53" fmla="*/ 2147483647 h 443"/>
              <a:gd name="T54" fmla="*/ 2147483647 w 571"/>
              <a:gd name="T55" fmla="*/ 2147483647 h 443"/>
              <a:gd name="T56" fmla="*/ 2147483647 w 571"/>
              <a:gd name="T57" fmla="*/ 2147483647 h 443"/>
              <a:gd name="T58" fmla="*/ 2147483647 w 571"/>
              <a:gd name="T59" fmla="*/ 2147483647 h 443"/>
              <a:gd name="T60" fmla="*/ 2147483647 w 571"/>
              <a:gd name="T61" fmla="*/ 2147483647 h 443"/>
              <a:gd name="T62" fmla="*/ 2147483647 w 571"/>
              <a:gd name="T63" fmla="*/ 2147483647 h 443"/>
              <a:gd name="T64" fmla="*/ 2147483647 w 571"/>
              <a:gd name="T65" fmla="*/ 2147483647 h 443"/>
              <a:gd name="T66" fmla="*/ 2147483647 w 571"/>
              <a:gd name="T67" fmla="*/ 2147483647 h 443"/>
              <a:gd name="T68" fmla="*/ 2147483647 w 571"/>
              <a:gd name="T69" fmla="*/ 2147483647 h 443"/>
              <a:gd name="T70" fmla="*/ 2147483647 w 571"/>
              <a:gd name="T71" fmla="*/ 2147483647 h 443"/>
              <a:gd name="T72" fmla="*/ 2147483647 w 571"/>
              <a:gd name="T73" fmla="*/ 2147483647 h 443"/>
              <a:gd name="T74" fmla="*/ 2147483647 w 571"/>
              <a:gd name="T75" fmla="*/ 2147483647 h 443"/>
              <a:gd name="T76" fmla="*/ 2147483647 w 571"/>
              <a:gd name="T77" fmla="*/ 2147483647 h 443"/>
              <a:gd name="T78" fmla="*/ 2147483647 w 571"/>
              <a:gd name="T79" fmla="*/ 2147483647 h 443"/>
              <a:gd name="T80" fmla="*/ 2147483647 w 571"/>
              <a:gd name="T81" fmla="*/ 2147483647 h 443"/>
              <a:gd name="T82" fmla="*/ 0 w 571"/>
              <a:gd name="T83" fmla="*/ 2147483647 h 44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1"/>
              <a:gd name="T127" fmla="*/ 0 h 443"/>
              <a:gd name="T128" fmla="*/ 571 w 571"/>
              <a:gd name="T129" fmla="*/ 443 h 44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0" name="Freeform 517"/>
          <p:cNvSpPr>
            <a:spLocks/>
          </p:cNvSpPr>
          <p:nvPr>
            <p:custDataLst>
              <p:tags r:id="rId361"/>
            </p:custDataLst>
          </p:nvPr>
        </p:nvSpPr>
        <p:spPr bwMode="auto">
          <a:xfrm>
            <a:off x="5041900" y="3275013"/>
            <a:ext cx="244475" cy="431800"/>
          </a:xfrm>
          <a:custGeom>
            <a:avLst/>
            <a:gdLst>
              <a:gd name="T0" fmla="*/ 2147483647 w 556"/>
              <a:gd name="T1" fmla="*/ 2147483647 h 819"/>
              <a:gd name="T2" fmla="*/ 2147483647 w 556"/>
              <a:gd name="T3" fmla="*/ 2147483647 h 819"/>
              <a:gd name="T4" fmla="*/ 2147483647 w 556"/>
              <a:gd name="T5" fmla="*/ 2147483647 h 819"/>
              <a:gd name="T6" fmla="*/ 2147483647 w 556"/>
              <a:gd name="T7" fmla="*/ 2147483647 h 819"/>
              <a:gd name="T8" fmla="*/ 2147483647 w 556"/>
              <a:gd name="T9" fmla="*/ 2147483647 h 819"/>
              <a:gd name="T10" fmla="*/ 2147483647 w 556"/>
              <a:gd name="T11" fmla="*/ 2147483647 h 819"/>
              <a:gd name="T12" fmla="*/ 2147483647 w 556"/>
              <a:gd name="T13" fmla="*/ 2147483647 h 819"/>
              <a:gd name="T14" fmla="*/ 2147483647 w 556"/>
              <a:gd name="T15" fmla="*/ 2147483647 h 819"/>
              <a:gd name="T16" fmla="*/ 2147483647 w 556"/>
              <a:gd name="T17" fmla="*/ 2147483647 h 819"/>
              <a:gd name="T18" fmla="*/ 2147483647 w 556"/>
              <a:gd name="T19" fmla="*/ 2147483647 h 819"/>
              <a:gd name="T20" fmla="*/ 2147483647 w 556"/>
              <a:gd name="T21" fmla="*/ 2147483647 h 819"/>
              <a:gd name="T22" fmla="*/ 2147483647 w 556"/>
              <a:gd name="T23" fmla="*/ 2147483647 h 819"/>
              <a:gd name="T24" fmla="*/ 2147483647 w 556"/>
              <a:gd name="T25" fmla="*/ 2147483647 h 819"/>
              <a:gd name="T26" fmla="*/ 2147483647 w 556"/>
              <a:gd name="T27" fmla="*/ 2147483647 h 819"/>
              <a:gd name="T28" fmla="*/ 2147483647 w 556"/>
              <a:gd name="T29" fmla="*/ 2147483647 h 819"/>
              <a:gd name="T30" fmla="*/ 2147483647 w 556"/>
              <a:gd name="T31" fmla="*/ 2147483647 h 819"/>
              <a:gd name="T32" fmla="*/ 2147483647 w 556"/>
              <a:gd name="T33" fmla="*/ 2147483647 h 819"/>
              <a:gd name="T34" fmla="*/ 2147483647 w 556"/>
              <a:gd name="T35" fmla="*/ 2147483647 h 819"/>
              <a:gd name="T36" fmla="*/ 2147483647 w 556"/>
              <a:gd name="T37" fmla="*/ 2147483647 h 819"/>
              <a:gd name="T38" fmla="*/ 2147483647 w 556"/>
              <a:gd name="T39" fmla="*/ 2147483647 h 819"/>
              <a:gd name="T40" fmla="*/ 2147483647 w 556"/>
              <a:gd name="T41" fmla="*/ 2147483647 h 819"/>
              <a:gd name="T42" fmla="*/ 2147483647 w 556"/>
              <a:gd name="T43" fmla="*/ 2147483647 h 819"/>
              <a:gd name="T44" fmla="*/ 2147483647 w 556"/>
              <a:gd name="T45" fmla="*/ 2147483647 h 819"/>
              <a:gd name="T46" fmla="*/ 2147483647 w 556"/>
              <a:gd name="T47" fmla="*/ 2147483647 h 819"/>
              <a:gd name="T48" fmla="*/ 2147483647 w 556"/>
              <a:gd name="T49" fmla="*/ 2147483647 h 819"/>
              <a:gd name="T50" fmla="*/ 2147483647 w 556"/>
              <a:gd name="T51" fmla="*/ 2147483647 h 819"/>
              <a:gd name="T52" fmla="*/ 2147483647 w 556"/>
              <a:gd name="T53" fmla="*/ 2147483647 h 819"/>
              <a:gd name="T54" fmla="*/ 2147483647 w 556"/>
              <a:gd name="T55" fmla="*/ 2147483647 h 819"/>
              <a:gd name="T56" fmla="*/ 2147483647 w 556"/>
              <a:gd name="T57" fmla="*/ 2147483647 h 819"/>
              <a:gd name="T58" fmla="*/ 2147483647 w 556"/>
              <a:gd name="T59" fmla="*/ 2147483647 h 819"/>
              <a:gd name="T60" fmla="*/ 2147483647 w 556"/>
              <a:gd name="T61" fmla="*/ 2147483647 h 819"/>
              <a:gd name="T62" fmla="*/ 2147483647 w 556"/>
              <a:gd name="T63" fmla="*/ 2147483647 h 819"/>
              <a:gd name="T64" fmla="*/ 2147483647 w 556"/>
              <a:gd name="T65" fmla="*/ 2147483647 h 819"/>
              <a:gd name="T66" fmla="*/ 2147483647 w 556"/>
              <a:gd name="T67" fmla="*/ 2147483647 h 819"/>
              <a:gd name="T68" fmla="*/ 2147483647 w 556"/>
              <a:gd name="T69" fmla="*/ 2147483647 h 819"/>
              <a:gd name="T70" fmla="*/ 2147483647 w 556"/>
              <a:gd name="T71" fmla="*/ 2147483647 h 819"/>
              <a:gd name="T72" fmla="*/ 2147483647 w 556"/>
              <a:gd name="T73" fmla="*/ 2147483647 h 819"/>
              <a:gd name="T74" fmla="*/ 2147483647 w 556"/>
              <a:gd name="T75" fmla="*/ 2147483647 h 819"/>
              <a:gd name="T76" fmla="*/ 2147483647 w 556"/>
              <a:gd name="T77" fmla="*/ 2147483647 h 819"/>
              <a:gd name="T78" fmla="*/ 2147483647 w 556"/>
              <a:gd name="T79" fmla="*/ 2147483647 h 819"/>
              <a:gd name="T80" fmla="*/ 2147483647 w 556"/>
              <a:gd name="T81" fmla="*/ 2147483647 h 819"/>
              <a:gd name="T82" fmla="*/ 2147483647 w 556"/>
              <a:gd name="T83" fmla="*/ 2147483647 h 819"/>
              <a:gd name="T84" fmla="*/ 2147483647 w 556"/>
              <a:gd name="T85" fmla="*/ 2147483647 h 819"/>
              <a:gd name="T86" fmla="*/ 2147483647 w 556"/>
              <a:gd name="T87" fmla="*/ 2147483647 h 819"/>
              <a:gd name="T88" fmla="*/ 2147483647 w 556"/>
              <a:gd name="T89" fmla="*/ 2147483647 h 819"/>
              <a:gd name="T90" fmla="*/ 2147483647 w 556"/>
              <a:gd name="T91" fmla="*/ 2147483647 h 819"/>
              <a:gd name="T92" fmla="*/ 2147483647 w 556"/>
              <a:gd name="T93" fmla="*/ 2147483647 h 819"/>
              <a:gd name="T94" fmla="*/ 2147483647 w 556"/>
              <a:gd name="T95" fmla="*/ 2147483647 h 819"/>
              <a:gd name="T96" fmla="*/ 2147483647 w 556"/>
              <a:gd name="T97" fmla="*/ 2147483647 h 819"/>
              <a:gd name="T98" fmla="*/ 2147483647 w 556"/>
              <a:gd name="T99" fmla="*/ 2147483647 h 819"/>
              <a:gd name="T100" fmla="*/ 2147483647 w 556"/>
              <a:gd name="T101" fmla="*/ 2147483647 h 819"/>
              <a:gd name="T102" fmla="*/ 2147483647 w 556"/>
              <a:gd name="T103" fmla="*/ 2147483647 h 819"/>
              <a:gd name="T104" fmla="*/ 2147483647 w 556"/>
              <a:gd name="T105" fmla="*/ 2147483647 h 819"/>
              <a:gd name="T106" fmla="*/ 2147483647 w 556"/>
              <a:gd name="T107" fmla="*/ 2147483647 h 819"/>
              <a:gd name="T108" fmla="*/ 2147483647 w 556"/>
              <a:gd name="T109" fmla="*/ 2147483647 h 819"/>
              <a:gd name="T110" fmla="*/ 2147483647 w 556"/>
              <a:gd name="T111" fmla="*/ 2147483647 h 819"/>
              <a:gd name="T112" fmla="*/ 2147483647 w 556"/>
              <a:gd name="T113" fmla="*/ 2147483647 h 819"/>
              <a:gd name="T114" fmla="*/ 2147483647 w 556"/>
              <a:gd name="T115" fmla="*/ 2147483647 h 8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556"/>
              <a:gd name="T175" fmla="*/ 0 h 819"/>
              <a:gd name="T176" fmla="*/ 556 w 556"/>
              <a:gd name="T177" fmla="*/ 819 h 81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556" h="819">
                <a:moveTo>
                  <a:pt x="84" y="68"/>
                </a:moveTo>
                <a:lnTo>
                  <a:pt x="90" y="66"/>
                </a:lnTo>
                <a:lnTo>
                  <a:pt x="98" y="62"/>
                </a:lnTo>
                <a:lnTo>
                  <a:pt x="103" y="59"/>
                </a:lnTo>
                <a:lnTo>
                  <a:pt x="108" y="58"/>
                </a:lnTo>
                <a:lnTo>
                  <a:pt x="112" y="56"/>
                </a:lnTo>
                <a:lnTo>
                  <a:pt x="118" y="56"/>
                </a:lnTo>
                <a:lnTo>
                  <a:pt x="122" y="62"/>
                </a:lnTo>
                <a:lnTo>
                  <a:pt x="129" y="69"/>
                </a:lnTo>
                <a:lnTo>
                  <a:pt x="134" y="75"/>
                </a:lnTo>
                <a:lnTo>
                  <a:pt x="141" y="81"/>
                </a:lnTo>
                <a:lnTo>
                  <a:pt x="149" y="85"/>
                </a:lnTo>
                <a:lnTo>
                  <a:pt x="155" y="89"/>
                </a:lnTo>
                <a:lnTo>
                  <a:pt x="163" y="91"/>
                </a:lnTo>
                <a:lnTo>
                  <a:pt x="171" y="92"/>
                </a:lnTo>
                <a:lnTo>
                  <a:pt x="186" y="91"/>
                </a:lnTo>
                <a:lnTo>
                  <a:pt x="200" y="90"/>
                </a:lnTo>
                <a:lnTo>
                  <a:pt x="215" y="88"/>
                </a:lnTo>
                <a:lnTo>
                  <a:pt x="230" y="86"/>
                </a:lnTo>
                <a:lnTo>
                  <a:pt x="244" y="84"/>
                </a:lnTo>
                <a:lnTo>
                  <a:pt x="257" y="82"/>
                </a:lnTo>
                <a:lnTo>
                  <a:pt x="271" y="80"/>
                </a:lnTo>
                <a:lnTo>
                  <a:pt x="284" y="80"/>
                </a:lnTo>
                <a:lnTo>
                  <a:pt x="291" y="79"/>
                </a:lnTo>
                <a:lnTo>
                  <a:pt x="297" y="78"/>
                </a:lnTo>
                <a:lnTo>
                  <a:pt x="300" y="76"/>
                </a:lnTo>
                <a:lnTo>
                  <a:pt x="301" y="74"/>
                </a:lnTo>
                <a:lnTo>
                  <a:pt x="301" y="72"/>
                </a:lnTo>
                <a:lnTo>
                  <a:pt x="301" y="70"/>
                </a:lnTo>
                <a:lnTo>
                  <a:pt x="301" y="68"/>
                </a:lnTo>
                <a:lnTo>
                  <a:pt x="303" y="68"/>
                </a:lnTo>
                <a:lnTo>
                  <a:pt x="327" y="67"/>
                </a:lnTo>
                <a:lnTo>
                  <a:pt x="355" y="63"/>
                </a:lnTo>
                <a:lnTo>
                  <a:pt x="386" y="58"/>
                </a:lnTo>
                <a:lnTo>
                  <a:pt x="418" y="50"/>
                </a:lnTo>
                <a:lnTo>
                  <a:pt x="434" y="45"/>
                </a:lnTo>
                <a:lnTo>
                  <a:pt x="450" y="40"/>
                </a:lnTo>
                <a:lnTo>
                  <a:pt x="465" y="34"/>
                </a:lnTo>
                <a:lnTo>
                  <a:pt x="479" y="28"/>
                </a:lnTo>
                <a:lnTo>
                  <a:pt x="492" y="22"/>
                </a:lnTo>
                <a:lnTo>
                  <a:pt x="504" y="15"/>
                </a:lnTo>
                <a:lnTo>
                  <a:pt x="514" y="8"/>
                </a:lnTo>
                <a:lnTo>
                  <a:pt x="523" y="0"/>
                </a:lnTo>
                <a:lnTo>
                  <a:pt x="536" y="17"/>
                </a:lnTo>
                <a:lnTo>
                  <a:pt x="547" y="31"/>
                </a:lnTo>
                <a:lnTo>
                  <a:pt x="551" y="39"/>
                </a:lnTo>
                <a:lnTo>
                  <a:pt x="554" y="48"/>
                </a:lnTo>
                <a:lnTo>
                  <a:pt x="555" y="57"/>
                </a:lnTo>
                <a:lnTo>
                  <a:pt x="556" y="68"/>
                </a:lnTo>
                <a:lnTo>
                  <a:pt x="555" y="90"/>
                </a:lnTo>
                <a:lnTo>
                  <a:pt x="552" y="113"/>
                </a:lnTo>
                <a:lnTo>
                  <a:pt x="546" y="133"/>
                </a:lnTo>
                <a:lnTo>
                  <a:pt x="540" y="153"/>
                </a:lnTo>
                <a:lnTo>
                  <a:pt x="532" y="174"/>
                </a:lnTo>
                <a:lnTo>
                  <a:pt x="523" y="193"/>
                </a:lnTo>
                <a:lnTo>
                  <a:pt x="512" y="212"/>
                </a:lnTo>
                <a:lnTo>
                  <a:pt x="502" y="231"/>
                </a:lnTo>
                <a:lnTo>
                  <a:pt x="479" y="267"/>
                </a:lnTo>
                <a:lnTo>
                  <a:pt x="458" y="303"/>
                </a:lnTo>
                <a:lnTo>
                  <a:pt x="447" y="321"/>
                </a:lnTo>
                <a:lnTo>
                  <a:pt x="439" y="339"/>
                </a:lnTo>
                <a:lnTo>
                  <a:pt x="430" y="357"/>
                </a:lnTo>
                <a:lnTo>
                  <a:pt x="423" y="375"/>
                </a:lnTo>
                <a:lnTo>
                  <a:pt x="419" y="390"/>
                </a:lnTo>
                <a:lnTo>
                  <a:pt x="414" y="403"/>
                </a:lnTo>
                <a:lnTo>
                  <a:pt x="410" y="415"/>
                </a:lnTo>
                <a:lnTo>
                  <a:pt x="404" y="427"/>
                </a:lnTo>
                <a:lnTo>
                  <a:pt x="392" y="452"/>
                </a:lnTo>
                <a:lnTo>
                  <a:pt x="379" y="473"/>
                </a:lnTo>
                <a:lnTo>
                  <a:pt x="364" y="495"/>
                </a:lnTo>
                <a:lnTo>
                  <a:pt x="347" y="514"/>
                </a:lnTo>
                <a:lnTo>
                  <a:pt x="330" y="531"/>
                </a:lnTo>
                <a:lnTo>
                  <a:pt x="310" y="549"/>
                </a:lnTo>
                <a:lnTo>
                  <a:pt x="300" y="558"/>
                </a:lnTo>
                <a:lnTo>
                  <a:pt x="288" y="566"/>
                </a:lnTo>
                <a:lnTo>
                  <a:pt x="277" y="575"/>
                </a:lnTo>
                <a:lnTo>
                  <a:pt x="264" y="583"/>
                </a:lnTo>
                <a:lnTo>
                  <a:pt x="239" y="600"/>
                </a:lnTo>
                <a:lnTo>
                  <a:pt x="213" y="617"/>
                </a:lnTo>
                <a:lnTo>
                  <a:pt x="189" y="634"/>
                </a:lnTo>
                <a:lnTo>
                  <a:pt x="168" y="651"/>
                </a:lnTo>
                <a:lnTo>
                  <a:pt x="159" y="661"/>
                </a:lnTo>
                <a:lnTo>
                  <a:pt x="150" y="670"/>
                </a:lnTo>
                <a:lnTo>
                  <a:pt x="143" y="680"/>
                </a:lnTo>
                <a:lnTo>
                  <a:pt x="138" y="690"/>
                </a:lnTo>
                <a:lnTo>
                  <a:pt x="134" y="695"/>
                </a:lnTo>
                <a:lnTo>
                  <a:pt x="131" y="700"/>
                </a:lnTo>
                <a:lnTo>
                  <a:pt x="128" y="705"/>
                </a:lnTo>
                <a:lnTo>
                  <a:pt x="125" y="709"/>
                </a:lnTo>
                <a:lnTo>
                  <a:pt x="116" y="717"/>
                </a:lnTo>
                <a:lnTo>
                  <a:pt x="107" y="723"/>
                </a:lnTo>
                <a:lnTo>
                  <a:pt x="88" y="733"/>
                </a:lnTo>
                <a:lnTo>
                  <a:pt x="71" y="745"/>
                </a:lnTo>
                <a:lnTo>
                  <a:pt x="52" y="763"/>
                </a:lnTo>
                <a:lnTo>
                  <a:pt x="36" y="783"/>
                </a:lnTo>
                <a:lnTo>
                  <a:pt x="19" y="801"/>
                </a:lnTo>
                <a:lnTo>
                  <a:pt x="5" y="819"/>
                </a:lnTo>
                <a:lnTo>
                  <a:pt x="5" y="567"/>
                </a:lnTo>
                <a:lnTo>
                  <a:pt x="2" y="564"/>
                </a:lnTo>
                <a:lnTo>
                  <a:pt x="0" y="560"/>
                </a:lnTo>
                <a:lnTo>
                  <a:pt x="0" y="557"/>
                </a:lnTo>
                <a:lnTo>
                  <a:pt x="3" y="554"/>
                </a:lnTo>
                <a:lnTo>
                  <a:pt x="8" y="547"/>
                </a:lnTo>
                <a:lnTo>
                  <a:pt x="17" y="540"/>
                </a:lnTo>
                <a:lnTo>
                  <a:pt x="27" y="533"/>
                </a:lnTo>
                <a:lnTo>
                  <a:pt x="36" y="525"/>
                </a:lnTo>
                <a:lnTo>
                  <a:pt x="39" y="521"/>
                </a:lnTo>
                <a:lnTo>
                  <a:pt x="42" y="516"/>
                </a:lnTo>
                <a:lnTo>
                  <a:pt x="43" y="511"/>
                </a:lnTo>
                <a:lnTo>
                  <a:pt x="44" y="505"/>
                </a:lnTo>
                <a:lnTo>
                  <a:pt x="60" y="497"/>
                </a:lnTo>
                <a:lnTo>
                  <a:pt x="75" y="490"/>
                </a:lnTo>
                <a:lnTo>
                  <a:pt x="92" y="485"/>
                </a:lnTo>
                <a:lnTo>
                  <a:pt x="111" y="480"/>
                </a:lnTo>
                <a:lnTo>
                  <a:pt x="114" y="479"/>
                </a:lnTo>
                <a:lnTo>
                  <a:pt x="116" y="475"/>
                </a:lnTo>
                <a:lnTo>
                  <a:pt x="119" y="470"/>
                </a:lnTo>
                <a:lnTo>
                  <a:pt x="121" y="464"/>
                </a:lnTo>
                <a:lnTo>
                  <a:pt x="125" y="458"/>
                </a:lnTo>
                <a:lnTo>
                  <a:pt x="129" y="452"/>
                </a:lnTo>
                <a:lnTo>
                  <a:pt x="132" y="447"/>
                </a:lnTo>
                <a:lnTo>
                  <a:pt x="138" y="444"/>
                </a:lnTo>
                <a:lnTo>
                  <a:pt x="152" y="440"/>
                </a:lnTo>
                <a:lnTo>
                  <a:pt x="162" y="439"/>
                </a:lnTo>
                <a:lnTo>
                  <a:pt x="168" y="438"/>
                </a:lnTo>
                <a:lnTo>
                  <a:pt x="174" y="439"/>
                </a:lnTo>
                <a:lnTo>
                  <a:pt x="179" y="439"/>
                </a:lnTo>
                <a:lnTo>
                  <a:pt x="186" y="440"/>
                </a:lnTo>
                <a:lnTo>
                  <a:pt x="196" y="439"/>
                </a:lnTo>
                <a:lnTo>
                  <a:pt x="210" y="438"/>
                </a:lnTo>
                <a:lnTo>
                  <a:pt x="220" y="434"/>
                </a:lnTo>
                <a:lnTo>
                  <a:pt x="228" y="429"/>
                </a:lnTo>
                <a:lnTo>
                  <a:pt x="235" y="424"/>
                </a:lnTo>
                <a:lnTo>
                  <a:pt x="241" y="418"/>
                </a:lnTo>
                <a:lnTo>
                  <a:pt x="251" y="405"/>
                </a:lnTo>
                <a:lnTo>
                  <a:pt x="257" y="394"/>
                </a:lnTo>
                <a:lnTo>
                  <a:pt x="261" y="387"/>
                </a:lnTo>
                <a:lnTo>
                  <a:pt x="265" y="379"/>
                </a:lnTo>
                <a:lnTo>
                  <a:pt x="272" y="371"/>
                </a:lnTo>
                <a:lnTo>
                  <a:pt x="278" y="363"/>
                </a:lnTo>
                <a:lnTo>
                  <a:pt x="296" y="347"/>
                </a:lnTo>
                <a:lnTo>
                  <a:pt x="316" y="329"/>
                </a:lnTo>
                <a:lnTo>
                  <a:pt x="335" y="310"/>
                </a:lnTo>
                <a:lnTo>
                  <a:pt x="354" y="293"/>
                </a:lnTo>
                <a:lnTo>
                  <a:pt x="363" y="284"/>
                </a:lnTo>
                <a:lnTo>
                  <a:pt x="370" y="276"/>
                </a:lnTo>
                <a:lnTo>
                  <a:pt x="377" y="266"/>
                </a:lnTo>
                <a:lnTo>
                  <a:pt x="384" y="258"/>
                </a:lnTo>
                <a:lnTo>
                  <a:pt x="351" y="252"/>
                </a:lnTo>
                <a:lnTo>
                  <a:pt x="324" y="246"/>
                </a:lnTo>
                <a:lnTo>
                  <a:pt x="300" y="240"/>
                </a:lnTo>
                <a:lnTo>
                  <a:pt x="278" y="234"/>
                </a:lnTo>
                <a:lnTo>
                  <a:pt x="257" y="228"/>
                </a:lnTo>
                <a:lnTo>
                  <a:pt x="235" y="223"/>
                </a:lnTo>
                <a:lnTo>
                  <a:pt x="211" y="216"/>
                </a:lnTo>
                <a:lnTo>
                  <a:pt x="184" y="209"/>
                </a:lnTo>
                <a:lnTo>
                  <a:pt x="177" y="205"/>
                </a:lnTo>
                <a:lnTo>
                  <a:pt x="165" y="198"/>
                </a:lnTo>
                <a:lnTo>
                  <a:pt x="149" y="187"/>
                </a:lnTo>
                <a:lnTo>
                  <a:pt x="131" y="173"/>
                </a:lnTo>
                <a:lnTo>
                  <a:pt x="121" y="164"/>
                </a:lnTo>
                <a:lnTo>
                  <a:pt x="112" y="154"/>
                </a:lnTo>
                <a:lnTo>
                  <a:pt x="104" y="144"/>
                </a:lnTo>
                <a:lnTo>
                  <a:pt x="96" y="133"/>
                </a:lnTo>
                <a:lnTo>
                  <a:pt x="89" y="121"/>
                </a:lnTo>
                <a:lnTo>
                  <a:pt x="84" y="109"/>
                </a:lnTo>
                <a:lnTo>
                  <a:pt x="79" y="94"/>
                </a:lnTo>
                <a:lnTo>
                  <a:pt x="77" y="80"/>
                </a:lnTo>
                <a:lnTo>
                  <a:pt x="69" y="86"/>
                </a:lnTo>
                <a:lnTo>
                  <a:pt x="64" y="88"/>
                </a:lnTo>
                <a:lnTo>
                  <a:pt x="65" y="87"/>
                </a:lnTo>
                <a:lnTo>
                  <a:pt x="69" y="83"/>
                </a:lnTo>
                <a:lnTo>
                  <a:pt x="78" y="73"/>
                </a:lnTo>
                <a:lnTo>
                  <a:pt x="84" y="6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1" name="Freeform 518"/>
          <p:cNvSpPr>
            <a:spLocks/>
          </p:cNvSpPr>
          <p:nvPr>
            <p:custDataLst>
              <p:tags r:id="rId362"/>
            </p:custDataLst>
          </p:nvPr>
        </p:nvSpPr>
        <p:spPr bwMode="auto">
          <a:xfrm>
            <a:off x="4848225" y="3173413"/>
            <a:ext cx="363538" cy="376237"/>
          </a:xfrm>
          <a:custGeom>
            <a:avLst/>
            <a:gdLst>
              <a:gd name="T0" fmla="*/ 2147483647 w 845"/>
              <a:gd name="T1" fmla="*/ 2147483647 h 720"/>
              <a:gd name="T2" fmla="*/ 2147483647 w 845"/>
              <a:gd name="T3" fmla="*/ 2147483647 h 720"/>
              <a:gd name="T4" fmla="*/ 2147483647 w 845"/>
              <a:gd name="T5" fmla="*/ 0 h 720"/>
              <a:gd name="T6" fmla="*/ 2147483647 w 845"/>
              <a:gd name="T7" fmla="*/ 2147483647 h 720"/>
              <a:gd name="T8" fmla="*/ 2147483647 w 845"/>
              <a:gd name="T9" fmla="*/ 2147483647 h 720"/>
              <a:gd name="T10" fmla="*/ 2147483647 w 845"/>
              <a:gd name="T11" fmla="*/ 2147483647 h 720"/>
              <a:gd name="T12" fmla="*/ 2147483647 w 845"/>
              <a:gd name="T13" fmla="*/ 2147483647 h 720"/>
              <a:gd name="T14" fmla="*/ 2147483647 w 845"/>
              <a:gd name="T15" fmla="*/ 2147483647 h 720"/>
              <a:gd name="T16" fmla="*/ 2147483647 w 845"/>
              <a:gd name="T17" fmla="*/ 2147483647 h 720"/>
              <a:gd name="T18" fmla="*/ 2147483647 w 845"/>
              <a:gd name="T19" fmla="*/ 2147483647 h 720"/>
              <a:gd name="T20" fmla="*/ 2147483647 w 845"/>
              <a:gd name="T21" fmla="*/ 2147483647 h 720"/>
              <a:gd name="T22" fmla="*/ 2147483647 w 845"/>
              <a:gd name="T23" fmla="*/ 2147483647 h 720"/>
              <a:gd name="T24" fmla="*/ 2147483647 w 845"/>
              <a:gd name="T25" fmla="*/ 2147483647 h 720"/>
              <a:gd name="T26" fmla="*/ 2147483647 w 845"/>
              <a:gd name="T27" fmla="*/ 2147483647 h 720"/>
              <a:gd name="T28" fmla="*/ 2147483647 w 845"/>
              <a:gd name="T29" fmla="*/ 2147483647 h 720"/>
              <a:gd name="T30" fmla="*/ 2147483647 w 845"/>
              <a:gd name="T31" fmla="*/ 2147483647 h 720"/>
              <a:gd name="T32" fmla="*/ 2147483647 w 845"/>
              <a:gd name="T33" fmla="*/ 2147483647 h 720"/>
              <a:gd name="T34" fmla="*/ 2147483647 w 845"/>
              <a:gd name="T35" fmla="*/ 2147483647 h 720"/>
              <a:gd name="T36" fmla="*/ 2147483647 w 845"/>
              <a:gd name="T37" fmla="*/ 2147483647 h 720"/>
              <a:gd name="T38" fmla="*/ 2147483647 w 845"/>
              <a:gd name="T39" fmla="*/ 2147483647 h 720"/>
              <a:gd name="T40" fmla="*/ 2147483647 w 845"/>
              <a:gd name="T41" fmla="*/ 2147483647 h 720"/>
              <a:gd name="T42" fmla="*/ 2147483647 w 845"/>
              <a:gd name="T43" fmla="*/ 2147483647 h 720"/>
              <a:gd name="T44" fmla="*/ 2147483647 w 845"/>
              <a:gd name="T45" fmla="*/ 2147483647 h 720"/>
              <a:gd name="T46" fmla="*/ 2147483647 w 845"/>
              <a:gd name="T47" fmla="*/ 2147483647 h 720"/>
              <a:gd name="T48" fmla="*/ 2147483647 w 845"/>
              <a:gd name="T49" fmla="*/ 2147483647 h 720"/>
              <a:gd name="T50" fmla="*/ 2147483647 w 845"/>
              <a:gd name="T51" fmla="*/ 2147483647 h 720"/>
              <a:gd name="T52" fmla="*/ 2147483647 w 845"/>
              <a:gd name="T53" fmla="*/ 2147483647 h 720"/>
              <a:gd name="T54" fmla="*/ 2147483647 w 845"/>
              <a:gd name="T55" fmla="*/ 2147483647 h 720"/>
              <a:gd name="T56" fmla="*/ 2147483647 w 845"/>
              <a:gd name="T57" fmla="*/ 2147483647 h 720"/>
              <a:gd name="T58" fmla="*/ 2147483647 w 845"/>
              <a:gd name="T59" fmla="*/ 2147483647 h 720"/>
              <a:gd name="T60" fmla="*/ 2147483647 w 845"/>
              <a:gd name="T61" fmla="*/ 2147483647 h 720"/>
              <a:gd name="T62" fmla="*/ 2147483647 w 845"/>
              <a:gd name="T63" fmla="*/ 2147483647 h 720"/>
              <a:gd name="T64" fmla="*/ 2147483647 w 845"/>
              <a:gd name="T65" fmla="*/ 2147483647 h 720"/>
              <a:gd name="T66" fmla="*/ 2147483647 w 845"/>
              <a:gd name="T67" fmla="*/ 2147483647 h 720"/>
              <a:gd name="T68" fmla="*/ 2147483647 w 845"/>
              <a:gd name="T69" fmla="*/ 2147483647 h 720"/>
              <a:gd name="T70" fmla="*/ 2147483647 w 845"/>
              <a:gd name="T71" fmla="*/ 2147483647 h 720"/>
              <a:gd name="T72" fmla="*/ 2147483647 w 845"/>
              <a:gd name="T73" fmla="*/ 2147483647 h 720"/>
              <a:gd name="T74" fmla="*/ 2147483647 w 845"/>
              <a:gd name="T75" fmla="*/ 2147483647 h 720"/>
              <a:gd name="T76" fmla="*/ 2147483647 w 845"/>
              <a:gd name="T77" fmla="*/ 2147483647 h 720"/>
              <a:gd name="T78" fmla="*/ 2147483647 w 845"/>
              <a:gd name="T79" fmla="*/ 2147483647 h 720"/>
              <a:gd name="T80" fmla="*/ 2147483647 w 845"/>
              <a:gd name="T81" fmla="*/ 2147483647 h 720"/>
              <a:gd name="T82" fmla="*/ 2147483647 w 845"/>
              <a:gd name="T83" fmla="*/ 2147483647 h 720"/>
              <a:gd name="T84" fmla="*/ 2147483647 w 845"/>
              <a:gd name="T85" fmla="*/ 2147483647 h 720"/>
              <a:gd name="T86" fmla="*/ 2147483647 w 845"/>
              <a:gd name="T87" fmla="*/ 2147483647 h 720"/>
              <a:gd name="T88" fmla="*/ 2147483647 w 845"/>
              <a:gd name="T89" fmla="*/ 2147483647 h 720"/>
              <a:gd name="T90" fmla="*/ 2147483647 w 845"/>
              <a:gd name="T91" fmla="*/ 2147483647 h 720"/>
              <a:gd name="T92" fmla="*/ 2147483647 w 845"/>
              <a:gd name="T93" fmla="*/ 2147483647 h 720"/>
              <a:gd name="T94" fmla="*/ 2147483647 w 845"/>
              <a:gd name="T95" fmla="*/ 2147483647 h 720"/>
              <a:gd name="T96" fmla="*/ 2147483647 w 845"/>
              <a:gd name="T97" fmla="*/ 2147483647 h 720"/>
              <a:gd name="T98" fmla="*/ 2147483647 w 845"/>
              <a:gd name="T99" fmla="*/ 2147483647 h 720"/>
              <a:gd name="T100" fmla="*/ 2147483647 w 845"/>
              <a:gd name="T101" fmla="*/ 2147483647 h 720"/>
              <a:gd name="T102" fmla="*/ 2147483647 w 845"/>
              <a:gd name="T103" fmla="*/ 2147483647 h 720"/>
              <a:gd name="T104" fmla="*/ 2147483647 w 845"/>
              <a:gd name="T105" fmla="*/ 2147483647 h 720"/>
              <a:gd name="T106" fmla="*/ 2147483647 w 845"/>
              <a:gd name="T107" fmla="*/ 2147483647 h 720"/>
              <a:gd name="T108" fmla="*/ 2147483647 w 845"/>
              <a:gd name="T109" fmla="*/ 2147483647 h 720"/>
              <a:gd name="T110" fmla="*/ 2147483647 w 845"/>
              <a:gd name="T111" fmla="*/ 2147483647 h 720"/>
              <a:gd name="T112" fmla="*/ 2147483647 w 845"/>
              <a:gd name="T113" fmla="*/ 2147483647 h 720"/>
              <a:gd name="T114" fmla="*/ 2147483647 w 845"/>
              <a:gd name="T115" fmla="*/ 2147483647 h 720"/>
              <a:gd name="T116" fmla="*/ 2147483647 w 845"/>
              <a:gd name="T117" fmla="*/ 2147483647 h 7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845"/>
              <a:gd name="T178" fmla="*/ 0 h 720"/>
              <a:gd name="T179" fmla="*/ 845 w 845"/>
              <a:gd name="T180" fmla="*/ 720 h 72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845" h="720">
                <a:moveTo>
                  <a:pt x="174" y="25"/>
                </a:moveTo>
                <a:lnTo>
                  <a:pt x="175" y="27"/>
                </a:lnTo>
                <a:lnTo>
                  <a:pt x="179" y="33"/>
                </a:lnTo>
                <a:lnTo>
                  <a:pt x="182" y="36"/>
                </a:lnTo>
                <a:lnTo>
                  <a:pt x="185" y="38"/>
                </a:lnTo>
                <a:lnTo>
                  <a:pt x="189" y="38"/>
                </a:lnTo>
                <a:lnTo>
                  <a:pt x="194" y="37"/>
                </a:lnTo>
                <a:lnTo>
                  <a:pt x="205" y="28"/>
                </a:lnTo>
                <a:lnTo>
                  <a:pt x="218" y="19"/>
                </a:lnTo>
                <a:lnTo>
                  <a:pt x="229" y="14"/>
                </a:lnTo>
                <a:lnTo>
                  <a:pt x="234" y="12"/>
                </a:lnTo>
                <a:lnTo>
                  <a:pt x="247" y="0"/>
                </a:lnTo>
                <a:lnTo>
                  <a:pt x="250" y="1"/>
                </a:lnTo>
                <a:lnTo>
                  <a:pt x="258" y="6"/>
                </a:lnTo>
                <a:lnTo>
                  <a:pt x="267" y="10"/>
                </a:lnTo>
                <a:lnTo>
                  <a:pt x="273" y="12"/>
                </a:lnTo>
                <a:lnTo>
                  <a:pt x="284" y="15"/>
                </a:lnTo>
                <a:lnTo>
                  <a:pt x="300" y="21"/>
                </a:lnTo>
                <a:lnTo>
                  <a:pt x="316" y="31"/>
                </a:lnTo>
                <a:lnTo>
                  <a:pt x="327" y="37"/>
                </a:lnTo>
                <a:lnTo>
                  <a:pt x="337" y="41"/>
                </a:lnTo>
                <a:lnTo>
                  <a:pt x="353" y="50"/>
                </a:lnTo>
                <a:lnTo>
                  <a:pt x="370" y="60"/>
                </a:lnTo>
                <a:lnTo>
                  <a:pt x="380" y="67"/>
                </a:lnTo>
                <a:lnTo>
                  <a:pt x="393" y="76"/>
                </a:lnTo>
                <a:lnTo>
                  <a:pt x="406" y="86"/>
                </a:lnTo>
                <a:lnTo>
                  <a:pt x="419" y="95"/>
                </a:lnTo>
                <a:lnTo>
                  <a:pt x="426" y="98"/>
                </a:lnTo>
                <a:lnTo>
                  <a:pt x="430" y="105"/>
                </a:lnTo>
                <a:lnTo>
                  <a:pt x="440" y="116"/>
                </a:lnTo>
                <a:lnTo>
                  <a:pt x="441" y="121"/>
                </a:lnTo>
                <a:lnTo>
                  <a:pt x="442" y="125"/>
                </a:lnTo>
                <a:lnTo>
                  <a:pt x="443" y="130"/>
                </a:lnTo>
                <a:lnTo>
                  <a:pt x="443" y="134"/>
                </a:lnTo>
                <a:lnTo>
                  <a:pt x="443" y="137"/>
                </a:lnTo>
                <a:lnTo>
                  <a:pt x="443" y="140"/>
                </a:lnTo>
                <a:lnTo>
                  <a:pt x="444" y="141"/>
                </a:lnTo>
                <a:lnTo>
                  <a:pt x="447" y="142"/>
                </a:lnTo>
                <a:lnTo>
                  <a:pt x="450" y="143"/>
                </a:lnTo>
                <a:lnTo>
                  <a:pt x="458" y="147"/>
                </a:lnTo>
                <a:lnTo>
                  <a:pt x="466" y="153"/>
                </a:lnTo>
                <a:lnTo>
                  <a:pt x="475" y="160"/>
                </a:lnTo>
                <a:lnTo>
                  <a:pt x="492" y="172"/>
                </a:lnTo>
                <a:lnTo>
                  <a:pt x="499" y="178"/>
                </a:lnTo>
                <a:lnTo>
                  <a:pt x="500" y="175"/>
                </a:lnTo>
                <a:lnTo>
                  <a:pt x="503" y="173"/>
                </a:lnTo>
                <a:lnTo>
                  <a:pt x="505" y="172"/>
                </a:lnTo>
                <a:lnTo>
                  <a:pt x="506" y="172"/>
                </a:lnTo>
                <a:lnTo>
                  <a:pt x="500" y="174"/>
                </a:lnTo>
                <a:lnTo>
                  <a:pt x="495" y="177"/>
                </a:lnTo>
                <a:lnTo>
                  <a:pt x="492" y="181"/>
                </a:lnTo>
                <a:lnTo>
                  <a:pt x="488" y="184"/>
                </a:lnTo>
                <a:lnTo>
                  <a:pt x="485" y="189"/>
                </a:lnTo>
                <a:lnTo>
                  <a:pt x="483" y="193"/>
                </a:lnTo>
                <a:lnTo>
                  <a:pt x="482" y="197"/>
                </a:lnTo>
                <a:lnTo>
                  <a:pt x="481" y="202"/>
                </a:lnTo>
                <a:lnTo>
                  <a:pt x="478" y="221"/>
                </a:lnTo>
                <a:lnTo>
                  <a:pt x="480" y="240"/>
                </a:lnTo>
                <a:lnTo>
                  <a:pt x="480" y="247"/>
                </a:lnTo>
                <a:lnTo>
                  <a:pt x="481" y="252"/>
                </a:lnTo>
                <a:lnTo>
                  <a:pt x="483" y="256"/>
                </a:lnTo>
                <a:lnTo>
                  <a:pt x="486" y="260"/>
                </a:lnTo>
                <a:lnTo>
                  <a:pt x="488" y="262"/>
                </a:lnTo>
                <a:lnTo>
                  <a:pt x="493" y="264"/>
                </a:lnTo>
                <a:lnTo>
                  <a:pt x="496" y="265"/>
                </a:lnTo>
                <a:lnTo>
                  <a:pt x="500" y="266"/>
                </a:lnTo>
                <a:lnTo>
                  <a:pt x="516" y="266"/>
                </a:lnTo>
                <a:lnTo>
                  <a:pt x="526" y="265"/>
                </a:lnTo>
                <a:lnTo>
                  <a:pt x="528" y="279"/>
                </a:lnTo>
                <a:lnTo>
                  <a:pt x="532" y="293"/>
                </a:lnTo>
                <a:lnTo>
                  <a:pt x="538" y="307"/>
                </a:lnTo>
                <a:lnTo>
                  <a:pt x="545" y="319"/>
                </a:lnTo>
                <a:lnTo>
                  <a:pt x="554" y="330"/>
                </a:lnTo>
                <a:lnTo>
                  <a:pt x="563" y="341"/>
                </a:lnTo>
                <a:lnTo>
                  <a:pt x="573" y="351"/>
                </a:lnTo>
                <a:lnTo>
                  <a:pt x="583" y="361"/>
                </a:lnTo>
                <a:lnTo>
                  <a:pt x="604" y="376"/>
                </a:lnTo>
                <a:lnTo>
                  <a:pt x="622" y="388"/>
                </a:lnTo>
                <a:lnTo>
                  <a:pt x="637" y="396"/>
                </a:lnTo>
                <a:lnTo>
                  <a:pt x="645" y="400"/>
                </a:lnTo>
                <a:lnTo>
                  <a:pt x="673" y="408"/>
                </a:lnTo>
                <a:lnTo>
                  <a:pt x="696" y="417"/>
                </a:lnTo>
                <a:lnTo>
                  <a:pt x="718" y="424"/>
                </a:lnTo>
                <a:lnTo>
                  <a:pt x="738" y="430"/>
                </a:lnTo>
                <a:lnTo>
                  <a:pt x="758" y="435"/>
                </a:lnTo>
                <a:lnTo>
                  <a:pt x="783" y="440"/>
                </a:lnTo>
                <a:lnTo>
                  <a:pt x="811" y="445"/>
                </a:lnTo>
                <a:lnTo>
                  <a:pt x="845" y="449"/>
                </a:lnTo>
                <a:lnTo>
                  <a:pt x="838" y="457"/>
                </a:lnTo>
                <a:lnTo>
                  <a:pt x="830" y="465"/>
                </a:lnTo>
                <a:lnTo>
                  <a:pt x="821" y="474"/>
                </a:lnTo>
                <a:lnTo>
                  <a:pt x="811" y="482"/>
                </a:lnTo>
                <a:lnTo>
                  <a:pt x="790" y="498"/>
                </a:lnTo>
                <a:lnTo>
                  <a:pt x="768" y="514"/>
                </a:lnTo>
                <a:lnTo>
                  <a:pt x="749" y="531"/>
                </a:lnTo>
                <a:lnTo>
                  <a:pt x="731" y="547"/>
                </a:lnTo>
                <a:lnTo>
                  <a:pt x="723" y="555"/>
                </a:lnTo>
                <a:lnTo>
                  <a:pt x="718" y="562"/>
                </a:lnTo>
                <a:lnTo>
                  <a:pt x="715" y="570"/>
                </a:lnTo>
                <a:lnTo>
                  <a:pt x="712" y="579"/>
                </a:lnTo>
                <a:lnTo>
                  <a:pt x="709" y="592"/>
                </a:lnTo>
                <a:lnTo>
                  <a:pt x="706" y="602"/>
                </a:lnTo>
                <a:lnTo>
                  <a:pt x="701" y="610"/>
                </a:lnTo>
                <a:lnTo>
                  <a:pt x="697" y="617"/>
                </a:lnTo>
                <a:lnTo>
                  <a:pt x="693" y="622"/>
                </a:lnTo>
                <a:lnTo>
                  <a:pt x="686" y="625"/>
                </a:lnTo>
                <a:lnTo>
                  <a:pt x="681" y="628"/>
                </a:lnTo>
                <a:lnTo>
                  <a:pt x="674" y="629"/>
                </a:lnTo>
                <a:lnTo>
                  <a:pt x="643" y="630"/>
                </a:lnTo>
                <a:lnTo>
                  <a:pt x="606" y="635"/>
                </a:lnTo>
                <a:lnTo>
                  <a:pt x="594" y="643"/>
                </a:lnTo>
                <a:lnTo>
                  <a:pt x="580" y="655"/>
                </a:lnTo>
                <a:lnTo>
                  <a:pt x="573" y="661"/>
                </a:lnTo>
                <a:lnTo>
                  <a:pt x="567" y="666"/>
                </a:lnTo>
                <a:lnTo>
                  <a:pt x="563" y="670"/>
                </a:lnTo>
                <a:lnTo>
                  <a:pt x="559" y="671"/>
                </a:lnTo>
                <a:lnTo>
                  <a:pt x="548" y="673"/>
                </a:lnTo>
                <a:lnTo>
                  <a:pt x="539" y="676"/>
                </a:lnTo>
                <a:lnTo>
                  <a:pt x="531" y="678"/>
                </a:lnTo>
                <a:lnTo>
                  <a:pt x="525" y="681"/>
                </a:lnTo>
                <a:lnTo>
                  <a:pt x="513" y="687"/>
                </a:lnTo>
                <a:lnTo>
                  <a:pt x="499" y="696"/>
                </a:lnTo>
                <a:lnTo>
                  <a:pt x="488" y="696"/>
                </a:lnTo>
                <a:lnTo>
                  <a:pt x="482" y="693"/>
                </a:lnTo>
                <a:lnTo>
                  <a:pt x="476" y="691"/>
                </a:lnTo>
                <a:lnTo>
                  <a:pt x="472" y="686"/>
                </a:lnTo>
                <a:lnTo>
                  <a:pt x="468" y="683"/>
                </a:lnTo>
                <a:lnTo>
                  <a:pt x="461" y="680"/>
                </a:lnTo>
                <a:lnTo>
                  <a:pt x="452" y="678"/>
                </a:lnTo>
                <a:lnTo>
                  <a:pt x="440" y="677"/>
                </a:lnTo>
                <a:lnTo>
                  <a:pt x="432" y="678"/>
                </a:lnTo>
                <a:lnTo>
                  <a:pt x="427" y="679"/>
                </a:lnTo>
                <a:lnTo>
                  <a:pt x="421" y="681"/>
                </a:lnTo>
                <a:lnTo>
                  <a:pt x="418" y="684"/>
                </a:lnTo>
                <a:lnTo>
                  <a:pt x="410" y="692"/>
                </a:lnTo>
                <a:lnTo>
                  <a:pt x="405" y="699"/>
                </a:lnTo>
                <a:lnTo>
                  <a:pt x="402" y="703"/>
                </a:lnTo>
                <a:lnTo>
                  <a:pt x="398" y="707"/>
                </a:lnTo>
                <a:lnTo>
                  <a:pt x="394" y="711"/>
                </a:lnTo>
                <a:lnTo>
                  <a:pt x="390" y="714"/>
                </a:lnTo>
                <a:lnTo>
                  <a:pt x="383" y="717"/>
                </a:lnTo>
                <a:lnTo>
                  <a:pt x="376" y="719"/>
                </a:lnTo>
                <a:lnTo>
                  <a:pt x="369" y="720"/>
                </a:lnTo>
                <a:lnTo>
                  <a:pt x="360" y="720"/>
                </a:lnTo>
                <a:lnTo>
                  <a:pt x="348" y="720"/>
                </a:lnTo>
                <a:lnTo>
                  <a:pt x="337" y="719"/>
                </a:lnTo>
                <a:lnTo>
                  <a:pt x="327" y="717"/>
                </a:lnTo>
                <a:lnTo>
                  <a:pt x="318" y="714"/>
                </a:lnTo>
                <a:lnTo>
                  <a:pt x="310" y="710"/>
                </a:lnTo>
                <a:lnTo>
                  <a:pt x="303" y="706"/>
                </a:lnTo>
                <a:lnTo>
                  <a:pt x="295" y="702"/>
                </a:lnTo>
                <a:lnTo>
                  <a:pt x="289" y="698"/>
                </a:lnTo>
                <a:lnTo>
                  <a:pt x="275" y="688"/>
                </a:lnTo>
                <a:lnTo>
                  <a:pt x="261" y="679"/>
                </a:lnTo>
                <a:lnTo>
                  <a:pt x="253" y="675"/>
                </a:lnTo>
                <a:lnTo>
                  <a:pt x="246" y="671"/>
                </a:lnTo>
                <a:lnTo>
                  <a:pt x="237" y="668"/>
                </a:lnTo>
                <a:lnTo>
                  <a:pt x="227" y="665"/>
                </a:lnTo>
                <a:lnTo>
                  <a:pt x="205" y="662"/>
                </a:lnTo>
                <a:lnTo>
                  <a:pt x="181" y="661"/>
                </a:lnTo>
                <a:lnTo>
                  <a:pt x="170" y="660"/>
                </a:lnTo>
                <a:lnTo>
                  <a:pt x="159" y="659"/>
                </a:lnTo>
                <a:lnTo>
                  <a:pt x="149" y="657"/>
                </a:lnTo>
                <a:lnTo>
                  <a:pt x="140" y="653"/>
                </a:lnTo>
                <a:lnTo>
                  <a:pt x="149" y="632"/>
                </a:lnTo>
                <a:lnTo>
                  <a:pt x="153" y="622"/>
                </a:lnTo>
                <a:lnTo>
                  <a:pt x="152" y="618"/>
                </a:lnTo>
                <a:lnTo>
                  <a:pt x="151" y="614"/>
                </a:lnTo>
                <a:lnTo>
                  <a:pt x="147" y="607"/>
                </a:lnTo>
                <a:lnTo>
                  <a:pt x="140" y="597"/>
                </a:lnTo>
                <a:lnTo>
                  <a:pt x="134" y="597"/>
                </a:lnTo>
                <a:lnTo>
                  <a:pt x="127" y="596"/>
                </a:lnTo>
                <a:lnTo>
                  <a:pt x="122" y="593"/>
                </a:lnTo>
                <a:lnTo>
                  <a:pt x="116" y="590"/>
                </a:lnTo>
                <a:lnTo>
                  <a:pt x="112" y="587"/>
                </a:lnTo>
                <a:lnTo>
                  <a:pt x="108" y="583"/>
                </a:lnTo>
                <a:lnTo>
                  <a:pt x="104" y="577"/>
                </a:lnTo>
                <a:lnTo>
                  <a:pt x="102" y="572"/>
                </a:lnTo>
                <a:lnTo>
                  <a:pt x="96" y="562"/>
                </a:lnTo>
                <a:lnTo>
                  <a:pt x="93" y="551"/>
                </a:lnTo>
                <a:lnTo>
                  <a:pt x="90" y="540"/>
                </a:lnTo>
                <a:lnTo>
                  <a:pt x="88" y="530"/>
                </a:lnTo>
                <a:lnTo>
                  <a:pt x="82" y="519"/>
                </a:lnTo>
                <a:lnTo>
                  <a:pt x="77" y="511"/>
                </a:lnTo>
                <a:lnTo>
                  <a:pt x="70" y="505"/>
                </a:lnTo>
                <a:lnTo>
                  <a:pt x="63" y="499"/>
                </a:lnTo>
                <a:lnTo>
                  <a:pt x="57" y="494"/>
                </a:lnTo>
                <a:lnTo>
                  <a:pt x="49" y="489"/>
                </a:lnTo>
                <a:lnTo>
                  <a:pt x="41" y="483"/>
                </a:lnTo>
                <a:lnTo>
                  <a:pt x="34" y="474"/>
                </a:lnTo>
                <a:lnTo>
                  <a:pt x="24" y="477"/>
                </a:lnTo>
                <a:lnTo>
                  <a:pt x="16" y="477"/>
                </a:lnTo>
                <a:lnTo>
                  <a:pt x="12" y="476"/>
                </a:lnTo>
                <a:lnTo>
                  <a:pt x="10" y="475"/>
                </a:lnTo>
                <a:lnTo>
                  <a:pt x="6" y="474"/>
                </a:lnTo>
                <a:lnTo>
                  <a:pt x="5" y="472"/>
                </a:lnTo>
                <a:lnTo>
                  <a:pt x="2" y="467"/>
                </a:lnTo>
                <a:lnTo>
                  <a:pt x="0" y="461"/>
                </a:lnTo>
                <a:lnTo>
                  <a:pt x="1" y="454"/>
                </a:lnTo>
                <a:lnTo>
                  <a:pt x="2" y="448"/>
                </a:lnTo>
                <a:lnTo>
                  <a:pt x="5" y="441"/>
                </a:lnTo>
                <a:lnTo>
                  <a:pt x="9" y="434"/>
                </a:lnTo>
                <a:lnTo>
                  <a:pt x="14" y="428"/>
                </a:lnTo>
                <a:lnTo>
                  <a:pt x="21" y="422"/>
                </a:lnTo>
                <a:lnTo>
                  <a:pt x="27" y="418"/>
                </a:lnTo>
                <a:lnTo>
                  <a:pt x="36" y="415"/>
                </a:lnTo>
                <a:lnTo>
                  <a:pt x="45" y="413"/>
                </a:lnTo>
                <a:lnTo>
                  <a:pt x="55" y="413"/>
                </a:lnTo>
                <a:lnTo>
                  <a:pt x="57" y="384"/>
                </a:lnTo>
                <a:lnTo>
                  <a:pt x="60" y="360"/>
                </a:lnTo>
                <a:lnTo>
                  <a:pt x="63" y="339"/>
                </a:lnTo>
                <a:lnTo>
                  <a:pt x="67" y="321"/>
                </a:lnTo>
                <a:lnTo>
                  <a:pt x="71" y="306"/>
                </a:lnTo>
                <a:lnTo>
                  <a:pt x="74" y="293"/>
                </a:lnTo>
                <a:lnTo>
                  <a:pt x="79" y="283"/>
                </a:lnTo>
                <a:lnTo>
                  <a:pt x="82" y="275"/>
                </a:lnTo>
                <a:lnTo>
                  <a:pt x="87" y="269"/>
                </a:lnTo>
                <a:lnTo>
                  <a:pt x="90" y="265"/>
                </a:lnTo>
                <a:lnTo>
                  <a:pt x="93" y="262"/>
                </a:lnTo>
                <a:lnTo>
                  <a:pt x="95" y="260"/>
                </a:lnTo>
                <a:lnTo>
                  <a:pt x="100" y="259"/>
                </a:lnTo>
                <a:lnTo>
                  <a:pt x="101" y="259"/>
                </a:lnTo>
                <a:lnTo>
                  <a:pt x="101" y="247"/>
                </a:lnTo>
                <a:lnTo>
                  <a:pt x="103" y="236"/>
                </a:lnTo>
                <a:lnTo>
                  <a:pt x="105" y="227"/>
                </a:lnTo>
                <a:lnTo>
                  <a:pt x="108" y="219"/>
                </a:lnTo>
                <a:lnTo>
                  <a:pt x="112" y="212"/>
                </a:lnTo>
                <a:lnTo>
                  <a:pt x="116" y="206"/>
                </a:lnTo>
                <a:lnTo>
                  <a:pt x="122" y="200"/>
                </a:lnTo>
                <a:lnTo>
                  <a:pt x="126" y="196"/>
                </a:lnTo>
                <a:lnTo>
                  <a:pt x="137" y="186"/>
                </a:lnTo>
                <a:lnTo>
                  <a:pt x="148" y="178"/>
                </a:lnTo>
                <a:lnTo>
                  <a:pt x="153" y="174"/>
                </a:lnTo>
                <a:lnTo>
                  <a:pt x="159" y="170"/>
                </a:lnTo>
                <a:lnTo>
                  <a:pt x="163" y="165"/>
                </a:lnTo>
                <a:lnTo>
                  <a:pt x="167" y="160"/>
                </a:lnTo>
                <a:lnTo>
                  <a:pt x="174" y="25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8" name="Group 519"/>
          <p:cNvGrpSpPr>
            <a:grpSpLocks/>
          </p:cNvGrpSpPr>
          <p:nvPr>
            <p:custDataLst>
              <p:tags r:id="rId363"/>
            </p:custDataLst>
          </p:nvPr>
        </p:nvGrpSpPr>
        <p:grpSpPr bwMode="auto">
          <a:xfrm>
            <a:off x="5168900" y="3859213"/>
            <a:ext cx="168275" cy="103187"/>
            <a:chOff x="3481" y="2773"/>
            <a:chExt cx="125" cy="65"/>
          </a:xfrm>
        </p:grpSpPr>
        <p:sp>
          <p:nvSpPr>
            <p:cNvPr id="48531" name="Freeform 520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"/>
                <a:gd name="T22" fmla="*/ 0 h 18"/>
                <a:gd name="T23" fmla="*/ 13 w 13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2" name="Line 521"/>
            <p:cNvSpPr>
              <a:spLocks noChangeShapeType="1"/>
            </p:cNvSpPr>
            <p:nvPr/>
          </p:nvSpPr>
          <p:spPr bwMode="auto">
            <a:xfrm>
              <a:off x="3583" y="2800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3" name="Freeform 522"/>
            <p:cNvSpPr>
              <a:spLocks/>
            </p:cNvSpPr>
            <p:nvPr/>
          </p:nvSpPr>
          <p:spPr bwMode="auto">
            <a:xfrm>
              <a:off x="3554" y="2819"/>
              <a:ext cx="5" cy="6"/>
            </a:xfrm>
            <a:custGeom>
              <a:avLst/>
              <a:gdLst>
                <a:gd name="T0" fmla="*/ 0 w 14"/>
                <a:gd name="T1" fmla="*/ 0 h 19"/>
                <a:gd name="T2" fmla="*/ 0 w 14"/>
                <a:gd name="T3" fmla="*/ 0 h 19"/>
                <a:gd name="T4" fmla="*/ 0 w 14"/>
                <a:gd name="T5" fmla="*/ 0 h 19"/>
                <a:gd name="T6" fmla="*/ 0 60000 65536"/>
                <a:gd name="T7" fmla="*/ 0 60000 65536"/>
                <a:gd name="T8" fmla="*/ 0 60000 65536"/>
                <a:gd name="T9" fmla="*/ 0 w 14"/>
                <a:gd name="T10" fmla="*/ 0 h 19"/>
                <a:gd name="T11" fmla="*/ 14 w 14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9">
                  <a:moveTo>
                    <a:pt x="14" y="19"/>
                  </a:moveTo>
                  <a:lnTo>
                    <a:pt x="0" y="0"/>
                  </a:lnTo>
                  <a:lnTo>
                    <a:pt x="14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4" name="Freeform 523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0 h 18"/>
                <a:gd name="T2" fmla="*/ 0 w 7"/>
                <a:gd name="T3" fmla="*/ 0 h 18"/>
                <a:gd name="T4" fmla="*/ 0 w 7"/>
                <a:gd name="T5" fmla="*/ 0 h 18"/>
                <a:gd name="T6" fmla="*/ 0 w 7"/>
                <a:gd name="T7" fmla="*/ 0 h 18"/>
                <a:gd name="T8" fmla="*/ 0 w 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18"/>
                <a:gd name="T17" fmla="*/ 7 w 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5" name="Freeform 524"/>
            <p:cNvSpPr>
              <a:spLocks/>
            </p:cNvSpPr>
            <p:nvPr/>
          </p:nvSpPr>
          <p:spPr bwMode="auto">
            <a:xfrm>
              <a:off x="3599" y="2773"/>
              <a:ext cx="7" cy="4"/>
            </a:xfrm>
            <a:custGeom>
              <a:avLst/>
              <a:gdLst>
                <a:gd name="T0" fmla="*/ 0 w 20"/>
                <a:gd name="T1" fmla="*/ 0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0 h 12"/>
                <a:gd name="T8" fmla="*/ 0 w 20"/>
                <a:gd name="T9" fmla="*/ 0 h 12"/>
                <a:gd name="T10" fmla="*/ 0 w 20"/>
                <a:gd name="T11" fmla="*/ 0 h 12"/>
                <a:gd name="T12" fmla="*/ 0 w 20"/>
                <a:gd name="T13" fmla="*/ 0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12"/>
                <a:gd name="T23" fmla="*/ 20 w 20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12">
                  <a:moveTo>
                    <a:pt x="20" y="12"/>
                  </a:moveTo>
                  <a:lnTo>
                    <a:pt x="10" y="9"/>
                  </a:lnTo>
                  <a:lnTo>
                    <a:pt x="0" y="6"/>
                  </a:lnTo>
                  <a:lnTo>
                    <a:pt x="1" y="5"/>
                  </a:lnTo>
                  <a:lnTo>
                    <a:pt x="3" y="3"/>
                  </a:lnTo>
                  <a:lnTo>
                    <a:pt x="8" y="1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6" name="Line 525"/>
            <p:cNvSpPr>
              <a:spLocks noChangeShapeType="1"/>
            </p:cNvSpPr>
            <p:nvPr/>
          </p:nvSpPr>
          <p:spPr bwMode="auto">
            <a:xfrm>
              <a:off x="3603" y="2773"/>
              <a:ext cx="1" cy="2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7" name="Freeform 526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8" name="Freeform 527"/>
            <p:cNvSpPr>
              <a:spLocks/>
            </p:cNvSpPr>
            <p:nvPr/>
          </p:nvSpPr>
          <p:spPr bwMode="auto">
            <a:xfrm>
              <a:off x="3485" y="2830"/>
              <a:ext cx="3" cy="4"/>
            </a:xfrm>
            <a:custGeom>
              <a:avLst/>
              <a:gdLst>
                <a:gd name="T0" fmla="*/ 0 w 7"/>
                <a:gd name="T1" fmla="*/ 0 h 12"/>
                <a:gd name="T2" fmla="*/ 0 w 7"/>
                <a:gd name="T3" fmla="*/ 0 h 12"/>
                <a:gd name="T4" fmla="*/ 0 w 7"/>
                <a:gd name="T5" fmla="*/ 0 h 12"/>
                <a:gd name="T6" fmla="*/ 0 60000 65536"/>
                <a:gd name="T7" fmla="*/ 0 60000 65536"/>
                <a:gd name="T8" fmla="*/ 0 60000 65536"/>
                <a:gd name="T9" fmla="*/ 0 w 7"/>
                <a:gd name="T10" fmla="*/ 0 h 12"/>
                <a:gd name="T11" fmla="*/ 7 w 7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2">
                  <a:moveTo>
                    <a:pt x="7" y="12"/>
                  </a:moveTo>
                  <a:lnTo>
                    <a:pt x="4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39" name="Freeform 528"/>
            <p:cNvSpPr>
              <a:spLocks/>
            </p:cNvSpPr>
            <p:nvPr/>
          </p:nvSpPr>
          <p:spPr bwMode="auto">
            <a:xfrm>
              <a:off x="3481" y="2828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0 h 18"/>
                <a:gd name="T6" fmla="*/ 0 w 20"/>
                <a:gd name="T7" fmla="*/ 0 h 18"/>
                <a:gd name="T8" fmla="*/ 0 w 20"/>
                <a:gd name="T9" fmla="*/ 0 h 18"/>
                <a:gd name="T10" fmla="*/ 0 w 20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8"/>
                <a:gd name="T20" fmla="*/ 20 w 2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8">
                  <a:moveTo>
                    <a:pt x="0" y="0"/>
                  </a:moveTo>
                  <a:lnTo>
                    <a:pt x="0" y="18"/>
                  </a:lnTo>
                  <a:lnTo>
                    <a:pt x="20" y="18"/>
                  </a:lnTo>
                  <a:lnTo>
                    <a:pt x="17" y="12"/>
                  </a:lnTo>
                  <a:lnTo>
                    <a:pt x="13" y="6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0" name="Freeform 529"/>
            <p:cNvSpPr>
              <a:spLocks/>
            </p:cNvSpPr>
            <p:nvPr/>
          </p:nvSpPr>
          <p:spPr bwMode="auto">
            <a:xfrm>
              <a:off x="3528" y="2832"/>
              <a:ext cx="2" cy="6"/>
            </a:xfrm>
            <a:custGeom>
              <a:avLst/>
              <a:gdLst>
                <a:gd name="T0" fmla="*/ 0 w 7"/>
                <a:gd name="T1" fmla="*/ 0 h 18"/>
                <a:gd name="T2" fmla="*/ 0 w 7"/>
                <a:gd name="T3" fmla="*/ 0 h 18"/>
                <a:gd name="T4" fmla="*/ 0 w 7"/>
                <a:gd name="T5" fmla="*/ 0 h 18"/>
                <a:gd name="T6" fmla="*/ 0 w 7"/>
                <a:gd name="T7" fmla="*/ 0 h 18"/>
                <a:gd name="T8" fmla="*/ 0 w 7"/>
                <a:gd name="T9" fmla="*/ 0 h 18"/>
                <a:gd name="T10" fmla="*/ 0 w 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"/>
                <a:gd name="T19" fmla="*/ 0 h 18"/>
                <a:gd name="T20" fmla="*/ 7 w 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" h="18">
                  <a:moveTo>
                    <a:pt x="0" y="6"/>
                  </a:moveTo>
                  <a:lnTo>
                    <a:pt x="7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8541" name="Freeform 530"/>
            <p:cNvSpPr>
              <a:spLocks/>
            </p:cNvSpPr>
            <p:nvPr/>
          </p:nvSpPr>
          <p:spPr bwMode="auto">
            <a:xfrm>
              <a:off x="3583" y="2798"/>
              <a:ext cx="5" cy="6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w 13"/>
                <a:gd name="T7" fmla="*/ 0 h 18"/>
                <a:gd name="T8" fmla="*/ 0 w 13"/>
                <a:gd name="T9" fmla="*/ 0 h 18"/>
                <a:gd name="T10" fmla="*/ 0 w 13"/>
                <a:gd name="T11" fmla="*/ 0 h 18"/>
                <a:gd name="T12" fmla="*/ 0 w 13"/>
                <a:gd name="T13" fmla="*/ 0 h 18"/>
                <a:gd name="T14" fmla="*/ 0 w 13"/>
                <a:gd name="T15" fmla="*/ 0 h 18"/>
                <a:gd name="T16" fmla="*/ 0 w 13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8"/>
                <a:gd name="T29" fmla="*/ 13 w 13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8">
                  <a:moveTo>
                    <a:pt x="13" y="0"/>
                  </a:moveTo>
                  <a:lnTo>
                    <a:pt x="10" y="9"/>
                  </a:lnTo>
                  <a:lnTo>
                    <a:pt x="6" y="18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3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8493" name="Freeform 531"/>
          <p:cNvSpPr>
            <a:spLocks/>
          </p:cNvSpPr>
          <p:nvPr>
            <p:custDataLst>
              <p:tags r:id="rId364"/>
            </p:custDataLst>
          </p:nvPr>
        </p:nvSpPr>
        <p:spPr bwMode="auto">
          <a:xfrm>
            <a:off x="4749800" y="3695700"/>
            <a:ext cx="269875" cy="334963"/>
          </a:xfrm>
          <a:custGeom>
            <a:avLst/>
            <a:gdLst>
              <a:gd name="T0" fmla="*/ 2147483647 w 624"/>
              <a:gd name="T1" fmla="*/ 2147483647 h 640"/>
              <a:gd name="T2" fmla="*/ 2147483647 w 624"/>
              <a:gd name="T3" fmla="*/ 2147483647 h 640"/>
              <a:gd name="T4" fmla="*/ 2147483647 w 624"/>
              <a:gd name="T5" fmla="*/ 2147483647 h 640"/>
              <a:gd name="T6" fmla="*/ 2147483647 w 624"/>
              <a:gd name="T7" fmla="*/ 2147483647 h 640"/>
              <a:gd name="T8" fmla="*/ 2147483647 w 624"/>
              <a:gd name="T9" fmla="*/ 2147483647 h 640"/>
              <a:gd name="T10" fmla="*/ 2147483647 w 624"/>
              <a:gd name="T11" fmla="*/ 2147483647 h 640"/>
              <a:gd name="T12" fmla="*/ 2147483647 w 624"/>
              <a:gd name="T13" fmla="*/ 2147483647 h 640"/>
              <a:gd name="T14" fmla="*/ 2147483647 w 624"/>
              <a:gd name="T15" fmla="*/ 2147483647 h 640"/>
              <a:gd name="T16" fmla="*/ 2147483647 w 624"/>
              <a:gd name="T17" fmla="*/ 2147483647 h 640"/>
              <a:gd name="T18" fmla="*/ 2147483647 w 624"/>
              <a:gd name="T19" fmla="*/ 2147483647 h 640"/>
              <a:gd name="T20" fmla="*/ 2147483647 w 624"/>
              <a:gd name="T21" fmla="*/ 2147483647 h 640"/>
              <a:gd name="T22" fmla="*/ 2147483647 w 624"/>
              <a:gd name="T23" fmla="*/ 2147483647 h 640"/>
              <a:gd name="T24" fmla="*/ 2147483647 w 624"/>
              <a:gd name="T25" fmla="*/ 2147483647 h 640"/>
              <a:gd name="T26" fmla="*/ 2147483647 w 624"/>
              <a:gd name="T27" fmla="*/ 2147483647 h 640"/>
              <a:gd name="T28" fmla="*/ 2147483647 w 624"/>
              <a:gd name="T29" fmla="*/ 2147483647 h 640"/>
              <a:gd name="T30" fmla="*/ 2147483647 w 624"/>
              <a:gd name="T31" fmla="*/ 2147483647 h 640"/>
              <a:gd name="T32" fmla="*/ 2147483647 w 624"/>
              <a:gd name="T33" fmla="*/ 2147483647 h 640"/>
              <a:gd name="T34" fmla="*/ 2147483647 w 624"/>
              <a:gd name="T35" fmla="*/ 2147483647 h 640"/>
              <a:gd name="T36" fmla="*/ 2147483647 w 624"/>
              <a:gd name="T37" fmla="*/ 2147483647 h 640"/>
              <a:gd name="T38" fmla="*/ 2147483647 w 624"/>
              <a:gd name="T39" fmla="*/ 2147483647 h 640"/>
              <a:gd name="T40" fmla="*/ 2147483647 w 624"/>
              <a:gd name="T41" fmla="*/ 2147483647 h 640"/>
              <a:gd name="T42" fmla="*/ 2147483647 w 624"/>
              <a:gd name="T43" fmla="*/ 2147483647 h 640"/>
              <a:gd name="T44" fmla="*/ 2147483647 w 624"/>
              <a:gd name="T45" fmla="*/ 2147483647 h 640"/>
              <a:gd name="T46" fmla="*/ 2147483647 w 624"/>
              <a:gd name="T47" fmla="*/ 2147483647 h 640"/>
              <a:gd name="T48" fmla="*/ 2147483647 w 624"/>
              <a:gd name="T49" fmla="*/ 2147483647 h 640"/>
              <a:gd name="T50" fmla="*/ 2147483647 w 624"/>
              <a:gd name="T51" fmla="*/ 2147483647 h 640"/>
              <a:gd name="T52" fmla="*/ 2147483647 w 624"/>
              <a:gd name="T53" fmla="*/ 2147483647 h 640"/>
              <a:gd name="T54" fmla="*/ 2147483647 w 624"/>
              <a:gd name="T55" fmla="*/ 2147483647 h 640"/>
              <a:gd name="T56" fmla="*/ 2147483647 w 624"/>
              <a:gd name="T57" fmla="*/ 2147483647 h 640"/>
              <a:gd name="T58" fmla="*/ 2147483647 w 624"/>
              <a:gd name="T59" fmla="*/ 2147483647 h 640"/>
              <a:gd name="T60" fmla="*/ 2147483647 w 624"/>
              <a:gd name="T61" fmla="*/ 2147483647 h 640"/>
              <a:gd name="T62" fmla="*/ 2147483647 w 624"/>
              <a:gd name="T63" fmla="*/ 2147483647 h 640"/>
              <a:gd name="T64" fmla="*/ 2147483647 w 624"/>
              <a:gd name="T65" fmla="*/ 2147483647 h 640"/>
              <a:gd name="T66" fmla="*/ 2147483647 w 624"/>
              <a:gd name="T67" fmla="*/ 2147483647 h 640"/>
              <a:gd name="T68" fmla="*/ 2147483647 w 624"/>
              <a:gd name="T69" fmla="*/ 2147483647 h 640"/>
              <a:gd name="T70" fmla="*/ 2147483647 w 624"/>
              <a:gd name="T71" fmla="*/ 2147483647 h 640"/>
              <a:gd name="T72" fmla="*/ 2147483647 w 624"/>
              <a:gd name="T73" fmla="*/ 2147483647 h 640"/>
              <a:gd name="T74" fmla="*/ 2147483647 w 624"/>
              <a:gd name="T75" fmla="*/ 2147483647 h 640"/>
              <a:gd name="T76" fmla="*/ 2147483647 w 624"/>
              <a:gd name="T77" fmla="*/ 2147483647 h 640"/>
              <a:gd name="T78" fmla="*/ 2147483647 w 624"/>
              <a:gd name="T79" fmla="*/ 2147483647 h 640"/>
              <a:gd name="T80" fmla="*/ 2147483647 w 624"/>
              <a:gd name="T81" fmla="*/ 2147483647 h 640"/>
              <a:gd name="T82" fmla="*/ 2147483647 w 624"/>
              <a:gd name="T83" fmla="*/ 2147483647 h 640"/>
              <a:gd name="T84" fmla="*/ 2147483647 w 624"/>
              <a:gd name="T85" fmla="*/ 2147483647 h 640"/>
              <a:gd name="T86" fmla="*/ 2147483647 w 624"/>
              <a:gd name="T87" fmla="*/ 2147483647 h 640"/>
              <a:gd name="T88" fmla="*/ 2147483647 w 624"/>
              <a:gd name="T89" fmla="*/ 2147483647 h 640"/>
              <a:gd name="T90" fmla="*/ 0 w 624"/>
              <a:gd name="T91" fmla="*/ 2147483647 h 640"/>
              <a:gd name="T92" fmla="*/ 0 w 624"/>
              <a:gd name="T93" fmla="*/ 2147483647 h 640"/>
              <a:gd name="T94" fmla="*/ 2147483647 w 624"/>
              <a:gd name="T95" fmla="*/ 2147483647 h 640"/>
              <a:gd name="T96" fmla="*/ 2147483647 w 624"/>
              <a:gd name="T97" fmla="*/ 2147483647 h 640"/>
              <a:gd name="T98" fmla="*/ 2147483647 w 624"/>
              <a:gd name="T99" fmla="*/ 2147483647 h 640"/>
              <a:gd name="T100" fmla="*/ 2147483647 w 624"/>
              <a:gd name="T101" fmla="*/ 2147483647 h 640"/>
              <a:gd name="T102" fmla="*/ 2147483647 w 624"/>
              <a:gd name="T103" fmla="*/ 2147483647 h 640"/>
              <a:gd name="T104" fmla="*/ 2147483647 w 624"/>
              <a:gd name="T105" fmla="*/ 2147483647 h 6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624"/>
              <a:gd name="T160" fmla="*/ 0 h 640"/>
              <a:gd name="T161" fmla="*/ 624 w 624"/>
              <a:gd name="T162" fmla="*/ 640 h 6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624" h="640">
                <a:moveTo>
                  <a:pt x="79" y="0"/>
                </a:moveTo>
                <a:lnTo>
                  <a:pt x="146" y="0"/>
                </a:lnTo>
                <a:lnTo>
                  <a:pt x="146" y="12"/>
                </a:lnTo>
                <a:lnTo>
                  <a:pt x="173" y="43"/>
                </a:lnTo>
                <a:lnTo>
                  <a:pt x="232" y="43"/>
                </a:lnTo>
                <a:lnTo>
                  <a:pt x="239" y="12"/>
                </a:lnTo>
                <a:lnTo>
                  <a:pt x="259" y="0"/>
                </a:lnTo>
                <a:lnTo>
                  <a:pt x="273" y="0"/>
                </a:lnTo>
                <a:lnTo>
                  <a:pt x="287" y="5"/>
                </a:lnTo>
                <a:lnTo>
                  <a:pt x="301" y="10"/>
                </a:lnTo>
                <a:lnTo>
                  <a:pt x="314" y="16"/>
                </a:lnTo>
                <a:lnTo>
                  <a:pt x="326" y="22"/>
                </a:lnTo>
                <a:lnTo>
                  <a:pt x="351" y="36"/>
                </a:lnTo>
                <a:lnTo>
                  <a:pt x="374" y="51"/>
                </a:lnTo>
                <a:lnTo>
                  <a:pt x="396" y="66"/>
                </a:lnTo>
                <a:lnTo>
                  <a:pt x="418" y="81"/>
                </a:lnTo>
                <a:lnTo>
                  <a:pt x="441" y="97"/>
                </a:lnTo>
                <a:lnTo>
                  <a:pt x="465" y="111"/>
                </a:lnTo>
                <a:lnTo>
                  <a:pt x="465" y="118"/>
                </a:lnTo>
                <a:lnTo>
                  <a:pt x="467" y="124"/>
                </a:lnTo>
                <a:lnTo>
                  <a:pt x="469" y="131"/>
                </a:lnTo>
                <a:lnTo>
                  <a:pt x="471" y="138"/>
                </a:lnTo>
                <a:lnTo>
                  <a:pt x="476" y="146"/>
                </a:lnTo>
                <a:lnTo>
                  <a:pt x="480" y="153"/>
                </a:lnTo>
                <a:lnTo>
                  <a:pt x="485" y="159"/>
                </a:lnTo>
                <a:lnTo>
                  <a:pt x="491" y="165"/>
                </a:lnTo>
                <a:lnTo>
                  <a:pt x="497" y="170"/>
                </a:lnTo>
                <a:lnTo>
                  <a:pt x="503" y="175"/>
                </a:lnTo>
                <a:lnTo>
                  <a:pt x="511" y="179"/>
                </a:lnTo>
                <a:lnTo>
                  <a:pt x="519" y="183"/>
                </a:lnTo>
                <a:lnTo>
                  <a:pt x="526" y="186"/>
                </a:lnTo>
                <a:lnTo>
                  <a:pt x="534" y="188"/>
                </a:lnTo>
                <a:lnTo>
                  <a:pt x="543" y="190"/>
                </a:lnTo>
                <a:lnTo>
                  <a:pt x="552" y="190"/>
                </a:lnTo>
                <a:lnTo>
                  <a:pt x="552" y="193"/>
                </a:lnTo>
                <a:lnTo>
                  <a:pt x="554" y="195"/>
                </a:lnTo>
                <a:lnTo>
                  <a:pt x="556" y="198"/>
                </a:lnTo>
                <a:lnTo>
                  <a:pt x="559" y="200"/>
                </a:lnTo>
                <a:lnTo>
                  <a:pt x="565" y="205"/>
                </a:lnTo>
                <a:lnTo>
                  <a:pt x="571" y="209"/>
                </a:lnTo>
                <a:lnTo>
                  <a:pt x="567" y="219"/>
                </a:lnTo>
                <a:lnTo>
                  <a:pt x="561" y="227"/>
                </a:lnTo>
                <a:lnTo>
                  <a:pt x="554" y="236"/>
                </a:lnTo>
                <a:lnTo>
                  <a:pt x="545" y="244"/>
                </a:lnTo>
                <a:lnTo>
                  <a:pt x="537" y="252"/>
                </a:lnTo>
                <a:lnTo>
                  <a:pt x="531" y="260"/>
                </a:lnTo>
                <a:lnTo>
                  <a:pt x="526" y="266"/>
                </a:lnTo>
                <a:lnTo>
                  <a:pt x="525" y="271"/>
                </a:lnTo>
                <a:lnTo>
                  <a:pt x="526" y="277"/>
                </a:lnTo>
                <a:lnTo>
                  <a:pt x="528" y="283"/>
                </a:lnTo>
                <a:lnTo>
                  <a:pt x="533" y="287"/>
                </a:lnTo>
                <a:lnTo>
                  <a:pt x="538" y="291"/>
                </a:lnTo>
                <a:lnTo>
                  <a:pt x="543" y="295"/>
                </a:lnTo>
                <a:lnTo>
                  <a:pt x="547" y="299"/>
                </a:lnTo>
                <a:lnTo>
                  <a:pt x="550" y="303"/>
                </a:lnTo>
                <a:lnTo>
                  <a:pt x="552" y="307"/>
                </a:lnTo>
                <a:lnTo>
                  <a:pt x="552" y="425"/>
                </a:lnTo>
                <a:lnTo>
                  <a:pt x="549" y="430"/>
                </a:lnTo>
                <a:lnTo>
                  <a:pt x="549" y="434"/>
                </a:lnTo>
                <a:lnTo>
                  <a:pt x="550" y="439"/>
                </a:lnTo>
                <a:lnTo>
                  <a:pt x="552" y="443"/>
                </a:lnTo>
                <a:lnTo>
                  <a:pt x="556" y="452"/>
                </a:lnTo>
                <a:lnTo>
                  <a:pt x="558" y="462"/>
                </a:lnTo>
                <a:lnTo>
                  <a:pt x="558" y="475"/>
                </a:lnTo>
                <a:lnTo>
                  <a:pt x="558" y="483"/>
                </a:lnTo>
                <a:lnTo>
                  <a:pt x="558" y="489"/>
                </a:lnTo>
                <a:lnTo>
                  <a:pt x="558" y="499"/>
                </a:lnTo>
                <a:lnTo>
                  <a:pt x="559" y="507"/>
                </a:lnTo>
                <a:lnTo>
                  <a:pt x="561" y="515"/>
                </a:lnTo>
                <a:lnTo>
                  <a:pt x="567" y="523"/>
                </a:lnTo>
                <a:lnTo>
                  <a:pt x="574" y="532"/>
                </a:lnTo>
                <a:lnTo>
                  <a:pt x="594" y="549"/>
                </a:lnTo>
                <a:lnTo>
                  <a:pt x="624" y="572"/>
                </a:lnTo>
                <a:lnTo>
                  <a:pt x="622" y="575"/>
                </a:lnTo>
                <a:lnTo>
                  <a:pt x="616" y="579"/>
                </a:lnTo>
                <a:lnTo>
                  <a:pt x="609" y="583"/>
                </a:lnTo>
                <a:lnTo>
                  <a:pt x="599" y="589"/>
                </a:lnTo>
                <a:lnTo>
                  <a:pt x="575" y="600"/>
                </a:lnTo>
                <a:lnTo>
                  <a:pt x="546" y="611"/>
                </a:lnTo>
                <a:lnTo>
                  <a:pt x="518" y="622"/>
                </a:lnTo>
                <a:lnTo>
                  <a:pt x="491" y="631"/>
                </a:lnTo>
                <a:lnTo>
                  <a:pt x="470" y="638"/>
                </a:lnTo>
                <a:lnTo>
                  <a:pt x="458" y="640"/>
                </a:lnTo>
                <a:lnTo>
                  <a:pt x="443" y="638"/>
                </a:lnTo>
                <a:lnTo>
                  <a:pt x="423" y="634"/>
                </a:lnTo>
                <a:lnTo>
                  <a:pt x="403" y="630"/>
                </a:lnTo>
                <a:lnTo>
                  <a:pt x="392" y="628"/>
                </a:lnTo>
                <a:lnTo>
                  <a:pt x="369" y="630"/>
                </a:lnTo>
                <a:lnTo>
                  <a:pt x="348" y="632"/>
                </a:lnTo>
                <a:lnTo>
                  <a:pt x="339" y="633"/>
                </a:lnTo>
                <a:lnTo>
                  <a:pt x="329" y="633"/>
                </a:lnTo>
                <a:lnTo>
                  <a:pt x="318" y="631"/>
                </a:lnTo>
                <a:lnTo>
                  <a:pt x="306" y="628"/>
                </a:lnTo>
                <a:lnTo>
                  <a:pt x="303" y="625"/>
                </a:lnTo>
                <a:lnTo>
                  <a:pt x="301" y="620"/>
                </a:lnTo>
                <a:lnTo>
                  <a:pt x="299" y="614"/>
                </a:lnTo>
                <a:lnTo>
                  <a:pt x="298" y="608"/>
                </a:lnTo>
                <a:lnTo>
                  <a:pt x="295" y="592"/>
                </a:lnTo>
                <a:lnTo>
                  <a:pt x="294" y="573"/>
                </a:lnTo>
                <a:lnTo>
                  <a:pt x="291" y="556"/>
                </a:lnTo>
                <a:lnTo>
                  <a:pt x="289" y="541"/>
                </a:lnTo>
                <a:lnTo>
                  <a:pt x="288" y="529"/>
                </a:lnTo>
                <a:lnTo>
                  <a:pt x="286" y="523"/>
                </a:lnTo>
                <a:lnTo>
                  <a:pt x="270" y="519"/>
                </a:lnTo>
                <a:lnTo>
                  <a:pt x="253" y="517"/>
                </a:lnTo>
                <a:lnTo>
                  <a:pt x="232" y="515"/>
                </a:lnTo>
                <a:lnTo>
                  <a:pt x="206" y="511"/>
                </a:lnTo>
                <a:lnTo>
                  <a:pt x="185" y="502"/>
                </a:lnTo>
                <a:lnTo>
                  <a:pt x="139" y="482"/>
                </a:lnTo>
                <a:lnTo>
                  <a:pt x="113" y="470"/>
                </a:lnTo>
                <a:lnTo>
                  <a:pt x="90" y="459"/>
                </a:lnTo>
                <a:lnTo>
                  <a:pt x="82" y="454"/>
                </a:lnTo>
                <a:lnTo>
                  <a:pt x="74" y="450"/>
                </a:lnTo>
                <a:lnTo>
                  <a:pt x="68" y="446"/>
                </a:lnTo>
                <a:lnTo>
                  <a:pt x="66" y="443"/>
                </a:lnTo>
                <a:lnTo>
                  <a:pt x="66" y="437"/>
                </a:lnTo>
                <a:lnTo>
                  <a:pt x="66" y="428"/>
                </a:lnTo>
                <a:lnTo>
                  <a:pt x="66" y="419"/>
                </a:lnTo>
                <a:lnTo>
                  <a:pt x="66" y="412"/>
                </a:lnTo>
                <a:lnTo>
                  <a:pt x="65" y="402"/>
                </a:lnTo>
                <a:lnTo>
                  <a:pt x="62" y="392"/>
                </a:lnTo>
                <a:lnTo>
                  <a:pt x="57" y="384"/>
                </a:lnTo>
                <a:lnTo>
                  <a:pt x="53" y="377"/>
                </a:lnTo>
                <a:lnTo>
                  <a:pt x="48" y="371"/>
                </a:lnTo>
                <a:lnTo>
                  <a:pt x="44" y="363"/>
                </a:lnTo>
                <a:lnTo>
                  <a:pt x="41" y="357"/>
                </a:lnTo>
                <a:lnTo>
                  <a:pt x="40" y="351"/>
                </a:lnTo>
                <a:lnTo>
                  <a:pt x="32" y="350"/>
                </a:lnTo>
                <a:lnTo>
                  <a:pt x="27" y="347"/>
                </a:lnTo>
                <a:lnTo>
                  <a:pt x="21" y="343"/>
                </a:lnTo>
                <a:lnTo>
                  <a:pt x="17" y="338"/>
                </a:lnTo>
                <a:lnTo>
                  <a:pt x="12" y="332"/>
                </a:lnTo>
                <a:lnTo>
                  <a:pt x="9" y="325"/>
                </a:lnTo>
                <a:lnTo>
                  <a:pt x="7" y="317"/>
                </a:lnTo>
                <a:lnTo>
                  <a:pt x="5" y="308"/>
                </a:lnTo>
                <a:lnTo>
                  <a:pt x="1" y="291"/>
                </a:lnTo>
                <a:lnTo>
                  <a:pt x="0" y="276"/>
                </a:lnTo>
                <a:lnTo>
                  <a:pt x="0" y="262"/>
                </a:lnTo>
                <a:lnTo>
                  <a:pt x="0" y="252"/>
                </a:lnTo>
                <a:lnTo>
                  <a:pt x="0" y="243"/>
                </a:lnTo>
                <a:lnTo>
                  <a:pt x="0" y="234"/>
                </a:lnTo>
                <a:lnTo>
                  <a:pt x="0" y="225"/>
                </a:lnTo>
                <a:lnTo>
                  <a:pt x="0" y="215"/>
                </a:lnTo>
                <a:lnTo>
                  <a:pt x="10" y="212"/>
                </a:lnTo>
                <a:lnTo>
                  <a:pt x="20" y="208"/>
                </a:lnTo>
                <a:lnTo>
                  <a:pt x="29" y="202"/>
                </a:lnTo>
                <a:lnTo>
                  <a:pt x="38" y="195"/>
                </a:lnTo>
                <a:lnTo>
                  <a:pt x="46" y="188"/>
                </a:lnTo>
                <a:lnTo>
                  <a:pt x="54" y="180"/>
                </a:lnTo>
                <a:lnTo>
                  <a:pt x="61" y="173"/>
                </a:lnTo>
                <a:lnTo>
                  <a:pt x="66" y="166"/>
                </a:lnTo>
                <a:lnTo>
                  <a:pt x="73" y="85"/>
                </a:lnTo>
                <a:lnTo>
                  <a:pt x="77" y="77"/>
                </a:lnTo>
                <a:lnTo>
                  <a:pt x="81" y="67"/>
                </a:lnTo>
                <a:lnTo>
                  <a:pt x="83" y="55"/>
                </a:lnTo>
                <a:lnTo>
                  <a:pt x="84" y="43"/>
                </a:lnTo>
                <a:lnTo>
                  <a:pt x="84" y="30"/>
                </a:lnTo>
                <a:lnTo>
                  <a:pt x="83" y="18"/>
                </a:lnTo>
                <a:lnTo>
                  <a:pt x="82" y="8"/>
                </a:lnTo>
                <a:lnTo>
                  <a:pt x="79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4" name="Freeform 532"/>
          <p:cNvSpPr>
            <a:spLocks/>
          </p:cNvSpPr>
          <p:nvPr>
            <p:custDataLst>
              <p:tags r:id="rId365"/>
            </p:custDataLst>
          </p:nvPr>
        </p:nvSpPr>
        <p:spPr bwMode="auto">
          <a:xfrm>
            <a:off x="4922838" y="3097213"/>
            <a:ext cx="152400" cy="169862"/>
          </a:xfrm>
          <a:custGeom>
            <a:avLst/>
            <a:gdLst>
              <a:gd name="T0" fmla="*/ 2147483647 w 358"/>
              <a:gd name="T1" fmla="*/ 2147483647 h 327"/>
              <a:gd name="T2" fmla="*/ 2147483647 w 358"/>
              <a:gd name="T3" fmla="*/ 2147483647 h 327"/>
              <a:gd name="T4" fmla="*/ 2147483647 w 358"/>
              <a:gd name="T5" fmla="*/ 2147483647 h 327"/>
              <a:gd name="T6" fmla="*/ 2147483647 w 358"/>
              <a:gd name="T7" fmla="*/ 2147483647 h 327"/>
              <a:gd name="T8" fmla="*/ 2147483647 w 358"/>
              <a:gd name="T9" fmla="*/ 2147483647 h 327"/>
              <a:gd name="T10" fmla="*/ 2147483647 w 358"/>
              <a:gd name="T11" fmla="*/ 2147483647 h 327"/>
              <a:gd name="T12" fmla="*/ 2147483647 w 358"/>
              <a:gd name="T13" fmla="*/ 2147483647 h 327"/>
              <a:gd name="T14" fmla="*/ 2147483647 w 358"/>
              <a:gd name="T15" fmla="*/ 2147483647 h 327"/>
              <a:gd name="T16" fmla="*/ 2147483647 w 358"/>
              <a:gd name="T17" fmla="*/ 2147483647 h 327"/>
              <a:gd name="T18" fmla="*/ 2147483647 w 358"/>
              <a:gd name="T19" fmla="*/ 2147483647 h 327"/>
              <a:gd name="T20" fmla="*/ 2147483647 w 358"/>
              <a:gd name="T21" fmla="*/ 2147483647 h 327"/>
              <a:gd name="T22" fmla="*/ 2147483647 w 358"/>
              <a:gd name="T23" fmla="*/ 2147483647 h 327"/>
              <a:gd name="T24" fmla="*/ 2147483647 w 358"/>
              <a:gd name="T25" fmla="*/ 2147483647 h 327"/>
              <a:gd name="T26" fmla="*/ 2147483647 w 358"/>
              <a:gd name="T27" fmla="*/ 2147483647 h 327"/>
              <a:gd name="T28" fmla="*/ 2147483647 w 358"/>
              <a:gd name="T29" fmla="*/ 2147483647 h 327"/>
              <a:gd name="T30" fmla="*/ 2147483647 w 358"/>
              <a:gd name="T31" fmla="*/ 2147483647 h 327"/>
              <a:gd name="T32" fmla="*/ 2147483647 w 358"/>
              <a:gd name="T33" fmla="*/ 2147483647 h 327"/>
              <a:gd name="T34" fmla="*/ 2147483647 w 358"/>
              <a:gd name="T35" fmla="*/ 2147483647 h 327"/>
              <a:gd name="T36" fmla="*/ 2147483647 w 358"/>
              <a:gd name="T37" fmla="*/ 2147483647 h 327"/>
              <a:gd name="T38" fmla="*/ 2147483647 w 358"/>
              <a:gd name="T39" fmla="*/ 2147483647 h 327"/>
              <a:gd name="T40" fmla="*/ 2147483647 w 358"/>
              <a:gd name="T41" fmla="*/ 2147483647 h 327"/>
              <a:gd name="T42" fmla="*/ 2147483647 w 358"/>
              <a:gd name="T43" fmla="*/ 2147483647 h 327"/>
              <a:gd name="T44" fmla="*/ 2147483647 w 358"/>
              <a:gd name="T45" fmla="*/ 2147483647 h 327"/>
              <a:gd name="T46" fmla="*/ 2147483647 w 358"/>
              <a:gd name="T47" fmla="*/ 2147483647 h 327"/>
              <a:gd name="T48" fmla="*/ 2147483647 w 358"/>
              <a:gd name="T49" fmla="*/ 2147483647 h 327"/>
              <a:gd name="T50" fmla="*/ 2147483647 w 358"/>
              <a:gd name="T51" fmla="*/ 2147483647 h 327"/>
              <a:gd name="T52" fmla="*/ 2147483647 w 358"/>
              <a:gd name="T53" fmla="*/ 0 h 327"/>
              <a:gd name="T54" fmla="*/ 2147483647 w 358"/>
              <a:gd name="T55" fmla="*/ 2147483647 h 327"/>
              <a:gd name="T56" fmla="*/ 2147483647 w 358"/>
              <a:gd name="T57" fmla="*/ 2147483647 h 327"/>
              <a:gd name="T58" fmla="*/ 2147483647 w 358"/>
              <a:gd name="T59" fmla="*/ 2147483647 h 327"/>
              <a:gd name="T60" fmla="*/ 2147483647 w 358"/>
              <a:gd name="T61" fmla="*/ 2147483647 h 327"/>
              <a:gd name="T62" fmla="*/ 2147483647 w 358"/>
              <a:gd name="T63" fmla="*/ 2147483647 h 327"/>
              <a:gd name="T64" fmla="*/ 2147483647 w 358"/>
              <a:gd name="T65" fmla="*/ 2147483647 h 327"/>
              <a:gd name="T66" fmla="*/ 2147483647 w 358"/>
              <a:gd name="T67" fmla="*/ 2147483647 h 327"/>
              <a:gd name="T68" fmla="*/ 2147483647 w 358"/>
              <a:gd name="T69" fmla="*/ 2147483647 h 327"/>
              <a:gd name="T70" fmla="*/ 2147483647 w 358"/>
              <a:gd name="T71" fmla="*/ 2147483647 h 327"/>
              <a:gd name="T72" fmla="*/ 2147483647 w 358"/>
              <a:gd name="T73" fmla="*/ 2147483647 h 327"/>
              <a:gd name="T74" fmla="*/ 2147483647 w 358"/>
              <a:gd name="T75" fmla="*/ 2147483647 h 327"/>
              <a:gd name="T76" fmla="*/ 0 w 358"/>
              <a:gd name="T77" fmla="*/ 2147483647 h 327"/>
              <a:gd name="T78" fmla="*/ 0 w 358"/>
              <a:gd name="T79" fmla="*/ 2147483647 h 327"/>
              <a:gd name="T80" fmla="*/ 2147483647 w 358"/>
              <a:gd name="T81" fmla="*/ 2147483647 h 327"/>
              <a:gd name="T82" fmla="*/ 2147483647 w 358"/>
              <a:gd name="T83" fmla="*/ 2147483647 h 327"/>
              <a:gd name="T84" fmla="*/ 2147483647 w 358"/>
              <a:gd name="T85" fmla="*/ 2147483647 h 327"/>
              <a:gd name="T86" fmla="*/ 2147483647 w 358"/>
              <a:gd name="T87" fmla="*/ 2147483647 h 327"/>
              <a:gd name="T88" fmla="*/ 2147483647 w 358"/>
              <a:gd name="T89" fmla="*/ 2147483647 h 327"/>
              <a:gd name="T90" fmla="*/ 2147483647 w 358"/>
              <a:gd name="T91" fmla="*/ 2147483647 h 327"/>
              <a:gd name="T92" fmla="*/ 2147483647 w 358"/>
              <a:gd name="T93" fmla="*/ 2147483647 h 327"/>
              <a:gd name="T94" fmla="*/ 2147483647 w 358"/>
              <a:gd name="T95" fmla="*/ 2147483647 h 327"/>
              <a:gd name="T96" fmla="*/ 2147483647 w 358"/>
              <a:gd name="T97" fmla="*/ 2147483647 h 327"/>
              <a:gd name="T98" fmla="*/ 2147483647 w 358"/>
              <a:gd name="T99" fmla="*/ 2147483647 h 327"/>
              <a:gd name="T100" fmla="*/ 2147483647 w 358"/>
              <a:gd name="T101" fmla="*/ 2147483647 h 327"/>
              <a:gd name="T102" fmla="*/ 2147483647 w 358"/>
              <a:gd name="T103" fmla="*/ 2147483647 h 327"/>
              <a:gd name="T104" fmla="*/ 2147483647 w 358"/>
              <a:gd name="T105" fmla="*/ 2147483647 h 327"/>
              <a:gd name="T106" fmla="*/ 2147483647 w 358"/>
              <a:gd name="T107" fmla="*/ 2147483647 h 327"/>
              <a:gd name="T108" fmla="*/ 2147483647 w 358"/>
              <a:gd name="T109" fmla="*/ 2147483647 h 327"/>
              <a:gd name="T110" fmla="*/ 2147483647 w 358"/>
              <a:gd name="T111" fmla="*/ 2147483647 h 327"/>
              <a:gd name="T112" fmla="*/ 2147483647 w 358"/>
              <a:gd name="T113" fmla="*/ 2147483647 h 327"/>
              <a:gd name="T114" fmla="*/ 2147483647 w 358"/>
              <a:gd name="T115" fmla="*/ 2147483647 h 327"/>
              <a:gd name="T116" fmla="*/ 2147483647 w 358"/>
              <a:gd name="T117" fmla="*/ 2147483647 h 327"/>
              <a:gd name="T118" fmla="*/ 2147483647 w 358"/>
              <a:gd name="T119" fmla="*/ 2147483647 h 327"/>
              <a:gd name="T120" fmla="*/ 2147483647 w 358"/>
              <a:gd name="T121" fmla="*/ 2147483647 h 32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58"/>
              <a:gd name="T184" fmla="*/ 0 h 327"/>
              <a:gd name="T185" fmla="*/ 358 w 358"/>
              <a:gd name="T186" fmla="*/ 327 h 32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58" h="327">
                <a:moveTo>
                  <a:pt x="325" y="327"/>
                </a:moveTo>
                <a:lnTo>
                  <a:pt x="326" y="324"/>
                </a:lnTo>
                <a:lnTo>
                  <a:pt x="329" y="322"/>
                </a:lnTo>
                <a:lnTo>
                  <a:pt x="331" y="321"/>
                </a:lnTo>
                <a:lnTo>
                  <a:pt x="332" y="321"/>
                </a:lnTo>
                <a:lnTo>
                  <a:pt x="337" y="318"/>
                </a:lnTo>
                <a:lnTo>
                  <a:pt x="342" y="317"/>
                </a:lnTo>
                <a:lnTo>
                  <a:pt x="346" y="318"/>
                </a:lnTo>
                <a:lnTo>
                  <a:pt x="351" y="319"/>
                </a:lnTo>
                <a:lnTo>
                  <a:pt x="356" y="324"/>
                </a:lnTo>
                <a:lnTo>
                  <a:pt x="358" y="327"/>
                </a:lnTo>
                <a:lnTo>
                  <a:pt x="319" y="285"/>
                </a:lnTo>
                <a:lnTo>
                  <a:pt x="302" y="265"/>
                </a:lnTo>
                <a:lnTo>
                  <a:pt x="278" y="235"/>
                </a:lnTo>
                <a:lnTo>
                  <a:pt x="265" y="219"/>
                </a:lnTo>
                <a:lnTo>
                  <a:pt x="253" y="204"/>
                </a:lnTo>
                <a:lnTo>
                  <a:pt x="241" y="193"/>
                </a:lnTo>
                <a:lnTo>
                  <a:pt x="232" y="186"/>
                </a:lnTo>
                <a:lnTo>
                  <a:pt x="225" y="182"/>
                </a:lnTo>
                <a:lnTo>
                  <a:pt x="219" y="181"/>
                </a:lnTo>
                <a:lnTo>
                  <a:pt x="213" y="180"/>
                </a:lnTo>
                <a:lnTo>
                  <a:pt x="208" y="180"/>
                </a:lnTo>
                <a:lnTo>
                  <a:pt x="205" y="180"/>
                </a:lnTo>
                <a:lnTo>
                  <a:pt x="201" y="179"/>
                </a:lnTo>
                <a:lnTo>
                  <a:pt x="200" y="177"/>
                </a:lnTo>
                <a:lnTo>
                  <a:pt x="199" y="174"/>
                </a:lnTo>
                <a:lnTo>
                  <a:pt x="199" y="172"/>
                </a:lnTo>
                <a:lnTo>
                  <a:pt x="198" y="170"/>
                </a:lnTo>
                <a:lnTo>
                  <a:pt x="197" y="169"/>
                </a:lnTo>
                <a:lnTo>
                  <a:pt x="195" y="169"/>
                </a:lnTo>
                <a:lnTo>
                  <a:pt x="190" y="170"/>
                </a:lnTo>
                <a:lnTo>
                  <a:pt x="184" y="172"/>
                </a:lnTo>
                <a:lnTo>
                  <a:pt x="178" y="173"/>
                </a:lnTo>
                <a:lnTo>
                  <a:pt x="171" y="172"/>
                </a:lnTo>
                <a:lnTo>
                  <a:pt x="168" y="170"/>
                </a:lnTo>
                <a:lnTo>
                  <a:pt x="165" y="168"/>
                </a:lnTo>
                <a:lnTo>
                  <a:pt x="162" y="165"/>
                </a:lnTo>
                <a:lnTo>
                  <a:pt x="160" y="161"/>
                </a:lnTo>
                <a:lnTo>
                  <a:pt x="156" y="152"/>
                </a:lnTo>
                <a:lnTo>
                  <a:pt x="152" y="144"/>
                </a:lnTo>
                <a:lnTo>
                  <a:pt x="147" y="138"/>
                </a:lnTo>
                <a:lnTo>
                  <a:pt x="143" y="131"/>
                </a:lnTo>
                <a:lnTo>
                  <a:pt x="138" y="125"/>
                </a:lnTo>
                <a:lnTo>
                  <a:pt x="133" y="119"/>
                </a:lnTo>
                <a:lnTo>
                  <a:pt x="129" y="112"/>
                </a:lnTo>
                <a:lnTo>
                  <a:pt x="127" y="105"/>
                </a:lnTo>
                <a:lnTo>
                  <a:pt x="123" y="96"/>
                </a:lnTo>
                <a:lnTo>
                  <a:pt x="122" y="84"/>
                </a:lnTo>
                <a:lnTo>
                  <a:pt x="121" y="69"/>
                </a:lnTo>
                <a:lnTo>
                  <a:pt x="119" y="53"/>
                </a:lnTo>
                <a:lnTo>
                  <a:pt x="118" y="37"/>
                </a:lnTo>
                <a:lnTo>
                  <a:pt x="117" y="23"/>
                </a:lnTo>
                <a:lnTo>
                  <a:pt x="115" y="10"/>
                </a:lnTo>
                <a:lnTo>
                  <a:pt x="112" y="0"/>
                </a:lnTo>
                <a:lnTo>
                  <a:pt x="93" y="0"/>
                </a:lnTo>
                <a:lnTo>
                  <a:pt x="73" y="26"/>
                </a:lnTo>
                <a:lnTo>
                  <a:pt x="70" y="28"/>
                </a:lnTo>
                <a:lnTo>
                  <a:pt x="61" y="33"/>
                </a:lnTo>
                <a:lnTo>
                  <a:pt x="48" y="41"/>
                </a:lnTo>
                <a:lnTo>
                  <a:pt x="33" y="50"/>
                </a:lnTo>
                <a:lnTo>
                  <a:pt x="27" y="55"/>
                </a:lnTo>
                <a:lnTo>
                  <a:pt x="21" y="61"/>
                </a:lnTo>
                <a:lnTo>
                  <a:pt x="18" y="66"/>
                </a:lnTo>
                <a:lnTo>
                  <a:pt x="17" y="72"/>
                </a:lnTo>
                <a:lnTo>
                  <a:pt x="16" y="78"/>
                </a:lnTo>
                <a:lnTo>
                  <a:pt x="16" y="83"/>
                </a:lnTo>
                <a:lnTo>
                  <a:pt x="18" y="88"/>
                </a:lnTo>
                <a:lnTo>
                  <a:pt x="20" y="93"/>
                </a:lnTo>
                <a:lnTo>
                  <a:pt x="21" y="96"/>
                </a:lnTo>
                <a:lnTo>
                  <a:pt x="22" y="100"/>
                </a:lnTo>
                <a:lnTo>
                  <a:pt x="22" y="104"/>
                </a:lnTo>
                <a:lnTo>
                  <a:pt x="20" y="110"/>
                </a:lnTo>
                <a:lnTo>
                  <a:pt x="18" y="117"/>
                </a:lnTo>
                <a:lnTo>
                  <a:pt x="15" y="123"/>
                </a:lnTo>
                <a:lnTo>
                  <a:pt x="11" y="130"/>
                </a:lnTo>
                <a:lnTo>
                  <a:pt x="7" y="136"/>
                </a:lnTo>
                <a:lnTo>
                  <a:pt x="3" y="146"/>
                </a:lnTo>
                <a:lnTo>
                  <a:pt x="0" y="155"/>
                </a:lnTo>
                <a:lnTo>
                  <a:pt x="0" y="164"/>
                </a:lnTo>
                <a:lnTo>
                  <a:pt x="0" y="174"/>
                </a:lnTo>
                <a:lnTo>
                  <a:pt x="1" y="176"/>
                </a:lnTo>
                <a:lnTo>
                  <a:pt x="5" y="182"/>
                </a:lnTo>
                <a:lnTo>
                  <a:pt x="8" y="185"/>
                </a:lnTo>
                <a:lnTo>
                  <a:pt x="11" y="187"/>
                </a:lnTo>
                <a:lnTo>
                  <a:pt x="15" y="187"/>
                </a:lnTo>
                <a:lnTo>
                  <a:pt x="20" y="186"/>
                </a:lnTo>
                <a:lnTo>
                  <a:pt x="31" y="177"/>
                </a:lnTo>
                <a:lnTo>
                  <a:pt x="44" y="168"/>
                </a:lnTo>
                <a:lnTo>
                  <a:pt x="55" y="163"/>
                </a:lnTo>
                <a:lnTo>
                  <a:pt x="60" y="161"/>
                </a:lnTo>
                <a:lnTo>
                  <a:pt x="73" y="149"/>
                </a:lnTo>
                <a:lnTo>
                  <a:pt x="76" y="150"/>
                </a:lnTo>
                <a:lnTo>
                  <a:pt x="84" y="155"/>
                </a:lnTo>
                <a:lnTo>
                  <a:pt x="93" y="159"/>
                </a:lnTo>
                <a:lnTo>
                  <a:pt x="99" y="161"/>
                </a:lnTo>
                <a:lnTo>
                  <a:pt x="110" y="164"/>
                </a:lnTo>
                <a:lnTo>
                  <a:pt x="126" y="170"/>
                </a:lnTo>
                <a:lnTo>
                  <a:pt x="142" y="180"/>
                </a:lnTo>
                <a:lnTo>
                  <a:pt x="153" y="186"/>
                </a:lnTo>
                <a:lnTo>
                  <a:pt x="163" y="190"/>
                </a:lnTo>
                <a:lnTo>
                  <a:pt x="179" y="199"/>
                </a:lnTo>
                <a:lnTo>
                  <a:pt x="196" y="209"/>
                </a:lnTo>
                <a:lnTo>
                  <a:pt x="206" y="216"/>
                </a:lnTo>
                <a:lnTo>
                  <a:pt x="219" y="225"/>
                </a:lnTo>
                <a:lnTo>
                  <a:pt x="232" y="235"/>
                </a:lnTo>
                <a:lnTo>
                  <a:pt x="245" y="244"/>
                </a:lnTo>
                <a:lnTo>
                  <a:pt x="252" y="247"/>
                </a:lnTo>
                <a:lnTo>
                  <a:pt x="256" y="254"/>
                </a:lnTo>
                <a:lnTo>
                  <a:pt x="266" y="265"/>
                </a:lnTo>
                <a:lnTo>
                  <a:pt x="267" y="270"/>
                </a:lnTo>
                <a:lnTo>
                  <a:pt x="268" y="274"/>
                </a:lnTo>
                <a:lnTo>
                  <a:pt x="269" y="279"/>
                </a:lnTo>
                <a:lnTo>
                  <a:pt x="269" y="283"/>
                </a:lnTo>
                <a:lnTo>
                  <a:pt x="269" y="286"/>
                </a:lnTo>
                <a:lnTo>
                  <a:pt x="269" y="289"/>
                </a:lnTo>
                <a:lnTo>
                  <a:pt x="270" y="290"/>
                </a:lnTo>
                <a:lnTo>
                  <a:pt x="273" y="291"/>
                </a:lnTo>
                <a:lnTo>
                  <a:pt x="276" y="292"/>
                </a:lnTo>
                <a:lnTo>
                  <a:pt x="284" y="296"/>
                </a:lnTo>
                <a:lnTo>
                  <a:pt x="292" y="302"/>
                </a:lnTo>
                <a:lnTo>
                  <a:pt x="301" y="309"/>
                </a:lnTo>
                <a:lnTo>
                  <a:pt x="318" y="321"/>
                </a:lnTo>
                <a:lnTo>
                  <a:pt x="325" y="327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5" name="Freeform 533"/>
          <p:cNvSpPr>
            <a:spLocks/>
          </p:cNvSpPr>
          <p:nvPr>
            <p:custDataLst>
              <p:tags r:id="rId366"/>
            </p:custDataLst>
          </p:nvPr>
        </p:nvSpPr>
        <p:spPr bwMode="auto">
          <a:xfrm>
            <a:off x="5033963" y="3122613"/>
            <a:ext cx="19050" cy="58737"/>
          </a:xfrm>
          <a:custGeom>
            <a:avLst/>
            <a:gdLst>
              <a:gd name="T0" fmla="*/ 2147483647 w 47"/>
              <a:gd name="T1" fmla="*/ 0 h 68"/>
              <a:gd name="T2" fmla="*/ 2147483647 w 47"/>
              <a:gd name="T3" fmla="*/ 2147483647 h 68"/>
              <a:gd name="T4" fmla="*/ 2147483647 w 47"/>
              <a:gd name="T5" fmla="*/ 2147483647 h 68"/>
              <a:gd name="T6" fmla="*/ 2147483647 w 47"/>
              <a:gd name="T7" fmla="*/ 2147483647 h 68"/>
              <a:gd name="T8" fmla="*/ 0 w 47"/>
              <a:gd name="T9" fmla="*/ 2147483647 h 68"/>
              <a:gd name="T10" fmla="*/ 0 w 47"/>
              <a:gd name="T11" fmla="*/ 2147483647 h 68"/>
              <a:gd name="T12" fmla="*/ 2147483647 w 47"/>
              <a:gd name="T13" fmla="*/ 2147483647 h 68"/>
              <a:gd name="T14" fmla="*/ 2147483647 w 47"/>
              <a:gd name="T15" fmla="*/ 2147483647 h 68"/>
              <a:gd name="T16" fmla="*/ 2147483647 w 47"/>
              <a:gd name="T17" fmla="*/ 2147483647 h 68"/>
              <a:gd name="T18" fmla="*/ 2147483647 w 47"/>
              <a:gd name="T19" fmla="*/ 2147483647 h 68"/>
              <a:gd name="T20" fmla="*/ 2147483647 w 47"/>
              <a:gd name="T21" fmla="*/ 2147483647 h 68"/>
              <a:gd name="T22" fmla="*/ 2147483647 w 47"/>
              <a:gd name="T23" fmla="*/ 2147483647 h 68"/>
              <a:gd name="T24" fmla="*/ 2147483647 w 47"/>
              <a:gd name="T25" fmla="*/ 2147483647 h 68"/>
              <a:gd name="T26" fmla="*/ 2147483647 w 47"/>
              <a:gd name="T27" fmla="*/ 2147483647 h 68"/>
              <a:gd name="T28" fmla="*/ 2147483647 w 47"/>
              <a:gd name="T29" fmla="*/ 2147483647 h 68"/>
              <a:gd name="T30" fmla="*/ 2147483647 w 47"/>
              <a:gd name="T31" fmla="*/ 2147483647 h 68"/>
              <a:gd name="T32" fmla="*/ 2147483647 w 47"/>
              <a:gd name="T33" fmla="*/ 2147483647 h 68"/>
              <a:gd name="T34" fmla="*/ 2147483647 w 47"/>
              <a:gd name="T35" fmla="*/ 2147483647 h 68"/>
              <a:gd name="T36" fmla="*/ 2147483647 w 47"/>
              <a:gd name="T37" fmla="*/ 2147483647 h 68"/>
              <a:gd name="T38" fmla="*/ 2147483647 w 47"/>
              <a:gd name="T39" fmla="*/ 2147483647 h 68"/>
              <a:gd name="T40" fmla="*/ 2147483647 w 47"/>
              <a:gd name="T41" fmla="*/ 2147483647 h 68"/>
              <a:gd name="T42" fmla="*/ 2147483647 w 47"/>
              <a:gd name="T43" fmla="*/ 2147483647 h 68"/>
              <a:gd name="T44" fmla="*/ 2147483647 w 47"/>
              <a:gd name="T45" fmla="*/ 2147483647 h 68"/>
              <a:gd name="T46" fmla="*/ 2147483647 w 47"/>
              <a:gd name="T47" fmla="*/ 2147483647 h 68"/>
              <a:gd name="T48" fmla="*/ 2147483647 w 47"/>
              <a:gd name="T49" fmla="*/ 0 h 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7"/>
              <a:gd name="T76" fmla="*/ 0 h 68"/>
              <a:gd name="T77" fmla="*/ 47 w 47"/>
              <a:gd name="T78" fmla="*/ 68 h 6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7" h="68">
                <a:moveTo>
                  <a:pt x="14" y="0"/>
                </a:moveTo>
                <a:lnTo>
                  <a:pt x="8" y="10"/>
                </a:lnTo>
                <a:lnTo>
                  <a:pt x="4" y="19"/>
                </a:lnTo>
                <a:lnTo>
                  <a:pt x="2" y="28"/>
                </a:lnTo>
                <a:lnTo>
                  <a:pt x="0" y="37"/>
                </a:lnTo>
                <a:lnTo>
                  <a:pt x="0" y="42"/>
                </a:lnTo>
                <a:lnTo>
                  <a:pt x="2" y="47"/>
                </a:lnTo>
                <a:lnTo>
                  <a:pt x="3" y="51"/>
                </a:lnTo>
                <a:lnTo>
                  <a:pt x="5" y="55"/>
                </a:lnTo>
                <a:lnTo>
                  <a:pt x="7" y="58"/>
                </a:lnTo>
                <a:lnTo>
                  <a:pt x="9" y="60"/>
                </a:lnTo>
                <a:lnTo>
                  <a:pt x="13" y="62"/>
                </a:lnTo>
                <a:lnTo>
                  <a:pt x="16" y="64"/>
                </a:lnTo>
                <a:lnTo>
                  <a:pt x="22" y="67"/>
                </a:lnTo>
                <a:lnTo>
                  <a:pt x="31" y="68"/>
                </a:lnTo>
                <a:lnTo>
                  <a:pt x="39" y="68"/>
                </a:lnTo>
                <a:lnTo>
                  <a:pt x="47" y="68"/>
                </a:lnTo>
                <a:lnTo>
                  <a:pt x="41" y="58"/>
                </a:lnTo>
                <a:lnTo>
                  <a:pt x="38" y="48"/>
                </a:lnTo>
                <a:lnTo>
                  <a:pt x="36" y="43"/>
                </a:lnTo>
                <a:lnTo>
                  <a:pt x="35" y="38"/>
                </a:lnTo>
                <a:lnTo>
                  <a:pt x="33" y="31"/>
                </a:lnTo>
                <a:lnTo>
                  <a:pt x="33" y="25"/>
                </a:lnTo>
                <a:lnTo>
                  <a:pt x="24" y="13"/>
                </a:lnTo>
                <a:lnTo>
                  <a:pt x="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6" name="Freeform 534"/>
          <p:cNvSpPr>
            <a:spLocks/>
          </p:cNvSpPr>
          <p:nvPr>
            <p:custDataLst>
              <p:tags r:id="rId367"/>
            </p:custDataLst>
          </p:nvPr>
        </p:nvSpPr>
        <p:spPr bwMode="auto">
          <a:xfrm>
            <a:off x="4743450" y="3735388"/>
            <a:ext cx="36513" cy="66675"/>
          </a:xfrm>
          <a:custGeom>
            <a:avLst/>
            <a:gdLst>
              <a:gd name="T0" fmla="*/ 2147483647 w 80"/>
              <a:gd name="T1" fmla="*/ 2147483647 h 126"/>
              <a:gd name="T2" fmla="*/ 2147483647 w 80"/>
              <a:gd name="T3" fmla="*/ 2147483647 h 126"/>
              <a:gd name="T4" fmla="*/ 2147483647 w 80"/>
              <a:gd name="T5" fmla="*/ 2147483647 h 126"/>
              <a:gd name="T6" fmla="*/ 2147483647 w 80"/>
              <a:gd name="T7" fmla="*/ 2147483647 h 126"/>
              <a:gd name="T8" fmla="*/ 2147483647 w 80"/>
              <a:gd name="T9" fmla="*/ 2147483647 h 126"/>
              <a:gd name="T10" fmla="*/ 2147483647 w 80"/>
              <a:gd name="T11" fmla="*/ 2147483647 h 126"/>
              <a:gd name="T12" fmla="*/ 2147483647 w 80"/>
              <a:gd name="T13" fmla="*/ 2147483647 h 126"/>
              <a:gd name="T14" fmla="*/ 2147483647 w 80"/>
              <a:gd name="T15" fmla="*/ 2147483647 h 126"/>
              <a:gd name="T16" fmla="*/ 2147483647 w 80"/>
              <a:gd name="T17" fmla="*/ 2147483647 h 126"/>
              <a:gd name="T18" fmla="*/ 2147483647 w 80"/>
              <a:gd name="T19" fmla="*/ 2147483647 h 126"/>
              <a:gd name="T20" fmla="*/ 2147483647 w 80"/>
              <a:gd name="T21" fmla="*/ 2147483647 h 126"/>
              <a:gd name="T22" fmla="*/ 0 w 80"/>
              <a:gd name="T23" fmla="*/ 2147483647 h 126"/>
              <a:gd name="T24" fmla="*/ 2147483647 w 80"/>
              <a:gd name="T25" fmla="*/ 2147483647 h 126"/>
              <a:gd name="T26" fmla="*/ 2147483647 w 80"/>
              <a:gd name="T27" fmla="*/ 2147483647 h 126"/>
              <a:gd name="T28" fmla="*/ 2147483647 w 80"/>
              <a:gd name="T29" fmla="*/ 2147483647 h 126"/>
              <a:gd name="T30" fmla="*/ 2147483647 w 80"/>
              <a:gd name="T31" fmla="*/ 2147483647 h 126"/>
              <a:gd name="T32" fmla="*/ 2147483647 w 80"/>
              <a:gd name="T33" fmla="*/ 2147483647 h 126"/>
              <a:gd name="T34" fmla="*/ 2147483647 w 80"/>
              <a:gd name="T35" fmla="*/ 0 h 126"/>
              <a:gd name="T36" fmla="*/ 2147483647 w 80"/>
              <a:gd name="T37" fmla="*/ 0 h 126"/>
              <a:gd name="T38" fmla="*/ 2147483647 w 80"/>
              <a:gd name="T39" fmla="*/ 2147483647 h 126"/>
              <a:gd name="T40" fmla="*/ 2147483647 w 80"/>
              <a:gd name="T41" fmla="*/ 2147483647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0"/>
              <a:gd name="T64" fmla="*/ 0 h 126"/>
              <a:gd name="T65" fmla="*/ 80 w 80"/>
              <a:gd name="T66" fmla="*/ 126 h 12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0" h="126">
                <a:moveTo>
                  <a:pt x="80" y="2"/>
                </a:moveTo>
                <a:lnTo>
                  <a:pt x="80" y="101"/>
                </a:lnTo>
                <a:lnTo>
                  <a:pt x="78" y="104"/>
                </a:lnTo>
                <a:lnTo>
                  <a:pt x="75" y="107"/>
                </a:lnTo>
                <a:lnTo>
                  <a:pt x="70" y="109"/>
                </a:lnTo>
                <a:lnTo>
                  <a:pt x="67" y="111"/>
                </a:lnTo>
                <a:lnTo>
                  <a:pt x="58" y="114"/>
                </a:lnTo>
                <a:lnTo>
                  <a:pt x="48" y="116"/>
                </a:lnTo>
                <a:lnTo>
                  <a:pt x="36" y="117"/>
                </a:lnTo>
                <a:lnTo>
                  <a:pt x="25" y="119"/>
                </a:lnTo>
                <a:lnTo>
                  <a:pt x="13" y="123"/>
                </a:lnTo>
                <a:lnTo>
                  <a:pt x="0" y="126"/>
                </a:lnTo>
                <a:lnTo>
                  <a:pt x="7" y="40"/>
                </a:lnTo>
                <a:lnTo>
                  <a:pt x="23" y="27"/>
                </a:lnTo>
                <a:lnTo>
                  <a:pt x="41" y="12"/>
                </a:lnTo>
                <a:lnTo>
                  <a:pt x="51" y="5"/>
                </a:lnTo>
                <a:lnTo>
                  <a:pt x="60" y="1"/>
                </a:lnTo>
                <a:lnTo>
                  <a:pt x="65" y="0"/>
                </a:lnTo>
                <a:lnTo>
                  <a:pt x="70" y="0"/>
                </a:lnTo>
                <a:lnTo>
                  <a:pt x="75" y="1"/>
                </a:lnTo>
                <a:lnTo>
                  <a:pt x="80" y="2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7" name="Freeform 535"/>
          <p:cNvSpPr>
            <a:spLocks/>
          </p:cNvSpPr>
          <p:nvPr>
            <p:custDataLst>
              <p:tags r:id="rId368"/>
            </p:custDataLst>
          </p:nvPr>
        </p:nvSpPr>
        <p:spPr bwMode="auto">
          <a:xfrm>
            <a:off x="4732338" y="3695700"/>
            <a:ext cx="55562" cy="60325"/>
          </a:xfrm>
          <a:custGeom>
            <a:avLst/>
            <a:gdLst>
              <a:gd name="T0" fmla="*/ 2147483647 w 124"/>
              <a:gd name="T1" fmla="*/ 0 h 117"/>
              <a:gd name="T2" fmla="*/ 2147483647 w 124"/>
              <a:gd name="T3" fmla="*/ 2147483647 h 117"/>
              <a:gd name="T4" fmla="*/ 2147483647 w 124"/>
              <a:gd name="T5" fmla="*/ 2147483647 h 117"/>
              <a:gd name="T6" fmla="*/ 2147483647 w 124"/>
              <a:gd name="T7" fmla="*/ 2147483647 h 117"/>
              <a:gd name="T8" fmla="*/ 2147483647 w 124"/>
              <a:gd name="T9" fmla="*/ 2147483647 h 117"/>
              <a:gd name="T10" fmla="*/ 2147483647 w 124"/>
              <a:gd name="T11" fmla="*/ 2147483647 h 117"/>
              <a:gd name="T12" fmla="*/ 2147483647 w 124"/>
              <a:gd name="T13" fmla="*/ 2147483647 h 117"/>
              <a:gd name="T14" fmla="*/ 2147483647 w 124"/>
              <a:gd name="T15" fmla="*/ 2147483647 h 117"/>
              <a:gd name="T16" fmla="*/ 2147483647 w 124"/>
              <a:gd name="T17" fmla="*/ 2147483647 h 117"/>
              <a:gd name="T18" fmla="*/ 2147483647 w 124"/>
              <a:gd name="T19" fmla="*/ 2147483647 h 117"/>
              <a:gd name="T20" fmla="*/ 2147483647 w 124"/>
              <a:gd name="T21" fmla="*/ 2147483647 h 117"/>
              <a:gd name="T22" fmla="*/ 2147483647 w 124"/>
              <a:gd name="T23" fmla="*/ 2147483647 h 117"/>
              <a:gd name="T24" fmla="*/ 2147483647 w 124"/>
              <a:gd name="T25" fmla="*/ 2147483647 h 117"/>
              <a:gd name="T26" fmla="*/ 2147483647 w 124"/>
              <a:gd name="T27" fmla="*/ 2147483647 h 117"/>
              <a:gd name="T28" fmla="*/ 2147483647 w 124"/>
              <a:gd name="T29" fmla="*/ 2147483647 h 117"/>
              <a:gd name="T30" fmla="*/ 2147483647 w 124"/>
              <a:gd name="T31" fmla="*/ 2147483647 h 117"/>
              <a:gd name="T32" fmla="*/ 2147483647 w 124"/>
              <a:gd name="T33" fmla="*/ 2147483647 h 117"/>
              <a:gd name="T34" fmla="*/ 2147483647 w 124"/>
              <a:gd name="T35" fmla="*/ 2147483647 h 117"/>
              <a:gd name="T36" fmla="*/ 2147483647 w 124"/>
              <a:gd name="T37" fmla="*/ 2147483647 h 117"/>
              <a:gd name="T38" fmla="*/ 2147483647 w 124"/>
              <a:gd name="T39" fmla="*/ 2147483647 h 117"/>
              <a:gd name="T40" fmla="*/ 0 w 124"/>
              <a:gd name="T41" fmla="*/ 2147483647 h 117"/>
              <a:gd name="T42" fmla="*/ 2147483647 w 124"/>
              <a:gd name="T43" fmla="*/ 2147483647 h 117"/>
              <a:gd name="T44" fmla="*/ 2147483647 w 124"/>
              <a:gd name="T45" fmla="*/ 2147483647 h 117"/>
              <a:gd name="T46" fmla="*/ 2147483647 w 124"/>
              <a:gd name="T47" fmla="*/ 2147483647 h 117"/>
              <a:gd name="T48" fmla="*/ 2147483647 w 124"/>
              <a:gd name="T49" fmla="*/ 2147483647 h 117"/>
              <a:gd name="T50" fmla="*/ 2147483647 w 124"/>
              <a:gd name="T51" fmla="*/ 2147483647 h 117"/>
              <a:gd name="T52" fmla="*/ 2147483647 w 124"/>
              <a:gd name="T53" fmla="*/ 2147483647 h 117"/>
              <a:gd name="T54" fmla="*/ 2147483647 w 124"/>
              <a:gd name="T55" fmla="*/ 2147483647 h 117"/>
              <a:gd name="T56" fmla="*/ 2147483647 w 124"/>
              <a:gd name="T57" fmla="*/ 2147483647 h 117"/>
              <a:gd name="T58" fmla="*/ 2147483647 w 124"/>
              <a:gd name="T59" fmla="*/ 2147483647 h 117"/>
              <a:gd name="T60" fmla="*/ 2147483647 w 124"/>
              <a:gd name="T61" fmla="*/ 2147483647 h 117"/>
              <a:gd name="T62" fmla="*/ 2147483647 w 124"/>
              <a:gd name="T63" fmla="*/ 2147483647 h 117"/>
              <a:gd name="T64" fmla="*/ 2147483647 w 124"/>
              <a:gd name="T65" fmla="*/ 0 h 1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24"/>
              <a:gd name="T100" fmla="*/ 0 h 117"/>
              <a:gd name="T101" fmla="*/ 124 w 124"/>
              <a:gd name="T102" fmla="*/ 117 h 11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24" h="117">
                <a:moveTo>
                  <a:pt x="113" y="0"/>
                </a:moveTo>
                <a:lnTo>
                  <a:pt x="116" y="15"/>
                </a:lnTo>
                <a:lnTo>
                  <a:pt x="122" y="35"/>
                </a:lnTo>
                <a:lnTo>
                  <a:pt x="124" y="45"/>
                </a:lnTo>
                <a:lnTo>
                  <a:pt x="124" y="54"/>
                </a:lnTo>
                <a:lnTo>
                  <a:pt x="124" y="59"/>
                </a:lnTo>
                <a:lnTo>
                  <a:pt x="123" y="64"/>
                </a:lnTo>
                <a:lnTo>
                  <a:pt x="122" y="69"/>
                </a:lnTo>
                <a:lnTo>
                  <a:pt x="119" y="73"/>
                </a:lnTo>
                <a:lnTo>
                  <a:pt x="114" y="72"/>
                </a:lnTo>
                <a:lnTo>
                  <a:pt x="108" y="71"/>
                </a:lnTo>
                <a:lnTo>
                  <a:pt x="103" y="72"/>
                </a:lnTo>
                <a:lnTo>
                  <a:pt x="96" y="73"/>
                </a:lnTo>
                <a:lnTo>
                  <a:pt x="83" y="78"/>
                </a:lnTo>
                <a:lnTo>
                  <a:pt x="71" y="85"/>
                </a:lnTo>
                <a:lnTo>
                  <a:pt x="46" y="103"/>
                </a:lnTo>
                <a:lnTo>
                  <a:pt x="26" y="117"/>
                </a:lnTo>
                <a:lnTo>
                  <a:pt x="23" y="112"/>
                </a:lnTo>
                <a:lnTo>
                  <a:pt x="13" y="101"/>
                </a:lnTo>
                <a:lnTo>
                  <a:pt x="4" y="89"/>
                </a:lnTo>
                <a:lnTo>
                  <a:pt x="0" y="79"/>
                </a:lnTo>
                <a:lnTo>
                  <a:pt x="1" y="76"/>
                </a:lnTo>
                <a:lnTo>
                  <a:pt x="2" y="72"/>
                </a:lnTo>
                <a:lnTo>
                  <a:pt x="5" y="67"/>
                </a:lnTo>
                <a:lnTo>
                  <a:pt x="9" y="62"/>
                </a:lnTo>
                <a:lnTo>
                  <a:pt x="17" y="52"/>
                </a:lnTo>
                <a:lnTo>
                  <a:pt x="27" y="42"/>
                </a:lnTo>
                <a:lnTo>
                  <a:pt x="48" y="22"/>
                </a:lnTo>
                <a:lnTo>
                  <a:pt x="60" y="12"/>
                </a:lnTo>
                <a:lnTo>
                  <a:pt x="73" y="12"/>
                </a:lnTo>
                <a:lnTo>
                  <a:pt x="86" y="12"/>
                </a:lnTo>
                <a:lnTo>
                  <a:pt x="100" y="6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8" name="Freeform 536"/>
          <p:cNvSpPr>
            <a:spLocks/>
          </p:cNvSpPr>
          <p:nvPr>
            <p:custDataLst>
              <p:tags r:id="rId369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2147483647 w 943"/>
              <a:gd name="T1" fmla="*/ 2147483647 h 1172"/>
              <a:gd name="T2" fmla="*/ 2147483647 w 943"/>
              <a:gd name="T3" fmla="*/ 2147483647 h 1172"/>
              <a:gd name="T4" fmla="*/ 2147483647 w 943"/>
              <a:gd name="T5" fmla="*/ 2147483647 h 1172"/>
              <a:gd name="T6" fmla="*/ 2147483647 w 943"/>
              <a:gd name="T7" fmla="*/ 2147483647 h 1172"/>
              <a:gd name="T8" fmla="*/ 2147483647 w 943"/>
              <a:gd name="T9" fmla="*/ 2147483647 h 1172"/>
              <a:gd name="T10" fmla="*/ 2147483647 w 943"/>
              <a:gd name="T11" fmla="*/ 2147483647 h 1172"/>
              <a:gd name="T12" fmla="*/ 2147483647 w 943"/>
              <a:gd name="T13" fmla="*/ 2147483647 h 1172"/>
              <a:gd name="T14" fmla="*/ 2147483647 w 943"/>
              <a:gd name="T15" fmla="*/ 2147483647 h 1172"/>
              <a:gd name="T16" fmla="*/ 2147483647 w 943"/>
              <a:gd name="T17" fmla="*/ 2147483647 h 1172"/>
              <a:gd name="T18" fmla="*/ 2147483647 w 943"/>
              <a:gd name="T19" fmla="*/ 2147483647 h 1172"/>
              <a:gd name="T20" fmla="*/ 2147483647 w 943"/>
              <a:gd name="T21" fmla="*/ 2147483647 h 1172"/>
              <a:gd name="T22" fmla="*/ 2147483647 w 943"/>
              <a:gd name="T23" fmla="*/ 2147483647 h 1172"/>
              <a:gd name="T24" fmla="*/ 2147483647 w 943"/>
              <a:gd name="T25" fmla="*/ 2147483647 h 1172"/>
              <a:gd name="T26" fmla="*/ 2147483647 w 943"/>
              <a:gd name="T27" fmla="*/ 2147483647 h 1172"/>
              <a:gd name="T28" fmla="*/ 2147483647 w 943"/>
              <a:gd name="T29" fmla="*/ 2147483647 h 1172"/>
              <a:gd name="T30" fmla="*/ 2147483647 w 943"/>
              <a:gd name="T31" fmla="*/ 2147483647 h 1172"/>
              <a:gd name="T32" fmla="*/ 2147483647 w 943"/>
              <a:gd name="T33" fmla="*/ 2147483647 h 1172"/>
              <a:gd name="T34" fmla="*/ 2147483647 w 943"/>
              <a:gd name="T35" fmla="*/ 2147483647 h 1172"/>
              <a:gd name="T36" fmla="*/ 2147483647 w 943"/>
              <a:gd name="T37" fmla="*/ 2147483647 h 1172"/>
              <a:gd name="T38" fmla="*/ 2147483647 w 943"/>
              <a:gd name="T39" fmla="*/ 2147483647 h 1172"/>
              <a:gd name="T40" fmla="*/ 2147483647 w 943"/>
              <a:gd name="T41" fmla="*/ 2147483647 h 1172"/>
              <a:gd name="T42" fmla="*/ 2147483647 w 943"/>
              <a:gd name="T43" fmla="*/ 2147483647 h 1172"/>
              <a:gd name="T44" fmla="*/ 2147483647 w 943"/>
              <a:gd name="T45" fmla="*/ 2147483647 h 1172"/>
              <a:gd name="T46" fmla="*/ 2147483647 w 943"/>
              <a:gd name="T47" fmla="*/ 2147483647 h 1172"/>
              <a:gd name="T48" fmla="*/ 2147483647 w 943"/>
              <a:gd name="T49" fmla="*/ 2147483647 h 1172"/>
              <a:gd name="T50" fmla="*/ 2147483647 w 943"/>
              <a:gd name="T51" fmla="*/ 2147483647 h 1172"/>
              <a:gd name="T52" fmla="*/ 2147483647 w 943"/>
              <a:gd name="T53" fmla="*/ 2147483647 h 1172"/>
              <a:gd name="T54" fmla="*/ 2147483647 w 943"/>
              <a:gd name="T55" fmla="*/ 2147483647 h 1172"/>
              <a:gd name="T56" fmla="*/ 2147483647 w 943"/>
              <a:gd name="T57" fmla="*/ 2147483647 h 1172"/>
              <a:gd name="T58" fmla="*/ 2147483647 w 943"/>
              <a:gd name="T59" fmla="*/ 2147483647 h 1172"/>
              <a:gd name="T60" fmla="*/ 2147483647 w 943"/>
              <a:gd name="T61" fmla="*/ 2147483647 h 1172"/>
              <a:gd name="T62" fmla="*/ 2147483647 w 943"/>
              <a:gd name="T63" fmla="*/ 2147483647 h 1172"/>
              <a:gd name="T64" fmla="*/ 2147483647 w 943"/>
              <a:gd name="T65" fmla="*/ 2147483647 h 1172"/>
              <a:gd name="T66" fmla="*/ 2147483647 w 943"/>
              <a:gd name="T67" fmla="*/ 2147483647 h 1172"/>
              <a:gd name="T68" fmla="*/ 2147483647 w 943"/>
              <a:gd name="T69" fmla="*/ 2147483647 h 1172"/>
              <a:gd name="T70" fmla="*/ 2147483647 w 943"/>
              <a:gd name="T71" fmla="*/ 2147483647 h 1172"/>
              <a:gd name="T72" fmla="*/ 2147483647 w 943"/>
              <a:gd name="T73" fmla="*/ 2147483647 h 1172"/>
              <a:gd name="T74" fmla="*/ 2147483647 w 943"/>
              <a:gd name="T75" fmla="*/ 2147483647 h 1172"/>
              <a:gd name="T76" fmla="*/ 2147483647 w 943"/>
              <a:gd name="T77" fmla="*/ 2147483647 h 1172"/>
              <a:gd name="T78" fmla="*/ 2147483647 w 943"/>
              <a:gd name="T79" fmla="*/ 2147483647 h 1172"/>
              <a:gd name="T80" fmla="*/ 2147483647 w 943"/>
              <a:gd name="T81" fmla="*/ 2147483647 h 1172"/>
              <a:gd name="T82" fmla="*/ 2147483647 w 943"/>
              <a:gd name="T83" fmla="*/ 2147483647 h 1172"/>
              <a:gd name="T84" fmla="*/ 2147483647 w 943"/>
              <a:gd name="T85" fmla="*/ 2147483647 h 1172"/>
              <a:gd name="T86" fmla="*/ 2147483647 w 943"/>
              <a:gd name="T87" fmla="*/ 2147483647 h 1172"/>
              <a:gd name="T88" fmla="*/ 2147483647 w 943"/>
              <a:gd name="T89" fmla="*/ 2147483647 h 1172"/>
              <a:gd name="T90" fmla="*/ 2147483647 w 943"/>
              <a:gd name="T91" fmla="*/ 2147483647 h 1172"/>
              <a:gd name="T92" fmla="*/ 2147483647 w 943"/>
              <a:gd name="T93" fmla="*/ 2147483647 h 1172"/>
              <a:gd name="T94" fmla="*/ 2147483647 w 943"/>
              <a:gd name="T95" fmla="*/ 2147483647 h 1172"/>
              <a:gd name="T96" fmla="*/ 2147483647 w 943"/>
              <a:gd name="T97" fmla="*/ 2147483647 h 1172"/>
              <a:gd name="T98" fmla="*/ 2147483647 w 943"/>
              <a:gd name="T99" fmla="*/ 2147483647 h 1172"/>
              <a:gd name="T100" fmla="*/ 2147483647 w 943"/>
              <a:gd name="T101" fmla="*/ 2147483647 h 1172"/>
              <a:gd name="T102" fmla="*/ 2147483647 w 943"/>
              <a:gd name="T103" fmla="*/ 2147483647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43"/>
              <a:gd name="T157" fmla="*/ 0 h 1172"/>
              <a:gd name="T158" fmla="*/ 943 w 943"/>
              <a:gd name="T159" fmla="*/ 1172 h 11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499" name="Freeform 537"/>
          <p:cNvSpPr>
            <a:spLocks/>
          </p:cNvSpPr>
          <p:nvPr>
            <p:custDataLst>
              <p:tags r:id="rId370"/>
            </p:custDataLst>
          </p:nvPr>
        </p:nvSpPr>
        <p:spPr bwMode="auto">
          <a:xfrm>
            <a:off x="5049838" y="3262313"/>
            <a:ext cx="38100" cy="58737"/>
          </a:xfrm>
          <a:custGeom>
            <a:avLst/>
            <a:gdLst>
              <a:gd name="T0" fmla="*/ 2147483647 w 86"/>
              <a:gd name="T1" fmla="*/ 0 h 97"/>
              <a:gd name="T2" fmla="*/ 2147483647 w 86"/>
              <a:gd name="T3" fmla="*/ 2147483647 h 97"/>
              <a:gd name="T4" fmla="*/ 2147483647 w 86"/>
              <a:gd name="T5" fmla="*/ 2147483647 h 97"/>
              <a:gd name="T6" fmla="*/ 2147483647 w 86"/>
              <a:gd name="T7" fmla="*/ 2147483647 h 97"/>
              <a:gd name="T8" fmla="*/ 2147483647 w 86"/>
              <a:gd name="T9" fmla="*/ 2147483647 h 97"/>
              <a:gd name="T10" fmla="*/ 2147483647 w 86"/>
              <a:gd name="T11" fmla="*/ 2147483647 h 97"/>
              <a:gd name="T12" fmla="*/ 2147483647 w 86"/>
              <a:gd name="T13" fmla="*/ 2147483647 h 97"/>
              <a:gd name="T14" fmla="*/ 2147483647 w 86"/>
              <a:gd name="T15" fmla="*/ 2147483647 h 97"/>
              <a:gd name="T16" fmla="*/ 2147483647 w 86"/>
              <a:gd name="T17" fmla="*/ 2147483647 h 97"/>
              <a:gd name="T18" fmla="*/ 2147483647 w 86"/>
              <a:gd name="T19" fmla="*/ 2147483647 h 97"/>
              <a:gd name="T20" fmla="*/ 2147483647 w 86"/>
              <a:gd name="T21" fmla="*/ 2147483647 h 97"/>
              <a:gd name="T22" fmla="*/ 2147483647 w 86"/>
              <a:gd name="T23" fmla="*/ 2147483647 h 97"/>
              <a:gd name="T24" fmla="*/ 2147483647 w 86"/>
              <a:gd name="T25" fmla="*/ 2147483647 h 97"/>
              <a:gd name="T26" fmla="*/ 2147483647 w 86"/>
              <a:gd name="T27" fmla="*/ 2147483647 h 97"/>
              <a:gd name="T28" fmla="*/ 2147483647 w 86"/>
              <a:gd name="T29" fmla="*/ 2147483647 h 97"/>
              <a:gd name="T30" fmla="*/ 0 w 86"/>
              <a:gd name="T31" fmla="*/ 2147483647 h 97"/>
              <a:gd name="T32" fmla="*/ 0 w 86"/>
              <a:gd name="T33" fmla="*/ 2147483647 h 97"/>
              <a:gd name="T34" fmla="*/ 0 w 86"/>
              <a:gd name="T35" fmla="*/ 2147483647 h 97"/>
              <a:gd name="T36" fmla="*/ 2147483647 w 86"/>
              <a:gd name="T37" fmla="*/ 2147483647 h 97"/>
              <a:gd name="T38" fmla="*/ 2147483647 w 86"/>
              <a:gd name="T39" fmla="*/ 2147483647 h 97"/>
              <a:gd name="T40" fmla="*/ 2147483647 w 86"/>
              <a:gd name="T41" fmla="*/ 2147483647 h 97"/>
              <a:gd name="T42" fmla="*/ 2147483647 w 86"/>
              <a:gd name="T43" fmla="*/ 2147483647 h 97"/>
              <a:gd name="T44" fmla="*/ 2147483647 w 86"/>
              <a:gd name="T45" fmla="*/ 2147483647 h 97"/>
              <a:gd name="T46" fmla="*/ 2147483647 w 86"/>
              <a:gd name="T47" fmla="*/ 2147483647 h 97"/>
              <a:gd name="T48" fmla="*/ 2147483647 w 86"/>
              <a:gd name="T49" fmla="*/ 2147483647 h 97"/>
              <a:gd name="T50" fmla="*/ 2147483647 w 86"/>
              <a:gd name="T51" fmla="*/ 2147483647 h 97"/>
              <a:gd name="T52" fmla="*/ 2147483647 w 86"/>
              <a:gd name="T53" fmla="*/ 2147483647 h 97"/>
              <a:gd name="T54" fmla="*/ 2147483647 w 86"/>
              <a:gd name="T55" fmla="*/ 2147483647 h 97"/>
              <a:gd name="T56" fmla="*/ 2147483647 w 86"/>
              <a:gd name="T57" fmla="*/ 0 h 9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97"/>
              <a:gd name="T89" fmla="*/ 86 w 86"/>
              <a:gd name="T90" fmla="*/ 97 h 9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97">
                <a:moveTo>
                  <a:pt x="59" y="0"/>
                </a:moveTo>
                <a:lnTo>
                  <a:pt x="56" y="2"/>
                </a:lnTo>
                <a:lnTo>
                  <a:pt x="52" y="3"/>
                </a:lnTo>
                <a:lnTo>
                  <a:pt x="46" y="3"/>
                </a:lnTo>
                <a:lnTo>
                  <a:pt x="40" y="3"/>
                </a:lnTo>
                <a:lnTo>
                  <a:pt x="33" y="3"/>
                </a:lnTo>
                <a:lnTo>
                  <a:pt x="27" y="3"/>
                </a:lnTo>
                <a:lnTo>
                  <a:pt x="23" y="4"/>
                </a:lnTo>
                <a:lnTo>
                  <a:pt x="20" y="6"/>
                </a:lnTo>
                <a:lnTo>
                  <a:pt x="16" y="9"/>
                </a:lnTo>
                <a:lnTo>
                  <a:pt x="13" y="12"/>
                </a:lnTo>
                <a:lnTo>
                  <a:pt x="11" y="15"/>
                </a:lnTo>
                <a:lnTo>
                  <a:pt x="8" y="20"/>
                </a:lnTo>
                <a:lnTo>
                  <a:pt x="4" y="29"/>
                </a:lnTo>
                <a:lnTo>
                  <a:pt x="2" y="38"/>
                </a:lnTo>
                <a:lnTo>
                  <a:pt x="0" y="57"/>
                </a:lnTo>
                <a:lnTo>
                  <a:pt x="0" y="75"/>
                </a:lnTo>
                <a:lnTo>
                  <a:pt x="0" y="81"/>
                </a:lnTo>
                <a:lnTo>
                  <a:pt x="1" y="86"/>
                </a:lnTo>
                <a:lnTo>
                  <a:pt x="3" y="90"/>
                </a:lnTo>
                <a:lnTo>
                  <a:pt x="7" y="93"/>
                </a:lnTo>
                <a:lnTo>
                  <a:pt x="10" y="95"/>
                </a:lnTo>
                <a:lnTo>
                  <a:pt x="13" y="96"/>
                </a:lnTo>
                <a:lnTo>
                  <a:pt x="18" y="97"/>
                </a:lnTo>
                <a:lnTo>
                  <a:pt x="21" y="97"/>
                </a:lnTo>
                <a:lnTo>
                  <a:pt x="40" y="95"/>
                </a:lnTo>
                <a:lnTo>
                  <a:pt x="53" y="93"/>
                </a:lnTo>
                <a:lnTo>
                  <a:pt x="86" y="68"/>
                </a:lnTo>
                <a:lnTo>
                  <a:pt x="59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0" name="Freeform 538"/>
          <p:cNvSpPr>
            <a:spLocks/>
          </p:cNvSpPr>
          <p:nvPr>
            <p:custDataLst>
              <p:tags r:id="rId371"/>
            </p:custDataLst>
          </p:nvPr>
        </p:nvSpPr>
        <p:spPr bwMode="auto">
          <a:xfrm>
            <a:off x="4557713" y="2935288"/>
            <a:ext cx="411162" cy="611187"/>
          </a:xfrm>
          <a:custGeom>
            <a:avLst/>
            <a:gdLst>
              <a:gd name="T0" fmla="*/ 2147483647 w 943"/>
              <a:gd name="T1" fmla="*/ 2147483647 h 1172"/>
              <a:gd name="T2" fmla="*/ 2147483647 w 943"/>
              <a:gd name="T3" fmla="*/ 2147483647 h 1172"/>
              <a:gd name="T4" fmla="*/ 2147483647 w 943"/>
              <a:gd name="T5" fmla="*/ 2147483647 h 1172"/>
              <a:gd name="T6" fmla="*/ 2147483647 w 943"/>
              <a:gd name="T7" fmla="*/ 2147483647 h 1172"/>
              <a:gd name="T8" fmla="*/ 2147483647 w 943"/>
              <a:gd name="T9" fmla="*/ 2147483647 h 1172"/>
              <a:gd name="T10" fmla="*/ 2147483647 w 943"/>
              <a:gd name="T11" fmla="*/ 2147483647 h 1172"/>
              <a:gd name="T12" fmla="*/ 2147483647 w 943"/>
              <a:gd name="T13" fmla="*/ 2147483647 h 1172"/>
              <a:gd name="T14" fmla="*/ 2147483647 w 943"/>
              <a:gd name="T15" fmla="*/ 2147483647 h 1172"/>
              <a:gd name="T16" fmla="*/ 2147483647 w 943"/>
              <a:gd name="T17" fmla="*/ 2147483647 h 1172"/>
              <a:gd name="T18" fmla="*/ 2147483647 w 943"/>
              <a:gd name="T19" fmla="*/ 2147483647 h 1172"/>
              <a:gd name="T20" fmla="*/ 2147483647 w 943"/>
              <a:gd name="T21" fmla="*/ 2147483647 h 1172"/>
              <a:gd name="T22" fmla="*/ 2147483647 w 943"/>
              <a:gd name="T23" fmla="*/ 2147483647 h 1172"/>
              <a:gd name="T24" fmla="*/ 2147483647 w 943"/>
              <a:gd name="T25" fmla="*/ 2147483647 h 1172"/>
              <a:gd name="T26" fmla="*/ 2147483647 w 943"/>
              <a:gd name="T27" fmla="*/ 2147483647 h 1172"/>
              <a:gd name="T28" fmla="*/ 2147483647 w 943"/>
              <a:gd name="T29" fmla="*/ 2147483647 h 1172"/>
              <a:gd name="T30" fmla="*/ 2147483647 w 943"/>
              <a:gd name="T31" fmla="*/ 2147483647 h 1172"/>
              <a:gd name="T32" fmla="*/ 2147483647 w 943"/>
              <a:gd name="T33" fmla="*/ 2147483647 h 1172"/>
              <a:gd name="T34" fmla="*/ 2147483647 w 943"/>
              <a:gd name="T35" fmla="*/ 2147483647 h 1172"/>
              <a:gd name="T36" fmla="*/ 2147483647 w 943"/>
              <a:gd name="T37" fmla="*/ 2147483647 h 1172"/>
              <a:gd name="T38" fmla="*/ 2147483647 w 943"/>
              <a:gd name="T39" fmla="*/ 2147483647 h 1172"/>
              <a:gd name="T40" fmla="*/ 2147483647 w 943"/>
              <a:gd name="T41" fmla="*/ 2147483647 h 1172"/>
              <a:gd name="T42" fmla="*/ 2147483647 w 943"/>
              <a:gd name="T43" fmla="*/ 2147483647 h 1172"/>
              <a:gd name="T44" fmla="*/ 2147483647 w 943"/>
              <a:gd name="T45" fmla="*/ 2147483647 h 1172"/>
              <a:gd name="T46" fmla="*/ 2147483647 w 943"/>
              <a:gd name="T47" fmla="*/ 2147483647 h 1172"/>
              <a:gd name="T48" fmla="*/ 2147483647 w 943"/>
              <a:gd name="T49" fmla="*/ 2147483647 h 1172"/>
              <a:gd name="T50" fmla="*/ 2147483647 w 943"/>
              <a:gd name="T51" fmla="*/ 2147483647 h 1172"/>
              <a:gd name="T52" fmla="*/ 2147483647 w 943"/>
              <a:gd name="T53" fmla="*/ 2147483647 h 1172"/>
              <a:gd name="T54" fmla="*/ 2147483647 w 943"/>
              <a:gd name="T55" fmla="*/ 2147483647 h 1172"/>
              <a:gd name="T56" fmla="*/ 2147483647 w 943"/>
              <a:gd name="T57" fmla="*/ 2147483647 h 1172"/>
              <a:gd name="T58" fmla="*/ 2147483647 w 943"/>
              <a:gd name="T59" fmla="*/ 2147483647 h 1172"/>
              <a:gd name="T60" fmla="*/ 2147483647 w 943"/>
              <a:gd name="T61" fmla="*/ 2147483647 h 1172"/>
              <a:gd name="T62" fmla="*/ 2147483647 w 943"/>
              <a:gd name="T63" fmla="*/ 2147483647 h 1172"/>
              <a:gd name="T64" fmla="*/ 2147483647 w 943"/>
              <a:gd name="T65" fmla="*/ 2147483647 h 1172"/>
              <a:gd name="T66" fmla="*/ 2147483647 w 943"/>
              <a:gd name="T67" fmla="*/ 2147483647 h 1172"/>
              <a:gd name="T68" fmla="*/ 2147483647 w 943"/>
              <a:gd name="T69" fmla="*/ 2147483647 h 1172"/>
              <a:gd name="T70" fmla="*/ 2147483647 w 943"/>
              <a:gd name="T71" fmla="*/ 2147483647 h 1172"/>
              <a:gd name="T72" fmla="*/ 2147483647 w 943"/>
              <a:gd name="T73" fmla="*/ 2147483647 h 1172"/>
              <a:gd name="T74" fmla="*/ 2147483647 w 943"/>
              <a:gd name="T75" fmla="*/ 2147483647 h 1172"/>
              <a:gd name="T76" fmla="*/ 2147483647 w 943"/>
              <a:gd name="T77" fmla="*/ 2147483647 h 1172"/>
              <a:gd name="T78" fmla="*/ 2147483647 w 943"/>
              <a:gd name="T79" fmla="*/ 2147483647 h 1172"/>
              <a:gd name="T80" fmla="*/ 2147483647 w 943"/>
              <a:gd name="T81" fmla="*/ 2147483647 h 1172"/>
              <a:gd name="T82" fmla="*/ 2147483647 w 943"/>
              <a:gd name="T83" fmla="*/ 2147483647 h 1172"/>
              <a:gd name="T84" fmla="*/ 2147483647 w 943"/>
              <a:gd name="T85" fmla="*/ 2147483647 h 1172"/>
              <a:gd name="T86" fmla="*/ 2147483647 w 943"/>
              <a:gd name="T87" fmla="*/ 2147483647 h 1172"/>
              <a:gd name="T88" fmla="*/ 2147483647 w 943"/>
              <a:gd name="T89" fmla="*/ 2147483647 h 1172"/>
              <a:gd name="T90" fmla="*/ 2147483647 w 943"/>
              <a:gd name="T91" fmla="*/ 2147483647 h 1172"/>
              <a:gd name="T92" fmla="*/ 2147483647 w 943"/>
              <a:gd name="T93" fmla="*/ 2147483647 h 1172"/>
              <a:gd name="T94" fmla="*/ 2147483647 w 943"/>
              <a:gd name="T95" fmla="*/ 2147483647 h 1172"/>
              <a:gd name="T96" fmla="*/ 2147483647 w 943"/>
              <a:gd name="T97" fmla="*/ 2147483647 h 1172"/>
              <a:gd name="T98" fmla="*/ 2147483647 w 943"/>
              <a:gd name="T99" fmla="*/ 2147483647 h 1172"/>
              <a:gd name="T100" fmla="*/ 2147483647 w 943"/>
              <a:gd name="T101" fmla="*/ 2147483647 h 1172"/>
              <a:gd name="T102" fmla="*/ 2147483647 w 943"/>
              <a:gd name="T103" fmla="*/ 2147483647 h 117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43"/>
              <a:gd name="T157" fmla="*/ 0 h 1172"/>
              <a:gd name="T158" fmla="*/ 943 w 943"/>
              <a:gd name="T159" fmla="*/ 1172 h 1172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43" h="1172">
                <a:moveTo>
                  <a:pt x="711" y="30"/>
                </a:moveTo>
                <a:lnTo>
                  <a:pt x="715" y="25"/>
                </a:lnTo>
                <a:lnTo>
                  <a:pt x="728" y="15"/>
                </a:lnTo>
                <a:lnTo>
                  <a:pt x="735" y="9"/>
                </a:lnTo>
                <a:lnTo>
                  <a:pt x="742" y="5"/>
                </a:lnTo>
                <a:lnTo>
                  <a:pt x="747" y="1"/>
                </a:lnTo>
                <a:lnTo>
                  <a:pt x="751" y="0"/>
                </a:lnTo>
                <a:lnTo>
                  <a:pt x="755" y="10"/>
                </a:lnTo>
                <a:lnTo>
                  <a:pt x="759" y="17"/>
                </a:lnTo>
                <a:lnTo>
                  <a:pt x="765" y="23"/>
                </a:lnTo>
                <a:lnTo>
                  <a:pt x="769" y="26"/>
                </a:lnTo>
                <a:lnTo>
                  <a:pt x="776" y="28"/>
                </a:lnTo>
                <a:lnTo>
                  <a:pt x="784" y="30"/>
                </a:lnTo>
                <a:lnTo>
                  <a:pt x="792" y="30"/>
                </a:lnTo>
                <a:lnTo>
                  <a:pt x="803" y="30"/>
                </a:lnTo>
                <a:lnTo>
                  <a:pt x="804" y="40"/>
                </a:lnTo>
                <a:lnTo>
                  <a:pt x="808" y="48"/>
                </a:lnTo>
                <a:lnTo>
                  <a:pt x="810" y="51"/>
                </a:lnTo>
                <a:lnTo>
                  <a:pt x="812" y="53"/>
                </a:lnTo>
                <a:lnTo>
                  <a:pt x="814" y="55"/>
                </a:lnTo>
                <a:lnTo>
                  <a:pt x="816" y="55"/>
                </a:lnTo>
                <a:lnTo>
                  <a:pt x="823" y="76"/>
                </a:lnTo>
                <a:lnTo>
                  <a:pt x="830" y="94"/>
                </a:lnTo>
                <a:lnTo>
                  <a:pt x="832" y="102"/>
                </a:lnTo>
                <a:lnTo>
                  <a:pt x="835" y="109"/>
                </a:lnTo>
                <a:lnTo>
                  <a:pt x="836" y="116"/>
                </a:lnTo>
                <a:lnTo>
                  <a:pt x="837" y="123"/>
                </a:lnTo>
                <a:lnTo>
                  <a:pt x="836" y="150"/>
                </a:lnTo>
                <a:lnTo>
                  <a:pt x="836" y="175"/>
                </a:lnTo>
                <a:lnTo>
                  <a:pt x="837" y="187"/>
                </a:lnTo>
                <a:lnTo>
                  <a:pt x="838" y="200"/>
                </a:lnTo>
                <a:lnTo>
                  <a:pt x="842" y="211"/>
                </a:lnTo>
                <a:lnTo>
                  <a:pt x="845" y="222"/>
                </a:lnTo>
                <a:lnTo>
                  <a:pt x="851" y="232"/>
                </a:lnTo>
                <a:lnTo>
                  <a:pt x="857" y="243"/>
                </a:lnTo>
                <a:lnTo>
                  <a:pt x="866" y="253"/>
                </a:lnTo>
                <a:lnTo>
                  <a:pt x="876" y="264"/>
                </a:lnTo>
                <a:lnTo>
                  <a:pt x="889" y="273"/>
                </a:lnTo>
                <a:lnTo>
                  <a:pt x="904" y="283"/>
                </a:lnTo>
                <a:lnTo>
                  <a:pt x="922" y="292"/>
                </a:lnTo>
                <a:lnTo>
                  <a:pt x="943" y="301"/>
                </a:lnTo>
                <a:lnTo>
                  <a:pt x="928" y="314"/>
                </a:lnTo>
                <a:lnTo>
                  <a:pt x="913" y="328"/>
                </a:lnTo>
                <a:lnTo>
                  <a:pt x="896" y="344"/>
                </a:lnTo>
                <a:lnTo>
                  <a:pt x="879" y="361"/>
                </a:lnTo>
                <a:lnTo>
                  <a:pt x="871" y="370"/>
                </a:lnTo>
                <a:lnTo>
                  <a:pt x="865" y="380"/>
                </a:lnTo>
                <a:lnTo>
                  <a:pt x="859" y="389"/>
                </a:lnTo>
                <a:lnTo>
                  <a:pt x="854" y="399"/>
                </a:lnTo>
                <a:lnTo>
                  <a:pt x="851" y="410"/>
                </a:lnTo>
                <a:lnTo>
                  <a:pt x="849" y="420"/>
                </a:lnTo>
                <a:lnTo>
                  <a:pt x="848" y="432"/>
                </a:lnTo>
                <a:lnTo>
                  <a:pt x="851" y="443"/>
                </a:lnTo>
                <a:lnTo>
                  <a:pt x="830" y="616"/>
                </a:lnTo>
                <a:lnTo>
                  <a:pt x="809" y="635"/>
                </a:lnTo>
                <a:lnTo>
                  <a:pt x="787" y="652"/>
                </a:lnTo>
                <a:lnTo>
                  <a:pt x="782" y="658"/>
                </a:lnTo>
                <a:lnTo>
                  <a:pt x="778" y="663"/>
                </a:lnTo>
                <a:lnTo>
                  <a:pt x="774" y="670"/>
                </a:lnTo>
                <a:lnTo>
                  <a:pt x="770" y="677"/>
                </a:lnTo>
                <a:lnTo>
                  <a:pt x="767" y="686"/>
                </a:lnTo>
                <a:lnTo>
                  <a:pt x="766" y="696"/>
                </a:lnTo>
                <a:lnTo>
                  <a:pt x="764" y="708"/>
                </a:lnTo>
                <a:lnTo>
                  <a:pt x="764" y="721"/>
                </a:lnTo>
                <a:lnTo>
                  <a:pt x="763" y="721"/>
                </a:lnTo>
                <a:lnTo>
                  <a:pt x="758" y="721"/>
                </a:lnTo>
                <a:lnTo>
                  <a:pt x="755" y="723"/>
                </a:lnTo>
                <a:lnTo>
                  <a:pt x="752" y="726"/>
                </a:lnTo>
                <a:lnTo>
                  <a:pt x="748" y="730"/>
                </a:lnTo>
                <a:lnTo>
                  <a:pt x="745" y="735"/>
                </a:lnTo>
                <a:lnTo>
                  <a:pt x="741" y="743"/>
                </a:lnTo>
                <a:lnTo>
                  <a:pt x="736" y="752"/>
                </a:lnTo>
                <a:lnTo>
                  <a:pt x="732" y="766"/>
                </a:lnTo>
                <a:lnTo>
                  <a:pt x="728" y="780"/>
                </a:lnTo>
                <a:lnTo>
                  <a:pt x="723" y="798"/>
                </a:lnTo>
                <a:lnTo>
                  <a:pt x="719" y="821"/>
                </a:lnTo>
                <a:lnTo>
                  <a:pt x="714" y="845"/>
                </a:lnTo>
                <a:lnTo>
                  <a:pt x="711" y="875"/>
                </a:lnTo>
                <a:lnTo>
                  <a:pt x="701" y="875"/>
                </a:lnTo>
                <a:lnTo>
                  <a:pt x="692" y="877"/>
                </a:lnTo>
                <a:lnTo>
                  <a:pt x="684" y="880"/>
                </a:lnTo>
                <a:lnTo>
                  <a:pt x="677" y="884"/>
                </a:lnTo>
                <a:lnTo>
                  <a:pt x="670" y="890"/>
                </a:lnTo>
                <a:lnTo>
                  <a:pt x="665" y="896"/>
                </a:lnTo>
                <a:lnTo>
                  <a:pt x="662" y="903"/>
                </a:lnTo>
                <a:lnTo>
                  <a:pt x="659" y="910"/>
                </a:lnTo>
                <a:lnTo>
                  <a:pt x="658" y="917"/>
                </a:lnTo>
                <a:lnTo>
                  <a:pt x="658" y="924"/>
                </a:lnTo>
                <a:lnTo>
                  <a:pt x="661" y="929"/>
                </a:lnTo>
                <a:lnTo>
                  <a:pt x="664" y="934"/>
                </a:lnTo>
                <a:lnTo>
                  <a:pt x="666" y="936"/>
                </a:lnTo>
                <a:lnTo>
                  <a:pt x="669" y="937"/>
                </a:lnTo>
                <a:lnTo>
                  <a:pt x="673" y="938"/>
                </a:lnTo>
                <a:lnTo>
                  <a:pt x="677" y="939"/>
                </a:lnTo>
                <a:lnTo>
                  <a:pt x="686" y="939"/>
                </a:lnTo>
                <a:lnTo>
                  <a:pt x="697" y="936"/>
                </a:lnTo>
                <a:lnTo>
                  <a:pt x="700" y="941"/>
                </a:lnTo>
                <a:lnTo>
                  <a:pt x="702" y="944"/>
                </a:lnTo>
                <a:lnTo>
                  <a:pt x="706" y="947"/>
                </a:lnTo>
                <a:lnTo>
                  <a:pt x="709" y="950"/>
                </a:lnTo>
                <a:lnTo>
                  <a:pt x="717" y="955"/>
                </a:lnTo>
                <a:lnTo>
                  <a:pt x="724" y="958"/>
                </a:lnTo>
                <a:lnTo>
                  <a:pt x="731" y="963"/>
                </a:lnTo>
                <a:lnTo>
                  <a:pt x="739" y="968"/>
                </a:lnTo>
                <a:lnTo>
                  <a:pt x="742" y="971"/>
                </a:lnTo>
                <a:lnTo>
                  <a:pt x="745" y="975"/>
                </a:lnTo>
                <a:lnTo>
                  <a:pt x="747" y="981"/>
                </a:lnTo>
                <a:lnTo>
                  <a:pt x="751" y="986"/>
                </a:lnTo>
                <a:lnTo>
                  <a:pt x="753" y="996"/>
                </a:lnTo>
                <a:lnTo>
                  <a:pt x="756" y="1007"/>
                </a:lnTo>
                <a:lnTo>
                  <a:pt x="759" y="1018"/>
                </a:lnTo>
                <a:lnTo>
                  <a:pt x="765" y="1028"/>
                </a:lnTo>
                <a:lnTo>
                  <a:pt x="767" y="1033"/>
                </a:lnTo>
                <a:lnTo>
                  <a:pt x="771" y="1039"/>
                </a:lnTo>
                <a:lnTo>
                  <a:pt x="775" y="1043"/>
                </a:lnTo>
                <a:lnTo>
                  <a:pt x="779" y="1046"/>
                </a:lnTo>
                <a:lnTo>
                  <a:pt x="785" y="1049"/>
                </a:lnTo>
                <a:lnTo>
                  <a:pt x="790" y="1052"/>
                </a:lnTo>
                <a:lnTo>
                  <a:pt x="797" y="1053"/>
                </a:lnTo>
                <a:lnTo>
                  <a:pt x="803" y="1053"/>
                </a:lnTo>
                <a:lnTo>
                  <a:pt x="810" y="1063"/>
                </a:lnTo>
                <a:lnTo>
                  <a:pt x="814" y="1071"/>
                </a:lnTo>
                <a:lnTo>
                  <a:pt x="815" y="1076"/>
                </a:lnTo>
                <a:lnTo>
                  <a:pt x="815" y="1081"/>
                </a:lnTo>
                <a:lnTo>
                  <a:pt x="809" y="1094"/>
                </a:lnTo>
                <a:lnTo>
                  <a:pt x="797" y="1115"/>
                </a:lnTo>
                <a:lnTo>
                  <a:pt x="776" y="1115"/>
                </a:lnTo>
                <a:lnTo>
                  <a:pt x="755" y="1115"/>
                </a:lnTo>
                <a:lnTo>
                  <a:pt x="734" y="1115"/>
                </a:lnTo>
                <a:lnTo>
                  <a:pt x="718" y="1115"/>
                </a:lnTo>
                <a:lnTo>
                  <a:pt x="718" y="1127"/>
                </a:lnTo>
                <a:lnTo>
                  <a:pt x="718" y="1139"/>
                </a:lnTo>
                <a:lnTo>
                  <a:pt x="711" y="1143"/>
                </a:lnTo>
                <a:lnTo>
                  <a:pt x="697" y="1152"/>
                </a:lnTo>
                <a:lnTo>
                  <a:pt x="687" y="1157"/>
                </a:lnTo>
                <a:lnTo>
                  <a:pt x="675" y="1161"/>
                </a:lnTo>
                <a:lnTo>
                  <a:pt x="663" y="1163"/>
                </a:lnTo>
                <a:lnTo>
                  <a:pt x="651" y="1164"/>
                </a:lnTo>
                <a:lnTo>
                  <a:pt x="628" y="1166"/>
                </a:lnTo>
                <a:lnTo>
                  <a:pt x="598" y="1170"/>
                </a:lnTo>
                <a:lnTo>
                  <a:pt x="583" y="1171"/>
                </a:lnTo>
                <a:lnTo>
                  <a:pt x="566" y="1172"/>
                </a:lnTo>
                <a:lnTo>
                  <a:pt x="549" y="1172"/>
                </a:lnTo>
                <a:lnTo>
                  <a:pt x="531" y="1170"/>
                </a:lnTo>
                <a:lnTo>
                  <a:pt x="515" y="1158"/>
                </a:lnTo>
                <a:lnTo>
                  <a:pt x="496" y="1141"/>
                </a:lnTo>
                <a:lnTo>
                  <a:pt x="486" y="1133"/>
                </a:lnTo>
                <a:lnTo>
                  <a:pt x="475" y="1127"/>
                </a:lnTo>
                <a:lnTo>
                  <a:pt x="470" y="1124"/>
                </a:lnTo>
                <a:lnTo>
                  <a:pt x="464" y="1123"/>
                </a:lnTo>
                <a:lnTo>
                  <a:pt x="457" y="1121"/>
                </a:lnTo>
                <a:lnTo>
                  <a:pt x="452" y="1121"/>
                </a:lnTo>
                <a:lnTo>
                  <a:pt x="432" y="1122"/>
                </a:lnTo>
                <a:lnTo>
                  <a:pt x="405" y="1124"/>
                </a:lnTo>
                <a:lnTo>
                  <a:pt x="390" y="1125"/>
                </a:lnTo>
                <a:lnTo>
                  <a:pt x="375" y="1126"/>
                </a:lnTo>
                <a:lnTo>
                  <a:pt x="360" y="1126"/>
                </a:lnTo>
                <a:lnTo>
                  <a:pt x="345" y="1125"/>
                </a:lnTo>
                <a:lnTo>
                  <a:pt x="331" y="1123"/>
                </a:lnTo>
                <a:lnTo>
                  <a:pt x="319" y="1120"/>
                </a:lnTo>
                <a:lnTo>
                  <a:pt x="314" y="1117"/>
                </a:lnTo>
                <a:lnTo>
                  <a:pt x="308" y="1115"/>
                </a:lnTo>
                <a:lnTo>
                  <a:pt x="304" y="1112"/>
                </a:lnTo>
                <a:lnTo>
                  <a:pt x="300" y="1108"/>
                </a:lnTo>
                <a:lnTo>
                  <a:pt x="297" y="1104"/>
                </a:lnTo>
                <a:lnTo>
                  <a:pt x="295" y="1100"/>
                </a:lnTo>
                <a:lnTo>
                  <a:pt x="293" y="1095"/>
                </a:lnTo>
                <a:lnTo>
                  <a:pt x="292" y="1088"/>
                </a:lnTo>
                <a:lnTo>
                  <a:pt x="293" y="1082"/>
                </a:lnTo>
                <a:lnTo>
                  <a:pt x="294" y="1075"/>
                </a:lnTo>
                <a:lnTo>
                  <a:pt x="295" y="1068"/>
                </a:lnTo>
                <a:lnTo>
                  <a:pt x="298" y="1060"/>
                </a:lnTo>
                <a:lnTo>
                  <a:pt x="291" y="1049"/>
                </a:lnTo>
                <a:lnTo>
                  <a:pt x="283" y="1039"/>
                </a:lnTo>
                <a:lnTo>
                  <a:pt x="274" y="1029"/>
                </a:lnTo>
                <a:lnTo>
                  <a:pt x="265" y="1021"/>
                </a:lnTo>
                <a:lnTo>
                  <a:pt x="248" y="1005"/>
                </a:lnTo>
                <a:lnTo>
                  <a:pt x="230" y="990"/>
                </a:lnTo>
                <a:lnTo>
                  <a:pt x="222" y="983"/>
                </a:lnTo>
                <a:lnTo>
                  <a:pt x="216" y="974"/>
                </a:lnTo>
                <a:lnTo>
                  <a:pt x="209" y="966"/>
                </a:lnTo>
                <a:lnTo>
                  <a:pt x="204" y="957"/>
                </a:lnTo>
                <a:lnTo>
                  <a:pt x="198" y="947"/>
                </a:lnTo>
                <a:lnTo>
                  <a:pt x="195" y="937"/>
                </a:lnTo>
                <a:lnTo>
                  <a:pt x="193" y="925"/>
                </a:lnTo>
                <a:lnTo>
                  <a:pt x="193" y="911"/>
                </a:lnTo>
                <a:lnTo>
                  <a:pt x="180" y="911"/>
                </a:lnTo>
                <a:lnTo>
                  <a:pt x="169" y="909"/>
                </a:lnTo>
                <a:lnTo>
                  <a:pt x="160" y="907"/>
                </a:lnTo>
                <a:lnTo>
                  <a:pt x="152" y="903"/>
                </a:lnTo>
                <a:lnTo>
                  <a:pt x="146" y="898"/>
                </a:lnTo>
                <a:lnTo>
                  <a:pt x="140" y="893"/>
                </a:lnTo>
                <a:lnTo>
                  <a:pt x="136" y="887"/>
                </a:lnTo>
                <a:lnTo>
                  <a:pt x="131" y="880"/>
                </a:lnTo>
                <a:lnTo>
                  <a:pt x="120" y="846"/>
                </a:lnTo>
                <a:lnTo>
                  <a:pt x="106" y="806"/>
                </a:lnTo>
                <a:lnTo>
                  <a:pt x="105" y="801"/>
                </a:lnTo>
                <a:lnTo>
                  <a:pt x="103" y="796"/>
                </a:lnTo>
                <a:lnTo>
                  <a:pt x="99" y="792"/>
                </a:lnTo>
                <a:lnTo>
                  <a:pt x="97" y="788"/>
                </a:lnTo>
                <a:lnTo>
                  <a:pt x="90" y="780"/>
                </a:lnTo>
                <a:lnTo>
                  <a:pt x="83" y="774"/>
                </a:lnTo>
                <a:lnTo>
                  <a:pt x="75" y="768"/>
                </a:lnTo>
                <a:lnTo>
                  <a:pt x="69" y="761"/>
                </a:lnTo>
                <a:lnTo>
                  <a:pt x="65" y="758"/>
                </a:lnTo>
                <a:lnTo>
                  <a:pt x="63" y="753"/>
                </a:lnTo>
                <a:lnTo>
                  <a:pt x="61" y="749"/>
                </a:lnTo>
                <a:lnTo>
                  <a:pt x="60" y="745"/>
                </a:lnTo>
                <a:lnTo>
                  <a:pt x="46" y="711"/>
                </a:lnTo>
                <a:lnTo>
                  <a:pt x="33" y="676"/>
                </a:lnTo>
                <a:lnTo>
                  <a:pt x="25" y="659"/>
                </a:lnTo>
                <a:lnTo>
                  <a:pt x="17" y="643"/>
                </a:lnTo>
                <a:lnTo>
                  <a:pt x="9" y="628"/>
                </a:lnTo>
                <a:lnTo>
                  <a:pt x="0" y="616"/>
                </a:lnTo>
                <a:lnTo>
                  <a:pt x="4" y="611"/>
                </a:lnTo>
                <a:lnTo>
                  <a:pt x="8" y="607"/>
                </a:lnTo>
                <a:lnTo>
                  <a:pt x="11" y="602"/>
                </a:lnTo>
                <a:lnTo>
                  <a:pt x="13" y="598"/>
                </a:lnTo>
                <a:lnTo>
                  <a:pt x="16" y="587"/>
                </a:lnTo>
                <a:lnTo>
                  <a:pt x="18" y="577"/>
                </a:lnTo>
                <a:lnTo>
                  <a:pt x="19" y="567"/>
                </a:lnTo>
                <a:lnTo>
                  <a:pt x="20" y="555"/>
                </a:lnTo>
                <a:lnTo>
                  <a:pt x="23" y="543"/>
                </a:lnTo>
                <a:lnTo>
                  <a:pt x="26" y="529"/>
                </a:lnTo>
                <a:lnTo>
                  <a:pt x="29" y="521"/>
                </a:lnTo>
                <a:lnTo>
                  <a:pt x="33" y="514"/>
                </a:lnTo>
                <a:lnTo>
                  <a:pt x="37" y="507"/>
                </a:lnTo>
                <a:lnTo>
                  <a:pt x="41" y="500"/>
                </a:lnTo>
                <a:lnTo>
                  <a:pt x="52" y="487"/>
                </a:lnTo>
                <a:lnTo>
                  <a:pt x="64" y="474"/>
                </a:lnTo>
                <a:lnTo>
                  <a:pt x="78" y="464"/>
                </a:lnTo>
                <a:lnTo>
                  <a:pt x="90" y="456"/>
                </a:lnTo>
                <a:lnTo>
                  <a:pt x="102" y="449"/>
                </a:lnTo>
                <a:lnTo>
                  <a:pt x="113" y="443"/>
                </a:lnTo>
                <a:lnTo>
                  <a:pt x="113" y="222"/>
                </a:lnTo>
                <a:lnTo>
                  <a:pt x="113" y="212"/>
                </a:lnTo>
                <a:lnTo>
                  <a:pt x="113" y="200"/>
                </a:lnTo>
                <a:lnTo>
                  <a:pt x="113" y="188"/>
                </a:lnTo>
                <a:lnTo>
                  <a:pt x="113" y="178"/>
                </a:lnTo>
                <a:lnTo>
                  <a:pt x="123" y="179"/>
                </a:lnTo>
                <a:lnTo>
                  <a:pt x="131" y="179"/>
                </a:lnTo>
                <a:lnTo>
                  <a:pt x="139" y="178"/>
                </a:lnTo>
                <a:lnTo>
                  <a:pt x="146" y="176"/>
                </a:lnTo>
                <a:lnTo>
                  <a:pt x="150" y="174"/>
                </a:lnTo>
                <a:lnTo>
                  <a:pt x="153" y="171"/>
                </a:lnTo>
                <a:lnTo>
                  <a:pt x="157" y="167"/>
                </a:lnTo>
                <a:lnTo>
                  <a:pt x="159" y="162"/>
                </a:lnTo>
                <a:lnTo>
                  <a:pt x="160" y="152"/>
                </a:lnTo>
                <a:lnTo>
                  <a:pt x="160" y="137"/>
                </a:lnTo>
                <a:lnTo>
                  <a:pt x="160" y="122"/>
                </a:lnTo>
                <a:lnTo>
                  <a:pt x="159" y="105"/>
                </a:lnTo>
                <a:lnTo>
                  <a:pt x="159" y="93"/>
                </a:lnTo>
                <a:lnTo>
                  <a:pt x="159" y="83"/>
                </a:lnTo>
                <a:lnTo>
                  <a:pt x="159" y="76"/>
                </a:lnTo>
                <a:lnTo>
                  <a:pt x="159" y="67"/>
                </a:lnTo>
                <a:lnTo>
                  <a:pt x="664" y="73"/>
                </a:lnTo>
                <a:lnTo>
                  <a:pt x="668" y="74"/>
                </a:lnTo>
                <a:lnTo>
                  <a:pt x="672" y="73"/>
                </a:lnTo>
                <a:lnTo>
                  <a:pt x="676" y="72"/>
                </a:lnTo>
                <a:lnTo>
                  <a:pt x="679" y="69"/>
                </a:lnTo>
                <a:lnTo>
                  <a:pt x="688" y="63"/>
                </a:lnTo>
                <a:lnTo>
                  <a:pt x="695" y="54"/>
                </a:lnTo>
                <a:lnTo>
                  <a:pt x="707" y="38"/>
                </a:lnTo>
                <a:lnTo>
                  <a:pt x="711" y="3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1" name="Freeform 539"/>
          <p:cNvSpPr>
            <a:spLocks/>
          </p:cNvSpPr>
          <p:nvPr>
            <p:custDataLst>
              <p:tags r:id="rId372"/>
            </p:custDataLst>
          </p:nvPr>
        </p:nvSpPr>
        <p:spPr bwMode="auto">
          <a:xfrm>
            <a:off x="4757738" y="3541713"/>
            <a:ext cx="127000" cy="158750"/>
          </a:xfrm>
          <a:custGeom>
            <a:avLst/>
            <a:gdLst>
              <a:gd name="T0" fmla="*/ 2147483647 w 292"/>
              <a:gd name="T1" fmla="*/ 2147483647 h 308"/>
              <a:gd name="T2" fmla="*/ 2147483647 w 292"/>
              <a:gd name="T3" fmla="*/ 2147483647 h 308"/>
              <a:gd name="T4" fmla="*/ 2147483647 w 292"/>
              <a:gd name="T5" fmla="*/ 2147483647 h 308"/>
              <a:gd name="T6" fmla="*/ 2147483647 w 292"/>
              <a:gd name="T7" fmla="*/ 2147483647 h 308"/>
              <a:gd name="T8" fmla="*/ 2147483647 w 292"/>
              <a:gd name="T9" fmla="*/ 2147483647 h 308"/>
              <a:gd name="T10" fmla="*/ 2147483647 w 292"/>
              <a:gd name="T11" fmla="*/ 2147483647 h 308"/>
              <a:gd name="T12" fmla="*/ 2147483647 w 292"/>
              <a:gd name="T13" fmla="*/ 2147483647 h 308"/>
              <a:gd name="T14" fmla="*/ 2147483647 w 292"/>
              <a:gd name="T15" fmla="*/ 2147483647 h 308"/>
              <a:gd name="T16" fmla="*/ 2147483647 w 292"/>
              <a:gd name="T17" fmla="*/ 2147483647 h 308"/>
              <a:gd name="T18" fmla="*/ 2147483647 w 292"/>
              <a:gd name="T19" fmla="*/ 2147483647 h 308"/>
              <a:gd name="T20" fmla="*/ 2147483647 w 292"/>
              <a:gd name="T21" fmla="*/ 2147483647 h 308"/>
              <a:gd name="T22" fmla="*/ 2147483647 w 292"/>
              <a:gd name="T23" fmla="*/ 2147483647 h 308"/>
              <a:gd name="T24" fmla="*/ 2147483647 w 292"/>
              <a:gd name="T25" fmla="*/ 2147483647 h 308"/>
              <a:gd name="T26" fmla="*/ 2147483647 w 292"/>
              <a:gd name="T27" fmla="*/ 2147483647 h 308"/>
              <a:gd name="T28" fmla="*/ 2147483647 w 292"/>
              <a:gd name="T29" fmla="*/ 2147483647 h 308"/>
              <a:gd name="T30" fmla="*/ 2147483647 w 292"/>
              <a:gd name="T31" fmla="*/ 2147483647 h 308"/>
              <a:gd name="T32" fmla="*/ 2147483647 w 292"/>
              <a:gd name="T33" fmla="*/ 2147483647 h 308"/>
              <a:gd name="T34" fmla="*/ 0 w 292"/>
              <a:gd name="T35" fmla="*/ 2147483647 h 308"/>
              <a:gd name="T36" fmla="*/ 2147483647 w 292"/>
              <a:gd name="T37" fmla="*/ 2147483647 h 308"/>
              <a:gd name="T38" fmla="*/ 2147483647 w 292"/>
              <a:gd name="T39" fmla="*/ 2147483647 h 308"/>
              <a:gd name="T40" fmla="*/ 2147483647 w 292"/>
              <a:gd name="T41" fmla="*/ 2147483647 h 308"/>
              <a:gd name="T42" fmla="*/ 2147483647 w 292"/>
              <a:gd name="T43" fmla="*/ 2147483647 h 308"/>
              <a:gd name="T44" fmla="*/ 2147483647 w 292"/>
              <a:gd name="T45" fmla="*/ 2147483647 h 308"/>
              <a:gd name="T46" fmla="*/ 2147483647 w 292"/>
              <a:gd name="T47" fmla="*/ 2147483647 h 308"/>
              <a:gd name="T48" fmla="*/ 2147483647 w 292"/>
              <a:gd name="T49" fmla="*/ 2147483647 h 308"/>
              <a:gd name="T50" fmla="*/ 2147483647 w 292"/>
              <a:gd name="T51" fmla="*/ 2147483647 h 308"/>
              <a:gd name="T52" fmla="*/ 2147483647 w 292"/>
              <a:gd name="T53" fmla="*/ 2147483647 h 308"/>
              <a:gd name="T54" fmla="*/ 2147483647 w 292"/>
              <a:gd name="T55" fmla="*/ 2147483647 h 308"/>
              <a:gd name="T56" fmla="*/ 2147483647 w 292"/>
              <a:gd name="T57" fmla="*/ 2147483647 h 308"/>
              <a:gd name="T58" fmla="*/ 2147483647 w 292"/>
              <a:gd name="T59" fmla="*/ 2147483647 h 308"/>
              <a:gd name="T60" fmla="*/ 2147483647 w 292"/>
              <a:gd name="T61" fmla="*/ 2147483647 h 308"/>
              <a:gd name="T62" fmla="*/ 2147483647 w 292"/>
              <a:gd name="T63" fmla="*/ 2147483647 h 308"/>
              <a:gd name="T64" fmla="*/ 2147483647 w 292"/>
              <a:gd name="T65" fmla="*/ 2147483647 h 308"/>
              <a:gd name="T66" fmla="*/ 2147483647 w 292"/>
              <a:gd name="T67" fmla="*/ 2147483647 h 308"/>
              <a:gd name="T68" fmla="*/ 2147483647 w 292"/>
              <a:gd name="T69" fmla="*/ 2147483647 h 308"/>
              <a:gd name="T70" fmla="*/ 2147483647 w 292"/>
              <a:gd name="T71" fmla="*/ 0 h 30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92"/>
              <a:gd name="T109" fmla="*/ 0 h 308"/>
              <a:gd name="T110" fmla="*/ 292 w 292"/>
              <a:gd name="T111" fmla="*/ 308 h 30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92" h="308">
                <a:moveTo>
                  <a:pt x="259" y="0"/>
                </a:moveTo>
                <a:lnTo>
                  <a:pt x="265" y="10"/>
                </a:lnTo>
                <a:lnTo>
                  <a:pt x="271" y="23"/>
                </a:lnTo>
                <a:lnTo>
                  <a:pt x="276" y="37"/>
                </a:lnTo>
                <a:lnTo>
                  <a:pt x="280" y="54"/>
                </a:lnTo>
                <a:lnTo>
                  <a:pt x="286" y="91"/>
                </a:lnTo>
                <a:lnTo>
                  <a:pt x="292" y="135"/>
                </a:lnTo>
                <a:lnTo>
                  <a:pt x="292" y="144"/>
                </a:lnTo>
                <a:lnTo>
                  <a:pt x="292" y="153"/>
                </a:lnTo>
                <a:lnTo>
                  <a:pt x="291" y="161"/>
                </a:lnTo>
                <a:lnTo>
                  <a:pt x="289" y="168"/>
                </a:lnTo>
                <a:lnTo>
                  <a:pt x="286" y="179"/>
                </a:lnTo>
                <a:lnTo>
                  <a:pt x="281" y="189"/>
                </a:lnTo>
                <a:lnTo>
                  <a:pt x="269" y="206"/>
                </a:lnTo>
                <a:lnTo>
                  <a:pt x="258" y="225"/>
                </a:lnTo>
                <a:lnTo>
                  <a:pt x="231" y="185"/>
                </a:lnTo>
                <a:lnTo>
                  <a:pt x="192" y="222"/>
                </a:lnTo>
                <a:lnTo>
                  <a:pt x="165" y="258"/>
                </a:lnTo>
                <a:lnTo>
                  <a:pt x="152" y="246"/>
                </a:lnTo>
                <a:lnTo>
                  <a:pt x="132" y="278"/>
                </a:lnTo>
                <a:lnTo>
                  <a:pt x="132" y="296"/>
                </a:lnTo>
                <a:lnTo>
                  <a:pt x="59" y="296"/>
                </a:lnTo>
                <a:lnTo>
                  <a:pt x="46" y="302"/>
                </a:lnTo>
                <a:lnTo>
                  <a:pt x="32" y="308"/>
                </a:lnTo>
                <a:lnTo>
                  <a:pt x="19" y="308"/>
                </a:lnTo>
                <a:lnTo>
                  <a:pt x="6" y="308"/>
                </a:lnTo>
                <a:lnTo>
                  <a:pt x="8" y="302"/>
                </a:lnTo>
                <a:lnTo>
                  <a:pt x="9" y="297"/>
                </a:lnTo>
                <a:lnTo>
                  <a:pt x="11" y="291"/>
                </a:lnTo>
                <a:lnTo>
                  <a:pt x="11" y="286"/>
                </a:lnTo>
                <a:lnTo>
                  <a:pt x="9" y="276"/>
                </a:lnTo>
                <a:lnTo>
                  <a:pt x="7" y="265"/>
                </a:lnTo>
                <a:lnTo>
                  <a:pt x="5" y="256"/>
                </a:lnTo>
                <a:lnTo>
                  <a:pt x="2" y="246"/>
                </a:lnTo>
                <a:lnTo>
                  <a:pt x="0" y="237"/>
                </a:lnTo>
                <a:lnTo>
                  <a:pt x="0" y="228"/>
                </a:lnTo>
                <a:lnTo>
                  <a:pt x="0" y="216"/>
                </a:lnTo>
                <a:lnTo>
                  <a:pt x="3" y="205"/>
                </a:lnTo>
                <a:lnTo>
                  <a:pt x="6" y="196"/>
                </a:lnTo>
                <a:lnTo>
                  <a:pt x="12" y="188"/>
                </a:lnTo>
                <a:lnTo>
                  <a:pt x="18" y="180"/>
                </a:lnTo>
                <a:lnTo>
                  <a:pt x="26" y="174"/>
                </a:lnTo>
                <a:lnTo>
                  <a:pt x="34" y="167"/>
                </a:lnTo>
                <a:lnTo>
                  <a:pt x="42" y="161"/>
                </a:lnTo>
                <a:lnTo>
                  <a:pt x="60" y="148"/>
                </a:lnTo>
                <a:lnTo>
                  <a:pt x="77" y="135"/>
                </a:lnTo>
                <a:lnTo>
                  <a:pt x="85" y="128"/>
                </a:lnTo>
                <a:lnTo>
                  <a:pt x="93" y="119"/>
                </a:lnTo>
                <a:lnTo>
                  <a:pt x="99" y="110"/>
                </a:lnTo>
                <a:lnTo>
                  <a:pt x="105" y="98"/>
                </a:lnTo>
                <a:lnTo>
                  <a:pt x="102" y="98"/>
                </a:lnTo>
                <a:lnTo>
                  <a:pt x="98" y="96"/>
                </a:lnTo>
                <a:lnTo>
                  <a:pt x="95" y="94"/>
                </a:lnTo>
                <a:lnTo>
                  <a:pt x="92" y="91"/>
                </a:lnTo>
                <a:lnTo>
                  <a:pt x="86" y="83"/>
                </a:lnTo>
                <a:lnTo>
                  <a:pt x="82" y="73"/>
                </a:lnTo>
                <a:lnTo>
                  <a:pt x="77" y="62"/>
                </a:lnTo>
                <a:lnTo>
                  <a:pt x="74" y="50"/>
                </a:lnTo>
                <a:lnTo>
                  <a:pt x="73" y="36"/>
                </a:lnTo>
                <a:lnTo>
                  <a:pt x="72" y="24"/>
                </a:lnTo>
                <a:lnTo>
                  <a:pt x="82" y="21"/>
                </a:lnTo>
                <a:lnTo>
                  <a:pt x="90" y="19"/>
                </a:lnTo>
                <a:lnTo>
                  <a:pt x="97" y="19"/>
                </a:lnTo>
                <a:lnTo>
                  <a:pt x="105" y="20"/>
                </a:lnTo>
                <a:lnTo>
                  <a:pt x="118" y="23"/>
                </a:lnTo>
                <a:lnTo>
                  <a:pt x="132" y="24"/>
                </a:lnTo>
                <a:lnTo>
                  <a:pt x="149" y="23"/>
                </a:lnTo>
                <a:lnTo>
                  <a:pt x="169" y="21"/>
                </a:lnTo>
                <a:lnTo>
                  <a:pt x="189" y="17"/>
                </a:lnTo>
                <a:lnTo>
                  <a:pt x="210" y="12"/>
                </a:lnTo>
                <a:lnTo>
                  <a:pt x="244" y="4"/>
                </a:lnTo>
                <a:lnTo>
                  <a:pt x="259" y="0"/>
                </a:lnTo>
              </a:path>
            </a:pathLst>
          </a:custGeom>
          <a:solidFill>
            <a:srgbClr val="FF99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2" name="Freeform 540"/>
          <p:cNvSpPr>
            <a:spLocks/>
          </p:cNvSpPr>
          <p:nvPr>
            <p:custDataLst>
              <p:tags r:id="rId373"/>
            </p:custDataLst>
          </p:nvPr>
        </p:nvSpPr>
        <p:spPr bwMode="auto">
          <a:xfrm>
            <a:off x="4864100" y="3692525"/>
            <a:ext cx="6350" cy="57150"/>
          </a:xfrm>
          <a:custGeom>
            <a:avLst/>
            <a:gdLst>
              <a:gd name="T0" fmla="*/ 2147483647 w 14"/>
              <a:gd name="T1" fmla="*/ 0 h 7"/>
              <a:gd name="T2" fmla="*/ 2147483647 w 14"/>
              <a:gd name="T3" fmla="*/ 2147483647 h 7"/>
              <a:gd name="T4" fmla="*/ 2147483647 w 14"/>
              <a:gd name="T5" fmla="*/ 2147483647 h 7"/>
              <a:gd name="T6" fmla="*/ 0 w 14"/>
              <a:gd name="T7" fmla="*/ 2147483647 h 7"/>
              <a:gd name="T8" fmla="*/ 2147483647 w 14"/>
              <a:gd name="T9" fmla="*/ 0 h 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7"/>
              <a:gd name="T17" fmla="*/ 14 w 14"/>
              <a:gd name="T18" fmla="*/ 7 h 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7">
                <a:moveTo>
                  <a:pt x="11" y="0"/>
                </a:moveTo>
                <a:lnTo>
                  <a:pt x="13" y="3"/>
                </a:lnTo>
                <a:lnTo>
                  <a:pt x="14" y="7"/>
                </a:lnTo>
                <a:lnTo>
                  <a:pt x="0" y="7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3" name="Freeform 541"/>
          <p:cNvSpPr>
            <a:spLocks/>
          </p:cNvSpPr>
          <p:nvPr>
            <p:custDataLst>
              <p:tags r:id="rId374"/>
            </p:custDataLst>
          </p:nvPr>
        </p:nvSpPr>
        <p:spPr bwMode="auto">
          <a:xfrm>
            <a:off x="4867275" y="3521075"/>
            <a:ext cx="192088" cy="271463"/>
          </a:xfrm>
          <a:custGeom>
            <a:avLst/>
            <a:gdLst>
              <a:gd name="T0" fmla="*/ 2147483647 w 449"/>
              <a:gd name="T1" fmla="*/ 2147483647 h 523"/>
              <a:gd name="T2" fmla="*/ 2147483647 w 449"/>
              <a:gd name="T3" fmla="*/ 2147483647 h 523"/>
              <a:gd name="T4" fmla="*/ 2147483647 w 449"/>
              <a:gd name="T5" fmla="*/ 2147483647 h 523"/>
              <a:gd name="T6" fmla="*/ 2147483647 w 449"/>
              <a:gd name="T7" fmla="*/ 2147483647 h 523"/>
              <a:gd name="T8" fmla="*/ 2147483647 w 449"/>
              <a:gd name="T9" fmla="*/ 2147483647 h 523"/>
              <a:gd name="T10" fmla="*/ 2147483647 w 449"/>
              <a:gd name="T11" fmla="*/ 2147483647 h 523"/>
              <a:gd name="T12" fmla="*/ 2147483647 w 449"/>
              <a:gd name="T13" fmla="*/ 2147483647 h 523"/>
              <a:gd name="T14" fmla="*/ 2147483647 w 449"/>
              <a:gd name="T15" fmla="*/ 2147483647 h 523"/>
              <a:gd name="T16" fmla="*/ 2147483647 w 449"/>
              <a:gd name="T17" fmla="*/ 2147483647 h 523"/>
              <a:gd name="T18" fmla="*/ 2147483647 w 449"/>
              <a:gd name="T19" fmla="*/ 2147483647 h 523"/>
              <a:gd name="T20" fmla="*/ 2147483647 w 449"/>
              <a:gd name="T21" fmla="*/ 2147483647 h 523"/>
              <a:gd name="T22" fmla="*/ 2147483647 w 449"/>
              <a:gd name="T23" fmla="*/ 2147483647 h 523"/>
              <a:gd name="T24" fmla="*/ 2147483647 w 449"/>
              <a:gd name="T25" fmla="*/ 2147483647 h 523"/>
              <a:gd name="T26" fmla="*/ 2147483647 w 449"/>
              <a:gd name="T27" fmla="*/ 2147483647 h 523"/>
              <a:gd name="T28" fmla="*/ 2147483647 w 449"/>
              <a:gd name="T29" fmla="*/ 2147483647 h 523"/>
              <a:gd name="T30" fmla="*/ 2147483647 w 449"/>
              <a:gd name="T31" fmla="*/ 2147483647 h 523"/>
              <a:gd name="T32" fmla="*/ 2147483647 w 449"/>
              <a:gd name="T33" fmla="*/ 2147483647 h 523"/>
              <a:gd name="T34" fmla="*/ 2147483647 w 449"/>
              <a:gd name="T35" fmla="*/ 2147483647 h 523"/>
              <a:gd name="T36" fmla="*/ 2147483647 w 449"/>
              <a:gd name="T37" fmla="*/ 2147483647 h 523"/>
              <a:gd name="T38" fmla="*/ 2147483647 w 449"/>
              <a:gd name="T39" fmla="*/ 2147483647 h 523"/>
              <a:gd name="T40" fmla="*/ 2147483647 w 449"/>
              <a:gd name="T41" fmla="*/ 2147483647 h 523"/>
              <a:gd name="T42" fmla="*/ 2147483647 w 449"/>
              <a:gd name="T43" fmla="*/ 2147483647 h 523"/>
              <a:gd name="T44" fmla="*/ 2147483647 w 449"/>
              <a:gd name="T45" fmla="*/ 2147483647 h 523"/>
              <a:gd name="T46" fmla="*/ 2147483647 w 449"/>
              <a:gd name="T47" fmla="*/ 2147483647 h 523"/>
              <a:gd name="T48" fmla="*/ 2147483647 w 449"/>
              <a:gd name="T49" fmla="*/ 2147483647 h 523"/>
              <a:gd name="T50" fmla="*/ 2147483647 w 449"/>
              <a:gd name="T51" fmla="*/ 0 h 523"/>
              <a:gd name="T52" fmla="*/ 2147483647 w 449"/>
              <a:gd name="T53" fmla="*/ 0 h 523"/>
              <a:gd name="T54" fmla="*/ 2147483647 w 449"/>
              <a:gd name="T55" fmla="*/ 0 h 523"/>
              <a:gd name="T56" fmla="*/ 2147483647 w 449"/>
              <a:gd name="T57" fmla="*/ 2147483647 h 523"/>
              <a:gd name="T58" fmla="*/ 2147483647 w 449"/>
              <a:gd name="T59" fmla="*/ 2147483647 h 523"/>
              <a:gd name="T60" fmla="*/ 2147483647 w 449"/>
              <a:gd name="T61" fmla="*/ 2147483647 h 523"/>
              <a:gd name="T62" fmla="*/ 2147483647 w 449"/>
              <a:gd name="T63" fmla="*/ 2147483647 h 523"/>
              <a:gd name="T64" fmla="*/ 2147483647 w 449"/>
              <a:gd name="T65" fmla="*/ 2147483647 h 523"/>
              <a:gd name="T66" fmla="*/ 2147483647 w 449"/>
              <a:gd name="T67" fmla="*/ 2147483647 h 523"/>
              <a:gd name="T68" fmla="*/ 2147483647 w 449"/>
              <a:gd name="T69" fmla="*/ 2147483647 h 523"/>
              <a:gd name="T70" fmla="*/ 2147483647 w 449"/>
              <a:gd name="T71" fmla="*/ 2147483647 h 523"/>
              <a:gd name="T72" fmla="*/ 2147483647 w 449"/>
              <a:gd name="T73" fmla="*/ 2147483647 h 523"/>
              <a:gd name="T74" fmla="*/ 2147483647 w 449"/>
              <a:gd name="T75" fmla="*/ 2147483647 h 523"/>
              <a:gd name="T76" fmla="*/ 2147483647 w 449"/>
              <a:gd name="T77" fmla="*/ 2147483647 h 523"/>
              <a:gd name="T78" fmla="*/ 2147483647 w 449"/>
              <a:gd name="T79" fmla="*/ 2147483647 h 523"/>
              <a:gd name="T80" fmla="*/ 2147483647 w 449"/>
              <a:gd name="T81" fmla="*/ 2147483647 h 523"/>
              <a:gd name="T82" fmla="*/ 2147483647 w 449"/>
              <a:gd name="T83" fmla="*/ 2147483647 h 523"/>
              <a:gd name="T84" fmla="*/ 2147483647 w 449"/>
              <a:gd name="T85" fmla="*/ 2147483647 h 523"/>
              <a:gd name="T86" fmla="*/ 2147483647 w 449"/>
              <a:gd name="T87" fmla="*/ 2147483647 h 523"/>
              <a:gd name="T88" fmla="*/ 2147483647 w 449"/>
              <a:gd name="T89" fmla="*/ 2147483647 h 523"/>
              <a:gd name="T90" fmla="*/ 2147483647 w 449"/>
              <a:gd name="T91" fmla="*/ 2147483647 h 523"/>
              <a:gd name="T92" fmla="*/ 2147483647 w 449"/>
              <a:gd name="T93" fmla="*/ 2147483647 h 523"/>
              <a:gd name="T94" fmla="*/ 2147483647 w 449"/>
              <a:gd name="T95" fmla="*/ 2147483647 h 523"/>
              <a:gd name="T96" fmla="*/ 2147483647 w 449"/>
              <a:gd name="T97" fmla="*/ 2147483647 h 523"/>
              <a:gd name="T98" fmla="*/ 2147483647 w 449"/>
              <a:gd name="T99" fmla="*/ 2147483647 h 523"/>
              <a:gd name="T100" fmla="*/ 2147483647 w 449"/>
              <a:gd name="T101" fmla="*/ 2147483647 h 523"/>
              <a:gd name="T102" fmla="*/ 2147483647 w 449"/>
              <a:gd name="T103" fmla="*/ 2147483647 h 523"/>
              <a:gd name="T104" fmla="*/ 2147483647 w 449"/>
              <a:gd name="T105" fmla="*/ 2147483647 h 523"/>
              <a:gd name="T106" fmla="*/ 2147483647 w 449"/>
              <a:gd name="T107" fmla="*/ 2147483647 h 523"/>
              <a:gd name="T108" fmla="*/ 2147483647 w 449"/>
              <a:gd name="T109" fmla="*/ 2147483647 h 52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449"/>
              <a:gd name="T166" fmla="*/ 0 h 523"/>
              <a:gd name="T167" fmla="*/ 449 w 449"/>
              <a:gd name="T168" fmla="*/ 523 h 52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449" h="523">
                <a:moveTo>
                  <a:pt x="410" y="370"/>
                </a:moveTo>
                <a:lnTo>
                  <a:pt x="410" y="105"/>
                </a:lnTo>
                <a:lnTo>
                  <a:pt x="407" y="102"/>
                </a:lnTo>
                <a:lnTo>
                  <a:pt x="405" y="98"/>
                </a:lnTo>
                <a:lnTo>
                  <a:pt x="405" y="95"/>
                </a:lnTo>
                <a:lnTo>
                  <a:pt x="408" y="92"/>
                </a:lnTo>
                <a:lnTo>
                  <a:pt x="413" y="84"/>
                </a:lnTo>
                <a:lnTo>
                  <a:pt x="422" y="77"/>
                </a:lnTo>
                <a:lnTo>
                  <a:pt x="432" y="70"/>
                </a:lnTo>
                <a:lnTo>
                  <a:pt x="441" y="60"/>
                </a:lnTo>
                <a:lnTo>
                  <a:pt x="444" y="55"/>
                </a:lnTo>
                <a:lnTo>
                  <a:pt x="447" y="50"/>
                </a:lnTo>
                <a:lnTo>
                  <a:pt x="448" y="44"/>
                </a:lnTo>
                <a:lnTo>
                  <a:pt x="449" y="37"/>
                </a:lnTo>
                <a:lnTo>
                  <a:pt x="438" y="37"/>
                </a:lnTo>
                <a:lnTo>
                  <a:pt x="432" y="34"/>
                </a:lnTo>
                <a:lnTo>
                  <a:pt x="426" y="32"/>
                </a:lnTo>
                <a:lnTo>
                  <a:pt x="422" y="27"/>
                </a:lnTo>
                <a:lnTo>
                  <a:pt x="418" y="24"/>
                </a:lnTo>
                <a:lnTo>
                  <a:pt x="411" y="21"/>
                </a:lnTo>
                <a:lnTo>
                  <a:pt x="402" y="19"/>
                </a:lnTo>
                <a:lnTo>
                  <a:pt x="390" y="18"/>
                </a:lnTo>
                <a:lnTo>
                  <a:pt x="382" y="19"/>
                </a:lnTo>
                <a:lnTo>
                  <a:pt x="377" y="20"/>
                </a:lnTo>
                <a:lnTo>
                  <a:pt x="371" y="22"/>
                </a:lnTo>
                <a:lnTo>
                  <a:pt x="368" y="24"/>
                </a:lnTo>
                <a:lnTo>
                  <a:pt x="360" y="31"/>
                </a:lnTo>
                <a:lnTo>
                  <a:pt x="355" y="37"/>
                </a:lnTo>
                <a:lnTo>
                  <a:pt x="348" y="44"/>
                </a:lnTo>
                <a:lnTo>
                  <a:pt x="340" y="50"/>
                </a:lnTo>
                <a:lnTo>
                  <a:pt x="333" y="52"/>
                </a:lnTo>
                <a:lnTo>
                  <a:pt x="326" y="54"/>
                </a:lnTo>
                <a:lnTo>
                  <a:pt x="319" y="55"/>
                </a:lnTo>
                <a:lnTo>
                  <a:pt x="310" y="55"/>
                </a:lnTo>
                <a:lnTo>
                  <a:pt x="298" y="55"/>
                </a:lnTo>
                <a:lnTo>
                  <a:pt x="287" y="54"/>
                </a:lnTo>
                <a:lnTo>
                  <a:pt x="277" y="52"/>
                </a:lnTo>
                <a:lnTo>
                  <a:pt x="267" y="50"/>
                </a:lnTo>
                <a:lnTo>
                  <a:pt x="251" y="43"/>
                </a:lnTo>
                <a:lnTo>
                  <a:pt x="235" y="36"/>
                </a:lnTo>
                <a:lnTo>
                  <a:pt x="220" y="27"/>
                </a:lnTo>
                <a:lnTo>
                  <a:pt x="206" y="19"/>
                </a:lnTo>
                <a:lnTo>
                  <a:pt x="197" y="15"/>
                </a:lnTo>
                <a:lnTo>
                  <a:pt x="189" y="12"/>
                </a:lnTo>
                <a:lnTo>
                  <a:pt x="180" y="9"/>
                </a:lnTo>
                <a:lnTo>
                  <a:pt x="170" y="6"/>
                </a:lnTo>
                <a:lnTo>
                  <a:pt x="152" y="7"/>
                </a:lnTo>
                <a:lnTo>
                  <a:pt x="134" y="8"/>
                </a:lnTo>
                <a:lnTo>
                  <a:pt x="127" y="7"/>
                </a:lnTo>
                <a:lnTo>
                  <a:pt x="119" y="6"/>
                </a:lnTo>
                <a:lnTo>
                  <a:pt x="111" y="4"/>
                </a:lnTo>
                <a:lnTo>
                  <a:pt x="103" y="0"/>
                </a:lnTo>
                <a:lnTo>
                  <a:pt x="80" y="0"/>
                </a:lnTo>
                <a:lnTo>
                  <a:pt x="52" y="0"/>
                </a:lnTo>
                <a:lnTo>
                  <a:pt x="24" y="0"/>
                </a:lnTo>
                <a:lnTo>
                  <a:pt x="5" y="0"/>
                </a:lnTo>
                <a:lnTo>
                  <a:pt x="5" y="7"/>
                </a:lnTo>
                <a:lnTo>
                  <a:pt x="5" y="18"/>
                </a:lnTo>
                <a:lnTo>
                  <a:pt x="5" y="29"/>
                </a:lnTo>
                <a:lnTo>
                  <a:pt x="5" y="37"/>
                </a:lnTo>
                <a:lnTo>
                  <a:pt x="9" y="47"/>
                </a:lnTo>
                <a:lnTo>
                  <a:pt x="15" y="60"/>
                </a:lnTo>
                <a:lnTo>
                  <a:pt x="19" y="74"/>
                </a:lnTo>
                <a:lnTo>
                  <a:pt x="23" y="91"/>
                </a:lnTo>
                <a:lnTo>
                  <a:pt x="28" y="109"/>
                </a:lnTo>
                <a:lnTo>
                  <a:pt x="31" y="128"/>
                </a:lnTo>
                <a:lnTo>
                  <a:pt x="34" y="150"/>
                </a:lnTo>
                <a:lnTo>
                  <a:pt x="38" y="172"/>
                </a:lnTo>
                <a:lnTo>
                  <a:pt x="38" y="190"/>
                </a:lnTo>
                <a:lnTo>
                  <a:pt x="37" y="206"/>
                </a:lnTo>
                <a:lnTo>
                  <a:pt x="33" y="219"/>
                </a:lnTo>
                <a:lnTo>
                  <a:pt x="29" y="230"/>
                </a:lnTo>
                <a:lnTo>
                  <a:pt x="18" y="249"/>
                </a:lnTo>
                <a:lnTo>
                  <a:pt x="7" y="269"/>
                </a:lnTo>
                <a:lnTo>
                  <a:pt x="17" y="284"/>
                </a:lnTo>
                <a:lnTo>
                  <a:pt x="10" y="321"/>
                </a:lnTo>
                <a:lnTo>
                  <a:pt x="0" y="328"/>
                </a:lnTo>
                <a:lnTo>
                  <a:pt x="28" y="339"/>
                </a:lnTo>
                <a:lnTo>
                  <a:pt x="55" y="352"/>
                </a:lnTo>
                <a:lnTo>
                  <a:pt x="84" y="367"/>
                </a:lnTo>
                <a:lnTo>
                  <a:pt x="111" y="381"/>
                </a:lnTo>
                <a:lnTo>
                  <a:pt x="136" y="396"/>
                </a:lnTo>
                <a:lnTo>
                  <a:pt x="159" y="411"/>
                </a:lnTo>
                <a:lnTo>
                  <a:pt x="170" y="420"/>
                </a:lnTo>
                <a:lnTo>
                  <a:pt x="180" y="428"/>
                </a:lnTo>
                <a:lnTo>
                  <a:pt x="189" y="436"/>
                </a:lnTo>
                <a:lnTo>
                  <a:pt x="197" y="444"/>
                </a:lnTo>
                <a:lnTo>
                  <a:pt x="198" y="451"/>
                </a:lnTo>
                <a:lnTo>
                  <a:pt x="199" y="457"/>
                </a:lnTo>
                <a:lnTo>
                  <a:pt x="201" y="464"/>
                </a:lnTo>
                <a:lnTo>
                  <a:pt x="205" y="471"/>
                </a:lnTo>
                <a:lnTo>
                  <a:pt x="209" y="479"/>
                </a:lnTo>
                <a:lnTo>
                  <a:pt x="214" y="486"/>
                </a:lnTo>
                <a:lnTo>
                  <a:pt x="220" y="492"/>
                </a:lnTo>
                <a:lnTo>
                  <a:pt x="226" y="498"/>
                </a:lnTo>
                <a:lnTo>
                  <a:pt x="233" y="503"/>
                </a:lnTo>
                <a:lnTo>
                  <a:pt x="240" y="508"/>
                </a:lnTo>
                <a:lnTo>
                  <a:pt x="247" y="512"/>
                </a:lnTo>
                <a:lnTo>
                  <a:pt x="256" y="516"/>
                </a:lnTo>
                <a:lnTo>
                  <a:pt x="264" y="519"/>
                </a:lnTo>
                <a:lnTo>
                  <a:pt x="273" y="521"/>
                </a:lnTo>
                <a:lnTo>
                  <a:pt x="281" y="523"/>
                </a:lnTo>
                <a:lnTo>
                  <a:pt x="290" y="523"/>
                </a:lnTo>
                <a:lnTo>
                  <a:pt x="304" y="502"/>
                </a:lnTo>
                <a:lnTo>
                  <a:pt x="320" y="482"/>
                </a:lnTo>
                <a:lnTo>
                  <a:pt x="335" y="462"/>
                </a:lnTo>
                <a:lnTo>
                  <a:pt x="349" y="444"/>
                </a:lnTo>
                <a:lnTo>
                  <a:pt x="365" y="427"/>
                </a:lnTo>
                <a:lnTo>
                  <a:pt x="379" y="408"/>
                </a:lnTo>
                <a:lnTo>
                  <a:pt x="394" y="390"/>
                </a:lnTo>
                <a:lnTo>
                  <a:pt x="410" y="37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4" name="Freeform 542"/>
          <p:cNvSpPr>
            <a:spLocks/>
          </p:cNvSpPr>
          <p:nvPr>
            <p:custDataLst>
              <p:tags r:id="rId375"/>
            </p:custDataLst>
          </p:nvPr>
        </p:nvSpPr>
        <p:spPr bwMode="auto">
          <a:xfrm>
            <a:off x="4022725" y="2916238"/>
            <a:ext cx="376238" cy="385762"/>
          </a:xfrm>
          <a:custGeom>
            <a:avLst/>
            <a:gdLst>
              <a:gd name="T0" fmla="*/ 2147483647 w 866"/>
              <a:gd name="T1" fmla="*/ 2147483647 h 740"/>
              <a:gd name="T2" fmla="*/ 2147483647 w 866"/>
              <a:gd name="T3" fmla="*/ 2147483647 h 740"/>
              <a:gd name="T4" fmla="*/ 2147483647 w 866"/>
              <a:gd name="T5" fmla="*/ 2147483647 h 740"/>
              <a:gd name="T6" fmla="*/ 2147483647 w 866"/>
              <a:gd name="T7" fmla="*/ 2147483647 h 740"/>
              <a:gd name="T8" fmla="*/ 2147483647 w 866"/>
              <a:gd name="T9" fmla="*/ 2147483647 h 740"/>
              <a:gd name="T10" fmla="*/ 2147483647 w 866"/>
              <a:gd name="T11" fmla="*/ 2147483647 h 740"/>
              <a:gd name="T12" fmla="*/ 2147483647 w 866"/>
              <a:gd name="T13" fmla="*/ 2147483647 h 740"/>
              <a:gd name="T14" fmla="*/ 2147483647 w 866"/>
              <a:gd name="T15" fmla="*/ 2147483647 h 740"/>
              <a:gd name="T16" fmla="*/ 2147483647 w 866"/>
              <a:gd name="T17" fmla="*/ 2147483647 h 740"/>
              <a:gd name="T18" fmla="*/ 2147483647 w 866"/>
              <a:gd name="T19" fmla="*/ 2147483647 h 740"/>
              <a:gd name="T20" fmla="*/ 2147483647 w 866"/>
              <a:gd name="T21" fmla="*/ 2147483647 h 740"/>
              <a:gd name="T22" fmla="*/ 2147483647 w 866"/>
              <a:gd name="T23" fmla="*/ 2147483647 h 740"/>
              <a:gd name="T24" fmla="*/ 2147483647 w 866"/>
              <a:gd name="T25" fmla="*/ 2147483647 h 740"/>
              <a:gd name="T26" fmla="*/ 2147483647 w 866"/>
              <a:gd name="T27" fmla="*/ 2147483647 h 740"/>
              <a:gd name="T28" fmla="*/ 2147483647 w 866"/>
              <a:gd name="T29" fmla="*/ 2147483647 h 740"/>
              <a:gd name="T30" fmla="*/ 2147483647 w 866"/>
              <a:gd name="T31" fmla="*/ 2147483647 h 740"/>
              <a:gd name="T32" fmla="*/ 2147483647 w 866"/>
              <a:gd name="T33" fmla="*/ 2147483647 h 740"/>
              <a:gd name="T34" fmla="*/ 2147483647 w 866"/>
              <a:gd name="T35" fmla="*/ 2147483647 h 740"/>
              <a:gd name="T36" fmla="*/ 2147483647 w 866"/>
              <a:gd name="T37" fmla="*/ 2147483647 h 740"/>
              <a:gd name="T38" fmla="*/ 2147483647 w 866"/>
              <a:gd name="T39" fmla="*/ 2147483647 h 740"/>
              <a:gd name="T40" fmla="*/ 2147483647 w 866"/>
              <a:gd name="T41" fmla="*/ 2147483647 h 740"/>
              <a:gd name="T42" fmla="*/ 2147483647 w 866"/>
              <a:gd name="T43" fmla="*/ 2147483647 h 740"/>
              <a:gd name="T44" fmla="*/ 2147483647 w 866"/>
              <a:gd name="T45" fmla="*/ 2147483647 h 740"/>
              <a:gd name="T46" fmla="*/ 2147483647 w 866"/>
              <a:gd name="T47" fmla="*/ 2147483647 h 740"/>
              <a:gd name="T48" fmla="*/ 2147483647 w 866"/>
              <a:gd name="T49" fmla="*/ 2147483647 h 740"/>
              <a:gd name="T50" fmla="*/ 2147483647 w 866"/>
              <a:gd name="T51" fmla="*/ 2147483647 h 740"/>
              <a:gd name="T52" fmla="*/ 2147483647 w 866"/>
              <a:gd name="T53" fmla="*/ 2147483647 h 740"/>
              <a:gd name="T54" fmla="*/ 2147483647 w 866"/>
              <a:gd name="T55" fmla="*/ 2147483647 h 740"/>
              <a:gd name="T56" fmla="*/ 2147483647 w 866"/>
              <a:gd name="T57" fmla="*/ 2147483647 h 740"/>
              <a:gd name="T58" fmla="*/ 2147483647 w 866"/>
              <a:gd name="T59" fmla="*/ 2147483647 h 740"/>
              <a:gd name="T60" fmla="*/ 2147483647 w 866"/>
              <a:gd name="T61" fmla="*/ 2147483647 h 740"/>
              <a:gd name="T62" fmla="*/ 2147483647 w 866"/>
              <a:gd name="T63" fmla="*/ 2147483647 h 740"/>
              <a:gd name="T64" fmla="*/ 2147483647 w 866"/>
              <a:gd name="T65" fmla="*/ 2147483647 h 740"/>
              <a:gd name="T66" fmla="*/ 2147483647 w 866"/>
              <a:gd name="T67" fmla="*/ 2147483647 h 740"/>
              <a:gd name="T68" fmla="*/ 2147483647 w 866"/>
              <a:gd name="T69" fmla="*/ 2147483647 h 740"/>
              <a:gd name="T70" fmla="*/ 2147483647 w 866"/>
              <a:gd name="T71" fmla="*/ 2147483647 h 740"/>
              <a:gd name="T72" fmla="*/ 2147483647 w 866"/>
              <a:gd name="T73" fmla="*/ 2147483647 h 740"/>
              <a:gd name="T74" fmla="*/ 2147483647 w 866"/>
              <a:gd name="T75" fmla="*/ 2147483647 h 740"/>
              <a:gd name="T76" fmla="*/ 2147483647 w 866"/>
              <a:gd name="T77" fmla="*/ 2147483647 h 740"/>
              <a:gd name="T78" fmla="*/ 2147483647 w 866"/>
              <a:gd name="T79" fmla="*/ 2147483647 h 740"/>
              <a:gd name="T80" fmla="*/ 2147483647 w 866"/>
              <a:gd name="T81" fmla="*/ 2147483647 h 740"/>
              <a:gd name="T82" fmla="*/ 2147483647 w 866"/>
              <a:gd name="T83" fmla="*/ 2147483647 h 740"/>
              <a:gd name="T84" fmla="*/ 2147483647 w 866"/>
              <a:gd name="T85" fmla="*/ 2147483647 h 740"/>
              <a:gd name="T86" fmla="*/ 2147483647 w 866"/>
              <a:gd name="T87" fmla="*/ 2147483647 h 740"/>
              <a:gd name="T88" fmla="*/ 2147483647 w 866"/>
              <a:gd name="T89" fmla="*/ 2147483647 h 740"/>
              <a:gd name="T90" fmla="*/ 2147483647 w 866"/>
              <a:gd name="T91" fmla="*/ 2147483647 h 740"/>
              <a:gd name="T92" fmla="*/ 2147483647 w 866"/>
              <a:gd name="T93" fmla="*/ 2147483647 h 740"/>
              <a:gd name="T94" fmla="*/ 2147483647 w 866"/>
              <a:gd name="T95" fmla="*/ 2147483647 h 740"/>
              <a:gd name="T96" fmla="*/ 2147483647 w 866"/>
              <a:gd name="T97" fmla="*/ 2147483647 h 740"/>
              <a:gd name="T98" fmla="*/ 2147483647 w 866"/>
              <a:gd name="T99" fmla="*/ 2147483647 h 740"/>
              <a:gd name="T100" fmla="*/ 2147483647 w 866"/>
              <a:gd name="T101" fmla="*/ 2147483647 h 740"/>
              <a:gd name="T102" fmla="*/ 2147483647 w 866"/>
              <a:gd name="T103" fmla="*/ 2147483647 h 740"/>
              <a:gd name="T104" fmla="*/ 2147483647 w 866"/>
              <a:gd name="T105" fmla="*/ 2147483647 h 74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66"/>
              <a:gd name="T160" fmla="*/ 0 h 740"/>
              <a:gd name="T161" fmla="*/ 866 w 866"/>
              <a:gd name="T162" fmla="*/ 740 h 74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66" h="740">
                <a:moveTo>
                  <a:pt x="219" y="283"/>
                </a:moveTo>
                <a:lnTo>
                  <a:pt x="223" y="278"/>
                </a:lnTo>
                <a:lnTo>
                  <a:pt x="227" y="273"/>
                </a:lnTo>
                <a:lnTo>
                  <a:pt x="231" y="270"/>
                </a:lnTo>
                <a:lnTo>
                  <a:pt x="234" y="267"/>
                </a:lnTo>
                <a:lnTo>
                  <a:pt x="238" y="266"/>
                </a:lnTo>
                <a:lnTo>
                  <a:pt x="242" y="264"/>
                </a:lnTo>
                <a:lnTo>
                  <a:pt x="245" y="264"/>
                </a:lnTo>
                <a:lnTo>
                  <a:pt x="250" y="264"/>
                </a:lnTo>
                <a:lnTo>
                  <a:pt x="256" y="265"/>
                </a:lnTo>
                <a:lnTo>
                  <a:pt x="264" y="268"/>
                </a:lnTo>
                <a:lnTo>
                  <a:pt x="272" y="272"/>
                </a:lnTo>
                <a:lnTo>
                  <a:pt x="279" y="277"/>
                </a:lnTo>
                <a:lnTo>
                  <a:pt x="645" y="6"/>
                </a:lnTo>
                <a:lnTo>
                  <a:pt x="649" y="3"/>
                </a:lnTo>
                <a:lnTo>
                  <a:pt x="654" y="1"/>
                </a:lnTo>
                <a:lnTo>
                  <a:pt x="658" y="0"/>
                </a:lnTo>
                <a:lnTo>
                  <a:pt x="663" y="0"/>
                </a:lnTo>
                <a:lnTo>
                  <a:pt x="671" y="2"/>
                </a:lnTo>
                <a:lnTo>
                  <a:pt x="679" y="6"/>
                </a:lnTo>
                <a:lnTo>
                  <a:pt x="689" y="11"/>
                </a:lnTo>
                <a:lnTo>
                  <a:pt x="699" y="17"/>
                </a:lnTo>
                <a:lnTo>
                  <a:pt x="704" y="19"/>
                </a:lnTo>
                <a:lnTo>
                  <a:pt x="711" y="21"/>
                </a:lnTo>
                <a:lnTo>
                  <a:pt x="717" y="23"/>
                </a:lnTo>
                <a:lnTo>
                  <a:pt x="724" y="25"/>
                </a:lnTo>
                <a:lnTo>
                  <a:pt x="726" y="30"/>
                </a:lnTo>
                <a:lnTo>
                  <a:pt x="730" y="35"/>
                </a:lnTo>
                <a:lnTo>
                  <a:pt x="736" y="42"/>
                </a:lnTo>
                <a:lnTo>
                  <a:pt x="744" y="47"/>
                </a:lnTo>
                <a:lnTo>
                  <a:pt x="752" y="53"/>
                </a:lnTo>
                <a:lnTo>
                  <a:pt x="760" y="57"/>
                </a:lnTo>
                <a:lnTo>
                  <a:pt x="769" y="60"/>
                </a:lnTo>
                <a:lnTo>
                  <a:pt x="778" y="61"/>
                </a:lnTo>
                <a:lnTo>
                  <a:pt x="784" y="60"/>
                </a:lnTo>
                <a:lnTo>
                  <a:pt x="791" y="59"/>
                </a:lnTo>
                <a:lnTo>
                  <a:pt x="798" y="57"/>
                </a:lnTo>
                <a:lnTo>
                  <a:pt x="804" y="54"/>
                </a:lnTo>
                <a:lnTo>
                  <a:pt x="816" y="48"/>
                </a:lnTo>
                <a:lnTo>
                  <a:pt x="831" y="43"/>
                </a:lnTo>
                <a:lnTo>
                  <a:pt x="824" y="122"/>
                </a:lnTo>
                <a:lnTo>
                  <a:pt x="836" y="140"/>
                </a:lnTo>
                <a:lnTo>
                  <a:pt x="846" y="154"/>
                </a:lnTo>
                <a:lnTo>
                  <a:pt x="854" y="166"/>
                </a:lnTo>
                <a:lnTo>
                  <a:pt x="859" y="177"/>
                </a:lnTo>
                <a:lnTo>
                  <a:pt x="862" y="188"/>
                </a:lnTo>
                <a:lnTo>
                  <a:pt x="865" y="197"/>
                </a:lnTo>
                <a:lnTo>
                  <a:pt x="866" y="205"/>
                </a:lnTo>
                <a:lnTo>
                  <a:pt x="865" y="211"/>
                </a:lnTo>
                <a:lnTo>
                  <a:pt x="857" y="234"/>
                </a:lnTo>
                <a:lnTo>
                  <a:pt x="850" y="259"/>
                </a:lnTo>
                <a:lnTo>
                  <a:pt x="850" y="301"/>
                </a:lnTo>
                <a:lnTo>
                  <a:pt x="850" y="334"/>
                </a:lnTo>
                <a:lnTo>
                  <a:pt x="850" y="350"/>
                </a:lnTo>
                <a:lnTo>
                  <a:pt x="849" y="364"/>
                </a:lnTo>
                <a:lnTo>
                  <a:pt x="848" y="376"/>
                </a:lnTo>
                <a:lnTo>
                  <a:pt x="846" y="388"/>
                </a:lnTo>
                <a:lnTo>
                  <a:pt x="843" y="399"/>
                </a:lnTo>
                <a:lnTo>
                  <a:pt x="839" y="411"/>
                </a:lnTo>
                <a:lnTo>
                  <a:pt x="834" y="421"/>
                </a:lnTo>
                <a:lnTo>
                  <a:pt x="828" y="432"/>
                </a:lnTo>
                <a:lnTo>
                  <a:pt x="821" y="443"/>
                </a:lnTo>
                <a:lnTo>
                  <a:pt x="813" y="454"/>
                </a:lnTo>
                <a:lnTo>
                  <a:pt x="802" y="467"/>
                </a:lnTo>
                <a:lnTo>
                  <a:pt x="791" y="480"/>
                </a:lnTo>
                <a:lnTo>
                  <a:pt x="786" y="486"/>
                </a:lnTo>
                <a:lnTo>
                  <a:pt x="781" y="493"/>
                </a:lnTo>
                <a:lnTo>
                  <a:pt x="777" y="499"/>
                </a:lnTo>
                <a:lnTo>
                  <a:pt x="773" y="506"/>
                </a:lnTo>
                <a:lnTo>
                  <a:pt x="768" y="522"/>
                </a:lnTo>
                <a:lnTo>
                  <a:pt x="764" y="537"/>
                </a:lnTo>
                <a:lnTo>
                  <a:pt x="758" y="567"/>
                </a:lnTo>
                <a:lnTo>
                  <a:pt x="755" y="593"/>
                </a:lnTo>
                <a:lnTo>
                  <a:pt x="731" y="585"/>
                </a:lnTo>
                <a:lnTo>
                  <a:pt x="698" y="591"/>
                </a:lnTo>
                <a:lnTo>
                  <a:pt x="711" y="629"/>
                </a:lnTo>
                <a:lnTo>
                  <a:pt x="719" y="636"/>
                </a:lnTo>
                <a:lnTo>
                  <a:pt x="704" y="641"/>
                </a:lnTo>
                <a:lnTo>
                  <a:pt x="692" y="645"/>
                </a:lnTo>
                <a:lnTo>
                  <a:pt x="680" y="646"/>
                </a:lnTo>
                <a:lnTo>
                  <a:pt x="670" y="646"/>
                </a:lnTo>
                <a:lnTo>
                  <a:pt x="661" y="644"/>
                </a:lnTo>
                <a:lnTo>
                  <a:pt x="653" y="641"/>
                </a:lnTo>
                <a:lnTo>
                  <a:pt x="644" y="638"/>
                </a:lnTo>
                <a:lnTo>
                  <a:pt x="636" y="634"/>
                </a:lnTo>
                <a:lnTo>
                  <a:pt x="629" y="631"/>
                </a:lnTo>
                <a:lnTo>
                  <a:pt x="620" y="628"/>
                </a:lnTo>
                <a:lnTo>
                  <a:pt x="611" y="625"/>
                </a:lnTo>
                <a:lnTo>
                  <a:pt x="601" y="624"/>
                </a:lnTo>
                <a:lnTo>
                  <a:pt x="591" y="625"/>
                </a:lnTo>
                <a:lnTo>
                  <a:pt x="579" y="628"/>
                </a:lnTo>
                <a:lnTo>
                  <a:pt x="566" y="633"/>
                </a:lnTo>
                <a:lnTo>
                  <a:pt x="552" y="641"/>
                </a:lnTo>
                <a:lnTo>
                  <a:pt x="543" y="646"/>
                </a:lnTo>
                <a:lnTo>
                  <a:pt x="536" y="652"/>
                </a:lnTo>
                <a:lnTo>
                  <a:pt x="530" y="659"/>
                </a:lnTo>
                <a:lnTo>
                  <a:pt x="525" y="666"/>
                </a:lnTo>
                <a:lnTo>
                  <a:pt x="520" y="673"/>
                </a:lnTo>
                <a:lnTo>
                  <a:pt x="514" y="678"/>
                </a:lnTo>
                <a:lnTo>
                  <a:pt x="511" y="680"/>
                </a:lnTo>
                <a:lnTo>
                  <a:pt x="508" y="683"/>
                </a:lnTo>
                <a:lnTo>
                  <a:pt x="503" y="684"/>
                </a:lnTo>
                <a:lnTo>
                  <a:pt x="499" y="684"/>
                </a:lnTo>
                <a:lnTo>
                  <a:pt x="491" y="684"/>
                </a:lnTo>
                <a:lnTo>
                  <a:pt x="486" y="682"/>
                </a:lnTo>
                <a:lnTo>
                  <a:pt x="481" y="679"/>
                </a:lnTo>
                <a:lnTo>
                  <a:pt x="477" y="676"/>
                </a:lnTo>
                <a:lnTo>
                  <a:pt x="470" y="668"/>
                </a:lnTo>
                <a:lnTo>
                  <a:pt x="465" y="659"/>
                </a:lnTo>
                <a:lnTo>
                  <a:pt x="458" y="650"/>
                </a:lnTo>
                <a:lnTo>
                  <a:pt x="451" y="642"/>
                </a:lnTo>
                <a:lnTo>
                  <a:pt x="446" y="639"/>
                </a:lnTo>
                <a:lnTo>
                  <a:pt x="441" y="637"/>
                </a:lnTo>
                <a:lnTo>
                  <a:pt x="433" y="635"/>
                </a:lnTo>
                <a:lnTo>
                  <a:pt x="425" y="635"/>
                </a:lnTo>
                <a:lnTo>
                  <a:pt x="421" y="635"/>
                </a:lnTo>
                <a:lnTo>
                  <a:pt x="417" y="638"/>
                </a:lnTo>
                <a:lnTo>
                  <a:pt x="412" y="640"/>
                </a:lnTo>
                <a:lnTo>
                  <a:pt x="409" y="644"/>
                </a:lnTo>
                <a:lnTo>
                  <a:pt x="405" y="647"/>
                </a:lnTo>
                <a:lnTo>
                  <a:pt x="401" y="650"/>
                </a:lnTo>
                <a:lnTo>
                  <a:pt x="397" y="652"/>
                </a:lnTo>
                <a:lnTo>
                  <a:pt x="392" y="653"/>
                </a:lnTo>
                <a:lnTo>
                  <a:pt x="384" y="652"/>
                </a:lnTo>
                <a:lnTo>
                  <a:pt x="376" y="651"/>
                </a:lnTo>
                <a:lnTo>
                  <a:pt x="369" y="648"/>
                </a:lnTo>
                <a:lnTo>
                  <a:pt x="363" y="645"/>
                </a:lnTo>
                <a:lnTo>
                  <a:pt x="350" y="638"/>
                </a:lnTo>
                <a:lnTo>
                  <a:pt x="339" y="629"/>
                </a:lnTo>
                <a:lnTo>
                  <a:pt x="327" y="619"/>
                </a:lnTo>
                <a:lnTo>
                  <a:pt x="312" y="611"/>
                </a:lnTo>
                <a:lnTo>
                  <a:pt x="306" y="608"/>
                </a:lnTo>
                <a:lnTo>
                  <a:pt x="297" y="606"/>
                </a:lnTo>
                <a:lnTo>
                  <a:pt x="289" y="604"/>
                </a:lnTo>
                <a:lnTo>
                  <a:pt x="279" y="603"/>
                </a:lnTo>
                <a:lnTo>
                  <a:pt x="271" y="604"/>
                </a:lnTo>
                <a:lnTo>
                  <a:pt x="262" y="606"/>
                </a:lnTo>
                <a:lnTo>
                  <a:pt x="253" y="610"/>
                </a:lnTo>
                <a:lnTo>
                  <a:pt x="245" y="615"/>
                </a:lnTo>
                <a:lnTo>
                  <a:pt x="237" y="620"/>
                </a:lnTo>
                <a:lnTo>
                  <a:pt x="229" y="628"/>
                </a:lnTo>
                <a:lnTo>
                  <a:pt x="222" y="636"/>
                </a:lnTo>
                <a:lnTo>
                  <a:pt x="216" y="644"/>
                </a:lnTo>
                <a:lnTo>
                  <a:pt x="209" y="653"/>
                </a:lnTo>
                <a:lnTo>
                  <a:pt x="204" y="662"/>
                </a:lnTo>
                <a:lnTo>
                  <a:pt x="198" y="671"/>
                </a:lnTo>
                <a:lnTo>
                  <a:pt x="194" y="682"/>
                </a:lnTo>
                <a:lnTo>
                  <a:pt x="190" y="692"/>
                </a:lnTo>
                <a:lnTo>
                  <a:pt x="188" y="702"/>
                </a:lnTo>
                <a:lnTo>
                  <a:pt x="187" y="711"/>
                </a:lnTo>
                <a:lnTo>
                  <a:pt x="186" y="720"/>
                </a:lnTo>
                <a:lnTo>
                  <a:pt x="178" y="719"/>
                </a:lnTo>
                <a:lnTo>
                  <a:pt x="172" y="717"/>
                </a:lnTo>
                <a:lnTo>
                  <a:pt x="164" y="712"/>
                </a:lnTo>
                <a:lnTo>
                  <a:pt x="156" y="708"/>
                </a:lnTo>
                <a:lnTo>
                  <a:pt x="149" y="702"/>
                </a:lnTo>
                <a:lnTo>
                  <a:pt x="141" y="697"/>
                </a:lnTo>
                <a:lnTo>
                  <a:pt x="134" y="693"/>
                </a:lnTo>
                <a:lnTo>
                  <a:pt x="127" y="690"/>
                </a:lnTo>
                <a:lnTo>
                  <a:pt x="100" y="740"/>
                </a:lnTo>
                <a:lnTo>
                  <a:pt x="73" y="740"/>
                </a:lnTo>
                <a:lnTo>
                  <a:pt x="70" y="725"/>
                </a:lnTo>
                <a:lnTo>
                  <a:pt x="67" y="712"/>
                </a:lnTo>
                <a:lnTo>
                  <a:pt x="66" y="699"/>
                </a:lnTo>
                <a:lnTo>
                  <a:pt x="66" y="686"/>
                </a:lnTo>
                <a:lnTo>
                  <a:pt x="66" y="672"/>
                </a:lnTo>
                <a:lnTo>
                  <a:pt x="66" y="658"/>
                </a:lnTo>
                <a:lnTo>
                  <a:pt x="64" y="644"/>
                </a:lnTo>
                <a:lnTo>
                  <a:pt x="60" y="629"/>
                </a:lnTo>
                <a:lnTo>
                  <a:pt x="58" y="622"/>
                </a:lnTo>
                <a:lnTo>
                  <a:pt x="53" y="618"/>
                </a:lnTo>
                <a:lnTo>
                  <a:pt x="50" y="613"/>
                </a:lnTo>
                <a:lnTo>
                  <a:pt x="46" y="609"/>
                </a:lnTo>
                <a:lnTo>
                  <a:pt x="36" y="601"/>
                </a:lnTo>
                <a:lnTo>
                  <a:pt x="25" y="592"/>
                </a:lnTo>
                <a:lnTo>
                  <a:pt x="20" y="587"/>
                </a:lnTo>
                <a:lnTo>
                  <a:pt x="16" y="581"/>
                </a:lnTo>
                <a:lnTo>
                  <a:pt x="11" y="575"/>
                </a:lnTo>
                <a:lnTo>
                  <a:pt x="8" y="566"/>
                </a:lnTo>
                <a:lnTo>
                  <a:pt x="5" y="558"/>
                </a:lnTo>
                <a:lnTo>
                  <a:pt x="3" y="548"/>
                </a:lnTo>
                <a:lnTo>
                  <a:pt x="0" y="537"/>
                </a:lnTo>
                <a:lnTo>
                  <a:pt x="0" y="524"/>
                </a:lnTo>
                <a:lnTo>
                  <a:pt x="53" y="530"/>
                </a:lnTo>
                <a:lnTo>
                  <a:pt x="59" y="526"/>
                </a:lnTo>
                <a:lnTo>
                  <a:pt x="64" y="522"/>
                </a:lnTo>
                <a:lnTo>
                  <a:pt x="71" y="520"/>
                </a:lnTo>
                <a:lnTo>
                  <a:pt x="76" y="518"/>
                </a:lnTo>
                <a:lnTo>
                  <a:pt x="91" y="514"/>
                </a:lnTo>
                <a:lnTo>
                  <a:pt x="106" y="512"/>
                </a:lnTo>
                <a:lnTo>
                  <a:pt x="121" y="511"/>
                </a:lnTo>
                <a:lnTo>
                  <a:pt x="139" y="510"/>
                </a:lnTo>
                <a:lnTo>
                  <a:pt x="155" y="508"/>
                </a:lnTo>
                <a:lnTo>
                  <a:pt x="173" y="505"/>
                </a:lnTo>
                <a:lnTo>
                  <a:pt x="177" y="503"/>
                </a:lnTo>
                <a:lnTo>
                  <a:pt x="182" y="500"/>
                </a:lnTo>
                <a:lnTo>
                  <a:pt x="185" y="497"/>
                </a:lnTo>
                <a:lnTo>
                  <a:pt x="189" y="494"/>
                </a:lnTo>
                <a:lnTo>
                  <a:pt x="196" y="485"/>
                </a:lnTo>
                <a:lnTo>
                  <a:pt x="201" y="475"/>
                </a:lnTo>
                <a:lnTo>
                  <a:pt x="207" y="464"/>
                </a:lnTo>
                <a:lnTo>
                  <a:pt x="211" y="451"/>
                </a:lnTo>
                <a:lnTo>
                  <a:pt x="216" y="438"/>
                </a:lnTo>
                <a:lnTo>
                  <a:pt x="219" y="424"/>
                </a:lnTo>
                <a:lnTo>
                  <a:pt x="221" y="410"/>
                </a:lnTo>
                <a:lnTo>
                  <a:pt x="223" y="395"/>
                </a:lnTo>
                <a:lnTo>
                  <a:pt x="224" y="381"/>
                </a:lnTo>
                <a:lnTo>
                  <a:pt x="224" y="367"/>
                </a:lnTo>
                <a:lnTo>
                  <a:pt x="224" y="354"/>
                </a:lnTo>
                <a:lnTo>
                  <a:pt x="223" y="341"/>
                </a:lnTo>
                <a:lnTo>
                  <a:pt x="221" y="330"/>
                </a:lnTo>
                <a:lnTo>
                  <a:pt x="219" y="320"/>
                </a:lnTo>
                <a:lnTo>
                  <a:pt x="219" y="283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05" name="Freeform 543"/>
          <p:cNvSpPr>
            <a:spLocks/>
          </p:cNvSpPr>
          <p:nvPr>
            <p:custDataLst>
              <p:tags r:id="rId376"/>
            </p:custDataLst>
          </p:nvPr>
        </p:nvSpPr>
        <p:spPr bwMode="auto">
          <a:xfrm>
            <a:off x="3692525" y="2533650"/>
            <a:ext cx="300038" cy="260350"/>
          </a:xfrm>
          <a:custGeom>
            <a:avLst/>
            <a:gdLst>
              <a:gd name="T0" fmla="*/ 2147483647 w 697"/>
              <a:gd name="T1" fmla="*/ 2147483647 h 500"/>
              <a:gd name="T2" fmla="*/ 2147483647 w 697"/>
              <a:gd name="T3" fmla="*/ 2147483647 h 500"/>
              <a:gd name="T4" fmla="*/ 2147483647 w 697"/>
              <a:gd name="T5" fmla="*/ 2147483647 h 500"/>
              <a:gd name="T6" fmla="*/ 2147483647 w 697"/>
              <a:gd name="T7" fmla="*/ 2147483647 h 500"/>
              <a:gd name="T8" fmla="*/ 2147483647 w 697"/>
              <a:gd name="T9" fmla="*/ 2147483647 h 500"/>
              <a:gd name="T10" fmla="*/ 2147483647 w 697"/>
              <a:gd name="T11" fmla="*/ 2147483647 h 500"/>
              <a:gd name="T12" fmla="*/ 2147483647 w 697"/>
              <a:gd name="T13" fmla="*/ 2147483647 h 500"/>
              <a:gd name="T14" fmla="*/ 2147483647 w 697"/>
              <a:gd name="T15" fmla="*/ 2147483647 h 500"/>
              <a:gd name="T16" fmla="*/ 2147483647 w 697"/>
              <a:gd name="T17" fmla="*/ 2147483647 h 500"/>
              <a:gd name="T18" fmla="*/ 2147483647 w 697"/>
              <a:gd name="T19" fmla="*/ 2147483647 h 500"/>
              <a:gd name="T20" fmla="*/ 2147483647 w 697"/>
              <a:gd name="T21" fmla="*/ 2147483647 h 500"/>
              <a:gd name="T22" fmla="*/ 2147483647 w 697"/>
              <a:gd name="T23" fmla="*/ 2147483647 h 500"/>
              <a:gd name="T24" fmla="*/ 2147483647 w 697"/>
              <a:gd name="T25" fmla="*/ 2147483647 h 500"/>
              <a:gd name="T26" fmla="*/ 2147483647 w 697"/>
              <a:gd name="T27" fmla="*/ 2147483647 h 500"/>
              <a:gd name="T28" fmla="*/ 2147483647 w 697"/>
              <a:gd name="T29" fmla="*/ 2147483647 h 500"/>
              <a:gd name="T30" fmla="*/ 2147483647 w 697"/>
              <a:gd name="T31" fmla="*/ 2147483647 h 500"/>
              <a:gd name="T32" fmla="*/ 2147483647 w 697"/>
              <a:gd name="T33" fmla="*/ 2147483647 h 500"/>
              <a:gd name="T34" fmla="*/ 2147483647 w 697"/>
              <a:gd name="T35" fmla="*/ 2147483647 h 500"/>
              <a:gd name="T36" fmla="*/ 2147483647 w 697"/>
              <a:gd name="T37" fmla="*/ 2147483647 h 500"/>
              <a:gd name="T38" fmla="*/ 2147483647 w 697"/>
              <a:gd name="T39" fmla="*/ 2147483647 h 500"/>
              <a:gd name="T40" fmla="*/ 2147483647 w 697"/>
              <a:gd name="T41" fmla="*/ 2147483647 h 500"/>
              <a:gd name="T42" fmla="*/ 2147483647 w 697"/>
              <a:gd name="T43" fmla="*/ 2147483647 h 500"/>
              <a:gd name="T44" fmla="*/ 2147483647 w 697"/>
              <a:gd name="T45" fmla="*/ 2147483647 h 500"/>
              <a:gd name="T46" fmla="*/ 2147483647 w 697"/>
              <a:gd name="T47" fmla="*/ 2147483647 h 500"/>
              <a:gd name="T48" fmla="*/ 2147483647 w 697"/>
              <a:gd name="T49" fmla="*/ 2147483647 h 500"/>
              <a:gd name="T50" fmla="*/ 2147483647 w 697"/>
              <a:gd name="T51" fmla="*/ 2147483647 h 500"/>
              <a:gd name="T52" fmla="*/ 2147483647 w 697"/>
              <a:gd name="T53" fmla="*/ 2147483647 h 500"/>
              <a:gd name="T54" fmla="*/ 2147483647 w 697"/>
              <a:gd name="T55" fmla="*/ 2147483647 h 500"/>
              <a:gd name="T56" fmla="*/ 2147483647 w 697"/>
              <a:gd name="T57" fmla="*/ 2147483647 h 500"/>
              <a:gd name="T58" fmla="*/ 2147483647 w 697"/>
              <a:gd name="T59" fmla="*/ 2147483647 h 500"/>
              <a:gd name="T60" fmla="*/ 2147483647 w 697"/>
              <a:gd name="T61" fmla="*/ 2147483647 h 500"/>
              <a:gd name="T62" fmla="*/ 2147483647 w 697"/>
              <a:gd name="T63" fmla="*/ 2147483647 h 500"/>
              <a:gd name="T64" fmla="*/ 2147483647 w 697"/>
              <a:gd name="T65" fmla="*/ 2147483647 h 500"/>
              <a:gd name="T66" fmla="*/ 2147483647 w 697"/>
              <a:gd name="T67" fmla="*/ 2147483647 h 500"/>
              <a:gd name="T68" fmla="*/ 2147483647 w 697"/>
              <a:gd name="T69" fmla="*/ 2147483647 h 500"/>
              <a:gd name="T70" fmla="*/ 2147483647 w 697"/>
              <a:gd name="T71" fmla="*/ 2147483647 h 500"/>
              <a:gd name="T72" fmla="*/ 2147483647 w 697"/>
              <a:gd name="T73" fmla="*/ 2147483647 h 500"/>
              <a:gd name="T74" fmla="*/ 2147483647 w 697"/>
              <a:gd name="T75" fmla="*/ 2147483647 h 500"/>
              <a:gd name="T76" fmla="*/ 2147483647 w 697"/>
              <a:gd name="T77" fmla="*/ 2147483647 h 500"/>
              <a:gd name="T78" fmla="*/ 2147483647 w 697"/>
              <a:gd name="T79" fmla="*/ 2147483647 h 500"/>
              <a:gd name="T80" fmla="*/ 2147483647 w 697"/>
              <a:gd name="T81" fmla="*/ 2147483647 h 500"/>
              <a:gd name="T82" fmla="*/ 2147483647 w 697"/>
              <a:gd name="T83" fmla="*/ 2147483647 h 500"/>
              <a:gd name="T84" fmla="*/ 2147483647 w 697"/>
              <a:gd name="T85" fmla="*/ 2147483647 h 500"/>
              <a:gd name="T86" fmla="*/ 2147483647 w 697"/>
              <a:gd name="T87" fmla="*/ 2147483647 h 500"/>
              <a:gd name="T88" fmla="*/ 2147483647 w 697"/>
              <a:gd name="T89" fmla="*/ 2147483647 h 500"/>
              <a:gd name="T90" fmla="*/ 2147483647 w 697"/>
              <a:gd name="T91" fmla="*/ 2147483647 h 500"/>
              <a:gd name="T92" fmla="*/ 2147483647 w 697"/>
              <a:gd name="T93" fmla="*/ 2147483647 h 500"/>
              <a:gd name="T94" fmla="*/ 2147483647 w 697"/>
              <a:gd name="T95" fmla="*/ 2147483647 h 500"/>
              <a:gd name="T96" fmla="*/ 2147483647 w 697"/>
              <a:gd name="T97" fmla="*/ 2147483647 h 500"/>
              <a:gd name="T98" fmla="*/ 2147483647 w 697"/>
              <a:gd name="T99" fmla="*/ 2147483647 h 500"/>
              <a:gd name="T100" fmla="*/ 2147483647 w 697"/>
              <a:gd name="T101" fmla="*/ 2147483647 h 500"/>
              <a:gd name="T102" fmla="*/ 2147483647 w 697"/>
              <a:gd name="T103" fmla="*/ 2147483647 h 50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697"/>
              <a:gd name="T157" fmla="*/ 0 h 500"/>
              <a:gd name="T158" fmla="*/ 697 w 697"/>
              <a:gd name="T159" fmla="*/ 500 h 500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697" h="500">
                <a:moveTo>
                  <a:pt x="631" y="50"/>
                </a:moveTo>
                <a:lnTo>
                  <a:pt x="635" y="51"/>
                </a:lnTo>
                <a:lnTo>
                  <a:pt x="648" y="53"/>
                </a:lnTo>
                <a:lnTo>
                  <a:pt x="659" y="55"/>
                </a:lnTo>
                <a:lnTo>
                  <a:pt x="664" y="56"/>
                </a:lnTo>
                <a:lnTo>
                  <a:pt x="657" y="161"/>
                </a:lnTo>
                <a:lnTo>
                  <a:pt x="657" y="163"/>
                </a:lnTo>
                <a:lnTo>
                  <a:pt x="659" y="165"/>
                </a:lnTo>
                <a:lnTo>
                  <a:pt x="661" y="167"/>
                </a:lnTo>
                <a:lnTo>
                  <a:pt x="664" y="169"/>
                </a:lnTo>
                <a:lnTo>
                  <a:pt x="669" y="173"/>
                </a:lnTo>
                <a:lnTo>
                  <a:pt x="677" y="177"/>
                </a:lnTo>
                <a:lnTo>
                  <a:pt x="685" y="181"/>
                </a:lnTo>
                <a:lnTo>
                  <a:pt x="691" y="185"/>
                </a:lnTo>
                <a:lnTo>
                  <a:pt x="694" y="189"/>
                </a:lnTo>
                <a:lnTo>
                  <a:pt x="696" y="192"/>
                </a:lnTo>
                <a:lnTo>
                  <a:pt x="697" y="195"/>
                </a:lnTo>
                <a:lnTo>
                  <a:pt x="697" y="198"/>
                </a:lnTo>
                <a:lnTo>
                  <a:pt x="697" y="203"/>
                </a:lnTo>
                <a:lnTo>
                  <a:pt x="696" y="208"/>
                </a:lnTo>
                <a:lnTo>
                  <a:pt x="694" y="211"/>
                </a:lnTo>
                <a:lnTo>
                  <a:pt x="691" y="214"/>
                </a:lnTo>
                <a:lnTo>
                  <a:pt x="688" y="216"/>
                </a:lnTo>
                <a:lnTo>
                  <a:pt x="685" y="217"/>
                </a:lnTo>
                <a:lnTo>
                  <a:pt x="680" y="218"/>
                </a:lnTo>
                <a:lnTo>
                  <a:pt x="676" y="219"/>
                </a:lnTo>
                <a:lnTo>
                  <a:pt x="655" y="218"/>
                </a:lnTo>
                <a:lnTo>
                  <a:pt x="631" y="216"/>
                </a:lnTo>
                <a:lnTo>
                  <a:pt x="619" y="221"/>
                </a:lnTo>
                <a:lnTo>
                  <a:pt x="605" y="228"/>
                </a:lnTo>
                <a:lnTo>
                  <a:pt x="589" y="235"/>
                </a:lnTo>
                <a:lnTo>
                  <a:pt x="574" y="245"/>
                </a:lnTo>
                <a:lnTo>
                  <a:pt x="567" y="250"/>
                </a:lnTo>
                <a:lnTo>
                  <a:pt x="560" y="256"/>
                </a:lnTo>
                <a:lnTo>
                  <a:pt x="554" y="261"/>
                </a:lnTo>
                <a:lnTo>
                  <a:pt x="549" y="267"/>
                </a:lnTo>
                <a:lnTo>
                  <a:pt x="544" y="274"/>
                </a:lnTo>
                <a:lnTo>
                  <a:pt x="541" y="281"/>
                </a:lnTo>
                <a:lnTo>
                  <a:pt x="539" y="288"/>
                </a:lnTo>
                <a:lnTo>
                  <a:pt x="538" y="296"/>
                </a:lnTo>
                <a:lnTo>
                  <a:pt x="529" y="299"/>
                </a:lnTo>
                <a:lnTo>
                  <a:pt x="521" y="302"/>
                </a:lnTo>
                <a:lnTo>
                  <a:pt x="514" y="306"/>
                </a:lnTo>
                <a:lnTo>
                  <a:pt x="506" y="312"/>
                </a:lnTo>
                <a:lnTo>
                  <a:pt x="491" y="324"/>
                </a:lnTo>
                <a:lnTo>
                  <a:pt x="475" y="339"/>
                </a:lnTo>
                <a:lnTo>
                  <a:pt x="465" y="346"/>
                </a:lnTo>
                <a:lnTo>
                  <a:pt x="455" y="352"/>
                </a:lnTo>
                <a:lnTo>
                  <a:pt x="445" y="360"/>
                </a:lnTo>
                <a:lnTo>
                  <a:pt x="433" y="365"/>
                </a:lnTo>
                <a:lnTo>
                  <a:pt x="420" y="370"/>
                </a:lnTo>
                <a:lnTo>
                  <a:pt x="406" y="373"/>
                </a:lnTo>
                <a:lnTo>
                  <a:pt x="389" y="376"/>
                </a:lnTo>
                <a:lnTo>
                  <a:pt x="372" y="377"/>
                </a:lnTo>
                <a:lnTo>
                  <a:pt x="361" y="377"/>
                </a:lnTo>
                <a:lnTo>
                  <a:pt x="352" y="378"/>
                </a:lnTo>
                <a:lnTo>
                  <a:pt x="344" y="380"/>
                </a:lnTo>
                <a:lnTo>
                  <a:pt x="337" y="382"/>
                </a:lnTo>
                <a:lnTo>
                  <a:pt x="326" y="389"/>
                </a:lnTo>
                <a:lnTo>
                  <a:pt x="316" y="396"/>
                </a:lnTo>
                <a:lnTo>
                  <a:pt x="306" y="404"/>
                </a:lnTo>
                <a:lnTo>
                  <a:pt x="296" y="413"/>
                </a:lnTo>
                <a:lnTo>
                  <a:pt x="290" y="417"/>
                </a:lnTo>
                <a:lnTo>
                  <a:pt x="283" y="420"/>
                </a:lnTo>
                <a:lnTo>
                  <a:pt x="274" y="423"/>
                </a:lnTo>
                <a:lnTo>
                  <a:pt x="265" y="426"/>
                </a:lnTo>
                <a:lnTo>
                  <a:pt x="272" y="494"/>
                </a:lnTo>
                <a:lnTo>
                  <a:pt x="0" y="500"/>
                </a:lnTo>
                <a:lnTo>
                  <a:pt x="5" y="496"/>
                </a:lnTo>
                <a:lnTo>
                  <a:pt x="13" y="492"/>
                </a:lnTo>
                <a:lnTo>
                  <a:pt x="22" y="490"/>
                </a:lnTo>
                <a:lnTo>
                  <a:pt x="32" y="487"/>
                </a:lnTo>
                <a:lnTo>
                  <a:pt x="55" y="483"/>
                </a:lnTo>
                <a:lnTo>
                  <a:pt x="80" y="475"/>
                </a:lnTo>
                <a:lnTo>
                  <a:pt x="85" y="473"/>
                </a:lnTo>
                <a:lnTo>
                  <a:pt x="90" y="469"/>
                </a:lnTo>
                <a:lnTo>
                  <a:pt x="92" y="465"/>
                </a:lnTo>
                <a:lnTo>
                  <a:pt x="93" y="459"/>
                </a:lnTo>
                <a:lnTo>
                  <a:pt x="93" y="451"/>
                </a:lnTo>
                <a:lnTo>
                  <a:pt x="93" y="444"/>
                </a:lnTo>
                <a:lnTo>
                  <a:pt x="99" y="438"/>
                </a:lnTo>
                <a:lnTo>
                  <a:pt x="104" y="432"/>
                </a:lnTo>
                <a:lnTo>
                  <a:pt x="112" y="427"/>
                </a:lnTo>
                <a:lnTo>
                  <a:pt x="119" y="422"/>
                </a:lnTo>
                <a:lnTo>
                  <a:pt x="136" y="414"/>
                </a:lnTo>
                <a:lnTo>
                  <a:pt x="152" y="404"/>
                </a:lnTo>
                <a:lnTo>
                  <a:pt x="160" y="399"/>
                </a:lnTo>
                <a:lnTo>
                  <a:pt x="168" y="394"/>
                </a:lnTo>
                <a:lnTo>
                  <a:pt x="174" y="388"/>
                </a:lnTo>
                <a:lnTo>
                  <a:pt x="181" y="382"/>
                </a:lnTo>
                <a:lnTo>
                  <a:pt x="185" y="375"/>
                </a:lnTo>
                <a:lnTo>
                  <a:pt x="189" y="366"/>
                </a:lnTo>
                <a:lnTo>
                  <a:pt x="192" y="357"/>
                </a:lnTo>
                <a:lnTo>
                  <a:pt x="192" y="345"/>
                </a:lnTo>
                <a:lnTo>
                  <a:pt x="193" y="332"/>
                </a:lnTo>
                <a:lnTo>
                  <a:pt x="193" y="316"/>
                </a:lnTo>
                <a:lnTo>
                  <a:pt x="194" y="296"/>
                </a:lnTo>
                <a:lnTo>
                  <a:pt x="195" y="275"/>
                </a:lnTo>
                <a:lnTo>
                  <a:pt x="195" y="254"/>
                </a:lnTo>
                <a:lnTo>
                  <a:pt x="195" y="232"/>
                </a:lnTo>
                <a:lnTo>
                  <a:pt x="194" y="211"/>
                </a:lnTo>
                <a:lnTo>
                  <a:pt x="192" y="192"/>
                </a:lnTo>
                <a:lnTo>
                  <a:pt x="201" y="192"/>
                </a:lnTo>
                <a:lnTo>
                  <a:pt x="207" y="190"/>
                </a:lnTo>
                <a:lnTo>
                  <a:pt x="214" y="189"/>
                </a:lnTo>
                <a:lnTo>
                  <a:pt x="219" y="185"/>
                </a:lnTo>
                <a:lnTo>
                  <a:pt x="224" y="182"/>
                </a:lnTo>
                <a:lnTo>
                  <a:pt x="228" y="179"/>
                </a:lnTo>
                <a:lnTo>
                  <a:pt x="232" y="176"/>
                </a:lnTo>
                <a:lnTo>
                  <a:pt x="236" y="172"/>
                </a:lnTo>
                <a:lnTo>
                  <a:pt x="241" y="165"/>
                </a:lnTo>
                <a:lnTo>
                  <a:pt x="247" y="158"/>
                </a:lnTo>
                <a:lnTo>
                  <a:pt x="249" y="155"/>
                </a:lnTo>
                <a:lnTo>
                  <a:pt x="252" y="152"/>
                </a:lnTo>
                <a:lnTo>
                  <a:pt x="256" y="150"/>
                </a:lnTo>
                <a:lnTo>
                  <a:pt x="259" y="149"/>
                </a:lnTo>
                <a:lnTo>
                  <a:pt x="281" y="146"/>
                </a:lnTo>
                <a:lnTo>
                  <a:pt x="297" y="145"/>
                </a:lnTo>
                <a:lnTo>
                  <a:pt x="306" y="144"/>
                </a:lnTo>
                <a:lnTo>
                  <a:pt x="314" y="143"/>
                </a:lnTo>
                <a:lnTo>
                  <a:pt x="323" y="140"/>
                </a:lnTo>
                <a:lnTo>
                  <a:pt x="331" y="137"/>
                </a:lnTo>
                <a:lnTo>
                  <a:pt x="340" y="131"/>
                </a:lnTo>
                <a:lnTo>
                  <a:pt x="348" y="124"/>
                </a:lnTo>
                <a:lnTo>
                  <a:pt x="354" y="116"/>
                </a:lnTo>
                <a:lnTo>
                  <a:pt x="360" y="108"/>
                </a:lnTo>
                <a:lnTo>
                  <a:pt x="371" y="89"/>
                </a:lnTo>
                <a:lnTo>
                  <a:pt x="380" y="68"/>
                </a:lnTo>
                <a:lnTo>
                  <a:pt x="388" y="48"/>
                </a:lnTo>
                <a:lnTo>
                  <a:pt x="397" y="29"/>
                </a:lnTo>
                <a:lnTo>
                  <a:pt x="402" y="21"/>
                </a:lnTo>
                <a:lnTo>
                  <a:pt x="407" y="12"/>
                </a:lnTo>
                <a:lnTo>
                  <a:pt x="413" y="6"/>
                </a:lnTo>
                <a:lnTo>
                  <a:pt x="418" y="0"/>
                </a:lnTo>
                <a:lnTo>
                  <a:pt x="426" y="8"/>
                </a:lnTo>
                <a:lnTo>
                  <a:pt x="433" y="14"/>
                </a:lnTo>
                <a:lnTo>
                  <a:pt x="441" y="17"/>
                </a:lnTo>
                <a:lnTo>
                  <a:pt x="449" y="20"/>
                </a:lnTo>
                <a:lnTo>
                  <a:pt x="465" y="20"/>
                </a:lnTo>
                <a:lnTo>
                  <a:pt x="485" y="20"/>
                </a:lnTo>
                <a:lnTo>
                  <a:pt x="512" y="18"/>
                </a:lnTo>
                <a:lnTo>
                  <a:pt x="543" y="16"/>
                </a:lnTo>
                <a:lnTo>
                  <a:pt x="571" y="14"/>
                </a:lnTo>
                <a:lnTo>
                  <a:pt x="590" y="13"/>
                </a:lnTo>
                <a:lnTo>
                  <a:pt x="594" y="13"/>
                </a:lnTo>
                <a:lnTo>
                  <a:pt x="595" y="15"/>
                </a:lnTo>
                <a:lnTo>
                  <a:pt x="597" y="17"/>
                </a:lnTo>
                <a:lnTo>
                  <a:pt x="599" y="21"/>
                </a:lnTo>
                <a:lnTo>
                  <a:pt x="601" y="28"/>
                </a:lnTo>
                <a:lnTo>
                  <a:pt x="605" y="36"/>
                </a:lnTo>
                <a:lnTo>
                  <a:pt x="607" y="44"/>
                </a:lnTo>
                <a:lnTo>
                  <a:pt x="609" y="49"/>
                </a:lnTo>
                <a:lnTo>
                  <a:pt x="611" y="51"/>
                </a:lnTo>
                <a:lnTo>
                  <a:pt x="613" y="52"/>
                </a:lnTo>
                <a:lnTo>
                  <a:pt x="615" y="51"/>
                </a:lnTo>
                <a:lnTo>
                  <a:pt x="618" y="50"/>
                </a:lnTo>
                <a:lnTo>
                  <a:pt x="631" y="50"/>
                </a:lnTo>
              </a:path>
            </a:pathLst>
          </a:custGeom>
          <a:gradFill rotWithShape="1">
            <a:gsLst>
              <a:gs pos="0">
                <a:srgbClr val="000080"/>
              </a:gs>
              <a:gs pos="50000">
                <a:srgbClr val="FFFF99"/>
              </a:gs>
              <a:gs pos="100000">
                <a:srgbClr val="000080"/>
              </a:gs>
            </a:gsLst>
            <a:lin ang="5400000" scaled="1"/>
          </a:gradFill>
          <a:ln w="63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506" name="Freeform 544"/>
          <p:cNvSpPr>
            <a:spLocks/>
          </p:cNvSpPr>
          <p:nvPr>
            <p:custDataLst>
              <p:tags r:id="rId377"/>
            </p:custDataLst>
          </p:nvPr>
        </p:nvSpPr>
        <p:spPr bwMode="auto">
          <a:xfrm>
            <a:off x="4392613" y="1463675"/>
            <a:ext cx="236537" cy="92075"/>
          </a:xfrm>
          <a:custGeom>
            <a:avLst/>
            <a:gdLst>
              <a:gd name="T0" fmla="*/ 2147483647 w 546"/>
              <a:gd name="T1" fmla="*/ 2147483647 h 173"/>
              <a:gd name="T2" fmla="*/ 2147483647 w 546"/>
              <a:gd name="T3" fmla="*/ 2147483647 h 173"/>
              <a:gd name="T4" fmla="*/ 2147483647 w 546"/>
              <a:gd name="T5" fmla="*/ 2147483647 h 173"/>
              <a:gd name="T6" fmla="*/ 2147483647 w 546"/>
              <a:gd name="T7" fmla="*/ 2147483647 h 173"/>
              <a:gd name="T8" fmla="*/ 2147483647 w 546"/>
              <a:gd name="T9" fmla="*/ 2147483647 h 173"/>
              <a:gd name="T10" fmla="*/ 2147483647 w 546"/>
              <a:gd name="T11" fmla="*/ 2147483647 h 173"/>
              <a:gd name="T12" fmla="*/ 2147483647 w 546"/>
              <a:gd name="T13" fmla="*/ 2147483647 h 173"/>
              <a:gd name="T14" fmla="*/ 2147483647 w 546"/>
              <a:gd name="T15" fmla="*/ 2147483647 h 173"/>
              <a:gd name="T16" fmla="*/ 2147483647 w 546"/>
              <a:gd name="T17" fmla="*/ 2147483647 h 173"/>
              <a:gd name="T18" fmla="*/ 2147483647 w 546"/>
              <a:gd name="T19" fmla="*/ 2147483647 h 173"/>
              <a:gd name="T20" fmla="*/ 2147483647 w 546"/>
              <a:gd name="T21" fmla="*/ 2147483647 h 173"/>
              <a:gd name="T22" fmla="*/ 2147483647 w 546"/>
              <a:gd name="T23" fmla="*/ 2147483647 h 173"/>
              <a:gd name="T24" fmla="*/ 2147483647 w 546"/>
              <a:gd name="T25" fmla="*/ 2147483647 h 173"/>
              <a:gd name="T26" fmla="*/ 2147483647 w 546"/>
              <a:gd name="T27" fmla="*/ 2147483647 h 173"/>
              <a:gd name="T28" fmla="*/ 2147483647 w 546"/>
              <a:gd name="T29" fmla="*/ 0 h 173"/>
              <a:gd name="T30" fmla="*/ 2147483647 w 546"/>
              <a:gd name="T31" fmla="*/ 2147483647 h 173"/>
              <a:gd name="T32" fmla="*/ 2147483647 w 546"/>
              <a:gd name="T33" fmla="*/ 2147483647 h 173"/>
              <a:gd name="T34" fmla="*/ 2147483647 w 546"/>
              <a:gd name="T35" fmla="*/ 2147483647 h 173"/>
              <a:gd name="T36" fmla="*/ 2147483647 w 546"/>
              <a:gd name="T37" fmla="*/ 2147483647 h 173"/>
              <a:gd name="T38" fmla="*/ 2147483647 w 546"/>
              <a:gd name="T39" fmla="*/ 2147483647 h 173"/>
              <a:gd name="T40" fmla="*/ 2147483647 w 546"/>
              <a:gd name="T41" fmla="*/ 2147483647 h 173"/>
              <a:gd name="T42" fmla="*/ 2147483647 w 546"/>
              <a:gd name="T43" fmla="*/ 2147483647 h 173"/>
              <a:gd name="T44" fmla="*/ 2147483647 w 546"/>
              <a:gd name="T45" fmla="*/ 2147483647 h 173"/>
              <a:gd name="T46" fmla="*/ 2147483647 w 546"/>
              <a:gd name="T47" fmla="*/ 2147483647 h 173"/>
              <a:gd name="T48" fmla="*/ 2147483647 w 546"/>
              <a:gd name="T49" fmla="*/ 2147483647 h 173"/>
              <a:gd name="T50" fmla="*/ 2147483647 w 546"/>
              <a:gd name="T51" fmla="*/ 2147483647 h 173"/>
              <a:gd name="T52" fmla="*/ 2147483647 w 546"/>
              <a:gd name="T53" fmla="*/ 2147483647 h 173"/>
              <a:gd name="T54" fmla="*/ 2147483647 w 546"/>
              <a:gd name="T55" fmla="*/ 2147483647 h 173"/>
              <a:gd name="T56" fmla="*/ 2147483647 w 546"/>
              <a:gd name="T57" fmla="*/ 2147483647 h 173"/>
              <a:gd name="T58" fmla="*/ 2147483647 w 546"/>
              <a:gd name="T59" fmla="*/ 2147483647 h 173"/>
              <a:gd name="T60" fmla="*/ 2147483647 w 546"/>
              <a:gd name="T61" fmla="*/ 2147483647 h 173"/>
              <a:gd name="T62" fmla="*/ 2147483647 w 546"/>
              <a:gd name="T63" fmla="*/ 2147483647 h 173"/>
              <a:gd name="T64" fmla="*/ 2147483647 w 546"/>
              <a:gd name="T65" fmla="*/ 2147483647 h 173"/>
              <a:gd name="T66" fmla="*/ 2147483647 w 546"/>
              <a:gd name="T67" fmla="*/ 2147483647 h 173"/>
              <a:gd name="T68" fmla="*/ 2147483647 w 546"/>
              <a:gd name="T69" fmla="*/ 2147483647 h 173"/>
              <a:gd name="T70" fmla="*/ 2147483647 w 546"/>
              <a:gd name="T71" fmla="*/ 2147483647 h 173"/>
              <a:gd name="T72" fmla="*/ 2147483647 w 546"/>
              <a:gd name="T73" fmla="*/ 2147483647 h 173"/>
              <a:gd name="T74" fmla="*/ 2147483647 w 546"/>
              <a:gd name="T75" fmla="*/ 2147483647 h 173"/>
              <a:gd name="T76" fmla="*/ 2147483647 w 546"/>
              <a:gd name="T77" fmla="*/ 2147483647 h 173"/>
              <a:gd name="T78" fmla="*/ 2147483647 w 546"/>
              <a:gd name="T79" fmla="*/ 2147483647 h 173"/>
              <a:gd name="T80" fmla="*/ 2147483647 w 546"/>
              <a:gd name="T81" fmla="*/ 2147483647 h 173"/>
              <a:gd name="T82" fmla="*/ 2147483647 w 546"/>
              <a:gd name="T83" fmla="*/ 2147483647 h 173"/>
              <a:gd name="T84" fmla="*/ 2147483647 w 546"/>
              <a:gd name="T85" fmla="*/ 2147483647 h 173"/>
              <a:gd name="T86" fmla="*/ 2147483647 w 546"/>
              <a:gd name="T87" fmla="*/ 2147483647 h 173"/>
              <a:gd name="T88" fmla="*/ 2147483647 w 546"/>
              <a:gd name="T89" fmla="*/ 2147483647 h 173"/>
              <a:gd name="T90" fmla="*/ 2147483647 w 546"/>
              <a:gd name="T91" fmla="*/ 2147483647 h 173"/>
              <a:gd name="T92" fmla="*/ 2147483647 w 546"/>
              <a:gd name="T93" fmla="*/ 2147483647 h 173"/>
              <a:gd name="T94" fmla="*/ 2147483647 w 546"/>
              <a:gd name="T95" fmla="*/ 2147483647 h 173"/>
              <a:gd name="T96" fmla="*/ 2147483647 w 546"/>
              <a:gd name="T97" fmla="*/ 2147483647 h 173"/>
              <a:gd name="T98" fmla="*/ 2147483647 w 546"/>
              <a:gd name="T99" fmla="*/ 2147483647 h 173"/>
              <a:gd name="T100" fmla="*/ 2147483647 w 546"/>
              <a:gd name="T101" fmla="*/ 2147483647 h 17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546"/>
              <a:gd name="T154" fmla="*/ 0 h 173"/>
              <a:gd name="T155" fmla="*/ 546 w 546"/>
              <a:gd name="T156" fmla="*/ 173 h 173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546" h="173">
                <a:moveTo>
                  <a:pt x="47" y="12"/>
                </a:moveTo>
                <a:lnTo>
                  <a:pt x="61" y="15"/>
                </a:lnTo>
                <a:lnTo>
                  <a:pt x="74" y="19"/>
                </a:lnTo>
                <a:lnTo>
                  <a:pt x="61" y="38"/>
                </a:lnTo>
                <a:lnTo>
                  <a:pt x="87" y="38"/>
                </a:lnTo>
                <a:lnTo>
                  <a:pt x="94" y="34"/>
                </a:lnTo>
                <a:lnTo>
                  <a:pt x="102" y="31"/>
                </a:lnTo>
                <a:lnTo>
                  <a:pt x="107" y="29"/>
                </a:lnTo>
                <a:lnTo>
                  <a:pt x="110" y="27"/>
                </a:lnTo>
                <a:lnTo>
                  <a:pt x="112" y="23"/>
                </a:lnTo>
                <a:lnTo>
                  <a:pt x="113" y="19"/>
                </a:lnTo>
                <a:lnTo>
                  <a:pt x="132" y="27"/>
                </a:lnTo>
                <a:lnTo>
                  <a:pt x="142" y="32"/>
                </a:lnTo>
                <a:lnTo>
                  <a:pt x="150" y="36"/>
                </a:lnTo>
                <a:lnTo>
                  <a:pt x="161" y="44"/>
                </a:lnTo>
                <a:lnTo>
                  <a:pt x="161" y="19"/>
                </a:lnTo>
                <a:lnTo>
                  <a:pt x="188" y="19"/>
                </a:lnTo>
                <a:lnTo>
                  <a:pt x="209" y="19"/>
                </a:lnTo>
                <a:lnTo>
                  <a:pt x="224" y="19"/>
                </a:lnTo>
                <a:lnTo>
                  <a:pt x="233" y="19"/>
                </a:lnTo>
                <a:lnTo>
                  <a:pt x="243" y="19"/>
                </a:lnTo>
                <a:lnTo>
                  <a:pt x="253" y="19"/>
                </a:lnTo>
                <a:lnTo>
                  <a:pt x="256" y="17"/>
                </a:lnTo>
                <a:lnTo>
                  <a:pt x="260" y="16"/>
                </a:lnTo>
                <a:lnTo>
                  <a:pt x="264" y="14"/>
                </a:lnTo>
                <a:lnTo>
                  <a:pt x="266" y="12"/>
                </a:lnTo>
                <a:lnTo>
                  <a:pt x="269" y="14"/>
                </a:lnTo>
                <a:lnTo>
                  <a:pt x="273" y="14"/>
                </a:lnTo>
                <a:lnTo>
                  <a:pt x="276" y="13"/>
                </a:lnTo>
                <a:lnTo>
                  <a:pt x="279" y="11"/>
                </a:lnTo>
                <a:lnTo>
                  <a:pt x="281" y="8"/>
                </a:lnTo>
                <a:lnTo>
                  <a:pt x="285" y="6"/>
                </a:lnTo>
                <a:lnTo>
                  <a:pt x="286" y="3"/>
                </a:lnTo>
                <a:lnTo>
                  <a:pt x="287" y="0"/>
                </a:lnTo>
                <a:lnTo>
                  <a:pt x="320" y="0"/>
                </a:lnTo>
                <a:lnTo>
                  <a:pt x="321" y="5"/>
                </a:lnTo>
                <a:lnTo>
                  <a:pt x="324" y="9"/>
                </a:lnTo>
                <a:lnTo>
                  <a:pt x="329" y="11"/>
                </a:lnTo>
                <a:lnTo>
                  <a:pt x="333" y="12"/>
                </a:lnTo>
                <a:lnTo>
                  <a:pt x="338" y="11"/>
                </a:lnTo>
                <a:lnTo>
                  <a:pt x="345" y="9"/>
                </a:lnTo>
                <a:lnTo>
                  <a:pt x="348" y="7"/>
                </a:lnTo>
                <a:lnTo>
                  <a:pt x="351" y="5"/>
                </a:lnTo>
                <a:lnTo>
                  <a:pt x="353" y="3"/>
                </a:lnTo>
                <a:lnTo>
                  <a:pt x="353" y="0"/>
                </a:lnTo>
                <a:lnTo>
                  <a:pt x="358" y="3"/>
                </a:lnTo>
                <a:lnTo>
                  <a:pt x="363" y="6"/>
                </a:lnTo>
                <a:lnTo>
                  <a:pt x="367" y="7"/>
                </a:lnTo>
                <a:lnTo>
                  <a:pt x="371" y="8"/>
                </a:lnTo>
                <a:lnTo>
                  <a:pt x="380" y="8"/>
                </a:lnTo>
                <a:lnTo>
                  <a:pt x="389" y="7"/>
                </a:lnTo>
                <a:lnTo>
                  <a:pt x="404" y="3"/>
                </a:lnTo>
                <a:lnTo>
                  <a:pt x="420" y="0"/>
                </a:lnTo>
                <a:lnTo>
                  <a:pt x="436" y="1"/>
                </a:lnTo>
                <a:lnTo>
                  <a:pt x="453" y="2"/>
                </a:lnTo>
                <a:lnTo>
                  <a:pt x="467" y="4"/>
                </a:lnTo>
                <a:lnTo>
                  <a:pt x="482" y="6"/>
                </a:lnTo>
                <a:lnTo>
                  <a:pt x="498" y="9"/>
                </a:lnTo>
                <a:lnTo>
                  <a:pt x="513" y="11"/>
                </a:lnTo>
                <a:lnTo>
                  <a:pt x="528" y="12"/>
                </a:lnTo>
                <a:lnTo>
                  <a:pt x="546" y="12"/>
                </a:lnTo>
                <a:lnTo>
                  <a:pt x="546" y="44"/>
                </a:lnTo>
                <a:lnTo>
                  <a:pt x="545" y="49"/>
                </a:lnTo>
                <a:lnTo>
                  <a:pt x="542" y="55"/>
                </a:lnTo>
                <a:lnTo>
                  <a:pt x="539" y="58"/>
                </a:lnTo>
                <a:lnTo>
                  <a:pt x="537" y="60"/>
                </a:lnTo>
                <a:lnTo>
                  <a:pt x="535" y="61"/>
                </a:lnTo>
                <a:lnTo>
                  <a:pt x="533" y="62"/>
                </a:lnTo>
                <a:lnTo>
                  <a:pt x="513" y="62"/>
                </a:lnTo>
                <a:lnTo>
                  <a:pt x="498" y="60"/>
                </a:lnTo>
                <a:lnTo>
                  <a:pt x="490" y="57"/>
                </a:lnTo>
                <a:lnTo>
                  <a:pt x="483" y="54"/>
                </a:lnTo>
                <a:lnTo>
                  <a:pt x="478" y="50"/>
                </a:lnTo>
                <a:lnTo>
                  <a:pt x="472" y="44"/>
                </a:lnTo>
                <a:lnTo>
                  <a:pt x="413" y="44"/>
                </a:lnTo>
                <a:lnTo>
                  <a:pt x="421" y="58"/>
                </a:lnTo>
                <a:lnTo>
                  <a:pt x="428" y="70"/>
                </a:lnTo>
                <a:lnTo>
                  <a:pt x="438" y="81"/>
                </a:lnTo>
                <a:lnTo>
                  <a:pt x="448" y="89"/>
                </a:lnTo>
                <a:lnTo>
                  <a:pt x="459" y="96"/>
                </a:lnTo>
                <a:lnTo>
                  <a:pt x="471" y="102"/>
                </a:lnTo>
                <a:lnTo>
                  <a:pt x="484" y="107"/>
                </a:lnTo>
                <a:lnTo>
                  <a:pt x="499" y="111"/>
                </a:lnTo>
                <a:lnTo>
                  <a:pt x="493" y="119"/>
                </a:lnTo>
                <a:lnTo>
                  <a:pt x="488" y="126"/>
                </a:lnTo>
                <a:lnTo>
                  <a:pt x="481" y="132"/>
                </a:lnTo>
                <a:lnTo>
                  <a:pt x="475" y="136"/>
                </a:lnTo>
                <a:lnTo>
                  <a:pt x="466" y="139"/>
                </a:lnTo>
                <a:lnTo>
                  <a:pt x="458" y="141"/>
                </a:lnTo>
                <a:lnTo>
                  <a:pt x="449" y="142"/>
                </a:lnTo>
                <a:lnTo>
                  <a:pt x="439" y="142"/>
                </a:lnTo>
                <a:lnTo>
                  <a:pt x="432" y="142"/>
                </a:lnTo>
                <a:lnTo>
                  <a:pt x="426" y="141"/>
                </a:lnTo>
                <a:lnTo>
                  <a:pt x="421" y="139"/>
                </a:lnTo>
                <a:lnTo>
                  <a:pt x="416" y="136"/>
                </a:lnTo>
                <a:lnTo>
                  <a:pt x="412" y="134"/>
                </a:lnTo>
                <a:lnTo>
                  <a:pt x="409" y="132"/>
                </a:lnTo>
                <a:lnTo>
                  <a:pt x="404" y="131"/>
                </a:lnTo>
                <a:lnTo>
                  <a:pt x="399" y="130"/>
                </a:lnTo>
                <a:lnTo>
                  <a:pt x="394" y="128"/>
                </a:lnTo>
                <a:lnTo>
                  <a:pt x="390" y="125"/>
                </a:lnTo>
                <a:lnTo>
                  <a:pt x="385" y="121"/>
                </a:lnTo>
                <a:lnTo>
                  <a:pt x="381" y="116"/>
                </a:lnTo>
                <a:lnTo>
                  <a:pt x="378" y="110"/>
                </a:lnTo>
                <a:lnTo>
                  <a:pt x="375" y="104"/>
                </a:lnTo>
                <a:lnTo>
                  <a:pt x="374" y="98"/>
                </a:lnTo>
                <a:lnTo>
                  <a:pt x="372" y="93"/>
                </a:lnTo>
                <a:lnTo>
                  <a:pt x="365" y="92"/>
                </a:lnTo>
                <a:lnTo>
                  <a:pt x="358" y="90"/>
                </a:lnTo>
                <a:lnTo>
                  <a:pt x="351" y="87"/>
                </a:lnTo>
                <a:lnTo>
                  <a:pt x="344" y="84"/>
                </a:lnTo>
                <a:lnTo>
                  <a:pt x="337" y="81"/>
                </a:lnTo>
                <a:lnTo>
                  <a:pt x="331" y="78"/>
                </a:lnTo>
                <a:lnTo>
                  <a:pt x="325" y="76"/>
                </a:lnTo>
                <a:lnTo>
                  <a:pt x="320" y="75"/>
                </a:lnTo>
                <a:lnTo>
                  <a:pt x="314" y="78"/>
                </a:lnTo>
                <a:lnTo>
                  <a:pt x="303" y="87"/>
                </a:lnTo>
                <a:lnTo>
                  <a:pt x="289" y="101"/>
                </a:lnTo>
                <a:lnTo>
                  <a:pt x="274" y="117"/>
                </a:lnTo>
                <a:lnTo>
                  <a:pt x="258" y="134"/>
                </a:lnTo>
                <a:lnTo>
                  <a:pt x="246" y="150"/>
                </a:lnTo>
                <a:lnTo>
                  <a:pt x="241" y="157"/>
                </a:lnTo>
                <a:lnTo>
                  <a:pt x="236" y="163"/>
                </a:lnTo>
                <a:lnTo>
                  <a:pt x="234" y="169"/>
                </a:lnTo>
                <a:lnTo>
                  <a:pt x="233" y="173"/>
                </a:lnTo>
                <a:lnTo>
                  <a:pt x="220" y="172"/>
                </a:lnTo>
                <a:lnTo>
                  <a:pt x="209" y="171"/>
                </a:lnTo>
                <a:lnTo>
                  <a:pt x="198" y="169"/>
                </a:lnTo>
                <a:lnTo>
                  <a:pt x="188" y="167"/>
                </a:lnTo>
                <a:lnTo>
                  <a:pt x="180" y="163"/>
                </a:lnTo>
                <a:lnTo>
                  <a:pt x="172" y="160"/>
                </a:lnTo>
                <a:lnTo>
                  <a:pt x="165" y="155"/>
                </a:lnTo>
                <a:lnTo>
                  <a:pt x="158" y="151"/>
                </a:lnTo>
                <a:lnTo>
                  <a:pt x="136" y="128"/>
                </a:lnTo>
                <a:lnTo>
                  <a:pt x="113" y="105"/>
                </a:lnTo>
                <a:lnTo>
                  <a:pt x="108" y="100"/>
                </a:lnTo>
                <a:lnTo>
                  <a:pt x="101" y="95"/>
                </a:lnTo>
                <a:lnTo>
                  <a:pt x="95" y="91"/>
                </a:lnTo>
                <a:lnTo>
                  <a:pt x="88" y="87"/>
                </a:lnTo>
                <a:lnTo>
                  <a:pt x="74" y="81"/>
                </a:lnTo>
                <a:lnTo>
                  <a:pt x="60" y="76"/>
                </a:lnTo>
                <a:lnTo>
                  <a:pt x="45" y="70"/>
                </a:lnTo>
                <a:lnTo>
                  <a:pt x="31" y="64"/>
                </a:lnTo>
                <a:lnTo>
                  <a:pt x="16" y="58"/>
                </a:lnTo>
                <a:lnTo>
                  <a:pt x="0" y="50"/>
                </a:lnTo>
                <a:lnTo>
                  <a:pt x="6" y="41"/>
                </a:lnTo>
                <a:lnTo>
                  <a:pt x="11" y="34"/>
                </a:lnTo>
                <a:lnTo>
                  <a:pt x="16" y="28"/>
                </a:lnTo>
                <a:lnTo>
                  <a:pt x="21" y="22"/>
                </a:lnTo>
                <a:lnTo>
                  <a:pt x="28" y="19"/>
                </a:lnTo>
                <a:lnTo>
                  <a:pt x="33" y="15"/>
                </a:lnTo>
                <a:lnTo>
                  <a:pt x="40" y="13"/>
                </a:lnTo>
                <a:lnTo>
                  <a:pt x="47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507" name="Freeform 545"/>
          <p:cNvSpPr>
            <a:spLocks/>
          </p:cNvSpPr>
          <p:nvPr>
            <p:custDataLst>
              <p:tags r:id="rId378"/>
            </p:custDataLst>
          </p:nvPr>
        </p:nvSpPr>
        <p:spPr bwMode="auto">
          <a:xfrm>
            <a:off x="4903788" y="1447800"/>
            <a:ext cx="107950" cy="60325"/>
          </a:xfrm>
          <a:custGeom>
            <a:avLst/>
            <a:gdLst>
              <a:gd name="T0" fmla="*/ 2147483647 w 246"/>
              <a:gd name="T1" fmla="*/ 2147483647 h 42"/>
              <a:gd name="T2" fmla="*/ 2147483647 w 246"/>
              <a:gd name="T3" fmla="*/ 2147483647 h 42"/>
              <a:gd name="T4" fmla="*/ 2147483647 w 246"/>
              <a:gd name="T5" fmla="*/ 2147483647 h 42"/>
              <a:gd name="T6" fmla="*/ 2147483647 w 246"/>
              <a:gd name="T7" fmla="*/ 2147483647 h 42"/>
              <a:gd name="T8" fmla="*/ 2147483647 w 246"/>
              <a:gd name="T9" fmla="*/ 2147483647 h 42"/>
              <a:gd name="T10" fmla="*/ 2147483647 w 246"/>
              <a:gd name="T11" fmla="*/ 2147483647 h 42"/>
              <a:gd name="T12" fmla="*/ 2147483647 w 246"/>
              <a:gd name="T13" fmla="*/ 2147483647 h 42"/>
              <a:gd name="T14" fmla="*/ 2147483647 w 246"/>
              <a:gd name="T15" fmla="*/ 2147483647 h 42"/>
              <a:gd name="T16" fmla="*/ 2147483647 w 246"/>
              <a:gd name="T17" fmla="*/ 2147483647 h 42"/>
              <a:gd name="T18" fmla="*/ 2147483647 w 246"/>
              <a:gd name="T19" fmla="*/ 2147483647 h 42"/>
              <a:gd name="T20" fmla="*/ 2147483647 w 246"/>
              <a:gd name="T21" fmla="*/ 2147483647 h 42"/>
              <a:gd name="T22" fmla="*/ 2147483647 w 246"/>
              <a:gd name="T23" fmla="*/ 2147483647 h 42"/>
              <a:gd name="T24" fmla="*/ 2147483647 w 246"/>
              <a:gd name="T25" fmla="*/ 2147483647 h 42"/>
              <a:gd name="T26" fmla="*/ 2147483647 w 246"/>
              <a:gd name="T27" fmla="*/ 2147483647 h 42"/>
              <a:gd name="T28" fmla="*/ 2147483647 w 246"/>
              <a:gd name="T29" fmla="*/ 2147483647 h 42"/>
              <a:gd name="T30" fmla="*/ 2147483647 w 246"/>
              <a:gd name="T31" fmla="*/ 2147483647 h 42"/>
              <a:gd name="T32" fmla="*/ 2147483647 w 246"/>
              <a:gd name="T33" fmla="*/ 2147483647 h 42"/>
              <a:gd name="T34" fmla="*/ 2147483647 w 246"/>
              <a:gd name="T35" fmla="*/ 2147483647 h 42"/>
              <a:gd name="T36" fmla="*/ 2147483647 w 246"/>
              <a:gd name="T37" fmla="*/ 2147483647 h 42"/>
              <a:gd name="T38" fmla="*/ 2147483647 w 246"/>
              <a:gd name="T39" fmla="*/ 2147483647 h 42"/>
              <a:gd name="T40" fmla="*/ 2147483647 w 246"/>
              <a:gd name="T41" fmla="*/ 2147483647 h 42"/>
              <a:gd name="T42" fmla="*/ 2147483647 w 246"/>
              <a:gd name="T43" fmla="*/ 2147483647 h 42"/>
              <a:gd name="T44" fmla="*/ 2147483647 w 246"/>
              <a:gd name="T45" fmla="*/ 2147483647 h 42"/>
              <a:gd name="T46" fmla="*/ 2147483647 w 246"/>
              <a:gd name="T47" fmla="*/ 2147483647 h 42"/>
              <a:gd name="T48" fmla="*/ 2147483647 w 246"/>
              <a:gd name="T49" fmla="*/ 2147483647 h 42"/>
              <a:gd name="T50" fmla="*/ 2147483647 w 246"/>
              <a:gd name="T51" fmla="*/ 2147483647 h 42"/>
              <a:gd name="T52" fmla="*/ 2147483647 w 246"/>
              <a:gd name="T53" fmla="*/ 2147483647 h 42"/>
              <a:gd name="T54" fmla="*/ 2147483647 w 246"/>
              <a:gd name="T55" fmla="*/ 2147483647 h 42"/>
              <a:gd name="T56" fmla="*/ 2147483647 w 246"/>
              <a:gd name="T57" fmla="*/ 2147483647 h 42"/>
              <a:gd name="T58" fmla="*/ 2147483647 w 246"/>
              <a:gd name="T59" fmla="*/ 2147483647 h 42"/>
              <a:gd name="T60" fmla="*/ 2147483647 w 246"/>
              <a:gd name="T61" fmla="*/ 2147483647 h 42"/>
              <a:gd name="T62" fmla="*/ 2147483647 w 246"/>
              <a:gd name="T63" fmla="*/ 2147483647 h 42"/>
              <a:gd name="T64" fmla="*/ 2147483647 w 246"/>
              <a:gd name="T65" fmla="*/ 0 h 42"/>
              <a:gd name="T66" fmla="*/ 2147483647 w 246"/>
              <a:gd name="T67" fmla="*/ 2147483647 h 42"/>
              <a:gd name="T68" fmla="*/ 2147483647 w 246"/>
              <a:gd name="T69" fmla="*/ 2147483647 h 42"/>
              <a:gd name="T70" fmla="*/ 2147483647 w 246"/>
              <a:gd name="T71" fmla="*/ 2147483647 h 42"/>
              <a:gd name="T72" fmla="*/ 2147483647 w 246"/>
              <a:gd name="T73" fmla="*/ 2147483647 h 42"/>
              <a:gd name="T74" fmla="*/ 2147483647 w 246"/>
              <a:gd name="T75" fmla="*/ 2147483647 h 42"/>
              <a:gd name="T76" fmla="*/ 2147483647 w 246"/>
              <a:gd name="T77" fmla="*/ 2147483647 h 42"/>
              <a:gd name="T78" fmla="*/ 2147483647 w 246"/>
              <a:gd name="T79" fmla="*/ 2147483647 h 42"/>
              <a:gd name="T80" fmla="*/ 2147483647 w 246"/>
              <a:gd name="T81" fmla="*/ 2147483647 h 42"/>
              <a:gd name="T82" fmla="*/ 2147483647 w 246"/>
              <a:gd name="T83" fmla="*/ 2147483647 h 42"/>
              <a:gd name="T84" fmla="*/ 2147483647 w 246"/>
              <a:gd name="T85" fmla="*/ 2147483647 h 42"/>
              <a:gd name="T86" fmla="*/ 2147483647 w 246"/>
              <a:gd name="T87" fmla="*/ 2147483647 h 42"/>
              <a:gd name="T88" fmla="*/ 2147483647 w 246"/>
              <a:gd name="T89" fmla="*/ 2147483647 h 42"/>
              <a:gd name="T90" fmla="*/ 2147483647 w 246"/>
              <a:gd name="T91" fmla="*/ 2147483647 h 42"/>
              <a:gd name="T92" fmla="*/ 0 w 246"/>
              <a:gd name="T93" fmla="*/ 2147483647 h 42"/>
              <a:gd name="T94" fmla="*/ 2147483647 w 246"/>
              <a:gd name="T95" fmla="*/ 2147483647 h 42"/>
              <a:gd name="T96" fmla="*/ 2147483647 w 246"/>
              <a:gd name="T97" fmla="*/ 2147483647 h 42"/>
              <a:gd name="T98" fmla="*/ 2147483647 w 246"/>
              <a:gd name="T99" fmla="*/ 2147483647 h 42"/>
              <a:gd name="T100" fmla="*/ 2147483647 w 246"/>
              <a:gd name="T101" fmla="*/ 2147483647 h 42"/>
              <a:gd name="T102" fmla="*/ 2147483647 w 246"/>
              <a:gd name="T103" fmla="*/ 2147483647 h 42"/>
              <a:gd name="T104" fmla="*/ 2147483647 w 246"/>
              <a:gd name="T105" fmla="*/ 2147483647 h 4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46"/>
              <a:gd name="T160" fmla="*/ 0 h 42"/>
              <a:gd name="T161" fmla="*/ 246 w 246"/>
              <a:gd name="T162" fmla="*/ 42 h 4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46" h="42">
                <a:moveTo>
                  <a:pt x="27" y="36"/>
                </a:moveTo>
                <a:lnTo>
                  <a:pt x="36" y="36"/>
                </a:lnTo>
                <a:lnTo>
                  <a:pt x="45" y="35"/>
                </a:lnTo>
                <a:lnTo>
                  <a:pt x="53" y="33"/>
                </a:lnTo>
                <a:lnTo>
                  <a:pt x="59" y="31"/>
                </a:lnTo>
                <a:lnTo>
                  <a:pt x="66" y="30"/>
                </a:lnTo>
                <a:lnTo>
                  <a:pt x="72" y="29"/>
                </a:lnTo>
                <a:lnTo>
                  <a:pt x="80" y="29"/>
                </a:lnTo>
                <a:lnTo>
                  <a:pt x="87" y="30"/>
                </a:lnTo>
                <a:lnTo>
                  <a:pt x="87" y="42"/>
                </a:lnTo>
                <a:lnTo>
                  <a:pt x="154" y="42"/>
                </a:lnTo>
                <a:lnTo>
                  <a:pt x="154" y="39"/>
                </a:lnTo>
                <a:lnTo>
                  <a:pt x="156" y="36"/>
                </a:lnTo>
                <a:lnTo>
                  <a:pt x="159" y="33"/>
                </a:lnTo>
                <a:lnTo>
                  <a:pt x="163" y="31"/>
                </a:lnTo>
                <a:lnTo>
                  <a:pt x="175" y="26"/>
                </a:lnTo>
                <a:lnTo>
                  <a:pt x="190" y="23"/>
                </a:lnTo>
                <a:lnTo>
                  <a:pt x="221" y="17"/>
                </a:lnTo>
                <a:lnTo>
                  <a:pt x="246" y="12"/>
                </a:lnTo>
                <a:lnTo>
                  <a:pt x="212" y="13"/>
                </a:lnTo>
                <a:lnTo>
                  <a:pt x="186" y="14"/>
                </a:lnTo>
                <a:lnTo>
                  <a:pt x="178" y="15"/>
                </a:lnTo>
                <a:lnTo>
                  <a:pt x="171" y="15"/>
                </a:lnTo>
                <a:lnTo>
                  <a:pt x="168" y="14"/>
                </a:lnTo>
                <a:lnTo>
                  <a:pt x="167" y="12"/>
                </a:lnTo>
                <a:lnTo>
                  <a:pt x="159" y="16"/>
                </a:lnTo>
                <a:lnTo>
                  <a:pt x="152" y="17"/>
                </a:lnTo>
                <a:lnTo>
                  <a:pt x="147" y="17"/>
                </a:lnTo>
                <a:lnTo>
                  <a:pt x="141" y="15"/>
                </a:lnTo>
                <a:lnTo>
                  <a:pt x="137" y="12"/>
                </a:lnTo>
                <a:lnTo>
                  <a:pt x="133" y="9"/>
                </a:lnTo>
                <a:lnTo>
                  <a:pt x="129" y="5"/>
                </a:lnTo>
                <a:lnTo>
                  <a:pt x="126" y="0"/>
                </a:lnTo>
                <a:lnTo>
                  <a:pt x="121" y="2"/>
                </a:lnTo>
                <a:lnTo>
                  <a:pt x="113" y="4"/>
                </a:lnTo>
                <a:lnTo>
                  <a:pt x="103" y="5"/>
                </a:lnTo>
                <a:lnTo>
                  <a:pt x="93" y="5"/>
                </a:lnTo>
                <a:lnTo>
                  <a:pt x="74" y="6"/>
                </a:lnTo>
                <a:lnTo>
                  <a:pt x="60" y="6"/>
                </a:lnTo>
                <a:lnTo>
                  <a:pt x="58" y="9"/>
                </a:lnTo>
                <a:lnTo>
                  <a:pt x="56" y="12"/>
                </a:lnTo>
                <a:lnTo>
                  <a:pt x="54" y="15"/>
                </a:lnTo>
                <a:lnTo>
                  <a:pt x="50" y="17"/>
                </a:lnTo>
                <a:lnTo>
                  <a:pt x="42" y="20"/>
                </a:lnTo>
                <a:lnTo>
                  <a:pt x="33" y="22"/>
                </a:lnTo>
                <a:lnTo>
                  <a:pt x="14" y="24"/>
                </a:lnTo>
                <a:lnTo>
                  <a:pt x="0" y="24"/>
                </a:lnTo>
                <a:lnTo>
                  <a:pt x="1" y="27"/>
                </a:lnTo>
                <a:lnTo>
                  <a:pt x="3" y="29"/>
                </a:lnTo>
                <a:lnTo>
                  <a:pt x="5" y="31"/>
                </a:lnTo>
                <a:lnTo>
                  <a:pt x="9" y="33"/>
                </a:lnTo>
                <a:lnTo>
                  <a:pt x="17" y="35"/>
                </a:lnTo>
                <a:lnTo>
                  <a:pt x="27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508" name="Freeform 546"/>
          <p:cNvSpPr>
            <a:spLocks/>
          </p:cNvSpPr>
          <p:nvPr>
            <p:custDataLst>
              <p:tags r:id="rId379"/>
            </p:custDataLst>
          </p:nvPr>
        </p:nvSpPr>
        <p:spPr bwMode="auto">
          <a:xfrm>
            <a:off x="5046663" y="1430338"/>
            <a:ext cx="63500" cy="57150"/>
          </a:xfrm>
          <a:custGeom>
            <a:avLst/>
            <a:gdLst>
              <a:gd name="T0" fmla="*/ 2147483647 w 149"/>
              <a:gd name="T1" fmla="*/ 0 h 61"/>
              <a:gd name="T2" fmla="*/ 2147483647 w 149"/>
              <a:gd name="T3" fmla="*/ 2147483647 h 61"/>
              <a:gd name="T4" fmla="*/ 2147483647 w 149"/>
              <a:gd name="T5" fmla="*/ 2147483647 h 61"/>
              <a:gd name="T6" fmla="*/ 2147483647 w 149"/>
              <a:gd name="T7" fmla="*/ 2147483647 h 61"/>
              <a:gd name="T8" fmla="*/ 2147483647 w 149"/>
              <a:gd name="T9" fmla="*/ 2147483647 h 61"/>
              <a:gd name="T10" fmla="*/ 2147483647 w 149"/>
              <a:gd name="T11" fmla="*/ 2147483647 h 61"/>
              <a:gd name="T12" fmla="*/ 2147483647 w 149"/>
              <a:gd name="T13" fmla="*/ 2147483647 h 61"/>
              <a:gd name="T14" fmla="*/ 2147483647 w 149"/>
              <a:gd name="T15" fmla="*/ 2147483647 h 61"/>
              <a:gd name="T16" fmla="*/ 2147483647 w 149"/>
              <a:gd name="T17" fmla="*/ 2147483647 h 61"/>
              <a:gd name="T18" fmla="*/ 2147483647 w 149"/>
              <a:gd name="T19" fmla="*/ 2147483647 h 61"/>
              <a:gd name="T20" fmla="*/ 2147483647 w 149"/>
              <a:gd name="T21" fmla="*/ 2147483647 h 61"/>
              <a:gd name="T22" fmla="*/ 2147483647 w 149"/>
              <a:gd name="T23" fmla="*/ 2147483647 h 61"/>
              <a:gd name="T24" fmla="*/ 2147483647 w 149"/>
              <a:gd name="T25" fmla="*/ 2147483647 h 61"/>
              <a:gd name="T26" fmla="*/ 2147483647 w 149"/>
              <a:gd name="T27" fmla="*/ 2147483647 h 61"/>
              <a:gd name="T28" fmla="*/ 2147483647 w 149"/>
              <a:gd name="T29" fmla="*/ 2147483647 h 61"/>
              <a:gd name="T30" fmla="*/ 2147483647 w 149"/>
              <a:gd name="T31" fmla="*/ 2147483647 h 61"/>
              <a:gd name="T32" fmla="*/ 2147483647 w 149"/>
              <a:gd name="T33" fmla="*/ 2147483647 h 61"/>
              <a:gd name="T34" fmla="*/ 2147483647 w 149"/>
              <a:gd name="T35" fmla="*/ 2147483647 h 61"/>
              <a:gd name="T36" fmla="*/ 2147483647 w 149"/>
              <a:gd name="T37" fmla="*/ 2147483647 h 61"/>
              <a:gd name="T38" fmla="*/ 2147483647 w 149"/>
              <a:gd name="T39" fmla="*/ 2147483647 h 61"/>
              <a:gd name="T40" fmla="*/ 2147483647 w 149"/>
              <a:gd name="T41" fmla="*/ 2147483647 h 61"/>
              <a:gd name="T42" fmla="*/ 2147483647 w 149"/>
              <a:gd name="T43" fmla="*/ 2147483647 h 61"/>
              <a:gd name="T44" fmla="*/ 2147483647 w 149"/>
              <a:gd name="T45" fmla="*/ 2147483647 h 61"/>
              <a:gd name="T46" fmla="*/ 2147483647 w 149"/>
              <a:gd name="T47" fmla="*/ 2147483647 h 61"/>
              <a:gd name="T48" fmla="*/ 2147483647 w 149"/>
              <a:gd name="T49" fmla="*/ 2147483647 h 61"/>
              <a:gd name="T50" fmla="*/ 2147483647 w 149"/>
              <a:gd name="T51" fmla="*/ 2147483647 h 61"/>
              <a:gd name="T52" fmla="*/ 2147483647 w 149"/>
              <a:gd name="T53" fmla="*/ 2147483647 h 61"/>
              <a:gd name="T54" fmla="*/ 2147483647 w 149"/>
              <a:gd name="T55" fmla="*/ 2147483647 h 61"/>
              <a:gd name="T56" fmla="*/ 2147483647 w 149"/>
              <a:gd name="T57" fmla="*/ 2147483647 h 61"/>
              <a:gd name="T58" fmla="*/ 2147483647 w 149"/>
              <a:gd name="T59" fmla="*/ 2147483647 h 61"/>
              <a:gd name="T60" fmla="*/ 2147483647 w 149"/>
              <a:gd name="T61" fmla="*/ 2147483647 h 61"/>
              <a:gd name="T62" fmla="*/ 2147483647 w 149"/>
              <a:gd name="T63" fmla="*/ 2147483647 h 61"/>
              <a:gd name="T64" fmla="*/ 0 w 149"/>
              <a:gd name="T65" fmla="*/ 2147483647 h 61"/>
              <a:gd name="T66" fmla="*/ 0 w 149"/>
              <a:gd name="T67" fmla="*/ 2147483647 h 61"/>
              <a:gd name="T68" fmla="*/ 2147483647 w 149"/>
              <a:gd name="T69" fmla="*/ 2147483647 h 61"/>
              <a:gd name="T70" fmla="*/ 2147483647 w 149"/>
              <a:gd name="T71" fmla="*/ 2147483647 h 61"/>
              <a:gd name="T72" fmla="*/ 2147483647 w 149"/>
              <a:gd name="T73" fmla="*/ 2147483647 h 61"/>
              <a:gd name="T74" fmla="*/ 2147483647 w 149"/>
              <a:gd name="T75" fmla="*/ 2147483647 h 61"/>
              <a:gd name="T76" fmla="*/ 2147483647 w 149"/>
              <a:gd name="T77" fmla="*/ 2147483647 h 61"/>
              <a:gd name="T78" fmla="*/ 2147483647 w 149"/>
              <a:gd name="T79" fmla="*/ 2147483647 h 61"/>
              <a:gd name="T80" fmla="*/ 2147483647 w 149"/>
              <a:gd name="T81" fmla="*/ 2147483647 h 61"/>
              <a:gd name="T82" fmla="*/ 2147483647 w 149"/>
              <a:gd name="T83" fmla="*/ 2147483647 h 61"/>
              <a:gd name="T84" fmla="*/ 2147483647 w 149"/>
              <a:gd name="T85" fmla="*/ 0 h 6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49"/>
              <a:gd name="T130" fmla="*/ 0 h 61"/>
              <a:gd name="T131" fmla="*/ 149 w 149"/>
              <a:gd name="T132" fmla="*/ 61 h 6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49" h="61">
                <a:moveTo>
                  <a:pt x="103" y="0"/>
                </a:moveTo>
                <a:lnTo>
                  <a:pt x="118" y="1"/>
                </a:lnTo>
                <a:lnTo>
                  <a:pt x="134" y="3"/>
                </a:lnTo>
                <a:lnTo>
                  <a:pt x="145" y="5"/>
                </a:lnTo>
                <a:lnTo>
                  <a:pt x="149" y="6"/>
                </a:lnTo>
                <a:lnTo>
                  <a:pt x="149" y="8"/>
                </a:lnTo>
                <a:lnTo>
                  <a:pt x="147" y="10"/>
                </a:lnTo>
                <a:lnTo>
                  <a:pt x="145" y="12"/>
                </a:lnTo>
                <a:lnTo>
                  <a:pt x="141" y="13"/>
                </a:lnTo>
                <a:lnTo>
                  <a:pt x="137" y="14"/>
                </a:lnTo>
                <a:lnTo>
                  <a:pt x="132" y="14"/>
                </a:lnTo>
                <a:lnTo>
                  <a:pt x="127" y="14"/>
                </a:lnTo>
                <a:lnTo>
                  <a:pt x="123" y="12"/>
                </a:lnTo>
                <a:lnTo>
                  <a:pt x="123" y="23"/>
                </a:lnTo>
                <a:lnTo>
                  <a:pt x="123" y="33"/>
                </a:lnTo>
                <a:lnTo>
                  <a:pt x="123" y="41"/>
                </a:lnTo>
                <a:lnTo>
                  <a:pt x="123" y="49"/>
                </a:lnTo>
                <a:lnTo>
                  <a:pt x="116" y="50"/>
                </a:lnTo>
                <a:lnTo>
                  <a:pt x="109" y="51"/>
                </a:lnTo>
                <a:lnTo>
                  <a:pt x="104" y="53"/>
                </a:lnTo>
                <a:lnTo>
                  <a:pt x="100" y="55"/>
                </a:lnTo>
                <a:lnTo>
                  <a:pt x="94" y="57"/>
                </a:lnTo>
                <a:lnTo>
                  <a:pt x="89" y="59"/>
                </a:lnTo>
                <a:lnTo>
                  <a:pt x="83" y="61"/>
                </a:lnTo>
                <a:lnTo>
                  <a:pt x="76" y="61"/>
                </a:lnTo>
                <a:lnTo>
                  <a:pt x="67" y="60"/>
                </a:lnTo>
                <a:lnTo>
                  <a:pt x="53" y="57"/>
                </a:lnTo>
                <a:lnTo>
                  <a:pt x="39" y="54"/>
                </a:lnTo>
                <a:lnTo>
                  <a:pt x="25" y="49"/>
                </a:lnTo>
                <a:lnTo>
                  <a:pt x="12" y="45"/>
                </a:lnTo>
                <a:lnTo>
                  <a:pt x="3" y="41"/>
                </a:lnTo>
                <a:lnTo>
                  <a:pt x="1" y="39"/>
                </a:lnTo>
                <a:lnTo>
                  <a:pt x="0" y="38"/>
                </a:lnTo>
                <a:lnTo>
                  <a:pt x="0" y="37"/>
                </a:lnTo>
                <a:lnTo>
                  <a:pt x="3" y="37"/>
                </a:lnTo>
                <a:lnTo>
                  <a:pt x="19" y="36"/>
                </a:lnTo>
                <a:lnTo>
                  <a:pt x="35" y="35"/>
                </a:lnTo>
                <a:lnTo>
                  <a:pt x="48" y="32"/>
                </a:lnTo>
                <a:lnTo>
                  <a:pt x="60" y="27"/>
                </a:lnTo>
                <a:lnTo>
                  <a:pt x="72" y="22"/>
                </a:lnTo>
                <a:lnTo>
                  <a:pt x="82" y="16"/>
                </a:lnTo>
                <a:lnTo>
                  <a:pt x="93" y="8"/>
                </a:lnTo>
                <a:lnTo>
                  <a:pt x="103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8509" name="Freeform 547"/>
          <p:cNvSpPr>
            <a:spLocks/>
          </p:cNvSpPr>
          <p:nvPr>
            <p:custDataLst>
              <p:tags r:id="rId380"/>
            </p:custDataLst>
          </p:nvPr>
        </p:nvSpPr>
        <p:spPr bwMode="auto">
          <a:xfrm>
            <a:off x="5083175" y="1438275"/>
            <a:ext cx="130175" cy="57150"/>
          </a:xfrm>
          <a:custGeom>
            <a:avLst/>
            <a:gdLst>
              <a:gd name="T0" fmla="*/ 2147483647 w 299"/>
              <a:gd name="T1" fmla="*/ 2147483647 h 74"/>
              <a:gd name="T2" fmla="*/ 2147483647 w 299"/>
              <a:gd name="T3" fmla="*/ 2147483647 h 74"/>
              <a:gd name="T4" fmla="*/ 2147483647 w 299"/>
              <a:gd name="T5" fmla="*/ 2147483647 h 74"/>
              <a:gd name="T6" fmla="*/ 2147483647 w 299"/>
              <a:gd name="T7" fmla="*/ 2147483647 h 74"/>
              <a:gd name="T8" fmla="*/ 2147483647 w 299"/>
              <a:gd name="T9" fmla="*/ 2147483647 h 74"/>
              <a:gd name="T10" fmla="*/ 2147483647 w 299"/>
              <a:gd name="T11" fmla="*/ 2147483647 h 74"/>
              <a:gd name="T12" fmla="*/ 2147483647 w 299"/>
              <a:gd name="T13" fmla="*/ 2147483647 h 74"/>
              <a:gd name="T14" fmla="*/ 2147483647 w 299"/>
              <a:gd name="T15" fmla="*/ 2147483647 h 74"/>
              <a:gd name="T16" fmla="*/ 2147483647 w 299"/>
              <a:gd name="T17" fmla="*/ 2147483647 h 74"/>
              <a:gd name="T18" fmla="*/ 2147483647 w 299"/>
              <a:gd name="T19" fmla="*/ 2147483647 h 74"/>
              <a:gd name="T20" fmla="*/ 2147483647 w 299"/>
              <a:gd name="T21" fmla="*/ 2147483647 h 74"/>
              <a:gd name="T22" fmla="*/ 2147483647 w 299"/>
              <a:gd name="T23" fmla="*/ 2147483647 h 74"/>
              <a:gd name="T24" fmla="*/ 2147483647 w 299"/>
              <a:gd name="T25" fmla="*/ 2147483647 h 74"/>
              <a:gd name="T26" fmla="*/ 2147483647 w 299"/>
              <a:gd name="T27" fmla="*/ 2147483647 h 74"/>
              <a:gd name="T28" fmla="*/ 2147483647 w 299"/>
              <a:gd name="T29" fmla="*/ 2147483647 h 74"/>
              <a:gd name="T30" fmla="*/ 2147483647 w 299"/>
              <a:gd name="T31" fmla="*/ 2147483647 h 74"/>
              <a:gd name="T32" fmla="*/ 2147483647 w 299"/>
              <a:gd name="T33" fmla="*/ 2147483647 h 74"/>
              <a:gd name="T34" fmla="*/ 2147483647 w 299"/>
              <a:gd name="T35" fmla="*/ 2147483647 h 74"/>
              <a:gd name="T36" fmla="*/ 2147483647 w 299"/>
              <a:gd name="T37" fmla="*/ 2147483647 h 74"/>
              <a:gd name="T38" fmla="*/ 2147483647 w 299"/>
              <a:gd name="T39" fmla="*/ 2147483647 h 74"/>
              <a:gd name="T40" fmla="*/ 2147483647 w 299"/>
              <a:gd name="T41" fmla="*/ 2147483647 h 74"/>
              <a:gd name="T42" fmla="*/ 2147483647 w 299"/>
              <a:gd name="T43" fmla="*/ 2147483647 h 74"/>
              <a:gd name="T44" fmla="*/ 2147483647 w 299"/>
              <a:gd name="T45" fmla="*/ 0 h 74"/>
              <a:gd name="T46" fmla="*/ 2147483647 w 299"/>
              <a:gd name="T47" fmla="*/ 2147483647 h 74"/>
              <a:gd name="T48" fmla="*/ 2147483647 w 299"/>
              <a:gd name="T49" fmla="*/ 2147483647 h 74"/>
              <a:gd name="T50" fmla="*/ 2147483647 w 299"/>
              <a:gd name="T51" fmla="*/ 2147483647 h 74"/>
              <a:gd name="T52" fmla="*/ 2147483647 w 299"/>
              <a:gd name="T53" fmla="*/ 2147483647 h 74"/>
              <a:gd name="T54" fmla="*/ 2147483647 w 299"/>
              <a:gd name="T55" fmla="*/ 2147483647 h 74"/>
              <a:gd name="T56" fmla="*/ 2147483647 w 299"/>
              <a:gd name="T57" fmla="*/ 2147483647 h 74"/>
              <a:gd name="T58" fmla="*/ 2147483647 w 299"/>
              <a:gd name="T59" fmla="*/ 2147483647 h 74"/>
              <a:gd name="T60" fmla="*/ 2147483647 w 299"/>
              <a:gd name="T61" fmla="*/ 2147483647 h 74"/>
              <a:gd name="T62" fmla="*/ 2147483647 w 299"/>
              <a:gd name="T63" fmla="*/ 2147483647 h 74"/>
              <a:gd name="T64" fmla="*/ 2147483647 w 299"/>
              <a:gd name="T65" fmla="*/ 2147483647 h 74"/>
              <a:gd name="T66" fmla="*/ 2147483647 w 299"/>
              <a:gd name="T67" fmla="*/ 2147483647 h 74"/>
              <a:gd name="T68" fmla="*/ 2147483647 w 299"/>
              <a:gd name="T69" fmla="*/ 2147483647 h 7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99"/>
              <a:gd name="T106" fmla="*/ 0 h 74"/>
              <a:gd name="T107" fmla="*/ 299 w 299"/>
              <a:gd name="T108" fmla="*/ 74 h 7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99" h="74">
                <a:moveTo>
                  <a:pt x="126" y="74"/>
                </a:moveTo>
                <a:lnTo>
                  <a:pt x="133" y="72"/>
                </a:lnTo>
                <a:lnTo>
                  <a:pt x="142" y="69"/>
                </a:lnTo>
                <a:lnTo>
                  <a:pt x="154" y="65"/>
                </a:lnTo>
                <a:lnTo>
                  <a:pt x="166" y="60"/>
                </a:lnTo>
                <a:lnTo>
                  <a:pt x="178" y="54"/>
                </a:lnTo>
                <a:lnTo>
                  <a:pt x="189" y="48"/>
                </a:lnTo>
                <a:lnTo>
                  <a:pt x="199" y="42"/>
                </a:lnTo>
                <a:lnTo>
                  <a:pt x="205" y="37"/>
                </a:lnTo>
                <a:lnTo>
                  <a:pt x="207" y="40"/>
                </a:lnTo>
                <a:lnTo>
                  <a:pt x="209" y="43"/>
                </a:lnTo>
                <a:lnTo>
                  <a:pt x="211" y="46"/>
                </a:lnTo>
                <a:lnTo>
                  <a:pt x="214" y="48"/>
                </a:lnTo>
                <a:lnTo>
                  <a:pt x="220" y="51"/>
                </a:lnTo>
                <a:lnTo>
                  <a:pt x="227" y="53"/>
                </a:lnTo>
                <a:lnTo>
                  <a:pt x="243" y="55"/>
                </a:lnTo>
                <a:lnTo>
                  <a:pt x="259" y="55"/>
                </a:lnTo>
                <a:lnTo>
                  <a:pt x="269" y="55"/>
                </a:lnTo>
                <a:lnTo>
                  <a:pt x="278" y="55"/>
                </a:lnTo>
                <a:lnTo>
                  <a:pt x="286" y="55"/>
                </a:lnTo>
                <a:lnTo>
                  <a:pt x="292" y="55"/>
                </a:lnTo>
                <a:lnTo>
                  <a:pt x="293" y="46"/>
                </a:lnTo>
                <a:lnTo>
                  <a:pt x="295" y="38"/>
                </a:lnTo>
                <a:lnTo>
                  <a:pt x="298" y="31"/>
                </a:lnTo>
                <a:lnTo>
                  <a:pt x="299" y="25"/>
                </a:lnTo>
                <a:lnTo>
                  <a:pt x="279" y="25"/>
                </a:lnTo>
                <a:lnTo>
                  <a:pt x="260" y="25"/>
                </a:lnTo>
                <a:lnTo>
                  <a:pt x="244" y="25"/>
                </a:lnTo>
                <a:lnTo>
                  <a:pt x="232" y="25"/>
                </a:lnTo>
                <a:lnTo>
                  <a:pt x="225" y="25"/>
                </a:lnTo>
                <a:lnTo>
                  <a:pt x="220" y="26"/>
                </a:lnTo>
                <a:lnTo>
                  <a:pt x="214" y="27"/>
                </a:lnTo>
                <a:lnTo>
                  <a:pt x="211" y="29"/>
                </a:lnTo>
                <a:lnTo>
                  <a:pt x="204" y="33"/>
                </a:lnTo>
                <a:lnTo>
                  <a:pt x="199" y="37"/>
                </a:lnTo>
                <a:lnTo>
                  <a:pt x="172" y="37"/>
                </a:lnTo>
                <a:lnTo>
                  <a:pt x="174" y="32"/>
                </a:lnTo>
                <a:lnTo>
                  <a:pt x="176" y="28"/>
                </a:lnTo>
                <a:lnTo>
                  <a:pt x="178" y="24"/>
                </a:lnTo>
                <a:lnTo>
                  <a:pt x="180" y="21"/>
                </a:lnTo>
                <a:lnTo>
                  <a:pt x="187" y="16"/>
                </a:lnTo>
                <a:lnTo>
                  <a:pt x="194" y="13"/>
                </a:lnTo>
                <a:lnTo>
                  <a:pt x="202" y="11"/>
                </a:lnTo>
                <a:lnTo>
                  <a:pt x="210" y="9"/>
                </a:lnTo>
                <a:lnTo>
                  <a:pt x="217" y="5"/>
                </a:lnTo>
                <a:lnTo>
                  <a:pt x="225" y="0"/>
                </a:lnTo>
                <a:lnTo>
                  <a:pt x="199" y="0"/>
                </a:lnTo>
                <a:lnTo>
                  <a:pt x="185" y="3"/>
                </a:lnTo>
                <a:lnTo>
                  <a:pt x="170" y="7"/>
                </a:lnTo>
                <a:lnTo>
                  <a:pt x="157" y="11"/>
                </a:lnTo>
                <a:lnTo>
                  <a:pt x="145" y="18"/>
                </a:lnTo>
                <a:lnTo>
                  <a:pt x="134" y="25"/>
                </a:lnTo>
                <a:lnTo>
                  <a:pt x="123" y="32"/>
                </a:lnTo>
                <a:lnTo>
                  <a:pt x="114" y="40"/>
                </a:lnTo>
                <a:lnTo>
                  <a:pt x="105" y="49"/>
                </a:lnTo>
                <a:lnTo>
                  <a:pt x="100" y="53"/>
                </a:lnTo>
                <a:lnTo>
                  <a:pt x="95" y="56"/>
                </a:lnTo>
                <a:lnTo>
                  <a:pt x="87" y="59"/>
                </a:lnTo>
                <a:lnTo>
                  <a:pt x="80" y="61"/>
                </a:lnTo>
                <a:lnTo>
                  <a:pt x="64" y="63"/>
                </a:lnTo>
                <a:lnTo>
                  <a:pt x="47" y="64"/>
                </a:lnTo>
                <a:lnTo>
                  <a:pt x="32" y="64"/>
                </a:lnTo>
                <a:lnTo>
                  <a:pt x="18" y="65"/>
                </a:lnTo>
                <a:lnTo>
                  <a:pt x="12" y="67"/>
                </a:lnTo>
                <a:lnTo>
                  <a:pt x="7" y="68"/>
                </a:lnTo>
                <a:lnTo>
                  <a:pt x="2" y="70"/>
                </a:lnTo>
                <a:lnTo>
                  <a:pt x="0" y="74"/>
                </a:lnTo>
                <a:lnTo>
                  <a:pt x="39" y="74"/>
                </a:lnTo>
                <a:lnTo>
                  <a:pt x="73" y="74"/>
                </a:lnTo>
                <a:lnTo>
                  <a:pt x="102" y="74"/>
                </a:lnTo>
                <a:lnTo>
                  <a:pt x="126" y="74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649765" name="Oval 549"/>
          <p:cNvSpPr>
            <a:spLocks noChangeArrowheads="1"/>
          </p:cNvSpPr>
          <p:nvPr/>
        </p:nvSpPr>
        <p:spPr bwMode="auto">
          <a:xfrm>
            <a:off x="5003800" y="2997200"/>
            <a:ext cx="431800" cy="2873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66" name="Oval 550"/>
          <p:cNvSpPr>
            <a:spLocks noChangeArrowheads="1"/>
          </p:cNvSpPr>
          <p:nvPr/>
        </p:nvSpPr>
        <p:spPr bwMode="auto">
          <a:xfrm rot="-753525">
            <a:off x="5005388" y="1931988"/>
            <a:ext cx="1812925" cy="576262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8513" name="Oval 551"/>
          <p:cNvSpPr>
            <a:spLocks noChangeArrowheads="1"/>
          </p:cNvSpPr>
          <p:nvPr/>
        </p:nvSpPr>
        <p:spPr bwMode="auto">
          <a:xfrm>
            <a:off x="4643438" y="3068638"/>
            <a:ext cx="79375" cy="69850"/>
          </a:xfrm>
          <a:prstGeom prst="ellipse">
            <a:avLst/>
          </a:pr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400" b="0">
                <a:solidFill>
                  <a:schemeClr val="tx1"/>
                </a:solidFill>
              </a:rPr>
              <a:t>?</a:t>
            </a:r>
            <a:endParaRPr lang="en-GB" sz="400" b="0">
              <a:solidFill>
                <a:schemeClr val="tx1"/>
              </a:solidFill>
            </a:endParaRPr>
          </a:p>
        </p:txBody>
      </p:sp>
      <p:sp>
        <p:nvSpPr>
          <p:cNvPr id="48514" name="Oval 552"/>
          <p:cNvSpPr>
            <a:spLocks noChangeArrowheads="1"/>
          </p:cNvSpPr>
          <p:nvPr/>
        </p:nvSpPr>
        <p:spPr bwMode="auto">
          <a:xfrm>
            <a:off x="4716463" y="3429000"/>
            <a:ext cx="79375" cy="69850"/>
          </a:xfrm>
          <a:prstGeom prst="ellipse">
            <a:avLst/>
          </a:pr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400" b="0">
                <a:solidFill>
                  <a:schemeClr val="tx1"/>
                </a:solidFill>
              </a:rPr>
              <a:t>?</a:t>
            </a:r>
            <a:endParaRPr lang="en-GB" sz="400" b="0">
              <a:solidFill>
                <a:schemeClr val="tx1"/>
              </a:solidFill>
            </a:endParaRPr>
          </a:p>
        </p:txBody>
      </p:sp>
      <p:sp>
        <p:nvSpPr>
          <p:cNvPr id="48515" name="Text Box 553"/>
          <p:cNvSpPr txBox="1">
            <a:spLocks noChangeArrowheads="1"/>
          </p:cNvSpPr>
          <p:nvPr/>
        </p:nvSpPr>
        <p:spPr bwMode="auto">
          <a:xfrm>
            <a:off x="2987675" y="5838825"/>
            <a:ext cx="863600" cy="244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>
                <a:solidFill>
                  <a:schemeClr val="bg1"/>
                </a:solidFill>
              </a:rPr>
              <a:t>LDC</a:t>
            </a:r>
          </a:p>
        </p:txBody>
      </p:sp>
      <p:sp>
        <p:nvSpPr>
          <p:cNvPr id="48516" name="Text Box 554"/>
          <p:cNvSpPr txBox="1">
            <a:spLocks noChangeArrowheads="1"/>
          </p:cNvSpPr>
          <p:nvPr/>
        </p:nvSpPr>
        <p:spPr bwMode="auto">
          <a:xfrm>
            <a:off x="3922713" y="5838825"/>
            <a:ext cx="863600" cy="254000"/>
          </a:xfrm>
          <a:prstGeom prst="rect">
            <a:avLst/>
          </a:prstGeom>
          <a:solidFill>
            <a:srgbClr val="00008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>
                <a:solidFill>
                  <a:schemeClr val="bg1"/>
                </a:solidFill>
              </a:rPr>
              <a:t>LMIC</a:t>
            </a:r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649771" name="Oval 555"/>
          <p:cNvSpPr>
            <a:spLocks noChangeArrowheads="1"/>
          </p:cNvSpPr>
          <p:nvPr/>
        </p:nvSpPr>
        <p:spPr bwMode="auto">
          <a:xfrm rot="-946116">
            <a:off x="4643438" y="2768600"/>
            <a:ext cx="574675" cy="129698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72" name="Oval 556"/>
          <p:cNvSpPr>
            <a:spLocks noChangeArrowheads="1"/>
          </p:cNvSpPr>
          <p:nvPr/>
        </p:nvSpPr>
        <p:spPr bwMode="auto">
          <a:xfrm>
            <a:off x="6948488" y="3716338"/>
            <a:ext cx="1512887" cy="792162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73" name="Oval 557"/>
          <p:cNvSpPr>
            <a:spLocks noChangeArrowheads="1"/>
          </p:cNvSpPr>
          <p:nvPr/>
        </p:nvSpPr>
        <p:spPr bwMode="auto">
          <a:xfrm rot="841364">
            <a:off x="5426075" y="2205038"/>
            <a:ext cx="2386013" cy="1511300"/>
          </a:xfrm>
          <a:prstGeom prst="ellipse">
            <a:avLst/>
          </a:prstGeom>
          <a:solidFill>
            <a:srgbClr val="000080">
              <a:alpha val="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8520" name="Freeform 558" descr="Wide upward diagonal"/>
          <p:cNvSpPr>
            <a:spLocks/>
          </p:cNvSpPr>
          <p:nvPr>
            <p:custDataLst>
              <p:tags r:id="rId381"/>
            </p:custDataLst>
          </p:nvPr>
        </p:nvSpPr>
        <p:spPr bwMode="auto">
          <a:xfrm>
            <a:off x="4826000" y="2595563"/>
            <a:ext cx="33338" cy="131762"/>
          </a:xfrm>
          <a:custGeom>
            <a:avLst/>
            <a:gdLst>
              <a:gd name="T0" fmla="*/ 2147483647 w 80"/>
              <a:gd name="T1" fmla="*/ 0 h 254"/>
              <a:gd name="T2" fmla="*/ 2147483647 w 80"/>
              <a:gd name="T3" fmla="*/ 2147483647 h 254"/>
              <a:gd name="T4" fmla="*/ 2147483647 w 80"/>
              <a:gd name="T5" fmla="*/ 2147483647 h 254"/>
              <a:gd name="T6" fmla="*/ 2147483647 w 80"/>
              <a:gd name="T7" fmla="*/ 2147483647 h 254"/>
              <a:gd name="T8" fmla="*/ 2147483647 w 80"/>
              <a:gd name="T9" fmla="*/ 2147483647 h 254"/>
              <a:gd name="T10" fmla="*/ 2147483647 w 80"/>
              <a:gd name="T11" fmla="*/ 2147483647 h 254"/>
              <a:gd name="T12" fmla="*/ 2147483647 w 80"/>
              <a:gd name="T13" fmla="*/ 2147483647 h 254"/>
              <a:gd name="T14" fmla="*/ 2147483647 w 80"/>
              <a:gd name="T15" fmla="*/ 2147483647 h 254"/>
              <a:gd name="T16" fmla="*/ 2147483647 w 80"/>
              <a:gd name="T17" fmla="*/ 2147483647 h 254"/>
              <a:gd name="T18" fmla="*/ 2147483647 w 80"/>
              <a:gd name="T19" fmla="*/ 2147483647 h 254"/>
              <a:gd name="T20" fmla="*/ 2147483647 w 80"/>
              <a:gd name="T21" fmla="*/ 2147483647 h 254"/>
              <a:gd name="T22" fmla="*/ 2147483647 w 80"/>
              <a:gd name="T23" fmla="*/ 2147483647 h 254"/>
              <a:gd name="T24" fmla="*/ 2147483647 w 80"/>
              <a:gd name="T25" fmla="*/ 2147483647 h 254"/>
              <a:gd name="T26" fmla="*/ 2147483647 w 80"/>
              <a:gd name="T27" fmla="*/ 2147483647 h 254"/>
              <a:gd name="T28" fmla="*/ 2147483647 w 80"/>
              <a:gd name="T29" fmla="*/ 2147483647 h 254"/>
              <a:gd name="T30" fmla="*/ 2147483647 w 80"/>
              <a:gd name="T31" fmla="*/ 2147483647 h 254"/>
              <a:gd name="T32" fmla="*/ 0 w 80"/>
              <a:gd name="T33" fmla="*/ 2147483647 h 254"/>
              <a:gd name="T34" fmla="*/ 2147483647 w 80"/>
              <a:gd name="T35" fmla="*/ 2147483647 h 254"/>
              <a:gd name="T36" fmla="*/ 2147483647 w 80"/>
              <a:gd name="T37" fmla="*/ 2147483647 h 254"/>
              <a:gd name="T38" fmla="*/ 2147483647 w 80"/>
              <a:gd name="T39" fmla="*/ 2147483647 h 254"/>
              <a:gd name="T40" fmla="*/ 2147483647 w 80"/>
              <a:gd name="T41" fmla="*/ 2147483647 h 254"/>
              <a:gd name="T42" fmla="*/ 2147483647 w 80"/>
              <a:gd name="T43" fmla="*/ 2147483647 h 254"/>
              <a:gd name="T44" fmla="*/ 2147483647 w 80"/>
              <a:gd name="T45" fmla="*/ 0 h 25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254"/>
              <a:gd name="T71" fmla="*/ 80 w 80"/>
              <a:gd name="T72" fmla="*/ 254 h 25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6350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8521" name="Oval 559"/>
          <p:cNvSpPr>
            <a:spLocks noChangeArrowheads="1"/>
          </p:cNvSpPr>
          <p:nvPr/>
        </p:nvSpPr>
        <p:spPr bwMode="auto">
          <a:xfrm>
            <a:off x="4787900" y="2636838"/>
            <a:ext cx="79375" cy="69850"/>
          </a:xfrm>
          <a:prstGeom prst="ellipse">
            <a:avLst/>
          </a:pr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400" b="0">
                <a:solidFill>
                  <a:schemeClr val="tx1"/>
                </a:solidFill>
              </a:rPr>
              <a:t>?</a:t>
            </a:r>
            <a:endParaRPr lang="en-GB" sz="400" b="0">
              <a:solidFill>
                <a:schemeClr val="tx1"/>
              </a:solidFill>
            </a:endParaRPr>
          </a:p>
        </p:txBody>
      </p:sp>
      <p:sp>
        <p:nvSpPr>
          <p:cNvPr id="649776" name="Oval 560"/>
          <p:cNvSpPr>
            <a:spLocks noChangeArrowheads="1"/>
          </p:cNvSpPr>
          <p:nvPr/>
        </p:nvSpPr>
        <p:spPr bwMode="auto">
          <a:xfrm>
            <a:off x="3276600" y="2781300"/>
            <a:ext cx="1223963" cy="792163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77" name="Oval 561"/>
          <p:cNvSpPr>
            <a:spLocks noChangeArrowheads="1"/>
          </p:cNvSpPr>
          <p:nvPr/>
        </p:nvSpPr>
        <p:spPr bwMode="auto">
          <a:xfrm>
            <a:off x="4211638" y="3213100"/>
            <a:ext cx="576262" cy="10795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78" name="Oval 562"/>
          <p:cNvSpPr>
            <a:spLocks noChangeArrowheads="1"/>
          </p:cNvSpPr>
          <p:nvPr/>
        </p:nvSpPr>
        <p:spPr bwMode="auto">
          <a:xfrm>
            <a:off x="4284663" y="3860800"/>
            <a:ext cx="1152525" cy="86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649779" name="Oval 563"/>
          <p:cNvSpPr>
            <a:spLocks noChangeArrowheads="1"/>
          </p:cNvSpPr>
          <p:nvPr/>
        </p:nvSpPr>
        <p:spPr bwMode="auto">
          <a:xfrm rot="1857485">
            <a:off x="1571625" y="2997200"/>
            <a:ext cx="1296988" cy="647700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8526" name="Oval 564"/>
          <p:cNvSpPr>
            <a:spLocks noChangeArrowheads="1"/>
          </p:cNvSpPr>
          <p:nvPr/>
        </p:nvSpPr>
        <p:spPr bwMode="auto">
          <a:xfrm>
            <a:off x="5580063" y="2565400"/>
            <a:ext cx="79375" cy="69850"/>
          </a:xfrm>
          <a:prstGeom prst="ellipse">
            <a:avLst/>
          </a:pr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400" b="0">
                <a:solidFill>
                  <a:schemeClr val="tx1"/>
                </a:solidFill>
              </a:rPr>
              <a:t>?</a:t>
            </a:r>
            <a:endParaRPr lang="en-GB" sz="400" b="0">
              <a:solidFill>
                <a:schemeClr val="tx1"/>
              </a:solidFill>
            </a:endParaRPr>
          </a:p>
        </p:txBody>
      </p:sp>
      <p:sp>
        <p:nvSpPr>
          <p:cNvPr id="649781" name="Oval 565"/>
          <p:cNvSpPr>
            <a:spLocks noChangeArrowheads="1"/>
          </p:cNvSpPr>
          <p:nvPr/>
        </p:nvSpPr>
        <p:spPr bwMode="auto">
          <a:xfrm rot="-1196125">
            <a:off x="3503613" y="2133600"/>
            <a:ext cx="2016125" cy="719138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8528" name="Text Box 566"/>
          <p:cNvSpPr txBox="1">
            <a:spLocks noChangeArrowheads="1"/>
          </p:cNvSpPr>
          <p:nvPr/>
        </p:nvSpPr>
        <p:spPr bwMode="auto">
          <a:xfrm>
            <a:off x="4859338" y="5838825"/>
            <a:ext cx="1439862" cy="250825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>
                <a:solidFill>
                  <a:schemeClr val="tx1"/>
                </a:solidFill>
              </a:rPr>
              <a:t>UMIC &amp; Graduated</a:t>
            </a:r>
            <a:endParaRPr lang="en-GB" sz="1000">
              <a:solidFill>
                <a:schemeClr val="tx1"/>
              </a:solidFill>
            </a:endParaRPr>
          </a:p>
        </p:txBody>
      </p:sp>
      <p:sp>
        <p:nvSpPr>
          <p:cNvPr id="649783" name="Oval 567"/>
          <p:cNvSpPr>
            <a:spLocks noChangeArrowheads="1"/>
          </p:cNvSpPr>
          <p:nvPr/>
        </p:nvSpPr>
        <p:spPr bwMode="auto">
          <a:xfrm rot="2485420">
            <a:off x="1908175" y="4076700"/>
            <a:ext cx="1008063" cy="384175"/>
          </a:xfrm>
          <a:prstGeom prst="ellipse">
            <a:avLst/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1800" b="0"/>
          </a:p>
        </p:txBody>
      </p:sp>
      <p:sp>
        <p:nvSpPr>
          <p:cNvPr id="48530" name="Oval 568"/>
          <p:cNvSpPr>
            <a:spLocks noChangeArrowheads="1"/>
          </p:cNvSpPr>
          <p:nvPr/>
        </p:nvSpPr>
        <p:spPr bwMode="auto">
          <a:xfrm>
            <a:off x="3635375" y="2852738"/>
            <a:ext cx="79375" cy="69850"/>
          </a:xfrm>
          <a:prstGeom prst="ellipse">
            <a:avLst/>
          </a:prstGeom>
          <a:solidFill>
            <a:srgbClr val="99CCFF"/>
          </a:solidFill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400" b="0">
                <a:solidFill>
                  <a:schemeClr val="tx1"/>
                </a:solidFill>
              </a:rPr>
              <a:t>?</a:t>
            </a:r>
            <a:endParaRPr lang="en-GB" sz="400" b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DEVCO/C1</a:t>
            </a:r>
            <a:endParaRPr lang="en-GB"/>
          </a:p>
        </p:txBody>
      </p:sp>
      <p:sp>
        <p:nvSpPr>
          <p:cNvPr id="570" name="Rectangle 3"/>
          <p:cNvSpPr txBox="1">
            <a:spLocks noChangeArrowheads="1"/>
          </p:cNvSpPr>
          <p:nvPr/>
        </p:nvSpPr>
        <p:spPr bwMode="auto">
          <a:xfrm>
            <a:off x="0" y="0"/>
            <a:ext cx="3851920" cy="29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The EC Programming exercise 2014-2020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2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615113" y="4841875"/>
            <a:ext cx="3175" cy="6350"/>
          </a:xfrm>
          <a:custGeom>
            <a:avLst/>
            <a:gdLst>
              <a:gd name="T0" fmla="*/ 0 w 3175"/>
              <a:gd name="T1" fmla="*/ 0 h 6"/>
              <a:gd name="T2" fmla="*/ 0 w 3175"/>
              <a:gd name="T3" fmla="*/ 2147483647 h 6"/>
              <a:gd name="T4" fmla="*/ 0 w 3175"/>
              <a:gd name="T5" fmla="*/ 0 h 6"/>
              <a:gd name="T6" fmla="*/ 0 60000 65536"/>
              <a:gd name="T7" fmla="*/ 0 60000 65536"/>
              <a:gd name="T8" fmla="*/ 0 60000 65536"/>
              <a:gd name="T9" fmla="*/ 0 w 3175"/>
              <a:gd name="T10" fmla="*/ 0 h 6"/>
              <a:gd name="T11" fmla="*/ 3175 w 3175"/>
              <a:gd name="T12" fmla="*/ 6 h 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75" h="6">
                <a:moveTo>
                  <a:pt x="0" y="0"/>
                </a:moveTo>
                <a:lnTo>
                  <a:pt x="0" y="6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299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6781800" y="4840288"/>
            <a:ext cx="3175" cy="174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0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781800" y="4840288"/>
            <a:ext cx="6350" cy="20637"/>
          </a:xfrm>
          <a:custGeom>
            <a:avLst/>
            <a:gdLst>
              <a:gd name="T0" fmla="*/ 0 w 5"/>
              <a:gd name="T1" fmla="*/ 0 h 30"/>
              <a:gd name="T2" fmla="*/ 2147483647 w 5"/>
              <a:gd name="T3" fmla="*/ 2147483647 h 30"/>
              <a:gd name="T4" fmla="*/ 2147483647 w 5"/>
              <a:gd name="T5" fmla="*/ 2147483647 h 30"/>
              <a:gd name="T6" fmla="*/ 2147483647 w 5"/>
              <a:gd name="T7" fmla="*/ 2147483647 h 30"/>
              <a:gd name="T8" fmla="*/ 2147483647 w 5"/>
              <a:gd name="T9" fmla="*/ 2147483647 h 30"/>
              <a:gd name="T10" fmla="*/ 2147483647 w 5"/>
              <a:gd name="T11" fmla="*/ 2147483647 h 30"/>
              <a:gd name="T12" fmla="*/ 2147483647 w 5"/>
              <a:gd name="T13" fmla="*/ 2147483647 h 30"/>
              <a:gd name="T14" fmla="*/ 2147483647 w 5"/>
              <a:gd name="T15" fmla="*/ 2147483647 h 30"/>
              <a:gd name="T16" fmla="*/ 0 w 5"/>
              <a:gd name="T17" fmla="*/ 2147483647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"/>
              <a:gd name="T28" fmla="*/ 0 h 30"/>
              <a:gd name="T29" fmla="*/ 5 w 5"/>
              <a:gd name="T30" fmla="*/ 30 h 3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" h="30">
                <a:moveTo>
                  <a:pt x="0" y="0"/>
                </a:moveTo>
                <a:lnTo>
                  <a:pt x="2" y="1"/>
                </a:lnTo>
                <a:lnTo>
                  <a:pt x="4" y="4"/>
                </a:lnTo>
                <a:lnTo>
                  <a:pt x="5" y="8"/>
                </a:lnTo>
                <a:lnTo>
                  <a:pt x="5" y="13"/>
                </a:lnTo>
                <a:lnTo>
                  <a:pt x="5" y="18"/>
                </a:lnTo>
                <a:lnTo>
                  <a:pt x="4" y="23"/>
                </a:lnTo>
                <a:lnTo>
                  <a:pt x="2" y="27"/>
                </a:lnTo>
                <a:lnTo>
                  <a:pt x="0" y="3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1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904038" y="4238625"/>
            <a:ext cx="3175" cy="19050"/>
          </a:xfrm>
          <a:custGeom>
            <a:avLst/>
            <a:gdLst>
              <a:gd name="T0" fmla="*/ 0 w 7"/>
              <a:gd name="T1" fmla="*/ 0 h 31"/>
              <a:gd name="T2" fmla="*/ 2147483647 w 7"/>
              <a:gd name="T3" fmla="*/ 0 h 31"/>
              <a:gd name="T4" fmla="*/ 2147483647 w 7"/>
              <a:gd name="T5" fmla="*/ 2147483647 h 31"/>
              <a:gd name="T6" fmla="*/ 0 w 7"/>
              <a:gd name="T7" fmla="*/ 2147483647 h 31"/>
              <a:gd name="T8" fmla="*/ 0 w 7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31"/>
              <a:gd name="T17" fmla="*/ 7 w 7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31">
                <a:moveTo>
                  <a:pt x="0" y="0"/>
                </a:moveTo>
                <a:lnTo>
                  <a:pt x="7" y="0"/>
                </a:lnTo>
                <a:lnTo>
                  <a:pt x="7" y="18"/>
                </a:lnTo>
                <a:lnTo>
                  <a:pt x="0" y="3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2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322388" y="908050"/>
            <a:ext cx="3690937" cy="2509838"/>
          </a:xfrm>
          <a:custGeom>
            <a:avLst/>
            <a:gdLst>
              <a:gd name="T0" fmla="*/ 2147483647 w 2936"/>
              <a:gd name="T1" fmla="*/ 2147483647 h 1983"/>
              <a:gd name="T2" fmla="*/ 2147483647 w 2936"/>
              <a:gd name="T3" fmla="*/ 2147483647 h 1983"/>
              <a:gd name="T4" fmla="*/ 2147483647 w 2936"/>
              <a:gd name="T5" fmla="*/ 2147483647 h 1983"/>
              <a:gd name="T6" fmla="*/ 2147483647 w 2936"/>
              <a:gd name="T7" fmla="*/ 2147483647 h 1983"/>
              <a:gd name="T8" fmla="*/ 2147483647 w 2936"/>
              <a:gd name="T9" fmla="*/ 2147483647 h 1983"/>
              <a:gd name="T10" fmla="*/ 2147483647 w 2936"/>
              <a:gd name="T11" fmla="*/ 2147483647 h 1983"/>
              <a:gd name="T12" fmla="*/ 2147483647 w 2936"/>
              <a:gd name="T13" fmla="*/ 2147483647 h 1983"/>
              <a:gd name="T14" fmla="*/ 2147483647 w 2936"/>
              <a:gd name="T15" fmla="*/ 2147483647 h 1983"/>
              <a:gd name="T16" fmla="*/ 2147483647 w 2936"/>
              <a:gd name="T17" fmla="*/ 2147483647 h 1983"/>
              <a:gd name="T18" fmla="*/ 2147483647 w 2936"/>
              <a:gd name="T19" fmla="*/ 2147483647 h 1983"/>
              <a:gd name="T20" fmla="*/ 2147483647 w 2936"/>
              <a:gd name="T21" fmla="*/ 2147483647 h 1983"/>
              <a:gd name="T22" fmla="*/ 2147483647 w 2936"/>
              <a:gd name="T23" fmla="*/ 2147483647 h 1983"/>
              <a:gd name="T24" fmla="*/ 2147483647 w 2936"/>
              <a:gd name="T25" fmla="*/ 2147483647 h 1983"/>
              <a:gd name="T26" fmla="*/ 2147483647 w 2936"/>
              <a:gd name="T27" fmla="*/ 2147483647 h 1983"/>
              <a:gd name="T28" fmla="*/ 2147483647 w 2936"/>
              <a:gd name="T29" fmla="*/ 2147483647 h 1983"/>
              <a:gd name="T30" fmla="*/ 2147483647 w 2936"/>
              <a:gd name="T31" fmla="*/ 2147483647 h 1983"/>
              <a:gd name="T32" fmla="*/ 2147483647 w 2936"/>
              <a:gd name="T33" fmla="*/ 2147483647 h 1983"/>
              <a:gd name="T34" fmla="*/ 2147483647 w 2936"/>
              <a:gd name="T35" fmla="*/ 2147483647 h 1983"/>
              <a:gd name="T36" fmla="*/ 2147483647 w 2936"/>
              <a:gd name="T37" fmla="*/ 2147483647 h 1983"/>
              <a:gd name="T38" fmla="*/ 2147483647 w 2936"/>
              <a:gd name="T39" fmla="*/ 2147483647 h 1983"/>
              <a:gd name="T40" fmla="*/ 2147483647 w 2936"/>
              <a:gd name="T41" fmla="*/ 2147483647 h 1983"/>
              <a:gd name="T42" fmla="*/ 2147483647 w 2936"/>
              <a:gd name="T43" fmla="*/ 2147483647 h 1983"/>
              <a:gd name="T44" fmla="*/ 2147483647 w 2936"/>
              <a:gd name="T45" fmla="*/ 2147483647 h 1983"/>
              <a:gd name="T46" fmla="*/ 2147483647 w 2936"/>
              <a:gd name="T47" fmla="*/ 2147483647 h 1983"/>
              <a:gd name="T48" fmla="*/ 2147483647 w 2936"/>
              <a:gd name="T49" fmla="*/ 2147483647 h 1983"/>
              <a:gd name="T50" fmla="*/ 2147483647 w 2936"/>
              <a:gd name="T51" fmla="*/ 2147483647 h 1983"/>
              <a:gd name="T52" fmla="*/ 2147483647 w 2936"/>
              <a:gd name="T53" fmla="*/ 2147483647 h 1983"/>
              <a:gd name="T54" fmla="*/ 2147483647 w 2936"/>
              <a:gd name="T55" fmla="*/ 2147483647 h 1983"/>
              <a:gd name="T56" fmla="*/ 2147483647 w 2936"/>
              <a:gd name="T57" fmla="*/ 2147483647 h 1983"/>
              <a:gd name="T58" fmla="*/ 2147483647 w 2936"/>
              <a:gd name="T59" fmla="*/ 2147483647 h 1983"/>
              <a:gd name="T60" fmla="*/ 2147483647 w 2936"/>
              <a:gd name="T61" fmla="*/ 2147483647 h 1983"/>
              <a:gd name="T62" fmla="*/ 2147483647 w 2936"/>
              <a:gd name="T63" fmla="*/ 2147483647 h 1983"/>
              <a:gd name="T64" fmla="*/ 2147483647 w 2936"/>
              <a:gd name="T65" fmla="*/ 2147483647 h 1983"/>
              <a:gd name="T66" fmla="*/ 2147483647 w 2936"/>
              <a:gd name="T67" fmla="*/ 2147483647 h 1983"/>
              <a:gd name="T68" fmla="*/ 2147483647 w 2936"/>
              <a:gd name="T69" fmla="*/ 2147483647 h 1983"/>
              <a:gd name="T70" fmla="*/ 2147483647 w 2936"/>
              <a:gd name="T71" fmla="*/ 2147483647 h 1983"/>
              <a:gd name="T72" fmla="*/ 2147483647 w 2936"/>
              <a:gd name="T73" fmla="*/ 2147483647 h 1983"/>
              <a:gd name="T74" fmla="*/ 2147483647 w 2936"/>
              <a:gd name="T75" fmla="*/ 2147483647 h 1983"/>
              <a:gd name="T76" fmla="*/ 2147483647 w 2936"/>
              <a:gd name="T77" fmla="*/ 2147483647 h 1983"/>
              <a:gd name="T78" fmla="*/ 2147483647 w 2936"/>
              <a:gd name="T79" fmla="*/ 2147483647 h 1983"/>
              <a:gd name="T80" fmla="*/ 2147483647 w 2936"/>
              <a:gd name="T81" fmla="*/ 2147483647 h 1983"/>
              <a:gd name="T82" fmla="*/ 2147483647 w 2936"/>
              <a:gd name="T83" fmla="*/ 2147483647 h 1983"/>
              <a:gd name="T84" fmla="*/ 2147483647 w 2936"/>
              <a:gd name="T85" fmla="*/ 2147483647 h 1983"/>
              <a:gd name="T86" fmla="*/ 2147483647 w 2936"/>
              <a:gd name="T87" fmla="*/ 2147483647 h 1983"/>
              <a:gd name="T88" fmla="*/ 2147483647 w 2936"/>
              <a:gd name="T89" fmla="*/ 2147483647 h 1983"/>
              <a:gd name="T90" fmla="*/ 2147483647 w 2936"/>
              <a:gd name="T91" fmla="*/ 2147483647 h 1983"/>
              <a:gd name="T92" fmla="*/ 2147483647 w 2936"/>
              <a:gd name="T93" fmla="*/ 2147483647 h 1983"/>
              <a:gd name="T94" fmla="*/ 2147483647 w 2936"/>
              <a:gd name="T95" fmla="*/ 2147483647 h 1983"/>
              <a:gd name="T96" fmla="*/ 2147483647 w 2936"/>
              <a:gd name="T97" fmla="*/ 2147483647 h 1983"/>
              <a:gd name="T98" fmla="*/ 2147483647 w 2936"/>
              <a:gd name="T99" fmla="*/ 2147483647 h 1983"/>
              <a:gd name="T100" fmla="*/ 2147483647 w 2936"/>
              <a:gd name="T101" fmla="*/ 2147483647 h 1983"/>
              <a:gd name="T102" fmla="*/ 2147483647 w 2936"/>
              <a:gd name="T103" fmla="*/ 2147483647 h 1983"/>
              <a:gd name="T104" fmla="*/ 2147483647 w 2936"/>
              <a:gd name="T105" fmla="*/ 2147483647 h 1983"/>
              <a:gd name="T106" fmla="*/ 2147483647 w 2936"/>
              <a:gd name="T107" fmla="*/ 2147483647 h 1983"/>
              <a:gd name="T108" fmla="*/ 2147483647 w 2936"/>
              <a:gd name="T109" fmla="*/ 2147483647 h 1983"/>
              <a:gd name="T110" fmla="*/ 2147483647 w 2936"/>
              <a:gd name="T111" fmla="*/ 2147483647 h 1983"/>
              <a:gd name="T112" fmla="*/ 2147483647 w 2936"/>
              <a:gd name="T113" fmla="*/ 2147483647 h 1983"/>
              <a:gd name="T114" fmla="*/ 2147483647 w 2936"/>
              <a:gd name="T115" fmla="*/ 2147483647 h 1983"/>
              <a:gd name="T116" fmla="*/ 2147483647 w 2936"/>
              <a:gd name="T117" fmla="*/ 2147483647 h 1983"/>
              <a:gd name="T118" fmla="*/ 2147483647 w 2936"/>
              <a:gd name="T119" fmla="*/ 2147483647 h 19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936"/>
              <a:gd name="T181" fmla="*/ 0 h 1983"/>
              <a:gd name="T182" fmla="*/ 2936 w 2936"/>
              <a:gd name="T183" fmla="*/ 1983 h 198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936" h="1983">
                <a:moveTo>
                  <a:pt x="98" y="954"/>
                </a:moveTo>
                <a:lnTo>
                  <a:pt x="129" y="989"/>
                </a:lnTo>
                <a:lnTo>
                  <a:pt x="157" y="1017"/>
                </a:lnTo>
                <a:lnTo>
                  <a:pt x="170" y="1029"/>
                </a:lnTo>
                <a:lnTo>
                  <a:pt x="182" y="1041"/>
                </a:lnTo>
                <a:lnTo>
                  <a:pt x="194" y="1050"/>
                </a:lnTo>
                <a:lnTo>
                  <a:pt x="205" y="1059"/>
                </a:lnTo>
                <a:lnTo>
                  <a:pt x="216" y="1066"/>
                </a:lnTo>
                <a:lnTo>
                  <a:pt x="227" y="1072"/>
                </a:lnTo>
                <a:lnTo>
                  <a:pt x="238" y="1076"/>
                </a:lnTo>
                <a:lnTo>
                  <a:pt x="248" y="1080"/>
                </a:lnTo>
                <a:lnTo>
                  <a:pt x="259" y="1082"/>
                </a:lnTo>
                <a:lnTo>
                  <a:pt x="270" y="1084"/>
                </a:lnTo>
                <a:lnTo>
                  <a:pt x="281" y="1084"/>
                </a:lnTo>
                <a:lnTo>
                  <a:pt x="292" y="1084"/>
                </a:lnTo>
                <a:lnTo>
                  <a:pt x="364" y="1065"/>
                </a:lnTo>
                <a:lnTo>
                  <a:pt x="373" y="1071"/>
                </a:lnTo>
                <a:lnTo>
                  <a:pt x="383" y="1079"/>
                </a:lnTo>
                <a:lnTo>
                  <a:pt x="393" y="1090"/>
                </a:lnTo>
                <a:lnTo>
                  <a:pt x="401" y="1102"/>
                </a:lnTo>
                <a:lnTo>
                  <a:pt x="410" y="1114"/>
                </a:lnTo>
                <a:lnTo>
                  <a:pt x="418" y="1127"/>
                </a:lnTo>
                <a:lnTo>
                  <a:pt x="420" y="1133"/>
                </a:lnTo>
                <a:lnTo>
                  <a:pt x="422" y="1139"/>
                </a:lnTo>
                <a:lnTo>
                  <a:pt x="423" y="1145"/>
                </a:lnTo>
                <a:lnTo>
                  <a:pt x="425" y="1151"/>
                </a:lnTo>
                <a:lnTo>
                  <a:pt x="423" y="1157"/>
                </a:lnTo>
                <a:lnTo>
                  <a:pt x="420" y="1162"/>
                </a:lnTo>
                <a:lnTo>
                  <a:pt x="416" y="1167"/>
                </a:lnTo>
                <a:lnTo>
                  <a:pt x="409" y="1172"/>
                </a:lnTo>
                <a:lnTo>
                  <a:pt x="403" y="1176"/>
                </a:lnTo>
                <a:lnTo>
                  <a:pt x="396" y="1179"/>
                </a:lnTo>
                <a:lnTo>
                  <a:pt x="390" y="1182"/>
                </a:lnTo>
                <a:lnTo>
                  <a:pt x="385" y="1182"/>
                </a:lnTo>
                <a:lnTo>
                  <a:pt x="399" y="1200"/>
                </a:lnTo>
                <a:lnTo>
                  <a:pt x="412" y="1217"/>
                </a:lnTo>
                <a:lnTo>
                  <a:pt x="419" y="1226"/>
                </a:lnTo>
                <a:lnTo>
                  <a:pt x="423" y="1235"/>
                </a:lnTo>
                <a:lnTo>
                  <a:pt x="428" y="1245"/>
                </a:lnTo>
                <a:lnTo>
                  <a:pt x="431" y="1256"/>
                </a:lnTo>
                <a:lnTo>
                  <a:pt x="385" y="1256"/>
                </a:lnTo>
                <a:lnTo>
                  <a:pt x="385" y="1287"/>
                </a:lnTo>
                <a:lnTo>
                  <a:pt x="390" y="1300"/>
                </a:lnTo>
                <a:lnTo>
                  <a:pt x="397" y="1311"/>
                </a:lnTo>
                <a:lnTo>
                  <a:pt x="405" y="1321"/>
                </a:lnTo>
                <a:lnTo>
                  <a:pt x="414" y="1328"/>
                </a:lnTo>
                <a:lnTo>
                  <a:pt x="423" y="1335"/>
                </a:lnTo>
                <a:lnTo>
                  <a:pt x="434" y="1340"/>
                </a:lnTo>
                <a:lnTo>
                  <a:pt x="444" y="1345"/>
                </a:lnTo>
                <a:lnTo>
                  <a:pt x="456" y="1349"/>
                </a:lnTo>
                <a:lnTo>
                  <a:pt x="478" y="1358"/>
                </a:lnTo>
                <a:lnTo>
                  <a:pt x="500" y="1367"/>
                </a:lnTo>
                <a:lnTo>
                  <a:pt x="510" y="1373"/>
                </a:lnTo>
                <a:lnTo>
                  <a:pt x="520" y="1381"/>
                </a:lnTo>
                <a:lnTo>
                  <a:pt x="529" y="1389"/>
                </a:lnTo>
                <a:lnTo>
                  <a:pt x="538" y="1398"/>
                </a:lnTo>
                <a:lnTo>
                  <a:pt x="617" y="1404"/>
                </a:lnTo>
                <a:lnTo>
                  <a:pt x="620" y="1408"/>
                </a:lnTo>
                <a:lnTo>
                  <a:pt x="623" y="1411"/>
                </a:lnTo>
                <a:lnTo>
                  <a:pt x="628" y="1414"/>
                </a:lnTo>
                <a:lnTo>
                  <a:pt x="633" y="1417"/>
                </a:lnTo>
                <a:lnTo>
                  <a:pt x="644" y="1422"/>
                </a:lnTo>
                <a:lnTo>
                  <a:pt x="656" y="1427"/>
                </a:lnTo>
                <a:lnTo>
                  <a:pt x="678" y="1436"/>
                </a:lnTo>
                <a:lnTo>
                  <a:pt x="690" y="1441"/>
                </a:lnTo>
                <a:lnTo>
                  <a:pt x="723" y="1462"/>
                </a:lnTo>
                <a:lnTo>
                  <a:pt x="754" y="1481"/>
                </a:lnTo>
                <a:lnTo>
                  <a:pt x="768" y="1492"/>
                </a:lnTo>
                <a:lnTo>
                  <a:pt x="784" y="1501"/>
                </a:lnTo>
                <a:lnTo>
                  <a:pt x="798" y="1509"/>
                </a:lnTo>
                <a:lnTo>
                  <a:pt x="814" y="1517"/>
                </a:lnTo>
                <a:lnTo>
                  <a:pt x="830" y="1525"/>
                </a:lnTo>
                <a:lnTo>
                  <a:pt x="847" y="1531"/>
                </a:lnTo>
                <a:lnTo>
                  <a:pt x="866" y="1537"/>
                </a:lnTo>
                <a:lnTo>
                  <a:pt x="886" y="1543"/>
                </a:lnTo>
                <a:lnTo>
                  <a:pt x="907" y="1547"/>
                </a:lnTo>
                <a:lnTo>
                  <a:pt x="930" y="1550"/>
                </a:lnTo>
                <a:lnTo>
                  <a:pt x="955" y="1552"/>
                </a:lnTo>
                <a:lnTo>
                  <a:pt x="982" y="1552"/>
                </a:lnTo>
                <a:lnTo>
                  <a:pt x="982" y="1521"/>
                </a:lnTo>
                <a:lnTo>
                  <a:pt x="1015" y="1521"/>
                </a:lnTo>
                <a:lnTo>
                  <a:pt x="1021" y="1532"/>
                </a:lnTo>
                <a:lnTo>
                  <a:pt x="1025" y="1539"/>
                </a:lnTo>
                <a:lnTo>
                  <a:pt x="1031" y="1545"/>
                </a:lnTo>
                <a:lnTo>
                  <a:pt x="1036" y="1552"/>
                </a:lnTo>
                <a:lnTo>
                  <a:pt x="1042" y="1552"/>
                </a:lnTo>
                <a:lnTo>
                  <a:pt x="1046" y="1551"/>
                </a:lnTo>
                <a:lnTo>
                  <a:pt x="1050" y="1548"/>
                </a:lnTo>
                <a:lnTo>
                  <a:pt x="1054" y="1546"/>
                </a:lnTo>
                <a:lnTo>
                  <a:pt x="1058" y="1538"/>
                </a:lnTo>
                <a:lnTo>
                  <a:pt x="1062" y="1530"/>
                </a:lnTo>
                <a:lnTo>
                  <a:pt x="1066" y="1522"/>
                </a:lnTo>
                <a:lnTo>
                  <a:pt x="1071" y="1516"/>
                </a:lnTo>
                <a:lnTo>
                  <a:pt x="1075" y="1513"/>
                </a:lnTo>
                <a:lnTo>
                  <a:pt x="1078" y="1511"/>
                </a:lnTo>
                <a:lnTo>
                  <a:pt x="1083" y="1510"/>
                </a:lnTo>
                <a:lnTo>
                  <a:pt x="1089" y="1509"/>
                </a:lnTo>
                <a:lnTo>
                  <a:pt x="1092" y="1512"/>
                </a:lnTo>
                <a:lnTo>
                  <a:pt x="1096" y="1516"/>
                </a:lnTo>
                <a:lnTo>
                  <a:pt x="1102" y="1519"/>
                </a:lnTo>
                <a:lnTo>
                  <a:pt x="1109" y="1522"/>
                </a:lnTo>
                <a:lnTo>
                  <a:pt x="1124" y="1529"/>
                </a:lnTo>
                <a:lnTo>
                  <a:pt x="1142" y="1534"/>
                </a:lnTo>
                <a:lnTo>
                  <a:pt x="1159" y="1539"/>
                </a:lnTo>
                <a:lnTo>
                  <a:pt x="1178" y="1543"/>
                </a:lnTo>
                <a:lnTo>
                  <a:pt x="1194" y="1546"/>
                </a:lnTo>
                <a:lnTo>
                  <a:pt x="1208" y="1546"/>
                </a:lnTo>
                <a:lnTo>
                  <a:pt x="1217" y="1535"/>
                </a:lnTo>
                <a:lnTo>
                  <a:pt x="1227" y="1526"/>
                </a:lnTo>
                <a:lnTo>
                  <a:pt x="1236" y="1518"/>
                </a:lnTo>
                <a:lnTo>
                  <a:pt x="1247" y="1510"/>
                </a:lnTo>
                <a:lnTo>
                  <a:pt x="1258" y="1502"/>
                </a:lnTo>
                <a:lnTo>
                  <a:pt x="1269" y="1496"/>
                </a:lnTo>
                <a:lnTo>
                  <a:pt x="1280" y="1489"/>
                </a:lnTo>
                <a:lnTo>
                  <a:pt x="1292" y="1482"/>
                </a:lnTo>
                <a:lnTo>
                  <a:pt x="1317" y="1472"/>
                </a:lnTo>
                <a:lnTo>
                  <a:pt x="1344" y="1463"/>
                </a:lnTo>
                <a:lnTo>
                  <a:pt x="1372" y="1455"/>
                </a:lnTo>
                <a:lnTo>
                  <a:pt x="1401" y="1448"/>
                </a:lnTo>
                <a:lnTo>
                  <a:pt x="1408" y="1456"/>
                </a:lnTo>
                <a:lnTo>
                  <a:pt x="1418" y="1465"/>
                </a:lnTo>
                <a:lnTo>
                  <a:pt x="1431" y="1476"/>
                </a:lnTo>
                <a:lnTo>
                  <a:pt x="1446" y="1487"/>
                </a:lnTo>
                <a:lnTo>
                  <a:pt x="1453" y="1492"/>
                </a:lnTo>
                <a:lnTo>
                  <a:pt x="1461" y="1496"/>
                </a:lnTo>
                <a:lnTo>
                  <a:pt x="1469" y="1499"/>
                </a:lnTo>
                <a:lnTo>
                  <a:pt x="1475" y="1502"/>
                </a:lnTo>
                <a:lnTo>
                  <a:pt x="1483" y="1504"/>
                </a:lnTo>
                <a:lnTo>
                  <a:pt x="1490" y="1505"/>
                </a:lnTo>
                <a:lnTo>
                  <a:pt x="1495" y="1505"/>
                </a:lnTo>
                <a:lnTo>
                  <a:pt x="1501" y="1503"/>
                </a:lnTo>
                <a:lnTo>
                  <a:pt x="1512" y="1510"/>
                </a:lnTo>
                <a:lnTo>
                  <a:pt x="1521" y="1518"/>
                </a:lnTo>
                <a:lnTo>
                  <a:pt x="1530" y="1526"/>
                </a:lnTo>
                <a:lnTo>
                  <a:pt x="1538" y="1534"/>
                </a:lnTo>
                <a:lnTo>
                  <a:pt x="1547" y="1542"/>
                </a:lnTo>
                <a:lnTo>
                  <a:pt x="1555" y="1547"/>
                </a:lnTo>
                <a:lnTo>
                  <a:pt x="1561" y="1550"/>
                </a:lnTo>
                <a:lnTo>
                  <a:pt x="1566" y="1551"/>
                </a:lnTo>
                <a:lnTo>
                  <a:pt x="1573" y="1552"/>
                </a:lnTo>
                <a:lnTo>
                  <a:pt x="1581" y="1552"/>
                </a:lnTo>
                <a:lnTo>
                  <a:pt x="1586" y="1578"/>
                </a:lnTo>
                <a:lnTo>
                  <a:pt x="1593" y="1602"/>
                </a:lnTo>
                <a:lnTo>
                  <a:pt x="1596" y="1613"/>
                </a:lnTo>
                <a:lnTo>
                  <a:pt x="1598" y="1625"/>
                </a:lnTo>
                <a:lnTo>
                  <a:pt x="1599" y="1637"/>
                </a:lnTo>
                <a:lnTo>
                  <a:pt x="1600" y="1650"/>
                </a:lnTo>
                <a:lnTo>
                  <a:pt x="1599" y="1658"/>
                </a:lnTo>
                <a:lnTo>
                  <a:pt x="1598" y="1664"/>
                </a:lnTo>
                <a:lnTo>
                  <a:pt x="1596" y="1670"/>
                </a:lnTo>
                <a:lnTo>
                  <a:pt x="1593" y="1676"/>
                </a:lnTo>
                <a:lnTo>
                  <a:pt x="1585" y="1686"/>
                </a:lnTo>
                <a:lnTo>
                  <a:pt x="1577" y="1697"/>
                </a:lnTo>
                <a:lnTo>
                  <a:pt x="1569" y="1707"/>
                </a:lnTo>
                <a:lnTo>
                  <a:pt x="1561" y="1719"/>
                </a:lnTo>
                <a:lnTo>
                  <a:pt x="1558" y="1724"/>
                </a:lnTo>
                <a:lnTo>
                  <a:pt x="1555" y="1730"/>
                </a:lnTo>
                <a:lnTo>
                  <a:pt x="1554" y="1736"/>
                </a:lnTo>
                <a:lnTo>
                  <a:pt x="1553" y="1743"/>
                </a:lnTo>
                <a:lnTo>
                  <a:pt x="1554" y="1748"/>
                </a:lnTo>
                <a:lnTo>
                  <a:pt x="1555" y="1753"/>
                </a:lnTo>
                <a:lnTo>
                  <a:pt x="1558" y="1756"/>
                </a:lnTo>
                <a:lnTo>
                  <a:pt x="1561" y="1759"/>
                </a:lnTo>
                <a:lnTo>
                  <a:pt x="1565" y="1761"/>
                </a:lnTo>
                <a:lnTo>
                  <a:pt x="1570" y="1764"/>
                </a:lnTo>
                <a:lnTo>
                  <a:pt x="1574" y="1765"/>
                </a:lnTo>
                <a:lnTo>
                  <a:pt x="1580" y="1767"/>
                </a:lnTo>
                <a:lnTo>
                  <a:pt x="1591" y="1769"/>
                </a:lnTo>
                <a:lnTo>
                  <a:pt x="1602" y="1771"/>
                </a:lnTo>
                <a:lnTo>
                  <a:pt x="1607" y="1773"/>
                </a:lnTo>
                <a:lnTo>
                  <a:pt x="1611" y="1775"/>
                </a:lnTo>
                <a:lnTo>
                  <a:pt x="1616" y="1777"/>
                </a:lnTo>
                <a:lnTo>
                  <a:pt x="1620" y="1780"/>
                </a:lnTo>
                <a:lnTo>
                  <a:pt x="1627" y="1787"/>
                </a:lnTo>
                <a:lnTo>
                  <a:pt x="1632" y="1794"/>
                </a:lnTo>
                <a:lnTo>
                  <a:pt x="1636" y="1801"/>
                </a:lnTo>
                <a:lnTo>
                  <a:pt x="1639" y="1807"/>
                </a:lnTo>
                <a:lnTo>
                  <a:pt x="1645" y="1822"/>
                </a:lnTo>
                <a:lnTo>
                  <a:pt x="1653" y="1836"/>
                </a:lnTo>
                <a:lnTo>
                  <a:pt x="1659" y="1848"/>
                </a:lnTo>
                <a:lnTo>
                  <a:pt x="1666" y="1862"/>
                </a:lnTo>
                <a:lnTo>
                  <a:pt x="1674" y="1877"/>
                </a:lnTo>
                <a:lnTo>
                  <a:pt x="1683" y="1890"/>
                </a:lnTo>
                <a:lnTo>
                  <a:pt x="1688" y="1897"/>
                </a:lnTo>
                <a:lnTo>
                  <a:pt x="1694" y="1903"/>
                </a:lnTo>
                <a:lnTo>
                  <a:pt x="1699" y="1908"/>
                </a:lnTo>
                <a:lnTo>
                  <a:pt x="1706" y="1912"/>
                </a:lnTo>
                <a:lnTo>
                  <a:pt x="1712" y="1916"/>
                </a:lnTo>
                <a:lnTo>
                  <a:pt x="1719" y="1919"/>
                </a:lnTo>
                <a:lnTo>
                  <a:pt x="1726" y="1921"/>
                </a:lnTo>
                <a:lnTo>
                  <a:pt x="1733" y="1921"/>
                </a:lnTo>
                <a:lnTo>
                  <a:pt x="1741" y="1921"/>
                </a:lnTo>
                <a:lnTo>
                  <a:pt x="1752" y="1918"/>
                </a:lnTo>
                <a:lnTo>
                  <a:pt x="1762" y="1916"/>
                </a:lnTo>
                <a:lnTo>
                  <a:pt x="1766" y="1915"/>
                </a:lnTo>
                <a:lnTo>
                  <a:pt x="1777" y="1910"/>
                </a:lnTo>
                <a:lnTo>
                  <a:pt x="1787" y="1904"/>
                </a:lnTo>
                <a:lnTo>
                  <a:pt x="1795" y="1898"/>
                </a:lnTo>
                <a:lnTo>
                  <a:pt x="1803" y="1891"/>
                </a:lnTo>
                <a:lnTo>
                  <a:pt x="1809" y="1884"/>
                </a:lnTo>
                <a:lnTo>
                  <a:pt x="1816" y="1878"/>
                </a:lnTo>
                <a:lnTo>
                  <a:pt x="1823" y="1871"/>
                </a:lnTo>
                <a:lnTo>
                  <a:pt x="1833" y="1866"/>
                </a:lnTo>
                <a:lnTo>
                  <a:pt x="1842" y="1859"/>
                </a:lnTo>
                <a:lnTo>
                  <a:pt x="1852" y="1853"/>
                </a:lnTo>
                <a:lnTo>
                  <a:pt x="1863" y="1848"/>
                </a:lnTo>
                <a:lnTo>
                  <a:pt x="1874" y="1844"/>
                </a:lnTo>
                <a:lnTo>
                  <a:pt x="1896" y="1838"/>
                </a:lnTo>
                <a:lnTo>
                  <a:pt x="1919" y="1834"/>
                </a:lnTo>
                <a:lnTo>
                  <a:pt x="1941" y="1831"/>
                </a:lnTo>
                <a:lnTo>
                  <a:pt x="1960" y="1827"/>
                </a:lnTo>
                <a:lnTo>
                  <a:pt x="1968" y="1824"/>
                </a:lnTo>
                <a:lnTo>
                  <a:pt x="1975" y="1821"/>
                </a:lnTo>
                <a:lnTo>
                  <a:pt x="1981" y="1816"/>
                </a:lnTo>
                <a:lnTo>
                  <a:pt x="1986" y="1811"/>
                </a:lnTo>
                <a:lnTo>
                  <a:pt x="1996" y="1820"/>
                </a:lnTo>
                <a:lnTo>
                  <a:pt x="2008" y="1827"/>
                </a:lnTo>
                <a:lnTo>
                  <a:pt x="2019" y="1832"/>
                </a:lnTo>
                <a:lnTo>
                  <a:pt x="2031" y="1837"/>
                </a:lnTo>
                <a:lnTo>
                  <a:pt x="2054" y="1846"/>
                </a:lnTo>
                <a:lnTo>
                  <a:pt x="2072" y="1854"/>
                </a:lnTo>
                <a:lnTo>
                  <a:pt x="2091" y="1869"/>
                </a:lnTo>
                <a:lnTo>
                  <a:pt x="2109" y="1887"/>
                </a:lnTo>
                <a:lnTo>
                  <a:pt x="2119" y="1896"/>
                </a:lnTo>
                <a:lnTo>
                  <a:pt x="2129" y="1903"/>
                </a:lnTo>
                <a:lnTo>
                  <a:pt x="2140" y="1910"/>
                </a:lnTo>
                <a:lnTo>
                  <a:pt x="2152" y="1915"/>
                </a:lnTo>
                <a:lnTo>
                  <a:pt x="2245" y="1921"/>
                </a:lnTo>
                <a:lnTo>
                  <a:pt x="2238" y="1935"/>
                </a:lnTo>
                <a:lnTo>
                  <a:pt x="2232" y="1947"/>
                </a:lnTo>
                <a:lnTo>
                  <a:pt x="2232" y="1953"/>
                </a:lnTo>
                <a:lnTo>
                  <a:pt x="2235" y="1957"/>
                </a:lnTo>
                <a:lnTo>
                  <a:pt x="2238" y="1961"/>
                </a:lnTo>
                <a:lnTo>
                  <a:pt x="2243" y="1965"/>
                </a:lnTo>
                <a:lnTo>
                  <a:pt x="2248" y="1968"/>
                </a:lnTo>
                <a:lnTo>
                  <a:pt x="2254" y="1972"/>
                </a:lnTo>
                <a:lnTo>
                  <a:pt x="2259" y="1977"/>
                </a:lnTo>
                <a:lnTo>
                  <a:pt x="2265" y="1983"/>
                </a:lnTo>
                <a:lnTo>
                  <a:pt x="2266" y="1980"/>
                </a:lnTo>
                <a:lnTo>
                  <a:pt x="2267" y="1972"/>
                </a:lnTo>
                <a:lnTo>
                  <a:pt x="2268" y="1968"/>
                </a:lnTo>
                <a:lnTo>
                  <a:pt x="2267" y="1963"/>
                </a:lnTo>
                <a:lnTo>
                  <a:pt x="2267" y="1957"/>
                </a:lnTo>
                <a:lnTo>
                  <a:pt x="2265" y="1953"/>
                </a:lnTo>
                <a:lnTo>
                  <a:pt x="2275" y="1947"/>
                </a:lnTo>
                <a:lnTo>
                  <a:pt x="2293" y="1935"/>
                </a:lnTo>
                <a:lnTo>
                  <a:pt x="2303" y="1927"/>
                </a:lnTo>
                <a:lnTo>
                  <a:pt x="2313" y="1921"/>
                </a:lnTo>
                <a:lnTo>
                  <a:pt x="2319" y="1919"/>
                </a:lnTo>
                <a:lnTo>
                  <a:pt x="2323" y="1917"/>
                </a:lnTo>
                <a:lnTo>
                  <a:pt x="2327" y="1916"/>
                </a:lnTo>
                <a:lnTo>
                  <a:pt x="2331" y="1915"/>
                </a:lnTo>
                <a:lnTo>
                  <a:pt x="2341" y="1915"/>
                </a:lnTo>
                <a:lnTo>
                  <a:pt x="2349" y="1913"/>
                </a:lnTo>
                <a:lnTo>
                  <a:pt x="2357" y="1910"/>
                </a:lnTo>
                <a:lnTo>
                  <a:pt x="2364" y="1906"/>
                </a:lnTo>
                <a:lnTo>
                  <a:pt x="2370" y="1901"/>
                </a:lnTo>
                <a:lnTo>
                  <a:pt x="2376" y="1895"/>
                </a:lnTo>
                <a:lnTo>
                  <a:pt x="2382" y="1889"/>
                </a:lnTo>
                <a:lnTo>
                  <a:pt x="2388" y="1882"/>
                </a:lnTo>
                <a:lnTo>
                  <a:pt x="2399" y="1867"/>
                </a:lnTo>
                <a:lnTo>
                  <a:pt x="2412" y="1853"/>
                </a:lnTo>
                <a:lnTo>
                  <a:pt x="2418" y="1847"/>
                </a:lnTo>
                <a:lnTo>
                  <a:pt x="2426" y="1840"/>
                </a:lnTo>
                <a:lnTo>
                  <a:pt x="2435" y="1835"/>
                </a:lnTo>
                <a:lnTo>
                  <a:pt x="2444" y="1830"/>
                </a:lnTo>
                <a:lnTo>
                  <a:pt x="2449" y="1838"/>
                </a:lnTo>
                <a:lnTo>
                  <a:pt x="2454" y="1846"/>
                </a:lnTo>
                <a:lnTo>
                  <a:pt x="2455" y="1850"/>
                </a:lnTo>
                <a:lnTo>
                  <a:pt x="2456" y="1854"/>
                </a:lnTo>
                <a:lnTo>
                  <a:pt x="2457" y="1860"/>
                </a:lnTo>
                <a:lnTo>
                  <a:pt x="2457" y="1866"/>
                </a:lnTo>
                <a:lnTo>
                  <a:pt x="2462" y="1860"/>
                </a:lnTo>
                <a:lnTo>
                  <a:pt x="2468" y="1857"/>
                </a:lnTo>
                <a:lnTo>
                  <a:pt x="2474" y="1855"/>
                </a:lnTo>
                <a:lnTo>
                  <a:pt x="2481" y="1855"/>
                </a:lnTo>
                <a:lnTo>
                  <a:pt x="2487" y="1856"/>
                </a:lnTo>
                <a:lnTo>
                  <a:pt x="2493" y="1858"/>
                </a:lnTo>
                <a:lnTo>
                  <a:pt x="2499" y="1862"/>
                </a:lnTo>
                <a:lnTo>
                  <a:pt x="2504" y="1866"/>
                </a:lnTo>
                <a:lnTo>
                  <a:pt x="2505" y="1856"/>
                </a:lnTo>
                <a:lnTo>
                  <a:pt x="2507" y="1847"/>
                </a:lnTo>
                <a:lnTo>
                  <a:pt x="2511" y="1841"/>
                </a:lnTo>
                <a:lnTo>
                  <a:pt x="2514" y="1836"/>
                </a:lnTo>
                <a:lnTo>
                  <a:pt x="2517" y="1832"/>
                </a:lnTo>
                <a:lnTo>
                  <a:pt x="2522" y="1829"/>
                </a:lnTo>
                <a:lnTo>
                  <a:pt x="2527" y="1828"/>
                </a:lnTo>
                <a:lnTo>
                  <a:pt x="2533" y="1827"/>
                </a:lnTo>
                <a:lnTo>
                  <a:pt x="2546" y="1826"/>
                </a:lnTo>
                <a:lnTo>
                  <a:pt x="2561" y="1827"/>
                </a:lnTo>
                <a:lnTo>
                  <a:pt x="2569" y="1827"/>
                </a:lnTo>
                <a:lnTo>
                  <a:pt x="2578" y="1826"/>
                </a:lnTo>
                <a:lnTo>
                  <a:pt x="2588" y="1825"/>
                </a:lnTo>
                <a:lnTo>
                  <a:pt x="2596" y="1824"/>
                </a:lnTo>
                <a:lnTo>
                  <a:pt x="2604" y="1821"/>
                </a:lnTo>
                <a:lnTo>
                  <a:pt x="2611" y="1816"/>
                </a:lnTo>
                <a:lnTo>
                  <a:pt x="2616" y="1810"/>
                </a:lnTo>
                <a:lnTo>
                  <a:pt x="2622" y="1804"/>
                </a:lnTo>
                <a:lnTo>
                  <a:pt x="2633" y="1790"/>
                </a:lnTo>
                <a:lnTo>
                  <a:pt x="2642" y="1774"/>
                </a:lnTo>
                <a:lnTo>
                  <a:pt x="2648" y="1766"/>
                </a:lnTo>
                <a:lnTo>
                  <a:pt x="2653" y="1758"/>
                </a:lnTo>
                <a:lnTo>
                  <a:pt x="2660" y="1750"/>
                </a:lnTo>
                <a:lnTo>
                  <a:pt x="2667" y="1743"/>
                </a:lnTo>
                <a:lnTo>
                  <a:pt x="2674" y="1737"/>
                </a:lnTo>
                <a:lnTo>
                  <a:pt x="2683" y="1732"/>
                </a:lnTo>
                <a:lnTo>
                  <a:pt x="2693" y="1728"/>
                </a:lnTo>
                <a:lnTo>
                  <a:pt x="2703" y="1725"/>
                </a:lnTo>
                <a:lnTo>
                  <a:pt x="2704" y="1716"/>
                </a:lnTo>
                <a:lnTo>
                  <a:pt x="2706" y="1707"/>
                </a:lnTo>
                <a:lnTo>
                  <a:pt x="2711" y="1699"/>
                </a:lnTo>
                <a:lnTo>
                  <a:pt x="2715" y="1691"/>
                </a:lnTo>
                <a:lnTo>
                  <a:pt x="2726" y="1677"/>
                </a:lnTo>
                <a:lnTo>
                  <a:pt x="2737" y="1663"/>
                </a:lnTo>
                <a:lnTo>
                  <a:pt x="2733" y="1658"/>
                </a:lnTo>
                <a:lnTo>
                  <a:pt x="2730" y="1651"/>
                </a:lnTo>
                <a:lnTo>
                  <a:pt x="2729" y="1645"/>
                </a:lnTo>
                <a:lnTo>
                  <a:pt x="2729" y="1638"/>
                </a:lnTo>
                <a:lnTo>
                  <a:pt x="2728" y="1631"/>
                </a:lnTo>
                <a:lnTo>
                  <a:pt x="2726" y="1625"/>
                </a:lnTo>
                <a:lnTo>
                  <a:pt x="2725" y="1622"/>
                </a:lnTo>
                <a:lnTo>
                  <a:pt x="2723" y="1619"/>
                </a:lnTo>
                <a:lnTo>
                  <a:pt x="2719" y="1616"/>
                </a:lnTo>
                <a:lnTo>
                  <a:pt x="2716" y="1614"/>
                </a:lnTo>
                <a:lnTo>
                  <a:pt x="2728" y="1602"/>
                </a:lnTo>
                <a:lnTo>
                  <a:pt x="2739" y="1588"/>
                </a:lnTo>
                <a:lnTo>
                  <a:pt x="2750" y="1573"/>
                </a:lnTo>
                <a:lnTo>
                  <a:pt x="2760" y="1558"/>
                </a:lnTo>
                <a:lnTo>
                  <a:pt x="2780" y="1521"/>
                </a:lnTo>
                <a:lnTo>
                  <a:pt x="2803" y="1478"/>
                </a:lnTo>
                <a:lnTo>
                  <a:pt x="2798" y="1475"/>
                </a:lnTo>
                <a:lnTo>
                  <a:pt x="2796" y="1471"/>
                </a:lnTo>
                <a:lnTo>
                  <a:pt x="2795" y="1467"/>
                </a:lnTo>
                <a:lnTo>
                  <a:pt x="2794" y="1462"/>
                </a:lnTo>
                <a:lnTo>
                  <a:pt x="2795" y="1451"/>
                </a:lnTo>
                <a:lnTo>
                  <a:pt x="2796" y="1441"/>
                </a:lnTo>
                <a:lnTo>
                  <a:pt x="2790" y="1428"/>
                </a:lnTo>
                <a:lnTo>
                  <a:pt x="2790" y="1426"/>
                </a:lnTo>
                <a:lnTo>
                  <a:pt x="2792" y="1423"/>
                </a:lnTo>
                <a:lnTo>
                  <a:pt x="2794" y="1420"/>
                </a:lnTo>
                <a:lnTo>
                  <a:pt x="2797" y="1417"/>
                </a:lnTo>
                <a:lnTo>
                  <a:pt x="2801" y="1414"/>
                </a:lnTo>
                <a:lnTo>
                  <a:pt x="2804" y="1412"/>
                </a:lnTo>
                <a:lnTo>
                  <a:pt x="2807" y="1411"/>
                </a:lnTo>
                <a:lnTo>
                  <a:pt x="2809" y="1410"/>
                </a:lnTo>
                <a:lnTo>
                  <a:pt x="2809" y="1386"/>
                </a:lnTo>
                <a:lnTo>
                  <a:pt x="2801" y="1389"/>
                </a:lnTo>
                <a:lnTo>
                  <a:pt x="2793" y="1391"/>
                </a:lnTo>
                <a:lnTo>
                  <a:pt x="2785" y="1393"/>
                </a:lnTo>
                <a:lnTo>
                  <a:pt x="2778" y="1394"/>
                </a:lnTo>
                <a:lnTo>
                  <a:pt x="2763" y="1395"/>
                </a:lnTo>
                <a:lnTo>
                  <a:pt x="2750" y="1394"/>
                </a:lnTo>
                <a:lnTo>
                  <a:pt x="2738" y="1392"/>
                </a:lnTo>
                <a:lnTo>
                  <a:pt x="2725" y="1389"/>
                </a:lnTo>
                <a:lnTo>
                  <a:pt x="2711" y="1384"/>
                </a:lnTo>
                <a:lnTo>
                  <a:pt x="2696" y="1380"/>
                </a:lnTo>
                <a:lnTo>
                  <a:pt x="2705" y="1375"/>
                </a:lnTo>
                <a:lnTo>
                  <a:pt x="2713" y="1369"/>
                </a:lnTo>
                <a:lnTo>
                  <a:pt x="2719" y="1363"/>
                </a:lnTo>
                <a:lnTo>
                  <a:pt x="2726" y="1356"/>
                </a:lnTo>
                <a:lnTo>
                  <a:pt x="2737" y="1342"/>
                </a:lnTo>
                <a:lnTo>
                  <a:pt x="2750" y="1324"/>
                </a:lnTo>
                <a:lnTo>
                  <a:pt x="2730" y="1316"/>
                </a:lnTo>
                <a:lnTo>
                  <a:pt x="2712" y="1310"/>
                </a:lnTo>
                <a:lnTo>
                  <a:pt x="2695" y="1305"/>
                </a:lnTo>
                <a:lnTo>
                  <a:pt x="2679" y="1300"/>
                </a:lnTo>
                <a:lnTo>
                  <a:pt x="2662" y="1294"/>
                </a:lnTo>
                <a:lnTo>
                  <a:pt x="2647" y="1287"/>
                </a:lnTo>
                <a:lnTo>
                  <a:pt x="2639" y="1282"/>
                </a:lnTo>
                <a:lnTo>
                  <a:pt x="2632" y="1277"/>
                </a:lnTo>
                <a:lnTo>
                  <a:pt x="2624" y="1270"/>
                </a:lnTo>
                <a:lnTo>
                  <a:pt x="2617" y="1262"/>
                </a:lnTo>
                <a:lnTo>
                  <a:pt x="2626" y="1268"/>
                </a:lnTo>
                <a:lnTo>
                  <a:pt x="2640" y="1273"/>
                </a:lnTo>
                <a:lnTo>
                  <a:pt x="2657" y="1278"/>
                </a:lnTo>
                <a:lnTo>
                  <a:pt x="2675" y="1283"/>
                </a:lnTo>
                <a:lnTo>
                  <a:pt x="2715" y="1293"/>
                </a:lnTo>
                <a:lnTo>
                  <a:pt x="2750" y="1299"/>
                </a:lnTo>
                <a:lnTo>
                  <a:pt x="2749" y="1293"/>
                </a:lnTo>
                <a:lnTo>
                  <a:pt x="2746" y="1288"/>
                </a:lnTo>
                <a:lnTo>
                  <a:pt x="2742" y="1283"/>
                </a:lnTo>
                <a:lnTo>
                  <a:pt x="2737" y="1279"/>
                </a:lnTo>
                <a:lnTo>
                  <a:pt x="2725" y="1272"/>
                </a:lnTo>
                <a:lnTo>
                  <a:pt x="2709" y="1266"/>
                </a:lnTo>
                <a:lnTo>
                  <a:pt x="2695" y="1259"/>
                </a:lnTo>
                <a:lnTo>
                  <a:pt x="2682" y="1252"/>
                </a:lnTo>
                <a:lnTo>
                  <a:pt x="2678" y="1248"/>
                </a:lnTo>
                <a:lnTo>
                  <a:pt x="2673" y="1244"/>
                </a:lnTo>
                <a:lnTo>
                  <a:pt x="2671" y="1238"/>
                </a:lnTo>
                <a:lnTo>
                  <a:pt x="2670" y="1232"/>
                </a:lnTo>
                <a:lnTo>
                  <a:pt x="2669" y="1227"/>
                </a:lnTo>
                <a:lnTo>
                  <a:pt x="2668" y="1224"/>
                </a:lnTo>
                <a:lnTo>
                  <a:pt x="2666" y="1220"/>
                </a:lnTo>
                <a:lnTo>
                  <a:pt x="2662" y="1217"/>
                </a:lnTo>
                <a:lnTo>
                  <a:pt x="2656" y="1212"/>
                </a:lnTo>
                <a:lnTo>
                  <a:pt x="2650" y="1208"/>
                </a:lnTo>
                <a:lnTo>
                  <a:pt x="2626" y="1186"/>
                </a:lnTo>
                <a:lnTo>
                  <a:pt x="2581" y="1145"/>
                </a:lnTo>
                <a:lnTo>
                  <a:pt x="2557" y="1124"/>
                </a:lnTo>
                <a:lnTo>
                  <a:pt x="2537" y="1105"/>
                </a:lnTo>
                <a:lnTo>
                  <a:pt x="2523" y="1090"/>
                </a:lnTo>
                <a:lnTo>
                  <a:pt x="2517" y="1084"/>
                </a:lnTo>
                <a:lnTo>
                  <a:pt x="2517" y="1078"/>
                </a:lnTo>
                <a:lnTo>
                  <a:pt x="2520" y="1074"/>
                </a:lnTo>
                <a:lnTo>
                  <a:pt x="2522" y="1070"/>
                </a:lnTo>
                <a:lnTo>
                  <a:pt x="2525" y="1068"/>
                </a:lnTo>
                <a:lnTo>
                  <a:pt x="2528" y="1065"/>
                </a:lnTo>
                <a:lnTo>
                  <a:pt x="2532" y="1061"/>
                </a:lnTo>
                <a:lnTo>
                  <a:pt x="2534" y="1055"/>
                </a:lnTo>
                <a:lnTo>
                  <a:pt x="2537" y="1047"/>
                </a:lnTo>
                <a:lnTo>
                  <a:pt x="2535" y="1046"/>
                </a:lnTo>
                <a:lnTo>
                  <a:pt x="2530" y="1043"/>
                </a:lnTo>
                <a:lnTo>
                  <a:pt x="2528" y="1042"/>
                </a:lnTo>
                <a:lnTo>
                  <a:pt x="2526" y="1039"/>
                </a:lnTo>
                <a:lnTo>
                  <a:pt x="2524" y="1036"/>
                </a:lnTo>
                <a:lnTo>
                  <a:pt x="2524" y="1034"/>
                </a:lnTo>
                <a:lnTo>
                  <a:pt x="2557" y="1034"/>
                </a:lnTo>
                <a:lnTo>
                  <a:pt x="2558" y="1028"/>
                </a:lnTo>
                <a:lnTo>
                  <a:pt x="2559" y="1022"/>
                </a:lnTo>
                <a:lnTo>
                  <a:pt x="2561" y="1016"/>
                </a:lnTo>
                <a:lnTo>
                  <a:pt x="2565" y="1011"/>
                </a:lnTo>
                <a:lnTo>
                  <a:pt x="2569" y="1006"/>
                </a:lnTo>
                <a:lnTo>
                  <a:pt x="2573" y="1002"/>
                </a:lnTo>
                <a:lnTo>
                  <a:pt x="2578" y="997"/>
                </a:lnTo>
                <a:lnTo>
                  <a:pt x="2583" y="993"/>
                </a:lnTo>
                <a:lnTo>
                  <a:pt x="2607" y="977"/>
                </a:lnTo>
                <a:lnTo>
                  <a:pt x="2630" y="960"/>
                </a:lnTo>
                <a:lnTo>
                  <a:pt x="2617" y="958"/>
                </a:lnTo>
                <a:lnTo>
                  <a:pt x="2603" y="954"/>
                </a:lnTo>
                <a:lnTo>
                  <a:pt x="2590" y="949"/>
                </a:lnTo>
                <a:lnTo>
                  <a:pt x="2577" y="944"/>
                </a:lnTo>
                <a:lnTo>
                  <a:pt x="2563" y="938"/>
                </a:lnTo>
                <a:lnTo>
                  <a:pt x="2552" y="932"/>
                </a:lnTo>
                <a:lnTo>
                  <a:pt x="2544" y="924"/>
                </a:lnTo>
                <a:lnTo>
                  <a:pt x="2537" y="917"/>
                </a:lnTo>
                <a:lnTo>
                  <a:pt x="2498" y="917"/>
                </a:lnTo>
                <a:lnTo>
                  <a:pt x="2498" y="926"/>
                </a:lnTo>
                <a:lnTo>
                  <a:pt x="2498" y="938"/>
                </a:lnTo>
                <a:lnTo>
                  <a:pt x="2498" y="950"/>
                </a:lnTo>
                <a:lnTo>
                  <a:pt x="2498" y="967"/>
                </a:lnTo>
                <a:lnTo>
                  <a:pt x="2457" y="967"/>
                </a:lnTo>
                <a:lnTo>
                  <a:pt x="2453" y="962"/>
                </a:lnTo>
                <a:lnTo>
                  <a:pt x="2449" y="956"/>
                </a:lnTo>
                <a:lnTo>
                  <a:pt x="2447" y="949"/>
                </a:lnTo>
                <a:lnTo>
                  <a:pt x="2444" y="942"/>
                </a:lnTo>
                <a:lnTo>
                  <a:pt x="2442" y="936"/>
                </a:lnTo>
                <a:lnTo>
                  <a:pt x="2438" y="928"/>
                </a:lnTo>
                <a:lnTo>
                  <a:pt x="2435" y="922"/>
                </a:lnTo>
                <a:lnTo>
                  <a:pt x="2431" y="917"/>
                </a:lnTo>
                <a:lnTo>
                  <a:pt x="2426" y="914"/>
                </a:lnTo>
                <a:lnTo>
                  <a:pt x="2421" y="911"/>
                </a:lnTo>
                <a:lnTo>
                  <a:pt x="2413" y="909"/>
                </a:lnTo>
                <a:lnTo>
                  <a:pt x="2404" y="907"/>
                </a:lnTo>
                <a:lnTo>
                  <a:pt x="2387" y="903"/>
                </a:lnTo>
                <a:lnTo>
                  <a:pt x="2367" y="899"/>
                </a:lnTo>
                <a:lnTo>
                  <a:pt x="2357" y="897"/>
                </a:lnTo>
                <a:lnTo>
                  <a:pt x="2348" y="894"/>
                </a:lnTo>
                <a:lnTo>
                  <a:pt x="2339" y="890"/>
                </a:lnTo>
                <a:lnTo>
                  <a:pt x="2333" y="887"/>
                </a:lnTo>
                <a:lnTo>
                  <a:pt x="2326" y="882"/>
                </a:lnTo>
                <a:lnTo>
                  <a:pt x="2322" y="876"/>
                </a:lnTo>
                <a:lnTo>
                  <a:pt x="2320" y="872"/>
                </a:lnTo>
                <a:lnTo>
                  <a:pt x="2319" y="869"/>
                </a:lnTo>
                <a:lnTo>
                  <a:pt x="2319" y="866"/>
                </a:lnTo>
                <a:lnTo>
                  <a:pt x="2317" y="862"/>
                </a:lnTo>
                <a:lnTo>
                  <a:pt x="2319" y="858"/>
                </a:lnTo>
                <a:lnTo>
                  <a:pt x="2319" y="855"/>
                </a:lnTo>
                <a:lnTo>
                  <a:pt x="2321" y="853"/>
                </a:lnTo>
                <a:lnTo>
                  <a:pt x="2322" y="850"/>
                </a:lnTo>
                <a:lnTo>
                  <a:pt x="2327" y="846"/>
                </a:lnTo>
                <a:lnTo>
                  <a:pt x="2334" y="843"/>
                </a:lnTo>
                <a:lnTo>
                  <a:pt x="2341" y="840"/>
                </a:lnTo>
                <a:lnTo>
                  <a:pt x="2348" y="839"/>
                </a:lnTo>
                <a:lnTo>
                  <a:pt x="2357" y="838"/>
                </a:lnTo>
                <a:lnTo>
                  <a:pt x="2365" y="837"/>
                </a:lnTo>
                <a:lnTo>
                  <a:pt x="2368" y="836"/>
                </a:lnTo>
                <a:lnTo>
                  <a:pt x="2372" y="833"/>
                </a:lnTo>
                <a:lnTo>
                  <a:pt x="2378" y="828"/>
                </a:lnTo>
                <a:lnTo>
                  <a:pt x="2383" y="822"/>
                </a:lnTo>
                <a:lnTo>
                  <a:pt x="2393" y="811"/>
                </a:lnTo>
                <a:lnTo>
                  <a:pt x="2398" y="806"/>
                </a:lnTo>
                <a:lnTo>
                  <a:pt x="2410" y="798"/>
                </a:lnTo>
                <a:lnTo>
                  <a:pt x="2423" y="789"/>
                </a:lnTo>
                <a:lnTo>
                  <a:pt x="2428" y="783"/>
                </a:lnTo>
                <a:lnTo>
                  <a:pt x="2433" y="776"/>
                </a:lnTo>
                <a:lnTo>
                  <a:pt x="2435" y="773"/>
                </a:lnTo>
                <a:lnTo>
                  <a:pt x="2436" y="768"/>
                </a:lnTo>
                <a:lnTo>
                  <a:pt x="2437" y="763"/>
                </a:lnTo>
                <a:lnTo>
                  <a:pt x="2437" y="757"/>
                </a:lnTo>
                <a:lnTo>
                  <a:pt x="2438" y="758"/>
                </a:lnTo>
                <a:lnTo>
                  <a:pt x="2439" y="758"/>
                </a:lnTo>
                <a:lnTo>
                  <a:pt x="2442" y="757"/>
                </a:lnTo>
                <a:lnTo>
                  <a:pt x="2443" y="756"/>
                </a:lnTo>
                <a:lnTo>
                  <a:pt x="2445" y="752"/>
                </a:lnTo>
                <a:lnTo>
                  <a:pt x="2448" y="747"/>
                </a:lnTo>
                <a:lnTo>
                  <a:pt x="2451" y="742"/>
                </a:lnTo>
                <a:lnTo>
                  <a:pt x="2455" y="737"/>
                </a:lnTo>
                <a:lnTo>
                  <a:pt x="2457" y="735"/>
                </a:lnTo>
                <a:lnTo>
                  <a:pt x="2459" y="734"/>
                </a:lnTo>
                <a:lnTo>
                  <a:pt x="2461" y="733"/>
                </a:lnTo>
                <a:lnTo>
                  <a:pt x="2464" y="733"/>
                </a:lnTo>
                <a:lnTo>
                  <a:pt x="2471" y="733"/>
                </a:lnTo>
                <a:lnTo>
                  <a:pt x="2478" y="735"/>
                </a:lnTo>
                <a:lnTo>
                  <a:pt x="2484" y="737"/>
                </a:lnTo>
                <a:lnTo>
                  <a:pt x="2491" y="741"/>
                </a:lnTo>
                <a:lnTo>
                  <a:pt x="2503" y="751"/>
                </a:lnTo>
                <a:lnTo>
                  <a:pt x="2517" y="764"/>
                </a:lnTo>
                <a:lnTo>
                  <a:pt x="2511" y="769"/>
                </a:lnTo>
                <a:lnTo>
                  <a:pt x="2504" y="775"/>
                </a:lnTo>
                <a:lnTo>
                  <a:pt x="2496" y="780"/>
                </a:lnTo>
                <a:lnTo>
                  <a:pt x="2491" y="782"/>
                </a:lnTo>
                <a:lnTo>
                  <a:pt x="2493" y="789"/>
                </a:lnTo>
                <a:lnTo>
                  <a:pt x="2496" y="795"/>
                </a:lnTo>
                <a:lnTo>
                  <a:pt x="2501" y="800"/>
                </a:lnTo>
                <a:lnTo>
                  <a:pt x="2504" y="805"/>
                </a:lnTo>
                <a:lnTo>
                  <a:pt x="2510" y="809"/>
                </a:lnTo>
                <a:lnTo>
                  <a:pt x="2514" y="813"/>
                </a:lnTo>
                <a:lnTo>
                  <a:pt x="2518" y="816"/>
                </a:lnTo>
                <a:lnTo>
                  <a:pt x="2524" y="819"/>
                </a:lnTo>
                <a:lnTo>
                  <a:pt x="2524" y="837"/>
                </a:lnTo>
                <a:lnTo>
                  <a:pt x="2523" y="840"/>
                </a:lnTo>
                <a:lnTo>
                  <a:pt x="2523" y="842"/>
                </a:lnTo>
                <a:lnTo>
                  <a:pt x="2525" y="844"/>
                </a:lnTo>
                <a:lnTo>
                  <a:pt x="2527" y="847"/>
                </a:lnTo>
                <a:lnTo>
                  <a:pt x="2529" y="849"/>
                </a:lnTo>
                <a:lnTo>
                  <a:pt x="2532" y="851"/>
                </a:lnTo>
                <a:lnTo>
                  <a:pt x="2532" y="853"/>
                </a:lnTo>
                <a:lnTo>
                  <a:pt x="2530" y="856"/>
                </a:lnTo>
                <a:lnTo>
                  <a:pt x="2561" y="830"/>
                </a:lnTo>
                <a:lnTo>
                  <a:pt x="2585" y="810"/>
                </a:lnTo>
                <a:lnTo>
                  <a:pt x="2596" y="803"/>
                </a:lnTo>
                <a:lnTo>
                  <a:pt x="2605" y="797"/>
                </a:lnTo>
                <a:lnTo>
                  <a:pt x="2613" y="793"/>
                </a:lnTo>
                <a:lnTo>
                  <a:pt x="2621" y="790"/>
                </a:lnTo>
                <a:lnTo>
                  <a:pt x="2627" y="787"/>
                </a:lnTo>
                <a:lnTo>
                  <a:pt x="2633" y="786"/>
                </a:lnTo>
                <a:lnTo>
                  <a:pt x="2638" y="785"/>
                </a:lnTo>
                <a:lnTo>
                  <a:pt x="2645" y="785"/>
                </a:lnTo>
                <a:lnTo>
                  <a:pt x="2657" y="786"/>
                </a:lnTo>
                <a:lnTo>
                  <a:pt x="2670" y="788"/>
                </a:lnTo>
                <a:lnTo>
                  <a:pt x="2674" y="781"/>
                </a:lnTo>
                <a:lnTo>
                  <a:pt x="2679" y="774"/>
                </a:lnTo>
                <a:lnTo>
                  <a:pt x="2683" y="768"/>
                </a:lnTo>
                <a:lnTo>
                  <a:pt x="2689" y="763"/>
                </a:lnTo>
                <a:lnTo>
                  <a:pt x="2701" y="753"/>
                </a:lnTo>
                <a:lnTo>
                  <a:pt x="2713" y="745"/>
                </a:lnTo>
                <a:lnTo>
                  <a:pt x="2724" y="738"/>
                </a:lnTo>
                <a:lnTo>
                  <a:pt x="2735" y="730"/>
                </a:lnTo>
                <a:lnTo>
                  <a:pt x="2739" y="726"/>
                </a:lnTo>
                <a:lnTo>
                  <a:pt x="2743" y="721"/>
                </a:lnTo>
                <a:lnTo>
                  <a:pt x="2747" y="715"/>
                </a:lnTo>
                <a:lnTo>
                  <a:pt x="2750" y="708"/>
                </a:lnTo>
                <a:lnTo>
                  <a:pt x="2758" y="708"/>
                </a:lnTo>
                <a:lnTo>
                  <a:pt x="2765" y="706"/>
                </a:lnTo>
                <a:lnTo>
                  <a:pt x="2773" y="705"/>
                </a:lnTo>
                <a:lnTo>
                  <a:pt x="2780" y="704"/>
                </a:lnTo>
                <a:lnTo>
                  <a:pt x="2792" y="700"/>
                </a:lnTo>
                <a:lnTo>
                  <a:pt x="2803" y="694"/>
                </a:lnTo>
                <a:lnTo>
                  <a:pt x="2812" y="688"/>
                </a:lnTo>
                <a:lnTo>
                  <a:pt x="2820" y="681"/>
                </a:lnTo>
                <a:lnTo>
                  <a:pt x="2828" y="673"/>
                </a:lnTo>
                <a:lnTo>
                  <a:pt x="2836" y="665"/>
                </a:lnTo>
                <a:lnTo>
                  <a:pt x="2842" y="657"/>
                </a:lnTo>
                <a:lnTo>
                  <a:pt x="2850" y="649"/>
                </a:lnTo>
                <a:lnTo>
                  <a:pt x="2858" y="641"/>
                </a:lnTo>
                <a:lnTo>
                  <a:pt x="2866" y="635"/>
                </a:lnTo>
                <a:lnTo>
                  <a:pt x="2876" y="630"/>
                </a:lnTo>
                <a:lnTo>
                  <a:pt x="2887" y="625"/>
                </a:lnTo>
                <a:lnTo>
                  <a:pt x="2901" y="623"/>
                </a:lnTo>
                <a:lnTo>
                  <a:pt x="2916" y="622"/>
                </a:lnTo>
                <a:lnTo>
                  <a:pt x="2915" y="611"/>
                </a:lnTo>
                <a:lnTo>
                  <a:pt x="2914" y="602"/>
                </a:lnTo>
                <a:lnTo>
                  <a:pt x="2910" y="593"/>
                </a:lnTo>
                <a:lnTo>
                  <a:pt x="2906" y="586"/>
                </a:lnTo>
                <a:lnTo>
                  <a:pt x="2902" y="580"/>
                </a:lnTo>
                <a:lnTo>
                  <a:pt x="2897" y="574"/>
                </a:lnTo>
                <a:lnTo>
                  <a:pt x="2892" y="569"/>
                </a:lnTo>
                <a:lnTo>
                  <a:pt x="2886" y="564"/>
                </a:lnTo>
                <a:lnTo>
                  <a:pt x="2875" y="554"/>
                </a:lnTo>
                <a:lnTo>
                  <a:pt x="2865" y="543"/>
                </a:lnTo>
                <a:lnTo>
                  <a:pt x="2861" y="536"/>
                </a:lnTo>
                <a:lnTo>
                  <a:pt x="2859" y="529"/>
                </a:lnTo>
                <a:lnTo>
                  <a:pt x="2857" y="520"/>
                </a:lnTo>
                <a:lnTo>
                  <a:pt x="2855" y="511"/>
                </a:lnTo>
                <a:lnTo>
                  <a:pt x="2857" y="505"/>
                </a:lnTo>
                <a:lnTo>
                  <a:pt x="2860" y="499"/>
                </a:lnTo>
                <a:lnTo>
                  <a:pt x="2862" y="497"/>
                </a:lnTo>
                <a:lnTo>
                  <a:pt x="2864" y="495"/>
                </a:lnTo>
                <a:lnTo>
                  <a:pt x="2866" y="493"/>
                </a:lnTo>
                <a:lnTo>
                  <a:pt x="2870" y="493"/>
                </a:lnTo>
                <a:lnTo>
                  <a:pt x="2885" y="493"/>
                </a:lnTo>
                <a:lnTo>
                  <a:pt x="2903" y="495"/>
                </a:lnTo>
                <a:lnTo>
                  <a:pt x="2911" y="495"/>
                </a:lnTo>
                <a:lnTo>
                  <a:pt x="2919" y="495"/>
                </a:lnTo>
                <a:lnTo>
                  <a:pt x="2928" y="494"/>
                </a:lnTo>
                <a:lnTo>
                  <a:pt x="2936" y="493"/>
                </a:lnTo>
                <a:lnTo>
                  <a:pt x="2936" y="412"/>
                </a:lnTo>
                <a:lnTo>
                  <a:pt x="2930" y="407"/>
                </a:lnTo>
                <a:lnTo>
                  <a:pt x="2926" y="402"/>
                </a:lnTo>
                <a:lnTo>
                  <a:pt x="2921" y="396"/>
                </a:lnTo>
                <a:lnTo>
                  <a:pt x="2917" y="389"/>
                </a:lnTo>
                <a:lnTo>
                  <a:pt x="2914" y="382"/>
                </a:lnTo>
                <a:lnTo>
                  <a:pt x="2911" y="375"/>
                </a:lnTo>
                <a:lnTo>
                  <a:pt x="2909" y="365"/>
                </a:lnTo>
                <a:lnTo>
                  <a:pt x="2909" y="357"/>
                </a:lnTo>
                <a:lnTo>
                  <a:pt x="2909" y="348"/>
                </a:lnTo>
                <a:lnTo>
                  <a:pt x="2909" y="341"/>
                </a:lnTo>
                <a:lnTo>
                  <a:pt x="2909" y="332"/>
                </a:lnTo>
                <a:lnTo>
                  <a:pt x="2909" y="320"/>
                </a:lnTo>
                <a:lnTo>
                  <a:pt x="2904" y="316"/>
                </a:lnTo>
                <a:lnTo>
                  <a:pt x="2897" y="310"/>
                </a:lnTo>
                <a:lnTo>
                  <a:pt x="2893" y="307"/>
                </a:lnTo>
                <a:lnTo>
                  <a:pt x="2888" y="304"/>
                </a:lnTo>
                <a:lnTo>
                  <a:pt x="2883" y="302"/>
                </a:lnTo>
                <a:lnTo>
                  <a:pt x="2876" y="301"/>
                </a:lnTo>
                <a:lnTo>
                  <a:pt x="2866" y="302"/>
                </a:lnTo>
                <a:lnTo>
                  <a:pt x="2858" y="303"/>
                </a:lnTo>
                <a:lnTo>
                  <a:pt x="2849" y="305"/>
                </a:lnTo>
                <a:lnTo>
                  <a:pt x="2841" y="308"/>
                </a:lnTo>
                <a:lnTo>
                  <a:pt x="2827" y="314"/>
                </a:lnTo>
                <a:lnTo>
                  <a:pt x="2813" y="323"/>
                </a:lnTo>
                <a:lnTo>
                  <a:pt x="2798" y="331"/>
                </a:lnTo>
                <a:lnTo>
                  <a:pt x="2784" y="338"/>
                </a:lnTo>
                <a:lnTo>
                  <a:pt x="2776" y="341"/>
                </a:lnTo>
                <a:lnTo>
                  <a:pt x="2768" y="343"/>
                </a:lnTo>
                <a:lnTo>
                  <a:pt x="2759" y="344"/>
                </a:lnTo>
                <a:lnTo>
                  <a:pt x="2750" y="344"/>
                </a:lnTo>
                <a:lnTo>
                  <a:pt x="2735" y="343"/>
                </a:lnTo>
                <a:lnTo>
                  <a:pt x="2722" y="341"/>
                </a:lnTo>
                <a:lnTo>
                  <a:pt x="2708" y="336"/>
                </a:lnTo>
                <a:lnTo>
                  <a:pt x="2696" y="331"/>
                </a:lnTo>
                <a:lnTo>
                  <a:pt x="2684" y="324"/>
                </a:lnTo>
                <a:lnTo>
                  <a:pt x="2672" y="315"/>
                </a:lnTo>
                <a:lnTo>
                  <a:pt x="2661" y="307"/>
                </a:lnTo>
                <a:lnTo>
                  <a:pt x="2650" y="298"/>
                </a:lnTo>
                <a:lnTo>
                  <a:pt x="2627" y="280"/>
                </a:lnTo>
                <a:lnTo>
                  <a:pt x="2604" y="261"/>
                </a:lnTo>
                <a:lnTo>
                  <a:pt x="2592" y="253"/>
                </a:lnTo>
                <a:lnTo>
                  <a:pt x="2579" y="245"/>
                </a:lnTo>
                <a:lnTo>
                  <a:pt x="2565" y="239"/>
                </a:lnTo>
                <a:lnTo>
                  <a:pt x="2550" y="233"/>
                </a:lnTo>
                <a:lnTo>
                  <a:pt x="2525" y="227"/>
                </a:lnTo>
                <a:lnTo>
                  <a:pt x="2499" y="219"/>
                </a:lnTo>
                <a:lnTo>
                  <a:pt x="2487" y="215"/>
                </a:lnTo>
                <a:lnTo>
                  <a:pt x="2473" y="211"/>
                </a:lnTo>
                <a:lnTo>
                  <a:pt x="2461" y="205"/>
                </a:lnTo>
                <a:lnTo>
                  <a:pt x="2450" y="199"/>
                </a:lnTo>
                <a:lnTo>
                  <a:pt x="2438" y="193"/>
                </a:lnTo>
                <a:lnTo>
                  <a:pt x="2428" y="187"/>
                </a:lnTo>
                <a:lnTo>
                  <a:pt x="2418" y="179"/>
                </a:lnTo>
                <a:lnTo>
                  <a:pt x="2410" y="171"/>
                </a:lnTo>
                <a:lnTo>
                  <a:pt x="2401" y="162"/>
                </a:lnTo>
                <a:lnTo>
                  <a:pt x="2394" y="152"/>
                </a:lnTo>
                <a:lnTo>
                  <a:pt x="2389" y="141"/>
                </a:lnTo>
                <a:lnTo>
                  <a:pt x="2384" y="129"/>
                </a:lnTo>
                <a:lnTo>
                  <a:pt x="2370" y="128"/>
                </a:lnTo>
                <a:lnTo>
                  <a:pt x="2357" y="126"/>
                </a:lnTo>
                <a:lnTo>
                  <a:pt x="2346" y="122"/>
                </a:lnTo>
                <a:lnTo>
                  <a:pt x="2335" y="117"/>
                </a:lnTo>
                <a:lnTo>
                  <a:pt x="2325" y="111"/>
                </a:lnTo>
                <a:lnTo>
                  <a:pt x="2316" y="105"/>
                </a:lnTo>
                <a:lnTo>
                  <a:pt x="2308" y="98"/>
                </a:lnTo>
                <a:lnTo>
                  <a:pt x="2300" y="89"/>
                </a:lnTo>
                <a:lnTo>
                  <a:pt x="2283" y="74"/>
                </a:lnTo>
                <a:lnTo>
                  <a:pt x="2267" y="59"/>
                </a:lnTo>
                <a:lnTo>
                  <a:pt x="2257" y="52"/>
                </a:lnTo>
                <a:lnTo>
                  <a:pt x="2247" y="46"/>
                </a:lnTo>
                <a:lnTo>
                  <a:pt x="2236" y="41"/>
                </a:lnTo>
                <a:lnTo>
                  <a:pt x="2225" y="36"/>
                </a:lnTo>
                <a:lnTo>
                  <a:pt x="2190" y="25"/>
                </a:lnTo>
                <a:lnTo>
                  <a:pt x="2160" y="18"/>
                </a:lnTo>
                <a:lnTo>
                  <a:pt x="2131" y="10"/>
                </a:lnTo>
                <a:lnTo>
                  <a:pt x="2092" y="0"/>
                </a:lnTo>
                <a:lnTo>
                  <a:pt x="1973" y="18"/>
                </a:lnTo>
                <a:lnTo>
                  <a:pt x="1973" y="27"/>
                </a:lnTo>
                <a:lnTo>
                  <a:pt x="1973" y="36"/>
                </a:lnTo>
                <a:lnTo>
                  <a:pt x="1973" y="42"/>
                </a:lnTo>
                <a:lnTo>
                  <a:pt x="1975" y="46"/>
                </a:lnTo>
                <a:lnTo>
                  <a:pt x="1977" y="50"/>
                </a:lnTo>
                <a:lnTo>
                  <a:pt x="1980" y="53"/>
                </a:lnTo>
                <a:lnTo>
                  <a:pt x="1989" y="58"/>
                </a:lnTo>
                <a:lnTo>
                  <a:pt x="1999" y="62"/>
                </a:lnTo>
                <a:lnTo>
                  <a:pt x="2009" y="66"/>
                </a:lnTo>
                <a:lnTo>
                  <a:pt x="2018" y="72"/>
                </a:lnTo>
                <a:lnTo>
                  <a:pt x="2021" y="75"/>
                </a:lnTo>
                <a:lnTo>
                  <a:pt x="2023" y="80"/>
                </a:lnTo>
                <a:lnTo>
                  <a:pt x="2025" y="85"/>
                </a:lnTo>
                <a:lnTo>
                  <a:pt x="2025" y="91"/>
                </a:lnTo>
                <a:lnTo>
                  <a:pt x="2024" y="101"/>
                </a:lnTo>
                <a:lnTo>
                  <a:pt x="2022" y="108"/>
                </a:lnTo>
                <a:lnTo>
                  <a:pt x="2019" y="114"/>
                </a:lnTo>
                <a:lnTo>
                  <a:pt x="2016" y="120"/>
                </a:lnTo>
                <a:lnTo>
                  <a:pt x="2012" y="125"/>
                </a:lnTo>
                <a:lnTo>
                  <a:pt x="2009" y="131"/>
                </a:lnTo>
                <a:lnTo>
                  <a:pt x="2007" y="138"/>
                </a:lnTo>
                <a:lnTo>
                  <a:pt x="2006" y="147"/>
                </a:lnTo>
                <a:lnTo>
                  <a:pt x="2007" y="155"/>
                </a:lnTo>
                <a:lnTo>
                  <a:pt x="2009" y="161"/>
                </a:lnTo>
                <a:lnTo>
                  <a:pt x="2012" y="168"/>
                </a:lnTo>
                <a:lnTo>
                  <a:pt x="2018" y="174"/>
                </a:lnTo>
                <a:lnTo>
                  <a:pt x="2022" y="179"/>
                </a:lnTo>
                <a:lnTo>
                  <a:pt x="2028" y="184"/>
                </a:lnTo>
                <a:lnTo>
                  <a:pt x="2033" y="187"/>
                </a:lnTo>
                <a:lnTo>
                  <a:pt x="2039" y="190"/>
                </a:lnTo>
                <a:lnTo>
                  <a:pt x="2033" y="197"/>
                </a:lnTo>
                <a:lnTo>
                  <a:pt x="2025" y="204"/>
                </a:lnTo>
                <a:lnTo>
                  <a:pt x="2017" y="211"/>
                </a:lnTo>
                <a:lnTo>
                  <a:pt x="2008" y="216"/>
                </a:lnTo>
                <a:lnTo>
                  <a:pt x="1999" y="221"/>
                </a:lnTo>
                <a:lnTo>
                  <a:pt x="1989" y="224"/>
                </a:lnTo>
                <a:lnTo>
                  <a:pt x="1980" y="227"/>
                </a:lnTo>
                <a:lnTo>
                  <a:pt x="1973" y="227"/>
                </a:lnTo>
                <a:lnTo>
                  <a:pt x="1962" y="227"/>
                </a:lnTo>
                <a:lnTo>
                  <a:pt x="1952" y="227"/>
                </a:lnTo>
                <a:lnTo>
                  <a:pt x="1940" y="227"/>
                </a:lnTo>
                <a:lnTo>
                  <a:pt x="1925" y="227"/>
                </a:lnTo>
                <a:lnTo>
                  <a:pt x="1919" y="258"/>
                </a:lnTo>
                <a:lnTo>
                  <a:pt x="1924" y="278"/>
                </a:lnTo>
                <a:lnTo>
                  <a:pt x="1930" y="296"/>
                </a:lnTo>
                <a:lnTo>
                  <a:pt x="1933" y="304"/>
                </a:lnTo>
                <a:lnTo>
                  <a:pt x="1938" y="311"/>
                </a:lnTo>
                <a:lnTo>
                  <a:pt x="1942" y="319"/>
                </a:lnTo>
                <a:lnTo>
                  <a:pt x="1947" y="326"/>
                </a:lnTo>
                <a:lnTo>
                  <a:pt x="1953" y="331"/>
                </a:lnTo>
                <a:lnTo>
                  <a:pt x="1961" y="336"/>
                </a:lnTo>
                <a:lnTo>
                  <a:pt x="1968" y="340"/>
                </a:lnTo>
                <a:lnTo>
                  <a:pt x="1977" y="344"/>
                </a:lnTo>
                <a:lnTo>
                  <a:pt x="1987" y="347"/>
                </a:lnTo>
                <a:lnTo>
                  <a:pt x="1999" y="349"/>
                </a:lnTo>
                <a:lnTo>
                  <a:pt x="2011" y="350"/>
                </a:lnTo>
                <a:lnTo>
                  <a:pt x="2025" y="350"/>
                </a:lnTo>
                <a:lnTo>
                  <a:pt x="2036" y="350"/>
                </a:lnTo>
                <a:lnTo>
                  <a:pt x="2043" y="349"/>
                </a:lnTo>
                <a:lnTo>
                  <a:pt x="2048" y="347"/>
                </a:lnTo>
                <a:lnTo>
                  <a:pt x="2053" y="344"/>
                </a:lnTo>
                <a:lnTo>
                  <a:pt x="2057" y="342"/>
                </a:lnTo>
                <a:lnTo>
                  <a:pt x="2064" y="340"/>
                </a:lnTo>
                <a:lnTo>
                  <a:pt x="2073" y="339"/>
                </a:lnTo>
                <a:lnTo>
                  <a:pt x="2086" y="338"/>
                </a:lnTo>
                <a:lnTo>
                  <a:pt x="2092" y="339"/>
                </a:lnTo>
                <a:lnTo>
                  <a:pt x="2098" y="340"/>
                </a:lnTo>
                <a:lnTo>
                  <a:pt x="2103" y="341"/>
                </a:lnTo>
                <a:lnTo>
                  <a:pt x="2109" y="343"/>
                </a:lnTo>
                <a:lnTo>
                  <a:pt x="2122" y="349"/>
                </a:lnTo>
                <a:lnTo>
                  <a:pt x="2138" y="357"/>
                </a:lnTo>
                <a:lnTo>
                  <a:pt x="2140" y="361"/>
                </a:lnTo>
                <a:lnTo>
                  <a:pt x="2142" y="366"/>
                </a:lnTo>
                <a:lnTo>
                  <a:pt x="2146" y="370"/>
                </a:lnTo>
                <a:lnTo>
                  <a:pt x="2151" y="375"/>
                </a:lnTo>
                <a:lnTo>
                  <a:pt x="2157" y="379"/>
                </a:lnTo>
                <a:lnTo>
                  <a:pt x="2164" y="382"/>
                </a:lnTo>
                <a:lnTo>
                  <a:pt x="2170" y="385"/>
                </a:lnTo>
                <a:lnTo>
                  <a:pt x="2178" y="388"/>
                </a:lnTo>
                <a:lnTo>
                  <a:pt x="2175" y="393"/>
                </a:lnTo>
                <a:lnTo>
                  <a:pt x="2169" y="399"/>
                </a:lnTo>
                <a:lnTo>
                  <a:pt x="2160" y="405"/>
                </a:lnTo>
                <a:lnTo>
                  <a:pt x="2152" y="410"/>
                </a:lnTo>
                <a:lnTo>
                  <a:pt x="2141" y="416"/>
                </a:lnTo>
                <a:lnTo>
                  <a:pt x="2130" y="420"/>
                </a:lnTo>
                <a:lnTo>
                  <a:pt x="2118" y="423"/>
                </a:lnTo>
                <a:lnTo>
                  <a:pt x="2106" y="424"/>
                </a:lnTo>
                <a:lnTo>
                  <a:pt x="2098" y="426"/>
                </a:lnTo>
                <a:lnTo>
                  <a:pt x="2084" y="434"/>
                </a:lnTo>
                <a:lnTo>
                  <a:pt x="2064" y="443"/>
                </a:lnTo>
                <a:lnTo>
                  <a:pt x="2041" y="455"/>
                </a:lnTo>
                <a:lnTo>
                  <a:pt x="2019" y="467"/>
                </a:lnTo>
                <a:lnTo>
                  <a:pt x="1998" y="479"/>
                </a:lnTo>
                <a:lnTo>
                  <a:pt x="1989" y="485"/>
                </a:lnTo>
                <a:lnTo>
                  <a:pt x="1981" y="490"/>
                </a:lnTo>
                <a:lnTo>
                  <a:pt x="1976" y="495"/>
                </a:lnTo>
                <a:lnTo>
                  <a:pt x="1973" y="499"/>
                </a:lnTo>
                <a:lnTo>
                  <a:pt x="1860" y="499"/>
                </a:lnTo>
                <a:lnTo>
                  <a:pt x="1860" y="506"/>
                </a:lnTo>
                <a:lnTo>
                  <a:pt x="1861" y="513"/>
                </a:lnTo>
                <a:lnTo>
                  <a:pt x="1863" y="520"/>
                </a:lnTo>
                <a:lnTo>
                  <a:pt x="1864" y="525"/>
                </a:lnTo>
                <a:lnTo>
                  <a:pt x="1869" y="536"/>
                </a:lnTo>
                <a:lnTo>
                  <a:pt x="1876" y="546"/>
                </a:lnTo>
                <a:lnTo>
                  <a:pt x="1882" y="554"/>
                </a:lnTo>
                <a:lnTo>
                  <a:pt x="1887" y="562"/>
                </a:lnTo>
                <a:lnTo>
                  <a:pt x="1889" y="566"/>
                </a:lnTo>
                <a:lnTo>
                  <a:pt x="1891" y="570"/>
                </a:lnTo>
                <a:lnTo>
                  <a:pt x="1893" y="574"/>
                </a:lnTo>
                <a:lnTo>
                  <a:pt x="1893" y="578"/>
                </a:lnTo>
                <a:lnTo>
                  <a:pt x="1893" y="583"/>
                </a:lnTo>
                <a:lnTo>
                  <a:pt x="1890" y="588"/>
                </a:lnTo>
                <a:lnTo>
                  <a:pt x="1888" y="594"/>
                </a:lnTo>
                <a:lnTo>
                  <a:pt x="1885" y="601"/>
                </a:lnTo>
                <a:lnTo>
                  <a:pt x="1877" y="613"/>
                </a:lnTo>
                <a:lnTo>
                  <a:pt x="1867" y="625"/>
                </a:lnTo>
                <a:lnTo>
                  <a:pt x="1856" y="637"/>
                </a:lnTo>
                <a:lnTo>
                  <a:pt x="1845" y="647"/>
                </a:lnTo>
                <a:lnTo>
                  <a:pt x="1834" y="655"/>
                </a:lnTo>
                <a:lnTo>
                  <a:pt x="1827" y="659"/>
                </a:lnTo>
                <a:lnTo>
                  <a:pt x="1727" y="659"/>
                </a:lnTo>
                <a:lnTo>
                  <a:pt x="1699" y="674"/>
                </a:lnTo>
                <a:lnTo>
                  <a:pt x="1664" y="694"/>
                </a:lnTo>
                <a:lnTo>
                  <a:pt x="1647" y="704"/>
                </a:lnTo>
                <a:lnTo>
                  <a:pt x="1630" y="713"/>
                </a:lnTo>
                <a:lnTo>
                  <a:pt x="1624" y="716"/>
                </a:lnTo>
                <a:lnTo>
                  <a:pt x="1617" y="718"/>
                </a:lnTo>
                <a:lnTo>
                  <a:pt x="1611" y="720"/>
                </a:lnTo>
                <a:lnTo>
                  <a:pt x="1607" y="721"/>
                </a:lnTo>
                <a:lnTo>
                  <a:pt x="1598" y="720"/>
                </a:lnTo>
                <a:lnTo>
                  <a:pt x="1587" y="719"/>
                </a:lnTo>
                <a:lnTo>
                  <a:pt x="1574" y="717"/>
                </a:lnTo>
                <a:lnTo>
                  <a:pt x="1560" y="714"/>
                </a:lnTo>
                <a:lnTo>
                  <a:pt x="1527" y="705"/>
                </a:lnTo>
                <a:lnTo>
                  <a:pt x="1493" y="696"/>
                </a:lnTo>
                <a:lnTo>
                  <a:pt x="1460" y="686"/>
                </a:lnTo>
                <a:lnTo>
                  <a:pt x="1430" y="676"/>
                </a:lnTo>
                <a:lnTo>
                  <a:pt x="1418" y="671"/>
                </a:lnTo>
                <a:lnTo>
                  <a:pt x="1407" y="667"/>
                </a:lnTo>
                <a:lnTo>
                  <a:pt x="1400" y="663"/>
                </a:lnTo>
                <a:lnTo>
                  <a:pt x="1394" y="659"/>
                </a:lnTo>
                <a:lnTo>
                  <a:pt x="1228" y="659"/>
                </a:lnTo>
                <a:lnTo>
                  <a:pt x="1169" y="646"/>
                </a:lnTo>
                <a:lnTo>
                  <a:pt x="1160" y="646"/>
                </a:lnTo>
                <a:lnTo>
                  <a:pt x="1151" y="646"/>
                </a:lnTo>
                <a:lnTo>
                  <a:pt x="1143" y="644"/>
                </a:lnTo>
                <a:lnTo>
                  <a:pt x="1133" y="641"/>
                </a:lnTo>
                <a:lnTo>
                  <a:pt x="1123" y="638"/>
                </a:lnTo>
                <a:lnTo>
                  <a:pt x="1112" y="633"/>
                </a:lnTo>
                <a:lnTo>
                  <a:pt x="1102" y="628"/>
                </a:lnTo>
                <a:lnTo>
                  <a:pt x="1092" y="622"/>
                </a:lnTo>
                <a:lnTo>
                  <a:pt x="1082" y="615"/>
                </a:lnTo>
                <a:lnTo>
                  <a:pt x="1073" y="608"/>
                </a:lnTo>
                <a:lnTo>
                  <a:pt x="1065" y="601"/>
                </a:lnTo>
                <a:lnTo>
                  <a:pt x="1056" y="592"/>
                </a:lnTo>
                <a:lnTo>
                  <a:pt x="1049" y="584"/>
                </a:lnTo>
                <a:lnTo>
                  <a:pt x="1044" y="576"/>
                </a:lnTo>
                <a:lnTo>
                  <a:pt x="1038" y="568"/>
                </a:lnTo>
                <a:lnTo>
                  <a:pt x="1036" y="560"/>
                </a:lnTo>
                <a:lnTo>
                  <a:pt x="1022" y="560"/>
                </a:lnTo>
                <a:lnTo>
                  <a:pt x="1008" y="558"/>
                </a:lnTo>
                <a:lnTo>
                  <a:pt x="994" y="555"/>
                </a:lnTo>
                <a:lnTo>
                  <a:pt x="980" y="552"/>
                </a:lnTo>
                <a:lnTo>
                  <a:pt x="953" y="543"/>
                </a:lnTo>
                <a:lnTo>
                  <a:pt x="923" y="532"/>
                </a:lnTo>
                <a:lnTo>
                  <a:pt x="893" y="522"/>
                </a:lnTo>
                <a:lnTo>
                  <a:pt x="863" y="513"/>
                </a:lnTo>
                <a:lnTo>
                  <a:pt x="846" y="510"/>
                </a:lnTo>
                <a:lnTo>
                  <a:pt x="831" y="507"/>
                </a:lnTo>
                <a:lnTo>
                  <a:pt x="813" y="505"/>
                </a:lnTo>
                <a:lnTo>
                  <a:pt x="797" y="505"/>
                </a:lnTo>
                <a:lnTo>
                  <a:pt x="786" y="504"/>
                </a:lnTo>
                <a:lnTo>
                  <a:pt x="770" y="501"/>
                </a:lnTo>
                <a:lnTo>
                  <a:pt x="763" y="499"/>
                </a:lnTo>
                <a:lnTo>
                  <a:pt x="756" y="497"/>
                </a:lnTo>
                <a:lnTo>
                  <a:pt x="752" y="495"/>
                </a:lnTo>
                <a:lnTo>
                  <a:pt x="750" y="493"/>
                </a:lnTo>
                <a:lnTo>
                  <a:pt x="746" y="485"/>
                </a:lnTo>
                <a:lnTo>
                  <a:pt x="744" y="477"/>
                </a:lnTo>
                <a:lnTo>
                  <a:pt x="743" y="470"/>
                </a:lnTo>
                <a:lnTo>
                  <a:pt x="743" y="461"/>
                </a:lnTo>
                <a:lnTo>
                  <a:pt x="743" y="456"/>
                </a:lnTo>
                <a:lnTo>
                  <a:pt x="743" y="449"/>
                </a:lnTo>
                <a:lnTo>
                  <a:pt x="743" y="440"/>
                </a:lnTo>
                <a:lnTo>
                  <a:pt x="743" y="431"/>
                </a:lnTo>
                <a:lnTo>
                  <a:pt x="741" y="431"/>
                </a:lnTo>
                <a:lnTo>
                  <a:pt x="736" y="428"/>
                </a:lnTo>
                <a:lnTo>
                  <a:pt x="732" y="426"/>
                </a:lnTo>
                <a:lnTo>
                  <a:pt x="728" y="422"/>
                </a:lnTo>
                <a:lnTo>
                  <a:pt x="717" y="414"/>
                </a:lnTo>
                <a:lnTo>
                  <a:pt x="705" y="403"/>
                </a:lnTo>
                <a:lnTo>
                  <a:pt x="695" y="391"/>
                </a:lnTo>
                <a:lnTo>
                  <a:pt x="686" y="379"/>
                </a:lnTo>
                <a:lnTo>
                  <a:pt x="681" y="372"/>
                </a:lnTo>
                <a:lnTo>
                  <a:pt x="679" y="367"/>
                </a:lnTo>
                <a:lnTo>
                  <a:pt x="677" y="361"/>
                </a:lnTo>
                <a:lnTo>
                  <a:pt x="677" y="357"/>
                </a:lnTo>
                <a:lnTo>
                  <a:pt x="661" y="356"/>
                </a:lnTo>
                <a:lnTo>
                  <a:pt x="645" y="355"/>
                </a:lnTo>
                <a:lnTo>
                  <a:pt x="630" y="353"/>
                </a:lnTo>
                <a:lnTo>
                  <a:pt x="616" y="351"/>
                </a:lnTo>
                <a:lnTo>
                  <a:pt x="602" y="348"/>
                </a:lnTo>
                <a:lnTo>
                  <a:pt x="589" y="344"/>
                </a:lnTo>
                <a:lnTo>
                  <a:pt x="576" y="340"/>
                </a:lnTo>
                <a:lnTo>
                  <a:pt x="564" y="335"/>
                </a:lnTo>
                <a:lnTo>
                  <a:pt x="552" y="329"/>
                </a:lnTo>
                <a:lnTo>
                  <a:pt x="541" y="323"/>
                </a:lnTo>
                <a:lnTo>
                  <a:pt x="531" y="315"/>
                </a:lnTo>
                <a:lnTo>
                  <a:pt x="522" y="307"/>
                </a:lnTo>
                <a:lnTo>
                  <a:pt x="512" y="299"/>
                </a:lnTo>
                <a:lnTo>
                  <a:pt x="505" y="290"/>
                </a:lnTo>
                <a:lnTo>
                  <a:pt x="497" y="281"/>
                </a:lnTo>
                <a:lnTo>
                  <a:pt x="490" y="271"/>
                </a:lnTo>
                <a:lnTo>
                  <a:pt x="475" y="268"/>
                </a:lnTo>
                <a:lnTo>
                  <a:pt x="463" y="267"/>
                </a:lnTo>
                <a:lnTo>
                  <a:pt x="454" y="267"/>
                </a:lnTo>
                <a:lnTo>
                  <a:pt x="449" y="268"/>
                </a:lnTo>
                <a:lnTo>
                  <a:pt x="444" y="270"/>
                </a:lnTo>
                <a:lnTo>
                  <a:pt x="442" y="273"/>
                </a:lnTo>
                <a:lnTo>
                  <a:pt x="441" y="277"/>
                </a:lnTo>
                <a:lnTo>
                  <a:pt x="441" y="281"/>
                </a:lnTo>
                <a:lnTo>
                  <a:pt x="441" y="286"/>
                </a:lnTo>
                <a:lnTo>
                  <a:pt x="441" y="291"/>
                </a:lnTo>
                <a:lnTo>
                  <a:pt x="440" y="296"/>
                </a:lnTo>
                <a:lnTo>
                  <a:pt x="439" y="301"/>
                </a:lnTo>
                <a:lnTo>
                  <a:pt x="436" y="307"/>
                </a:lnTo>
                <a:lnTo>
                  <a:pt x="430" y="311"/>
                </a:lnTo>
                <a:lnTo>
                  <a:pt x="422" y="316"/>
                </a:lnTo>
                <a:lnTo>
                  <a:pt x="411" y="320"/>
                </a:lnTo>
                <a:lnTo>
                  <a:pt x="407" y="320"/>
                </a:lnTo>
                <a:lnTo>
                  <a:pt x="403" y="321"/>
                </a:lnTo>
                <a:lnTo>
                  <a:pt x="400" y="322"/>
                </a:lnTo>
                <a:lnTo>
                  <a:pt x="398" y="323"/>
                </a:lnTo>
                <a:lnTo>
                  <a:pt x="397" y="325"/>
                </a:lnTo>
                <a:lnTo>
                  <a:pt x="396" y="327"/>
                </a:lnTo>
                <a:lnTo>
                  <a:pt x="396" y="329"/>
                </a:lnTo>
                <a:lnTo>
                  <a:pt x="396" y="332"/>
                </a:lnTo>
                <a:lnTo>
                  <a:pt x="401" y="344"/>
                </a:lnTo>
                <a:lnTo>
                  <a:pt x="410" y="357"/>
                </a:lnTo>
                <a:lnTo>
                  <a:pt x="415" y="364"/>
                </a:lnTo>
                <a:lnTo>
                  <a:pt x="419" y="371"/>
                </a:lnTo>
                <a:lnTo>
                  <a:pt x="421" y="379"/>
                </a:lnTo>
                <a:lnTo>
                  <a:pt x="423" y="385"/>
                </a:lnTo>
                <a:lnTo>
                  <a:pt x="423" y="388"/>
                </a:lnTo>
                <a:lnTo>
                  <a:pt x="422" y="390"/>
                </a:lnTo>
                <a:lnTo>
                  <a:pt x="421" y="393"/>
                </a:lnTo>
                <a:lnTo>
                  <a:pt x="420" y="395"/>
                </a:lnTo>
                <a:lnTo>
                  <a:pt x="417" y="397"/>
                </a:lnTo>
                <a:lnTo>
                  <a:pt x="414" y="398"/>
                </a:lnTo>
                <a:lnTo>
                  <a:pt x="409" y="399"/>
                </a:lnTo>
                <a:lnTo>
                  <a:pt x="405" y="400"/>
                </a:lnTo>
                <a:lnTo>
                  <a:pt x="392" y="400"/>
                </a:lnTo>
                <a:lnTo>
                  <a:pt x="377" y="400"/>
                </a:lnTo>
                <a:lnTo>
                  <a:pt x="370" y="400"/>
                </a:lnTo>
                <a:lnTo>
                  <a:pt x="361" y="399"/>
                </a:lnTo>
                <a:lnTo>
                  <a:pt x="351" y="397"/>
                </a:lnTo>
                <a:lnTo>
                  <a:pt x="341" y="395"/>
                </a:lnTo>
                <a:lnTo>
                  <a:pt x="331" y="393"/>
                </a:lnTo>
                <a:lnTo>
                  <a:pt x="321" y="390"/>
                </a:lnTo>
                <a:lnTo>
                  <a:pt x="313" y="386"/>
                </a:lnTo>
                <a:lnTo>
                  <a:pt x="305" y="382"/>
                </a:lnTo>
                <a:lnTo>
                  <a:pt x="303" y="387"/>
                </a:lnTo>
                <a:lnTo>
                  <a:pt x="302" y="393"/>
                </a:lnTo>
                <a:lnTo>
                  <a:pt x="303" y="401"/>
                </a:lnTo>
                <a:lnTo>
                  <a:pt x="303" y="409"/>
                </a:lnTo>
                <a:lnTo>
                  <a:pt x="307" y="427"/>
                </a:lnTo>
                <a:lnTo>
                  <a:pt x="311" y="448"/>
                </a:lnTo>
                <a:lnTo>
                  <a:pt x="316" y="467"/>
                </a:lnTo>
                <a:lnTo>
                  <a:pt x="320" y="483"/>
                </a:lnTo>
                <a:lnTo>
                  <a:pt x="320" y="491"/>
                </a:lnTo>
                <a:lnTo>
                  <a:pt x="320" y="497"/>
                </a:lnTo>
                <a:lnTo>
                  <a:pt x="320" y="502"/>
                </a:lnTo>
                <a:lnTo>
                  <a:pt x="318" y="505"/>
                </a:lnTo>
                <a:lnTo>
                  <a:pt x="292" y="503"/>
                </a:lnTo>
                <a:lnTo>
                  <a:pt x="254" y="503"/>
                </a:lnTo>
                <a:lnTo>
                  <a:pt x="244" y="504"/>
                </a:lnTo>
                <a:lnTo>
                  <a:pt x="236" y="505"/>
                </a:lnTo>
                <a:lnTo>
                  <a:pt x="227" y="507"/>
                </a:lnTo>
                <a:lnTo>
                  <a:pt x="220" y="510"/>
                </a:lnTo>
                <a:lnTo>
                  <a:pt x="214" y="513"/>
                </a:lnTo>
                <a:lnTo>
                  <a:pt x="209" y="517"/>
                </a:lnTo>
                <a:lnTo>
                  <a:pt x="207" y="520"/>
                </a:lnTo>
                <a:lnTo>
                  <a:pt x="206" y="523"/>
                </a:lnTo>
                <a:lnTo>
                  <a:pt x="205" y="526"/>
                </a:lnTo>
                <a:lnTo>
                  <a:pt x="205" y="529"/>
                </a:lnTo>
                <a:lnTo>
                  <a:pt x="216" y="531"/>
                </a:lnTo>
                <a:lnTo>
                  <a:pt x="226" y="534"/>
                </a:lnTo>
                <a:lnTo>
                  <a:pt x="233" y="538"/>
                </a:lnTo>
                <a:lnTo>
                  <a:pt x="239" y="544"/>
                </a:lnTo>
                <a:lnTo>
                  <a:pt x="243" y="550"/>
                </a:lnTo>
                <a:lnTo>
                  <a:pt x="247" y="556"/>
                </a:lnTo>
                <a:lnTo>
                  <a:pt x="250" y="563"/>
                </a:lnTo>
                <a:lnTo>
                  <a:pt x="252" y="569"/>
                </a:lnTo>
                <a:lnTo>
                  <a:pt x="255" y="583"/>
                </a:lnTo>
                <a:lnTo>
                  <a:pt x="260" y="595"/>
                </a:lnTo>
                <a:lnTo>
                  <a:pt x="262" y="601"/>
                </a:lnTo>
                <a:lnTo>
                  <a:pt x="266" y="605"/>
                </a:lnTo>
                <a:lnTo>
                  <a:pt x="272" y="608"/>
                </a:lnTo>
                <a:lnTo>
                  <a:pt x="278" y="610"/>
                </a:lnTo>
                <a:lnTo>
                  <a:pt x="276" y="614"/>
                </a:lnTo>
                <a:lnTo>
                  <a:pt x="275" y="618"/>
                </a:lnTo>
                <a:lnTo>
                  <a:pt x="275" y="621"/>
                </a:lnTo>
                <a:lnTo>
                  <a:pt x="275" y="625"/>
                </a:lnTo>
                <a:lnTo>
                  <a:pt x="277" y="632"/>
                </a:lnTo>
                <a:lnTo>
                  <a:pt x="278" y="640"/>
                </a:lnTo>
                <a:lnTo>
                  <a:pt x="277" y="658"/>
                </a:lnTo>
                <a:lnTo>
                  <a:pt x="274" y="674"/>
                </a:lnTo>
                <a:lnTo>
                  <a:pt x="270" y="688"/>
                </a:lnTo>
                <a:lnTo>
                  <a:pt x="264" y="700"/>
                </a:lnTo>
                <a:lnTo>
                  <a:pt x="261" y="705"/>
                </a:lnTo>
                <a:lnTo>
                  <a:pt x="257" y="711"/>
                </a:lnTo>
                <a:lnTo>
                  <a:pt x="252" y="716"/>
                </a:lnTo>
                <a:lnTo>
                  <a:pt x="248" y="720"/>
                </a:lnTo>
                <a:lnTo>
                  <a:pt x="242" y="724"/>
                </a:lnTo>
                <a:lnTo>
                  <a:pt x="237" y="727"/>
                </a:lnTo>
                <a:lnTo>
                  <a:pt x="231" y="730"/>
                </a:lnTo>
                <a:lnTo>
                  <a:pt x="225" y="733"/>
                </a:lnTo>
                <a:lnTo>
                  <a:pt x="206" y="735"/>
                </a:lnTo>
                <a:lnTo>
                  <a:pt x="182" y="737"/>
                </a:lnTo>
                <a:lnTo>
                  <a:pt x="170" y="739"/>
                </a:lnTo>
                <a:lnTo>
                  <a:pt x="158" y="741"/>
                </a:lnTo>
                <a:lnTo>
                  <a:pt x="152" y="743"/>
                </a:lnTo>
                <a:lnTo>
                  <a:pt x="147" y="745"/>
                </a:lnTo>
                <a:lnTo>
                  <a:pt x="142" y="748"/>
                </a:lnTo>
                <a:lnTo>
                  <a:pt x="139" y="751"/>
                </a:lnTo>
                <a:lnTo>
                  <a:pt x="134" y="758"/>
                </a:lnTo>
                <a:lnTo>
                  <a:pt x="127" y="770"/>
                </a:lnTo>
                <a:lnTo>
                  <a:pt x="123" y="776"/>
                </a:lnTo>
                <a:lnTo>
                  <a:pt x="118" y="781"/>
                </a:lnTo>
                <a:lnTo>
                  <a:pt x="113" y="785"/>
                </a:lnTo>
                <a:lnTo>
                  <a:pt x="105" y="788"/>
                </a:lnTo>
                <a:lnTo>
                  <a:pt x="81" y="794"/>
                </a:lnTo>
                <a:lnTo>
                  <a:pt x="45" y="800"/>
                </a:lnTo>
                <a:lnTo>
                  <a:pt x="27" y="804"/>
                </a:lnTo>
                <a:lnTo>
                  <a:pt x="13" y="807"/>
                </a:lnTo>
                <a:lnTo>
                  <a:pt x="3" y="810"/>
                </a:lnTo>
                <a:lnTo>
                  <a:pt x="0" y="812"/>
                </a:lnTo>
                <a:lnTo>
                  <a:pt x="0" y="824"/>
                </a:lnTo>
                <a:lnTo>
                  <a:pt x="3" y="833"/>
                </a:lnTo>
                <a:lnTo>
                  <a:pt x="6" y="842"/>
                </a:lnTo>
                <a:lnTo>
                  <a:pt x="9" y="850"/>
                </a:lnTo>
                <a:lnTo>
                  <a:pt x="14" y="859"/>
                </a:lnTo>
                <a:lnTo>
                  <a:pt x="18" y="869"/>
                </a:lnTo>
                <a:lnTo>
                  <a:pt x="23" y="880"/>
                </a:lnTo>
                <a:lnTo>
                  <a:pt x="26" y="893"/>
                </a:lnTo>
                <a:lnTo>
                  <a:pt x="40" y="894"/>
                </a:lnTo>
                <a:lnTo>
                  <a:pt x="53" y="896"/>
                </a:lnTo>
                <a:lnTo>
                  <a:pt x="59" y="897"/>
                </a:lnTo>
                <a:lnTo>
                  <a:pt x="64" y="899"/>
                </a:lnTo>
                <a:lnTo>
                  <a:pt x="70" y="902"/>
                </a:lnTo>
                <a:lnTo>
                  <a:pt x="74" y="905"/>
                </a:lnTo>
                <a:lnTo>
                  <a:pt x="79" y="909"/>
                </a:lnTo>
                <a:lnTo>
                  <a:pt x="83" y="913"/>
                </a:lnTo>
                <a:lnTo>
                  <a:pt x="87" y="918"/>
                </a:lnTo>
                <a:lnTo>
                  <a:pt x="90" y="924"/>
                </a:lnTo>
                <a:lnTo>
                  <a:pt x="93" y="931"/>
                </a:lnTo>
                <a:lnTo>
                  <a:pt x="95" y="938"/>
                </a:lnTo>
                <a:lnTo>
                  <a:pt x="97" y="946"/>
                </a:lnTo>
                <a:lnTo>
                  <a:pt x="98" y="95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3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851525" y="1573213"/>
            <a:ext cx="12700" cy="141287"/>
          </a:xfrm>
          <a:custGeom>
            <a:avLst/>
            <a:gdLst>
              <a:gd name="T0" fmla="*/ 2147483647 w 11"/>
              <a:gd name="T1" fmla="*/ 0 h 25"/>
              <a:gd name="T2" fmla="*/ 2147483647 w 11"/>
              <a:gd name="T3" fmla="*/ 2147483647 h 25"/>
              <a:gd name="T4" fmla="*/ 2147483647 w 11"/>
              <a:gd name="T5" fmla="*/ 2147483647 h 25"/>
              <a:gd name="T6" fmla="*/ 2147483647 w 11"/>
              <a:gd name="T7" fmla="*/ 2147483647 h 25"/>
              <a:gd name="T8" fmla="*/ 2147483647 w 11"/>
              <a:gd name="T9" fmla="*/ 2147483647 h 25"/>
              <a:gd name="T10" fmla="*/ 2147483647 w 11"/>
              <a:gd name="T11" fmla="*/ 2147483647 h 25"/>
              <a:gd name="T12" fmla="*/ 2147483647 w 11"/>
              <a:gd name="T13" fmla="*/ 2147483647 h 25"/>
              <a:gd name="T14" fmla="*/ 0 w 11"/>
              <a:gd name="T15" fmla="*/ 2147483647 h 25"/>
              <a:gd name="T16" fmla="*/ 0 w 11"/>
              <a:gd name="T17" fmla="*/ 2147483647 h 25"/>
              <a:gd name="T18" fmla="*/ 2147483647 w 11"/>
              <a:gd name="T19" fmla="*/ 2147483647 h 25"/>
              <a:gd name="T20" fmla="*/ 2147483647 w 11"/>
              <a:gd name="T21" fmla="*/ 2147483647 h 25"/>
              <a:gd name="T22" fmla="*/ 2147483647 w 11"/>
              <a:gd name="T23" fmla="*/ 2147483647 h 25"/>
              <a:gd name="T24" fmla="*/ 2147483647 w 11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"/>
              <a:gd name="T40" fmla="*/ 0 h 25"/>
              <a:gd name="T41" fmla="*/ 11 w 11"/>
              <a:gd name="T42" fmla="*/ 25 h 2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" h="25">
                <a:moveTo>
                  <a:pt x="11" y="0"/>
                </a:moveTo>
                <a:lnTo>
                  <a:pt x="11" y="5"/>
                </a:lnTo>
                <a:lnTo>
                  <a:pt x="10" y="12"/>
                </a:lnTo>
                <a:lnTo>
                  <a:pt x="9" y="20"/>
                </a:lnTo>
                <a:lnTo>
                  <a:pt x="4" y="25"/>
                </a:lnTo>
                <a:lnTo>
                  <a:pt x="2" y="23"/>
                </a:lnTo>
                <a:lnTo>
                  <a:pt x="1" y="20"/>
                </a:lnTo>
                <a:lnTo>
                  <a:pt x="0" y="15"/>
                </a:lnTo>
                <a:lnTo>
                  <a:pt x="0" y="12"/>
                </a:lnTo>
                <a:lnTo>
                  <a:pt x="1" y="9"/>
                </a:lnTo>
                <a:lnTo>
                  <a:pt x="3" y="5"/>
                </a:lnTo>
                <a:lnTo>
                  <a:pt x="6" y="2"/>
                </a:lnTo>
                <a:lnTo>
                  <a:pt x="11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4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045075" y="2408238"/>
            <a:ext cx="6350" cy="146050"/>
          </a:xfrm>
          <a:custGeom>
            <a:avLst/>
            <a:gdLst>
              <a:gd name="T0" fmla="*/ 0 w 7"/>
              <a:gd name="T1" fmla="*/ 2147483647 h 18"/>
              <a:gd name="T2" fmla="*/ 0 w 7"/>
              <a:gd name="T3" fmla="*/ 0 h 18"/>
              <a:gd name="T4" fmla="*/ 2147483647 w 7"/>
              <a:gd name="T5" fmla="*/ 2147483647 h 18"/>
              <a:gd name="T6" fmla="*/ 0 w 7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8"/>
              <a:gd name="T14" fmla="*/ 7 w 7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8">
                <a:moveTo>
                  <a:pt x="0" y="18"/>
                </a:moveTo>
                <a:lnTo>
                  <a:pt x="0" y="0"/>
                </a:lnTo>
                <a:lnTo>
                  <a:pt x="7" y="12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5" name="Freeform 9"/>
          <p:cNvSpPr>
            <a:spLocks/>
          </p:cNvSpPr>
          <p:nvPr/>
        </p:nvSpPr>
        <p:spPr bwMode="auto">
          <a:xfrm>
            <a:off x="1662113" y="5037138"/>
            <a:ext cx="22225" cy="23812"/>
          </a:xfrm>
          <a:custGeom>
            <a:avLst/>
            <a:gdLst>
              <a:gd name="T0" fmla="*/ 0 w 19"/>
              <a:gd name="T1" fmla="*/ 0 h 20"/>
              <a:gd name="T2" fmla="*/ 0 w 19"/>
              <a:gd name="T3" fmla="*/ 2147483647 h 20"/>
              <a:gd name="T4" fmla="*/ 2147483647 w 19"/>
              <a:gd name="T5" fmla="*/ 2147483647 h 20"/>
              <a:gd name="T6" fmla="*/ 2147483647 w 19"/>
              <a:gd name="T7" fmla="*/ 2147483647 h 20"/>
              <a:gd name="T8" fmla="*/ 2147483647 w 19"/>
              <a:gd name="T9" fmla="*/ 2147483647 h 20"/>
              <a:gd name="T10" fmla="*/ 2147483647 w 19"/>
              <a:gd name="T11" fmla="*/ 2147483647 h 20"/>
              <a:gd name="T12" fmla="*/ 0 w 19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0"/>
              <a:gd name="T23" fmla="*/ 19 w 1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0">
                <a:moveTo>
                  <a:pt x="0" y="0"/>
                </a:moveTo>
                <a:lnTo>
                  <a:pt x="0" y="20"/>
                </a:lnTo>
                <a:lnTo>
                  <a:pt x="19" y="14"/>
                </a:lnTo>
                <a:lnTo>
                  <a:pt x="14" y="8"/>
                </a:lnTo>
                <a:lnTo>
                  <a:pt x="10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6" name="Freeform 10"/>
          <p:cNvSpPr>
            <a:spLocks/>
          </p:cNvSpPr>
          <p:nvPr/>
        </p:nvSpPr>
        <p:spPr bwMode="auto">
          <a:xfrm>
            <a:off x="1662113" y="4983163"/>
            <a:ext cx="22225" cy="14287"/>
          </a:xfrm>
          <a:custGeom>
            <a:avLst/>
            <a:gdLst>
              <a:gd name="T0" fmla="*/ 2147483647 w 19"/>
              <a:gd name="T1" fmla="*/ 2147483647 h 12"/>
              <a:gd name="T2" fmla="*/ 2147483647 w 19"/>
              <a:gd name="T3" fmla="*/ 0 h 12"/>
              <a:gd name="T4" fmla="*/ 0 w 19"/>
              <a:gd name="T5" fmla="*/ 0 h 12"/>
              <a:gd name="T6" fmla="*/ 2147483647 w 19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2"/>
              <a:gd name="T14" fmla="*/ 19 w 19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2">
                <a:moveTo>
                  <a:pt x="13" y="12"/>
                </a:moveTo>
                <a:lnTo>
                  <a:pt x="19" y="0"/>
                </a:lnTo>
                <a:lnTo>
                  <a:pt x="0" y="0"/>
                </a:lnTo>
                <a:lnTo>
                  <a:pt x="1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7" name="Freeform 11"/>
          <p:cNvSpPr>
            <a:spLocks/>
          </p:cNvSpPr>
          <p:nvPr/>
        </p:nvSpPr>
        <p:spPr bwMode="auto">
          <a:xfrm>
            <a:off x="1662113" y="4954588"/>
            <a:ext cx="22225" cy="6350"/>
          </a:xfrm>
          <a:custGeom>
            <a:avLst/>
            <a:gdLst>
              <a:gd name="T0" fmla="*/ 0 w 19"/>
              <a:gd name="T1" fmla="*/ 0 h 6350"/>
              <a:gd name="T2" fmla="*/ 2147483647 w 19"/>
              <a:gd name="T3" fmla="*/ 0 h 6350"/>
              <a:gd name="T4" fmla="*/ 2147483647 w 19"/>
              <a:gd name="T5" fmla="*/ 0 h 6350"/>
              <a:gd name="T6" fmla="*/ 2147483647 w 19"/>
              <a:gd name="T7" fmla="*/ 0 h 6350"/>
              <a:gd name="T8" fmla="*/ 0 w 19"/>
              <a:gd name="T9" fmla="*/ 0 h 6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6350"/>
              <a:gd name="T17" fmla="*/ 19 w 19"/>
              <a:gd name="T18" fmla="*/ 6350 h 63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6350">
                <a:moveTo>
                  <a:pt x="0" y="0"/>
                </a:moveTo>
                <a:lnTo>
                  <a:pt x="10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1662113" y="4937125"/>
            <a:ext cx="30162" cy="6350"/>
          </a:xfrm>
          <a:prstGeom prst="rect">
            <a:avLst/>
          </a:prstGeom>
          <a:solidFill>
            <a:srgbClr val="C0C0C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fr-FR" sz="1800" b="0"/>
          </a:p>
        </p:txBody>
      </p:sp>
      <p:sp>
        <p:nvSpPr>
          <p:cNvPr id="55309" name="Line 13"/>
          <p:cNvSpPr>
            <a:spLocks noChangeShapeType="1"/>
          </p:cNvSpPr>
          <p:nvPr/>
        </p:nvSpPr>
        <p:spPr bwMode="auto">
          <a:xfrm flipV="1">
            <a:off x="1649413" y="4792663"/>
            <a:ext cx="20637" cy="174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0" name="Freeform 14"/>
          <p:cNvSpPr>
            <a:spLocks/>
          </p:cNvSpPr>
          <p:nvPr/>
        </p:nvSpPr>
        <p:spPr bwMode="auto">
          <a:xfrm>
            <a:off x="1662113" y="4792663"/>
            <a:ext cx="7937" cy="4762"/>
          </a:xfrm>
          <a:custGeom>
            <a:avLst/>
            <a:gdLst>
              <a:gd name="T0" fmla="*/ 2147483647 w 6"/>
              <a:gd name="T1" fmla="*/ 0 h 3"/>
              <a:gd name="T2" fmla="*/ 2147483647 w 6"/>
              <a:gd name="T3" fmla="*/ 2147483647 h 3"/>
              <a:gd name="T4" fmla="*/ 2147483647 w 6"/>
              <a:gd name="T5" fmla="*/ 2147483647 h 3"/>
              <a:gd name="T6" fmla="*/ 2147483647 w 6"/>
              <a:gd name="T7" fmla="*/ 2147483647 h 3"/>
              <a:gd name="T8" fmla="*/ 0 w 6"/>
              <a:gd name="T9" fmla="*/ 2147483647 h 3"/>
              <a:gd name="T10" fmla="*/ 0 w 6"/>
              <a:gd name="T11" fmla="*/ 2147483647 h 3"/>
              <a:gd name="T12" fmla="*/ 0 w 6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3"/>
              <a:gd name="T23" fmla="*/ 6 w 6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3">
                <a:moveTo>
                  <a:pt x="6" y="0"/>
                </a:moveTo>
                <a:lnTo>
                  <a:pt x="5" y="1"/>
                </a:lnTo>
                <a:lnTo>
                  <a:pt x="3" y="2"/>
                </a:lnTo>
                <a:lnTo>
                  <a:pt x="1" y="3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1" name="Freeform 15"/>
          <p:cNvSpPr>
            <a:spLocks/>
          </p:cNvSpPr>
          <p:nvPr/>
        </p:nvSpPr>
        <p:spPr bwMode="auto">
          <a:xfrm>
            <a:off x="1684338" y="4638675"/>
            <a:ext cx="17462" cy="31750"/>
          </a:xfrm>
          <a:custGeom>
            <a:avLst/>
            <a:gdLst>
              <a:gd name="T0" fmla="*/ 2147483647 w 14"/>
              <a:gd name="T1" fmla="*/ 0 h 24"/>
              <a:gd name="T2" fmla="*/ 2147483647 w 14"/>
              <a:gd name="T3" fmla="*/ 2147483647 h 24"/>
              <a:gd name="T4" fmla="*/ 2147483647 w 14"/>
              <a:gd name="T5" fmla="*/ 2147483647 h 24"/>
              <a:gd name="T6" fmla="*/ 2147483647 w 14"/>
              <a:gd name="T7" fmla="*/ 2147483647 h 24"/>
              <a:gd name="T8" fmla="*/ 0 w 14"/>
              <a:gd name="T9" fmla="*/ 2147483647 h 24"/>
              <a:gd name="T10" fmla="*/ 0 w 14"/>
              <a:gd name="T11" fmla="*/ 2147483647 h 24"/>
              <a:gd name="T12" fmla="*/ 0 w 14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4"/>
              <a:gd name="T23" fmla="*/ 14 w 1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4">
                <a:moveTo>
                  <a:pt x="14" y="0"/>
                </a:moveTo>
                <a:lnTo>
                  <a:pt x="13" y="5"/>
                </a:lnTo>
                <a:lnTo>
                  <a:pt x="9" y="12"/>
                </a:lnTo>
                <a:lnTo>
                  <a:pt x="5" y="19"/>
                </a:lnTo>
                <a:lnTo>
                  <a:pt x="0" y="24"/>
                </a:lnTo>
                <a:lnTo>
                  <a:pt x="0" y="1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2" name="Line 16"/>
          <p:cNvSpPr>
            <a:spLocks noChangeShapeType="1"/>
          </p:cNvSpPr>
          <p:nvPr/>
        </p:nvSpPr>
        <p:spPr bwMode="auto">
          <a:xfrm>
            <a:off x="1684338" y="4652963"/>
            <a:ext cx="7937" cy="47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3" name="Freeform 17"/>
          <p:cNvSpPr>
            <a:spLocks/>
          </p:cNvSpPr>
          <p:nvPr/>
        </p:nvSpPr>
        <p:spPr bwMode="auto">
          <a:xfrm>
            <a:off x="1670050" y="4703763"/>
            <a:ext cx="14288" cy="11112"/>
          </a:xfrm>
          <a:custGeom>
            <a:avLst/>
            <a:gdLst>
              <a:gd name="T0" fmla="*/ 2147483647 w 13"/>
              <a:gd name="T1" fmla="*/ 2147483647 h 12"/>
              <a:gd name="T2" fmla="*/ 0 w 13"/>
              <a:gd name="T3" fmla="*/ 0 h 12"/>
              <a:gd name="T4" fmla="*/ 2147483647 w 13"/>
              <a:gd name="T5" fmla="*/ 2147483647 h 12"/>
              <a:gd name="T6" fmla="*/ 0 60000 65536"/>
              <a:gd name="T7" fmla="*/ 0 60000 65536"/>
              <a:gd name="T8" fmla="*/ 0 60000 65536"/>
              <a:gd name="T9" fmla="*/ 0 w 13"/>
              <a:gd name="T10" fmla="*/ 0 h 12"/>
              <a:gd name="T11" fmla="*/ 13 w 13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12">
                <a:moveTo>
                  <a:pt x="13" y="12"/>
                </a:moveTo>
                <a:lnTo>
                  <a:pt x="0" y="0"/>
                </a:lnTo>
                <a:lnTo>
                  <a:pt x="1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4" name="Freeform 18"/>
          <p:cNvSpPr>
            <a:spLocks/>
          </p:cNvSpPr>
          <p:nvPr/>
        </p:nvSpPr>
        <p:spPr bwMode="auto">
          <a:xfrm>
            <a:off x="1684338" y="4754563"/>
            <a:ext cx="7937" cy="23812"/>
          </a:xfrm>
          <a:custGeom>
            <a:avLst/>
            <a:gdLst>
              <a:gd name="T0" fmla="*/ 0 w 7"/>
              <a:gd name="T1" fmla="*/ 0 h 19"/>
              <a:gd name="T2" fmla="*/ 0 w 7"/>
              <a:gd name="T3" fmla="*/ 2147483647 h 19"/>
              <a:gd name="T4" fmla="*/ 0 w 7"/>
              <a:gd name="T5" fmla="*/ 0 h 19"/>
              <a:gd name="T6" fmla="*/ 2147483647 w 7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9"/>
              <a:gd name="T14" fmla="*/ 7 w 7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9">
                <a:moveTo>
                  <a:pt x="0" y="0"/>
                </a:moveTo>
                <a:lnTo>
                  <a:pt x="0" y="19"/>
                </a:lnTo>
                <a:lnTo>
                  <a:pt x="0" y="0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5" name="Line 19"/>
          <p:cNvSpPr>
            <a:spLocks noChangeShapeType="1"/>
          </p:cNvSpPr>
          <p:nvPr/>
        </p:nvSpPr>
        <p:spPr bwMode="auto">
          <a:xfrm flipV="1">
            <a:off x="1684338" y="4810125"/>
            <a:ext cx="3175" cy="142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6" name="Freeform 20"/>
          <p:cNvSpPr>
            <a:spLocks/>
          </p:cNvSpPr>
          <p:nvPr/>
        </p:nvSpPr>
        <p:spPr bwMode="auto">
          <a:xfrm>
            <a:off x="1643063" y="4598988"/>
            <a:ext cx="6350" cy="22225"/>
          </a:xfrm>
          <a:custGeom>
            <a:avLst/>
            <a:gdLst>
              <a:gd name="T0" fmla="*/ 0 w 8"/>
              <a:gd name="T1" fmla="*/ 2147483647 h 18"/>
              <a:gd name="T2" fmla="*/ 2147483647 w 8"/>
              <a:gd name="T3" fmla="*/ 2147483647 h 18"/>
              <a:gd name="T4" fmla="*/ 0 w 8"/>
              <a:gd name="T5" fmla="*/ 0 h 18"/>
              <a:gd name="T6" fmla="*/ 0 w 8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18"/>
              <a:gd name="T14" fmla="*/ 8 w 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18">
                <a:moveTo>
                  <a:pt x="0" y="18"/>
                </a:moveTo>
                <a:lnTo>
                  <a:pt x="8" y="6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7" name="Freeform 21"/>
          <p:cNvSpPr>
            <a:spLocks/>
          </p:cNvSpPr>
          <p:nvPr/>
        </p:nvSpPr>
        <p:spPr bwMode="auto">
          <a:xfrm>
            <a:off x="1638300" y="4549775"/>
            <a:ext cx="4763" cy="25400"/>
          </a:xfrm>
          <a:custGeom>
            <a:avLst/>
            <a:gdLst>
              <a:gd name="T0" fmla="*/ 0 w 6"/>
              <a:gd name="T1" fmla="*/ 0 h 19"/>
              <a:gd name="T2" fmla="*/ 0 w 6"/>
              <a:gd name="T3" fmla="*/ 2147483647 h 19"/>
              <a:gd name="T4" fmla="*/ 2147483647 w 6"/>
              <a:gd name="T5" fmla="*/ 2147483647 h 19"/>
              <a:gd name="T6" fmla="*/ 0 60000 65536"/>
              <a:gd name="T7" fmla="*/ 0 60000 65536"/>
              <a:gd name="T8" fmla="*/ 0 60000 65536"/>
              <a:gd name="T9" fmla="*/ 0 w 6"/>
              <a:gd name="T10" fmla="*/ 0 h 19"/>
              <a:gd name="T11" fmla="*/ 6 w 6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19">
                <a:moveTo>
                  <a:pt x="0" y="0"/>
                </a:moveTo>
                <a:lnTo>
                  <a:pt x="0" y="19"/>
                </a:lnTo>
                <a:lnTo>
                  <a:pt x="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8" name="Freeform 22"/>
          <p:cNvSpPr>
            <a:spLocks/>
          </p:cNvSpPr>
          <p:nvPr/>
        </p:nvSpPr>
        <p:spPr bwMode="auto">
          <a:xfrm>
            <a:off x="1625600" y="4475163"/>
            <a:ext cx="36513" cy="20637"/>
          </a:xfrm>
          <a:custGeom>
            <a:avLst/>
            <a:gdLst>
              <a:gd name="T0" fmla="*/ 0 w 28"/>
              <a:gd name="T1" fmla="*/ 0 h 19"/>
              <a:gd name="T2" fmla="*/ 0 w 28"/>
              <a:gd name="T3" fmla="*/ 2147483647 h 19"/>
              <a:gd name="T4" fmla="*/ 2147483647 w 28"/>
              <a:gd name="T5" fmla="*/ 2147483647 h 19"/>
              <a:gd name="T6" fmla="*/ 0 60000 65536"/>
              <a:gd name="T7" fmla="*/ 0 60000 65536"/>
              <a:gd name="T8" fmla="*/ 0 60000 65536"/>
              <a:gd name="T9" fmla="*/ 0 w 28"/>
              <a:gd name="T10" fmla="*/ 0 h 19"/>
              <a:gd name="T11" fmla="*/ 28 w 28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9">
                <a:moveTo>
                  <a:pt x="0" y="0"/>
                </a:moveTo>
                <a:lnTo>
                  <a:pt x="0" y="19"/>
                </a:lnTo>
                <a:lnTo>
                  <a:pt x="28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19" name="Freeform 23"/>
          <p:cNvSpPr>
            <a:spLocks/>
          </p:cNvSpPr>
          <p:nvPr/>
        </p:nvSpPr>
        <p:spPr bwMode="auto">
          <a:xfrm>
            <a:off x="1643063" y="4475163"/>
            <a:ext cx="19050" cy="20637"/>
          </a:xfrm>
          <a:custGeom>
            <a:avLst/>
            <a:gdLst>
              <a:gd name="T0" fmla="*/ 2147483647 w 15"/>
              <a:gd name="T1" fmla="*/ 2147483647 h 19"/>
              <a:gd name="T2" fmla="*/ 2147483647 w 15"/>
              <a:gd name="T3" fmla="*/ 2147483647 h 19"/>
              <a:gd name="T4" fmla="*/ 0 w 15"/>
              <a:gd name="T5" fmla="*/ 0 h 19"/>
              <a:gd name="T6" fmla="*/ 0 60000 65536"/>
              <a:gd name="T7" fmla="*/ 0 60000 65536"/>
              <a:gd name="T8" fmla="*/ 0 60000 65536"/>
              <a:gd name="T9" fmla="*/ 0 w 15"/>
              <a:gd name="T10" fmla="*/ 0 h 19"/>
              <a:gd name="T11" fmla="*/ 15 w 15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9">
                <a:moveTo>
                  <a:pt x="15" y="19"/>
                </a:moveTo>
                <a:lnTo>
                  <a:pt x="8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0" name="Freeform 24"/>
          <p:cNvSpPr>
            <a:spLocks/>
          </p:cNvSpPr>
          <p:nvPr/>
        </p:nvSpPr>
        <p:spPr bwMode="auto">
          <a:xfrm>
            <a:off x="1662113" y="5037138"/>
            <a:ext cx="22225" cy="23812"/>
          </a:xfrm>
          <a:custGeom>
            <a:avLst/>
            <a:gdLst>
              <a:gd name="T0" fmla="*/ 0 w 19"/>
              <a:gd name="T1" fmla="*/ 0 h 20"/>
              <a:gd name="T2" fmla="*/ 0 w 19"/>
              <a:gd name="T3" fmla="*/ 2147483647 h 20"/>
              <a:gd name="T4" fmla="*/ 2147483647 w 19"/>
              <a:gd name="T5" fmla="*/ 2147483647 h 20"/>
              <a:gd name="T6" fmla="*/ 2147483647 w 19"/>
              <a:gd name="T7" fmla="*/ 2147483647 h 20"/>
              <a:gd name="T8" fmla="*/ 2147483647 w 19"/>
              <a:gd name="T9" fmla="*/ 2147483647 h 20"/>
              <a:gd name="T10" fmla="*/ 2147483647 w 19"/>
              <a:gd name="T11" fmla="*/ 2147483647 h 20"/>
              <a:gd name="T12" fmla="*/ 0 w 19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"/>
              <a:gd name="T22" fmla="*/ 0 h 20"/>
              <a:gd name="T23" fmla="*/ 19 w 19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" h="20">
                <a:moveTo>
                  <a:pt x="0" y="0"/>
                </a:moveTo>
                <a:lnTo>
                  <a:pt x="0" y="20"/>
                </a:lnTo>
                <a:lnTo>
                  <a:pt x="19" y="14"/>
                </a:lnTo>
                <a:lnTo>
                  <a:pt x="14" y="8"/>
                </a:lnTo>
                <a:lnTo>
                  <a:pt x="10" y="4"/>
                </a:lnTo>
                <a:lnTo>
                  <a:pt x="4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1" name="Freeform 25"/>
          <p:cNvSpPr>
            <a:spLocks/>
          </p:cNvSpPr>
          <p:nvPr/>
        </p:nvSpPr>
        <p:spPr bwMode="auto">
          <a:xfrm>
            <a:off x="1662113" y="4983163"/>
            <a:ext cx="22225" cy="14287"/>
          </a:xfrm>
          <a:custGeom>
            <a:avLst/>
            <a:gdLst>
              <a:gd name="T0" fmla="*/ 2147483647 w 19"/>
              <a:gd name="T1" fmla="*/ 2147483647 h 12"/>
              <a:gd name="T2" fmla="*/ 2147483647 w 19"/>
              <a:gd name="T3" fmla="*/ 0 h 12"/>
              <a:gd name="T4" fmla="*/ 0 w 19"/>
              <a:gd name="T5" fmla="*/ 0 h 12"/>
              <a:gd name="T6" fmla="*/ 2147483647 w 19"/>
              <a:gd name="T7" fmla="*/ 2147483647 h 12"/>
              <a:gd name="T8" fmla="*/ 0 60000 65536"/>
              <a:gd name="T9" fmla="*/ 0 60000 65536"/>
              <a:gd name="T10" fmla="*/ 0 60000 65536"/>
              <a:gd name="T11" fmla="*/ 0 60000 65536"/>
              <a:gd name="T12" fmla="*/ 0 w 19"/>
              <a:gd name="T13" fmla="*/ 0 h 12"/>
              <a:gd name="T14" fmla="*/ 19 w 19"/>
              <a:gd name="T15" fmla="*/ 12 h 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" h="12">
                <a:moveTo>
                  <a:pt x="13" y="12"/>
                </a:moveTo>
                <a:lnTo>
                  <a:pt x="19" y="0"/>
                </a:lnTo>
                <a:lnTo>
                  <a:pt x="0" y="0"/>
                </a:lnTo>
                <a:lnTo>
                  <a:pt x="1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2" name="Freeform 26"/>
          <p:cNvSpPr>
            <a:spLocks/>
          </p:cNvSpPr>
          <p:nvPr/>
        </p:nvSpPr>
        <p:spPr bwMode="auto">
          <a:xfrm>
            <a:off x="1662113" y="4954588"/>
            <a:ext cx="22225" cy="6350"/>
          </a:xfrm>
          <a:custGeom>
            <a:avLst/>
            <a:gdLst>
              <a:gd name="T0" fmla="*/ 0 w 19"/>
              <a:gd name="T1" fmla="*/ 0 h 6350"/>
              <a:gd name="T2" fmla="*/ 2147483647 w 19"/>
              <a:gd name="T3" fmla="*/ 0 h 6350"/>
              <a:gd name="T4" fmla="*/ 2147483647 w 19"/>
              <a:gd name="T5" fmla="*/ 0 h 6350"/>
              <a:gd name="T6" fmla="*/ 2147483647 w 19"/>
              <a:gd name="T7" fmla="*/ 0 h 6350"/>
              <a:gd name="T8" fmla="*/ 0 w 19"/>
              <a:gd name="T9" fmla="*/ 0 h 6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"/>
              <a:gd name="T16" fmla="*/ 0 h 6350"/>
              <a:gd name="T17" fmla="*/ 19 w 19"/>
              <a:gd name="T18" fmla="*/ 6350 h 63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" h="6350">
                <a:moveTo>
                  <a:pt x="0" y="0"/>
                </a:moveTo>
                <a:lnTo>
                  <a:pt x="10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3" name="Rectangle 27"/>
          <p:cNvSpPr>
            <a:spLocks noChangeArrowheads="1"/>
          </p:cNvSpPr>
          <p:nvPr/>
        </p:nvSpPr>
        <p:spPr bwMode="auto">
          <a:xfrm>
            <a:off x="1662113" y="4937125"/>
            <a:ext cx="30162" cy="6350"/>
          </a:xfrm>
          <a:prstGeom prst="rect">
            <a:avLst/>
          </a:prstGeom>
          <a:solidFill>
            <a:srgbClr val="C0C0C0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fr-FR" sz="1800" b="0"/>
          </a:p>
        </p:txBody>
      </p:sp>
      <p:sp>
        <p:nvSpPr>
          <p:cNvPr id="55324" name="Line 28"/>
          <p:cNvSpPr>
            <a:spLocks noChangeShapeType="1"/>
          </p:cNvSpPr>
          <p:nvPr/>
        </p:nvSpPr>
        <p:spPr bwMode="auto">
          <a:xfrm flipV="1">
            <a:off x="1649413" y="4792663"/>
            <a:ext cx="20637" cy="174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5" name="Freeform 29"/>
          <p:cNvSpPr>
            <a:spLocks/>
          </p:cNvSpPr>
          <p:nvPr/>
        </p:nvSpPr>
        <p:spPr bwMode="auto">
          <a:xfrm>
            <a:off x="1662113" y="4792663"/>
            <a:ext cx="7937" cy="4762"/>
          </a:xfrm>
          <a:custGeom>
            <a:avLst/>
            <a:gdLst>
              <a:gd name="T0" fmla="*/ 2147483647 w 6"/>
              <a:gd name="T1" fmla="*/ 0 h 3"/>
              <a:gd name="T2" fmla="*/ 2147483647 w 6"/>
              <a:gd name="T3" fmla="*/ 2147483647 h 3"/>
              <a:gd name="T4" fmla="*/ 2147483647 w 6"/>
              <a:gd name="T5" fmla="*/ 2147483647 h 3"/>
              <a:gd name="T6" fmla="*/ 2147483647 w 6"/>
              <a:gd name="T7" fmla="*/ 2147483647 h 3"/>
              <a:gd name="T8" fmla="*/ 0 w 6"/>
              <a:gd name="T9" fmla="*/ 2147483647 h 3"/>
              <a:gd name="T10" fmla="*/ 0 w 6"/>
              <a:gd name="T11" fmla="*/ 2147483647 h 3"/>
              <a:gd name="T12" fmla="*/ 0 w 6"/>
              <a:gd name="T13" fmla="*/ 0 h 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"/>
              <a:gd name="T22" fmla="*/ 0 h 3"/>
              <a:gd name="T23" fmla="*/ 6 w 6"/>
              <a:gd name="T24" fmla="*/ 3 h 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" h="3">
                <a:moveTo>
                  <a:pt x="6" y="0"/>
                </a:moveTo>
                <a:lnTo>
                  <a:pt x="5" y="1"/>
                </a:lnTo>
                <a:lnTo>
                  <a:pt x="3" y="2"/>
                </a:lnTo>
                <a:lnTo>
                  <a:pt x="1" y="3"/>
                </a:lnTo>
                <a:lnTo>
                  <a:pt x="0" y="2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6" name="Freeform 30"/>
          <p:cNvSpPr>
            <a:spLocks/>
          </p:cNvSpPr>
          <p:nvPr/>
        </p:nvSpPr>
        <p:spPr bwMode="auto">
          <a:xfrm>
            <a:off x="1684338" y="4638675"/>
            <a:ext cx="17462" cy="31750"/>
          </a:xfrm>
          <a:custGeom>
            <a:avLst/>
            <a:gdLst>
              <a:gd name="T0" fmla="*/ 2147483647 w 14"/>
              <a:gd name="T1" fmla="*/ 0 h 24"/>
              <a:gd name="T2" fmla="*/ 2147483647 w 14"/>
              <a:gd name="T3" fmla="*/ 2147483647 h 24"/>
              <a:gd name="T4" fmla="*/ 2147483647 w 14"/>
              <a:gd name="T5" fmla="*/ 2147483647 h 24"/>
              <a:gd name="T6" fmla="*/ 2147483647 w 14"/>
              <a:gd name="T7" fmla="*/ 2147483647 h 24"/>
              <a:gd name="T8" fmla="*/ 0 w 14"/>
              <a:gd name="T9" fmla="*/ 2147483647 h 24"/>
              <a:gd name="T10" fmla="*/ 0 w 14"/>
              <a:gd name="T11" fmla="*/ 2147483647 h 24"/>
              <a:gd name="T12" fmla="*/ 0 w 14"/>
              <a:gd name="T13" fmla="*/ 2147483647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4"/>
              <a:gd name="T22" fmla="*/ 0 h 24"/>
              <a:gd name="T23" fmla="*/ 14 w 14"/>
              <a:gd name="T24" fmla="*/ 24 h 2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4" h="24">
                <a:moveTo>
                  <a:pt x="14" y="0"/>
                </a:moveTo>
                <a:lnTo>
                  <a:pt x="13" y="5"/>
                </a:lnTo>
                <a:lnTo>
                  <a:pt x="9" y="12"/>
                </a:lnTo>
                <a:lnTo>
                  <a:pt x="5" y="19"/>
                </a:lnTo>
                <a:lnTo>
                  <a:pt x="0" y="24"/>
                </a:lnTo>
                <a:lnTo>
                  <a:pt x="0" y="16"/>
                </a:lnTo>
                <a:lnTo>
                  <a:pt x="0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7" name="Line 31"/>
          <p:cNvSpPr>
            <a:spLocks noChangeShapeType="1"/>
          </p:cNvSpPr>
          <p:nvPr/>
        </p:nvSpPr>
        <p:spPr bwMode="auto">
          <a:xfrm>
            <a:off x="1684338" y="4652963"/>
            <a:ext cx="7937" cy="47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8" name="Freeform 32"/>
          <p:cNvSpPr>
            <a:spLocks/>
          </p:cNvSpPr>
          <p:nvPr/>
        </p:nvSpPr>
        <p:spPr bwMode="auto">
          <a:xfrm>
            <a:off x="1670050" y="4703763"/>
            <a:ext cx="14288" cy="11112"/>
          </a:xfrm>
          <a:custGeom>
            <a:avLst/>
            <a:gdLst>
              <a:gd name="T0" fmla="*/ 2147483647 w 13"/>
              <a:gd name="T1" fmla="*/ 2147483647 h 12"/>
              <a:gd name="T2" fmla="*/ 0 w 13"/>
              <a:gd name="T3" fmla="*/ 0 h 12"/>
              <a:gd name="T4" fmla="*/ 2147483647 w 13"/>
              <a:gd name="T5" fmla="*/ 2147483647 h 12"/>
              <a:gd name="T6" fmla="*/ 0 60000 65536"/>
              <a:gd name="T7" fmla="*/ 0 60000 65536"/>
              <a:gd name="T8" fmla="*/ 0 60000 65536"/>
              <a:gd name="T9" fmla="*/ 0 w 13"/>
              <a:gd name="T10" fmla="*/ 0 h 12"/>
              <a:gd name="T11" fmla="*/ 13 w 13"/>
              <a:gd name="T12" fmla="*/ 12 h 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" h="12">
                <a:moveTo>
                  <a:pt x="13" y="12"/>
                </a:moveTo>
                <a:lnTo>
                  <a:pt x="0" y="0"/>
                </a:lnTo>
                <a:lnTo>
                  <a:pt x="13" y="12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29" name="Freeform 33"/>
          <p:cNvSpPr>
            <a:spLocks/>
          </p:cNvSpPr>
          <p:nvPr/>
        </p:nvSpPr>
        <p:spPr bwMode="auto">
          <a:xfrm>
            <a:off x="1684338" y="4754563"/>
            <a:ext cx="7937" cy="23812"/>
          </a:xfrm>
          <a:custGeom>
            <a:avLst/>
            <a:gdLst>
              <a:gd name="T0" fmla="*/ 0 w 7"/>
              <a:gd name="T1" fmla="*/ 0 h 19"/>
              <a:gd name="T2" fmla="*/ 0 w 7"/>
              <a:gd name="T3" fmla="*/ 2147483647 h 19"/>
              <a:gd name="T4" fmla="*/ 0 w 7"/>
              <a:gd name="T5" fmla="*/ 0 h 19"/>
              <a:gd name="T6" fmla="*/ 2147483647 w 7"/>
              <a:gd name="T7" fmla="*/ 0 h 19"/>
              <a:gd name="T8" fmla="*/ 0 60000 65536"/>
              <a:gd name="T9" fmla="*/ 0 60000 65536"/>
              <a:gd name="T10" fmla="*/ 0 60000 65536"/>
              <a:gd name="T11" fmla="*/ 0 60000 65536"/>
              <a:gd name="T12" fmla="*/ 0 w 7"/>
              <a:gd name="T13" fmla="*/ 0 h 19"/>
              <a:gd name="T14" fmla="*/ 7 w 7"/>
              <a:gd name="T15" fmla="*/ 19 h 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" h="19">
                <a:moveTo>
                  <a:pt x="0" y="0"/>
                </a:moveTo>
                <a:lnTo>
                  <a:pt x="0" y="19"/>
                </a:lnTo>
                <a:lnTo>
                  <a:pt x="0" y="0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0" name="Line 34"/>
          <p:cNvSpPr>
            <a:spLocks noChangeShapeType="1"/>
          </p:cNvSpPr>
          <p:nvPr/>
        </p:nvSpPr>
        <p:spPr bwMode="auto">
          <a:xfrm flipV="1">
            <a:off x="1684338" y="4810125"/>
            <a:ext cx="3175" cy="142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1" name="Freeform 35"/>
          <p:cNvSpPr>
            <a:spLocks/>
          </p:cNvSpPr>
          <p:nvPr/>
        </p:nvSpPr>
        <p:spPr bwMode="auto">
          <a:xfrm>
            <a:off x="1643063" y="4598988"/>
            <a:ext cx="6350" cy="22225"/>
          </a:xfrm>
          <a:custGeom>
            <a:avLst/>
            <a:gdLst>
              <a:gd name="T0" fmla="*/ 0 w 8"/>
              <a:gd name="T1" fmla="*/ 2147483647 h 18"/>
              <a:gd name="T2" fmla="*/ 2147483647 w 8"/>
              <a:gd name="T3" fmla="*/ 2147483647 h 18"/>
              <a:gd name="T4" fmla="*/ 0 w 8"/>
              <a:gd name="T5" fmla="*/ 0 h 18"/>
              <a:gd name="T6" fmla="*/ 0 w 8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18"/>
              <a:gd name="T14" fmla="*/ 8 w 8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18">
                <a:moveTo>
                  <a:pt x="0" y="18"/>
                </a:moveTo>
                <a:lnTo>
                  <a:pt x="8" y="6"/>
                </a:lnTo>
                <a:lnTo>
                  <a:pt x="0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2" name="Freeform 36"/>
          <p:cNvSpPr>
            <a:spLocks/>
          </p:cNvSpPr>
          <p:nvPr/>
        </p:nvSpPr>
        <p:spPr bwMode="auto">
          <a:xfrm>
            <a:off x="1638300" y="4549775"/>
            <a:ext cx="4763" cy="25400"/>
          </a:xfrm>
          <a:custGeom>
            <a:avLst/>
            <a:gdLst>
              <a:gd name="T0" fmla="*/ 0 w 6"/>
              <a:gd name="T1" fmla="*/ 0 h 19"/>
              <a:gd name="T2" fmla="*/ 0 w 6"/>
              <a:gd name="T3" fmla="*/ 2147483647 h 19"/>
              <a:gd name="T4" fmla="*/ 2147483647 w 6"/>
              <a:gd name="T5" fmla="*/ 2147483647 h 19"/>
              <a:gd name="T6" fmla="*/ 0 60000 65536"/>
              <a:gd name="T7" fmla="*/ 0 60000 65536"/>
              <a:gd name="T8" fmla="*/ 0 60000 65536"/>
              <a:gd name="T9" fmla="*/ 0 w 6"/>
              <a:gd name="T10" fmla="*/ 0 h 19"/>
              <a:gd name="T11" fmla="*/ 6 w 6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" h="19">
                <a:moveTo>
                  <a:pt x="0" y="0"/>
                </a:moveTo>
                <a:lnTo>
                  <a:pt x="0" y="19"/>
                </a:lnTo>
                <a:lnTo>
                  <a:pt x="6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3" name="Freeform 37"/>
          <p:cNvSpPr>
            <a:spLocks/>
          </p:cNvSpPr>
          <p:nvPr/>
        </p:nvSpPr>
        <p:spPr bwMode="auto">
          <a:xfrm>
            <a:off x="1625600" y="4475163"/>
            <a:ext cx="36513" cy="20637"/>
          </a:xfrm>
          <a:custGeom>
            <a:avLst/>
            <a:gdLst>
              <a:gd name="T0" fmla="*/ 0 w 28"/>
              <a:gd name="T1" fmla="*/ 0 h 19"/>
              <a:gd name="T2" fmla="*/ 0 w 28"/>
              <a:gd name="T3" fmla="*/ 2147483647 h 19"/>
              <a:gd name="T4" fmla="*/ 2147483647 w 28"/>
              <a:gd name="T5" fmla="*/ 2147483647 h 19"/>
              <a:gd name="T6" fmla="*/ 0 60000 65536"/>
              <a:gd name="T7" fmla="*/ 0 60000 65536"/>
              <a:gd name="T8" fmla="*/ 0 60000 65536"/>
              <a:gd name="T9" fmla="*/ 0 w 28"/>
              <a:gd name="T10" fmla="*/ 0 h 19"/>
              <a:gd name="T11" fmla="*/ 28 w 28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" h="19">
                <a:moveTo>
                  <a:pt x="0" y="0"/>
                </a:moveTo>
                <a:lnTo>
                  <a:pt x="0" y="19"/>
                </a:lnTo>
                <a:lnTo>
                  <a:pt x="28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4" name="Freeform 38"/>
          <p:cNvSpPr>
            <a:spLocks/>
          </p:cNvSpPr>
          <p:nvPr/>
        </p:nvSpPr>
        <p:spPr bwMode="auto">
          <a:xfrm>
            <a:off x="1643063" y="4475163"/>
            <a:ext cx="19050" cy="20637"/>
          </a:xfrm>
          <a:custGeom>
            <a:avLst/>
            <a:gdLst>
              <a:gd name="T0" fmla="*/ 2147483647 w 15"/>
              <a:gd name="T1" fmla="*/ 2147483647 h 19"/>
              <a:gd name="T2" fmla="*/ 2147483647 w 15"/>
              <a:gd name="T3" fmla="*/ 2147483647 h 19"/>
              <a:gd name="T4" fmla="*/ 0 w 15"/>
              <a:gd name="T5" fmla="*/ 0 h 19"/>
              <a:gd name="T6" fmla="*/ 0 60000 65536"/>
              <a:gd name="T7" fmla="*/ 0 60000 65536"/>
              <a:gd name="T8" fmla="*/ 0 60000 65536"/>
              <a:gd name="T9" fmla="*/ 0 w 15"/>
              <a:gd name="T10" fmla="*/ 0 h 19"/>
              <a:gd name="T11" fmla="*/ 15 w 15"/>
              <a:gd name="T12" fmla="*/ 19 h 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" h="19">
                <a:moveTo>
                  <a:pt x="15" y="19"/>
                </a:moveTo>
                <a:lnTo>
                  <a:pt x="8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5" name="Freeform 39"/>
          <p:cNvSpPr>
            <a:spLocks/>
          </p:cNvSpPr>
          <p:nvPr/>
        </p:nvSpPr>
        <p:spPr bwMode="auto">
          <a:xfrm>
            <a:off x="1571625" y="4152900"/>
            <a:ext cx="23813" cy="23813"/>
          </a:xfrm>
          <a:custGeom>
            <a:avLst/>
            <a:gdLst>
              <a:gd name="T0" fmla="*/ 2147483647 w 20"/>
              <a:gd name="T1" fmla="*/ 2147483647 h 18"/>
              <a:gd name="T2" fmla="*/ 2147483647 w 20"/>
              <a:gd name="T3" fmla="*/ 0 h 18"/>
              <a:gd name="T4" fmla="*/ 0 w 20"/>
              <a:gd name="T5" fmla="*/ 0 h 18"/>
              <a:gd name="T6" fmla="*/ 2147483647 w 20"/>
              <a:gd name="T7" fmla="*/ 2147483647 h 18"/>
              <a:gd name="T8" fmla="*/ 0 60000 65536"/>
              <a:gd name="T9" fmla="*/ 0 60000 65536"/>
              <a:gd name="T10" fmla="*/ 0 60000 65536"/>
              <a:gd name="T11" fmla="*/ 0 60000 65536"/>
              <a:gd name="T12" fmla="*/ 0 w 20"/>
              <a:gd name="T13" fmla="*/ 0 h 18"/>
              <a:gd name="T14" fmla="*/ 20 w 20"/>
              <a:gd name="T15" fmla="*/ 18 h 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" h="18">
                <a:moveTo>
                  <a:pt x="13" y="18"/>
                </a:moveTo>
                <a:lnTo>
                  <a:pt x="20" y="0"/>
                </a:lnTo>
                <a:lnTo>
                  <a:pt x="0" y="0"/>
                </a:lnTo>
                <a:lnTo>
                  <a:pt x="13" y="1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6" name="Freeform 40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39750" y="2051050"/>
            <a:ext cx="957263" cy="701675"/>
          </a:xfrm>
          <a:custGeom>
            <a:avLst/>
            <a:gdLst>
              <a:gd name="T0" fmla="*/ 2147483647 w 764"/>
              <a:gd name="T1" fmla="*/ 2147483647 h 555"/>
              <a:gd name="T2" fmla="*/ 2147483647 w 764"/>
              <a:gd name="T3" fmla="*/ 2147483647 h 555"/>
              <a:gd name="T4" fmla="*/ 2147483647 w 764"/>
              <a:gd name="T5" fmla="*/ 2147483647 h 555"/>
              <a:gd name="T6" fmla="*/ 2147483647 w 764"/>
              <a:gd name="T7" fmla="*/ 2147483647 h 555"/>
              <a:gd name="T8" fmla="*/ 2147483647 w 764"/>
              <a:gd name="T9" fmla="*/ 2147483647 h 555"/>
              <a:gd name="T10" fmla="*/ 2147483647 w 764"/>
              <a:gd name="T11" fmla="*/ 2147483647 h 555"/>
              <a:gd name="T12" fmla="*/ 2147483647 w 764"/>
              <a:gd name="T13" fmla="*/ 2147483647 h 555"/>
              <a:gd name="T14" fmla="*/ 2147483647 w 764"/>
              <a:gd name="T15" fmla="*/ 2147483647 h 555"/>
              <a:gd name="T16" fmla="*/ 2147483647 w 764"/>
              <a:gd name="T17" fmla="*/ 2147483647 h 555"/>
              <a:gd name="T18" fmla="*/ 2147483647 w 764"/>
              <a:gd name="T19" fmla="*/ 2147483647 h 555"/>
              <a:gd name="T20" fmla="*/ 2147483647 w 764"/>
              <a:gd name="T21" fmla="*/ 2147483647 h 555"/>
              <a:gd name="T22" fmla="*/ 2147483647 w 764"/>
              <a:gd name="T23" fmla="*/ 2147483647 h 555"/>
              <a:gd name="T24" fmla="*/ 2147483647 w 764"/>
              <a:gd name="T25" fmla="*/ 2147483647 h 555"/>
              <a:gd name="T26" fmla="*/ 2147483647 w 764"/>
              <a:gd name="T27" fmla="*/ 2147483647 h 555"/>
              <a:gd name="T28" fmla="*/ 2147483647 w 764"/>
              <a:gd name="T29" fmla="*/ 2147483647 h 555"/>
              <a:gd name="T30" fmla="*/ 2147483647 w 764"/>
              <a:gd name="T31" fmla="*/ 2147483647 h 555"/>
              <a:gd name="T32" fmla="*/ 2147483647 w 764"/>
              <a:gd name="T33" fmla="*/ 2147483647 h 555"/>
              <a:gd name="T34" fmla="*/ 2147483647 w 764"/>
              <a:gd name="T35" fmla="*/ 2147483647 h 555"/>
              <a:gd name="T36" fmla="*/ 2147483647 w 764"/>
              <a:gd name="T37" fmla="*/ 2147483647 h 555"/>
              <a:gd name="T38" fmla="*/ 2147483647 w 764"/>
              <a:gd name="T39" fmla="*/ 2147483647 h 555"/>
              <a:gd name="T40" fmla="*/ 2147483647 w 764"/>
              <a:gd name="T41" fmla="*/ 2147483647 h 555"/>
              <a:gd name="T42" fmla="*/ 2147483647 w 764"/>
              <a:gd name="T43" fmla="*/ 2147483647 h 555"/>
              <a:gd name="T44" fmla="*/ 2147483647 w 764"/>
              <a:gd name="T45" fmla="*/ 2147483647 h 555"/>
              <a:gd name="T46" fmla="*/ 2147483647 w 764"/>
              <a:gd name="T47" fmla="*/ 2147483647 h 555"/>
              <a:gd name="T48" fmla="*/ 2147483647 w 764"/>
              <a:gd name="T49" fmla="*/ 2147483647 h 555"/>
              <a:gd name="T50" fmla="*/ 2147483647 w 764"/>
              <a:gd name="T51" fmla="*/ 2147483647 h 555"/>
              <a:gd name="T52" fmla="*/ 2147483647 w 764"/>
              <a:gd name="T53" fmla="*/ 2147483647 h 555"/>
              <a:gd name="T54" fmla="*/ 2147483647 w 764"/>
              <a:gd name="T55" fmla="*/ 2147483647 h 555"/>
              <a:gd name="T56" fmla="*/ 2147483647 w 764"/>
              <a:gd name="T57" fmla="*/ 2147483647 h 555"/>
              <a:gd name="T58" fmla="*/ 2147483647 w 764"/>
              <a:gd name="T59" fmla="*/ 2147483647 h 555"/>
              <a:gd name="T60" fmla="*/ 2147483647 w 764"/>
              <a:gd name="T61" fmla="*/ 2147483647 h 555"/>
              <a:gd name="T62" fmla="*/ 2147483647 w 764"/>
              <a:gd name="T63" fmla="*/ 2147483647 h 555"/>
              <a:gd name="T64" fmla="*/ 2147483647 w 764"/>
              <a:gd name="T65" fmla="*/ 2147483647 h 555"/>
              <a:gd name="T66" fmla="*/ 2147483647 w 764"/>
              <a:gd name="T67" fmla="*/ 2147483647 h 555"/>
              <a:gd name="T68" fmla="*/ 2147483647 w 764"/>
              <a:gd name="T69" fmla="*/ 2147483647 h 555"/>
              <a:gd name="T70" fmla="*/ 2147483647 w 764"/>
              <a:gd name="T71" fmla="*/ 2147483647 h 555"/>
              <a:gd name="T72" fmla="*/ 2147483647 w 764"/>
              <a:gd name="T73" fmla="*/ 2147483647 h 555"/>
              <a:gd name="T74" fmla="*/ 2147483647 w 764"/>
              <a:gd name="T75" fmla="*/ 2147483647 h 555"/>
              <a:gd name="T76" fmla="*/ 2147483647 w 764"/>
              <a:gd name="T77" fmla="*/ 2147483647 h 555"/>
              <a:gd name="T78" fmla="*/ 2147483647 w 764"/>
              <a:gd name="T79" fmla="*/ 2147483647 h 555"/>
              <a:gd name="T80" fmla="*/ 2147483647 w 764"/>
              <a:gd name="T81" fmla="*/ 2147483647 h 555"/>
              <a:gd name="T82" fmla="*/ 2147483647 w 764"/>
              <a:gd name="T83" fmla="*/ 2147483647 h 555"/>
              <a:gd name="T84" fmla="*/ 2147483647 w 764"/>
              <a:gd name="T85" fmla="*/ 2147483647 h 555"/>
              <a:gd name="T86" fmla="*/ 2147483647 w 764"/>
              <a:gd name="T87" fmla="*/ 2147483647 h 555"/>
              <a:gd name="T88" fmla="*/ 2147483647 w 764"/>
              <a:gd name="T89" fmla="*/ 2147483647 h 555"/>
              <a:gd name="T90" fmla="*/ 2147483647 w 764"/>
              <a:gd name="T91" fmla="*/ 2147483647 h 555"/>
              <a:gd name="T92" fmla="*/ 2147483647 w 764"/>
              <a:gd name="T93" fmla="*/ 2147483647 h 555"/>
              <a:gd name="T94" fmla="*/ 2147483647 w 764"/>
              <a:gd name="T95" fmla="*/ 2147483647 h 555"/>
              <a:gd name="T96" fmla="*/ 2147483647 w 764"/>
              <a:gd name="T97" fmla="*/ 2147483647 h 555"/>
              <a:gd name="T98" fmla="*/ 2147483647 w 764"/>
              <a:gd name="T99" fmla="*/ 2147483647 h 555"/>
              <a:gd name="T100" fmla="*/ 2147483647 w 764"/>
              <a:gd name="T101" fmla="*/ 2147483647 h 555"/>
              <a:gd name="T102" fmla="*/ 2147483647 w 764"/>
              <a:gd name="T103" fmla="*/ 2147483647 h 555"/>
              <a:gd name="T104" fmla="*/ 2147483647 w 764"/>
              <a:gd name="T105" fmla="*/ 2147483647 h 555"/>
              <a:gd name="T106" fmla="*/ 2147483647 w 764"/>
              <a:gd name="T107" fmla="*/ 2147483647 h 555"/>
              <a:gd name="T108" fmla="*/ 2147483647 w 764"/>
              <a:gd name="T109" fmla="*/ 2147483647 h 555"/>
              <a:gd name="T110" fmla="*/ 2147483647 w 764"/>
              <a:gd name="T111" fmla="*/ 2147483647 h 555"/>
              <a:gd name="T112" fmla="*/ 2147483647 w 764"/>
              <a:gd name="T113" fmla="*/ 2147483647 h 555"/>
              <a:gd name="T114" fmla="*/ 2147483647 w 764"/>
              <a:gd name="T115" fmla="*/ 2147483647 h 555"/>
              <a:gd name="T116" fmla="*/ 2147483647 w 764"/>
              <a:gd name="T117" fmla="*/ 2147483647 h 555"/>
              <a:gd name="T118" fmla="*/ 0 w 764"/>
              <a:gd name="T119" fmla="*/ 2147483647 h 555"/>
              <a:gd name="T120" fmla="*/ 2147483647 w 764"/>
              <a:gd name="T121" fmla="*/ 2147483647 h 555"/>
              <a:gd name="T122" fmla="*/ 2147483647 w 764"/>
              <a:gd name="T123" fmla="*/ 2147483647 h 555"/>
              <a:gd name="T124" fmla="*/ 2147483647 w 764"/>
              <a:gd name="T125" fmla="*/ 2147483647 h 5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764"/>
              <a:gd name="T190" fmla="*/ 0 h 555"/>
              <a:gd name="T191" fmla="*/ 764 w 764"/>
              <a:gd name="T192" fmla="*/ 555 h 55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764" h="555">
                <a:moveTo>
                  <a:pt x="39" y="191"/>
                </a:moveTo>
                <a:lnTo>
                  <a:pt x="48" y="194"/>
                </a:lnTo>
                <a:lnTo>
                  <a:pt x="56" y="196"/>
                </a:lnTo>
                <a:lnTo>
                  <a:pt x="62" y="196"/>
                </a:lnTo>
                <a:lnTo>
                  <a:pt x="68" y="195"/>
                </a:lnTo>
                <a:lnTo>
                  <a:pt x="77" y="192"/>
                </a:lnTo>
                <a:lnTo>
                  <a:pt x="85" y="191"/>
                </a:lnTo>
                <a:lnTo>
                  <a:pt x="93" y="190"/>
                </a:lnTo>
                <a:lnTo>
                  <a:pt x="101" y="190"/>
                </a:lnTo>
                <a:lnTo>
                  <a:pt x="107" y="188"/>
                </a:lnTo>
                <a:lnTo>
                  <a:pt x="114" y="186"/>
                </a:lnTo>
                <a:lnTo>
                  <a:pt x="128" y="182"/>
                </a:lnTo>
                <a:lnTo>
                  <a:pt x="140" y="175"/>
                </a:lnTo>
                <a:lnTo>
                  <a:pt x="152" y="168"/>
                </a:lnTo>
                <a:lnTo>
                  <a:pt x="164" y="160"/>
                </a:lnTo>
                <a:lnTo>
                  <a:pt x="175" y="151"/>
                </a:lnTo>
                <a:lnTo>
                  <a:pt x="185" y="142"/>
                </a:lnTo>
                <a:lnTo>
                  <a:pt x="189" y="136"/>
                </a:lnTo>
                <a:lnTo>
                  <a:pt x="192" y="131"/>
                </a:lnTo>
                <a:lnTo>
                  <a:pt x="194" y="126"/>
                </a:lnTo>
                <a:lnTo>
                  <a:pt x="195" y="120"/>
                </a:lnTo>
                <a:lnTo>
                  <a:pt x="197" y="109"/>
                </a:lnTo>
                <a:lnTo>
                  <a:pt x="198" y="98"/>
                </a:lnTo>
                <a:lnTo>
                  <a:pt x="199" y="88"/>
                </a:lnTo>
                <a:lnTo>
                  <a:pt x="202" y="78"/>
                </a:lnTo>
                <a:lnTo>
                  <a:pt x="204" y="74"/>
                </a:lnTo>
                <a:lnTo>
                  <a:pt x="206" y="71"/>
                </a:lnTo>
                <a:lnTo>
                  <a:pt x="208" y="69"/>
                </a:lnTo>
                <a:lnTo>
                  <a:pt x="212" y="68"/>
                </a:lnTo>
                <a:lnTo>
                  <a:pt x="221" y="64"/>
                </a:lnTo>
                <a:lnTo>
                  <a:pt x="231" y="62"/>
                </a:lnTo>
                <a:lnTo>
                  <a:pt x="240" y="60"/>
                </a:lnTo>
                <a:lnTo>
                  <a:pt x="249" y="60"/>
                </a:lnTo>
                <a:lnTo>
                  <a:pt x="266" y="61"/>
                </a:lnTo>
                <a:lnTo>
                  <a:pt x="285" y="61"/>
                </a:lnTo>
                <a:lnTo>
                  <a:pt x="294" y="62"/>
                </a:lnTo>
                <a:lnTo>
                  <a:pt x="303" y="63"/>
                </a:lnTo>
                <a:lnTo>
                  <a:pt x="310" y="64"/>
                </a:lnTo>
                <a:lnTo>
                  <a:pt x="317" y="66"/>
                </a:lnTo>
                <a:lnTo>
                  <a:pt x="329" y="71"/>
                </a:lnTo>
                <a:lnTo>
                  <a:pt x="339" y="77"/>
                </a:lnTo>
                <a:lnTo>
                  <a:pt x="348" y="82"/>
                </a:lnTo>
                <a:lnTo>
                  <a:pt x="357" y="88"/>
                </a:lnTo>
                <a:lnTo>
                  <a:pt x="362" y="90"/>
                </a:lnTo>
                <a:lnTo>
                  <a:pt x="366" y="91"/>
                </a:lnTo>
                <a:lnTo>
                  <a:pt x="372" y="92"/>
                </a:lnTo>
                <a:lnTo>
                  <a:pt x="378" y="93"/>
                </a:lnTo>
                <a:lnTo>
                  <a:pt x="386" y="93"/>
                </a:lnTo>
                <a:lnTo>
                  <a:pt x="394" y="92"/>
                </a:lnTo>
                <a:lnTo>
                  <a:pt x="402" y="90"/>
                </a:lnTo>
                <a:lnTo>
                  <a:pt x="407" y="89"/>
                </a:lnTo>
                <a:lnTo>
                  <a:pt x="419" y="84"/>
                </a:lnTo>
                <a:lnTo>
                  <a:pt x="429" y="78"/>
                </a:lnTo>
                <a:lnTo>
                  <a:pt x="439" y="72"/>
                </a:lnTo>
                <a:lnTo>
                  <a:pt x="449" y="66"/>
                </a:lnTo>
                <a:lnTo>
                  <a:pt x="460" y="61"/>
                </a:lnTo>
                <a:lnTo>
                  <a:pt x="471" y="55"/>
                </a:lnTo>
                <a:lnTo>
                  <a:pt x="472" y="48"/>
                </a:lnTo>
                <a:lnTo>
                  <a:pt x="475" y="41"/>
                </a:lnTo>
                <a:lnTo>
                  <a:pt x="479" y="33"/>
                </a:lnTo>
                <a:lnTo>
                  <a:pt x="485" y="25"/>
                </a:lnTo>
                <a:lnTo>
                  <a:pt x="496" y="11"/>
                </a:lnTo>
                <a:lnTo>
                  <a:pt x="505" y="0"/>
                </a:lnTo>
                <a:lnTo>
                  <a:pt x="508" y="4"/>
                </a:lnTo>
                <a:lnTo>
                  <a:pt x="512" y="8"/>
                </a:lnTo>
                <a:lnTo>
                  <a:pt x="518" y="12"/>
                </a:lnTo>
                <a:lnTo>
                  <a:pt x="525" y="15"/>
                </a:lnTo>
                <a:lnTo>
                  <a:pt x="530" y="19"/>
                </a:lnTo>
                <a:lnTo>
                  <a:pt x="537" y="22"/>
                </a:lnTo>
                <a:lnTo>
                  <a:pt x="541" y="26"/>
                </a:lnTo>
                <a:lnTo>
                  <a:pt x="544" y="31"/>
                </a:lnTo>
                <a:lnTo>
                  <a:pt x="550" y="45"/>
                </a:lnTo>
                <a:lnTo>
                  <a:pt x="554" y="58"/>
                </a:lnTo>
                <a:lnTo>
                  <a:pt x="556" y="70"/>
                </a:lnTo>
                <a:lnTo>
                  <a:pt x="559" y="81"/>
                </a:lnTo>
                <a:lnTo>
                  <a:pt x="561" y="87"/>
                </a:lnTo>
                <a:lnTo>
                  <a:pt x="562" y="91"/>
                </a:lnTo>
                <a:lnTo>
                  <a:pt x="564" y="95"/>
                </a:lnTo>
                <a:lnTo>
                  <a:pt x="566" y="99"/>
                </a:lnTo>
                <a:lnTo>
                  <a:pt x="570" y="101"/>
                </a:lnTo>
                <a:lnTo>
                  <a:pt x="574" y="103"/>
                </a:lnTo>
                <a:lnTo>
                  <a:pt x="578" y="104"/>
                </a:lnTo>
                <a:lnTo>
                  <a:pt x="584" y="105"/>
                </a:lnTo>
                <a:lnTo>
                  <a:pt x="589" y="104"/>
                </a:lnTo>
                <a:lnTo>
                  <a:pt x="596" y="100"/>
                </a:lnTo>
                <a:lnTo>
                  <a:pt x="602" y="95"/>
                </a:lnTo>
                <a:lnTo>
                  <a:pt x="610" y="88"/>
                </a:lnTo>
                <a:lnTo>
                  <a:pt x="622" y="73"/>
                </a:lnTo>
                <a:lnTo>
                  <a:pt x="631" y="61"/>
                </a:lnTo>
                <a:lnTo>
                  <a:pt x="723" y="61"/>
                </a:lnTo>
                <a:lnTo>
                  <a:pt x="736" y="61"/>
                </a:lnTo>
                <a:lnTo>
                  <a:pt x="743" y="66"/>
                </a:lnTo>
                <a:lnTo>
                  <a:pt x="748" y="70"/>
                </a:lnTo>
                <a:lnTo>
                  <a:pt x="752" y="75"/>
                </a:lnTo>
                <a:lnTo>
                  <a:pt x="755" y="79"/>
                </a:lnTo>
                <a:lnTo>
                  <a:pt x="759" y="87"/>
                </a:lnTo>
                <a:lnTo>
                  <a:pt x="764" y="93"/>
                </a:lnTo>
                <a:lnTo>
                  <a:pt x="740" y="95"/>
                </a:lnTo>
                <a:lnTo>
                  <a:pt x="711" y="97"/>
                </a:lnTo>
                <a:lnTo>
                  <a:pt x="679" y="100"/>
                </a:lnTo>
                <a:lnTo>
                  <a:pt x="647" y="103"/>
                </a:lnTo>
                <a:lnTo>
                  <a:pt x="632" y="106"/>
                </a:lnTo>
                <a:lnTo>
                  <a:pt x="618" y="109"/>
                </a:lnTo>
                <a:lnTo>
                  <a:pt x="605" y="112"/>
                </a:lnTo>
                <a:lnTo>
                  <a:pt x="594" y="117"/>
                </a:lnTo>
                <a:lnTo>
                  <a:pt x="584" y="122"/>
                </a:lnTo>
                <a:lnTo>
                  <a:pt x="577" y="127"/>
                </a:lnTo>
                <a:lnTo>
                  <a:pt x="574" y="130"/>
                </a:lnTo>
                <a:lnTo>
                  <a:pt x="572" y="134"/>
                </a:lnTo>
                <a:lnTo>
                  <a:pt x="571" y="137"/>
                </a:lnTo>
                <a:lnTo>
                  <a:pt x="571" y="142"/>
                </a:lnTo>
                <a:lnTo>
                  <a:pt x="571" y="147"/>
                </a:lnTo>
                <a:lnTo>
                  <a:pt x="572" y="152"/>
                </a:lnTo>
                <a:lnTo>
                  <a:pt x="574" y="156"/>
                </a:lnTo>
                <a:lnTo>
                  <a:pt x="576" y="159"/>
                </a:lnTo>
                <a:lnTo>
                  <a:pt x="582" y="164"/>
                </a:lnTo>
                <a:lnTo>
                  <a:pt x="587" y="169"/>
                </a:lnTo>
                <a:lnTo>
                  <a:pt x="594" y="173"/>
                </a:lnTo>
                <a:lnTo>
                  <a:pt x="599" y="177"/>
                </a:lnTo>
                <a:lnTo>
                  <a:pt x="601" y="180"/>
                </a:lnTo>
                <a:lnTo>
                  <a:pt x="602" y="183"/>
                </a:lnTo>
                <a:lnTo>
                  <a:pt x="604" y="186"/>
                </a:lnTo>
                <a:lnTo>
                  <a:pt x="604" y="191"/>
                </a:lnTo>
                <a:lnTo>
                  <a:pt x="604" y="195"/>
                </a:lnTo>
                <a:lnTo>
                  <a:pt x="602" y="200"/>
                </a:lnTo>
                <a:lnTo>
                  <a:pt x="601" y="204"/>
                </a:lnTo>
                <a:lnTo>
                  <a:pt x="599" y="207"/>
                </a:lnTo>
                <a:lnTo>
                  <a:pt x="594" y="213"/>
                </a:lnTo>
                <a:lnTo>
                  <a:pt x="587" y="220"/>
                </a:lnTo>
                <a:lnTo>
                  <a:pt x="582" y="226"/>
                </a:lnTo>
                <a:lnTo>
                  <a:pt x="576" y="233"/>
                </a:lnTo>
                <a:lnTo>
                  <a:pt x="574" y="237"/>
                </a:lnTo>
                <a:lnTo>
                  <a:pt x="572" y="242"/>
                </a:lnTo>
                <a:lnTo>
                  <a:pt x="571" y="247"/>
                </a:lnTo>
                <a:lnTo>
                  <a:pt x="571" y="252"/>
                </a:lnTo>
                <a:lnTo>
                  <a:pt x="565" y="255"/>
                </a:lnTo>
                <a:lnTo>
                  <a:pt x="560" y="256"/>
                </a:lnTo>
                <a:lnTo>
                  <a:pt x="555" y="259"/>
                </a:lnTo>
                <a:lnTo>
                  <a:pt x="551" y="262"/>
                </a:lnTo>
                <a:lnTo>
                  <a:pt x="542" y="269"/>
                </a:lnTo>
                <a:lnTo>
                  <a:pt x="535" y="277"/>
                </a:lnTo>
                <a:lnTo>
                  <a:pt x="529" y="287"/>
                </a:lnTo>
                <a:lnTo>
                  <a:pt x="523" y="298"/>
                </a:lnTo>
                <a:lnTo>
                  <a:pt x="519" y="310"/>
                </a:lnTo>
                <a:lnTo>
                  <a:pt x="515" y="323"/>
                </a:lnTo>
                <a:lnTo>
                  <a:pt x="512" y="336"/>
                </a:lnTo>
                <a:lnTo>
                  <a:pt x="509" y="349"/>
                </a:lnTo>
                <a:lnTo>
                  <a:pt x="508" y="363"/>
                </a:lnTo>
                <a:lnTo>
                  <a:pt x="506" y="377"/>
                </a:lnTo>
                <a:lnTo>
                  <a:pt x="505" y="402"/>
                </a:lnTo>
                <a:lnTo>
                  <a:pt x="505" y="425"/>
                </a:lnTo>
                <a:lnTo>
                  <a:pt x="497" y="425"/>
                </a:lnTo>
                <a:lnTo>
                  <a:pt x="492" y="423"/>
                </a:lnTo>
                <a:lnTo>
                  <a:pt x="486" y="420"/>
                </a:lnTo>
                <a:lnTo>
                  <a:pt x="482" y="415"/>
                </a:lnTo>
                <a:lnTo>
                  <a:pt x="477" y="412"/>
                </a:lnTo>
                <a:lnTo>
                  <a:pt x="473" y="409"/>
                </a:lnTo>
                <a:lnTo>
                  <a:pt x="470" y="407"/>
                </a:lnTo>
                <a:lnTo>
                  <a:pt x="464" y="406"/>
                </a:lnTo>
                <a:lnTo>
                  <a:pt x="460" y="407"/>
                </a:lnTo>
                <a:lnTo>
                  <a:pt x="455" y="408"/>
                </a:lnTo>
                <a:lnTo>
                  <a:pt x="451" y="410"/>
                </a:lnTo>
                <a:lnTo>
                  <a:pt x="447" y="412"/>
                </a:lnTo>
                <a:lnTo>
                  <a:pt x="439" y="418"/>
                </a:lnTo>
                <a:lnTo>
                  <a:pt x="431" y="425"/>
                </a:lnTo>
                <a:lnTo>
                  <a:pt x="423" y="432"/>
                </a:lnTo>
                <a:lnTo>
                  <a:pt x="416" y="438"/>
                </a:lnTo>
                <a:lnTo>
                  <a:pt x="411" y="440"/>
                </a:lnTo>
                <a:lnTo>
                  <a:pt x="407" y="442"/>
                </a:lnTo>
                <a:lnTo>
                  <a:pt x="403" y="443"/>
                </a:lnTo>
                <a:lnTo>
                  <a:pt x="398" y="444"/>
                </a:lnTo>
                <a:lnTo>
                  <a:pt x="393" y="444"/>
                </a:lnTo>
                <a:lnTo>
                  <a:pt x="388" y="446"/>
                </a:lnTo>
                <a:lnTo>
                  <a:pt x="385" y="449"/>
                </a:lnTo>
                <a:lnTo>
                  <a:pt x="382" y="453"/>
                </a:lnTo>
                <a:lnTo>
                  <a:pt x="375" y="463"/>
                </a:lnTo>
                <a:lnTo>
                  <a:pt x="372" y="476"/>
                </a:lnTo>
                <a:lnTo>
                  <a:pt x="369" y="489"/>
                </a:lnTo>
                <a:lnTo>
                  <a:pt x="366" y="501"/>
                </a:lnTo>
                <a:lnTo>
                  <a:pt x="365" y="511"/>
                </a:lnTo>
                <a:lnTo>
                  <a:pt x="365" y="517"/>
                </a:lnTo>
                <a:lnTo>
                  <a:pt x="362" y="520"/>
                </a:lnTo>
                <a:lnTo>
                  <a:pt x="358" y="522"/>
                </a:lnTo>
                <a:lnTo>
                  <a:pt x="350" y="525"/>
                </a:lnTo>
                <a:lnTo>
                  <a:pt x="342" y="528"/>
                </a:lnTo>
                <a:lnTo>
                  <a:pt x="320" y="535"/>
                </a:lnTo>
                <a:lnTo>
                  <a:pt x="296" y="541"/>
                </a:lnTo>
                <a:lnTo>
                  <a:pt x="270" y="546"/>
                </a:lnTo>
                <a:lnTo>
                  <a:pt x="246" y="551"/>
                </a:lnTo>
                <a:lnTo>
                  <a:pt x="226" y="554"/>
                </a:lnTo>
                <a:lnTo>
                  <a:pt x="212" y="555"/>
                </a:lnTo>
                <a:lnTo>
                  <a:pt x="194" y="554"/>
                </a:lnTo>
                <a:lnTo>
                  <a:pt x="176" y="553"/>
                </a:lnTo>
                <a:lnTo>
                  <a:pt x="159" y="550"/>
                </a:lnTo>
                <a:lnTo>
                  <a:pt x="142" y="548"/>
                </a:lnTo>
                <a:lnTo>
                  <a:pt x="113" y="542"/>
                </a:lnTo>
                <a:lnTo>
                  <a:pt x="92" y="536"/>
                </a:lnTo>
                <a:lnTo>
                  <a:pt x="93" y="529"/>
                </a:lnTo>
                <a:lnTo>
                  <a:pt x="94" y="523"/>
                </a:lnTo>
                <a:lnTo>
                  <a:pt x="95" y="518"/>
                </a:lnTo>
                <a:lnTo>
                  <a:pt x="97" y="513"/>
                </a:lnTo>
                <a:lnTo>
                  <a:pt x="103" y="504"/>
                </a:lnTo>
                <a:lnTo>
                  <a:pt x="109" y="496"/>
                </a:lnTo>
                <a:lnTo>
                  <a:pt x="115" y="488"/>
                </a:lnTo>
                <a:lnTo>
                  <a:pt x="120" y="479"/>
                </a:lnTo>
                <a:lnTo>
                  <a:pt x="123" y="473"/>
                </a:lnTo>
                <a:lnTo>
                  <a:pt x="124" y="468"/>
                </a:lnTo>
                <a:lnTo>
                  <a:pt x="125" y="462"/>
                </a:lnTo>
                <a:lnTo>
                  <a:pt x="126" y="456"/>
                </a:lnTo>
                <a:lnTo>
                  <a:pt x="125" y="451"/>
                </a:lnTo>
                <a:lnTo>
                  <a:pt x="124" y="446"/>
                </a:lnTo>
                <a:lnTo>
                  <a:pt x="123" y="442"/>
                </a:lnTo>
                <a:lnTo>
                  <a:pt x="120" y="439"/>
                </a:lnTo>
                <a:lnTo>
                  <a:pt x="117" y="437"/>
                </a:lnTo>
                <a:lnTo>
                  <a:pt x="114" y="435"/>
                </a:lnTo>
                <a:lnTo>
                  <a:pt x="111" y="433"/>
                </a:lnTo>
                <a:lnTo>
                  <a:pt x="106" y="432"/>
                </a:lnTo>
                <a:lnTo>
                  <a:pt x="89" y="431"/>
                </a:lnTo>
                <a:lnTo>
                  <a:pt x="72" y="432"/>
                </a:lnTo>
                <a:lnTo>
                  <a:pt x="69" y="431"/>
                </a:lnTo>
                <a:lnTo>
                  <a:pt x="66" y="430"/>
                </a:lnTo>
                <a:lnTo>
                  <a:pt x="62" y="429"/>
                </a:lnTo>
                <a:lnTo>
                  <a:pt x="59" y="427"/>
                </a:lnTo>
                <a:lnTo>
                  <a:pt x="52" y="421"/>
                </a:lnTo>
                <a:lnTo>
                  <a:pt x="47" y="413"/>
                </a:lnTo>
                <a:lnTo>
                  <a:pt x="42" y="405"/>
                </a:lnTo>
                <a:lnTo>
                  <a:pt x="38" y="395"/>
                </a:lnTo>
                <a:lnTo>
                  <a:pt x="34" y="384"/>
                </a:lnTo>
                <a:lnTo>
                  <a:pt x="30" y="373"/>
                </a:lnTo>
                <a:lnTo>
                  <a:pt x="26" y="349"/>
                </a:lnTo>
                <a:lnTo>
                  <a:pt x="22" y="327"/>
                </a:lnTo>
                <a:lnTo>
                  <a:pt x="19" y="309"/>
                </a:lnTo>
                <a:lnTo>
                  <a:pt x="19" y="295"/>
                </a:lnTo>
                <a:lnTo>
                  <a:pt x="16" y="295"/>
                </a:lnTo>
                <a:lnTo>
                  <a:pt x="13" y="293"/>
                </a:lnTo>
                <a:lnTo>
                  <a:pt x="10" y="291"/>
                </a:lnTo>
                <a:lnTo>
                  <a:pt x="7" y="289"/>
                </a:lnTo>
                <a:lnTo>
                  <a:pt x="4" y="286"/>
                </a:lnTo>
                <a:lnTo>
                  <a:pt x="2" y="283"/>
                </a:lnTo>
                <a:lnTo>
                  <a:pt x="0" y="280"/>
                </a:lnTo>
                <a:lnTo>
                  <a:pt x="0" y="277"/>
                </a:lnTo>
                <a:lnTo>
                  <a:pt x="0" y="274"/>
                </a:lnTo>
                <a:lnTo>
                  <a:pt x="1" y="271"/>
                </a:lnTo>
                <a:lnTo>
                  <a:pt x="2" y="268"/>
                </a:lnTo>
                <a:lnTo>
                  <a:pt x="4" y="265"/>
                </a:lnTo>
                <a:lnTo>
                  <a:pt x="10" y="259"/>
                </a:lnTo>
                <a:lnTo>
                  <a:pt x="16" y="254"/>
                </a:lnTo>
                <a:lnTo>
                  <a:pt x="22" y="248"/>
                </a:lnTo>
                <a:lnTo>
                  <a:pt x="27" y="243"/>
                </a:lnTo>
                <a:lnTo>
                  <a:pt x="31" y="238"/>
                </a:lnTo>
                <a:lnTo>
                  <a:pt x="33" y="234"/>
                </a:lnTo>
                <a:lnTo>
                  <a:pt x="34" y="221"/>
                </a:lnTo>
                <a:lnTo>
                  <a:pt x="36" y="213"/>
                </a:lnTo>
                <a:lnTo>
                  <a:pt x="38" y="205"/>
                </a:lnTo>
                <a:lnTo>
                  <a:pt x="39" y="191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7" name="Freeform 41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631825" y="2171700"/>
            <a:ext cx="1052513" cy="1023938"/>
          </a:xfrm>
          <a:custGeom>
            <a:avLst/>
            <a:gdLst>
              <a:gd name="T0" fmla="*/ 2147483647 w 831"/>
              <a:gd name="T1" fmla="*/ 2147483647 h 812"/>
              <a:gd name="T2" fmla="*/ 2147483647 w 831"/>
              <a:gd name="T3" fmla="*/ 2147483647 h 812"/>
              <a:gd name="T4" fmla="*/ 2147483647 w 831"/>
              <a:gd name="T5" fmla="*/ 2147483647 h 812"/>
              <a:gd name="T6" fmla="*/ 2147483647 w 831"/>
              <a:gd name="T7" fmla="*/ 2147483647 h 812"/>
              <a:gd name="T8" fmla="*/ 2147483647 w 831"/>
              <a:gd name="T9" fmla="*/ 2147483647 h 812"/>
              <a:gd name="T10" fmla="*/ 2147483647 w 831"/>
              <a:gd name="T11" fmla="*/ 2147483647 h 812"/>
              <a:gd name="T12" fmla="*/ 2147483647 w 831"/>
              <a:gd name="T13" fmla="*/ 2147483647 h 812"/>
              <a:gd name="T14" fmla="*/ 2147483647 w 831"/>
              <a:gd name="T15" fmla="*/ 2147483647 h 812"/>
              <a:gd name="T16" fmla="*/ 2147483647 w 831"/>
              <a:gd name="T17" fmla="*/ 2147483647 h 812"/>
              <a:gd name="T18" fmla="*/ 2147483647 w 831"/>
              <a:gd name="T19" fmla="*/ 2147483647 h 812"/>
              <a:gd name="T20" fmla="*/ 2147483647 w 831"/>
              <a:gd name="T21" fmla="*/ 2147483647 h 812"/>
              <a:gd name="T22" fmla="*/ 2147483647 w 831"/>
              <a:gd name="T23" fmla="*/ 2147483647 h 812"/>
              <a:gd name="T24" fmla="*/ 2147483647 w 831"/>
              <a:gd name="T25" fmla="*/ 2147483647 h 812"/>
              <a:gd name="T26" fmla="*/ 2147483647 w 831"/>
              <a:gd name="T27" fmla="*/ 2147483647 h 812"/>
              <a:gd name="T28" fmla="*/ 2147483647 w 831"/>
              <a:gd name="T29" fmla="*/ 2147483647 h 812"/>
              <a:gd name="T30" fmla="*/ 2147483647 w 831"/>
              <a:gd name="T31" fmla="*/ 2147483647 h 812"/>
              <a:gd name="T32" fmla="*/ 2147483647 w 831"/>
              <a:gd name="T33" fmla="*/ 2147483647 h 812"/>
              <a:gd name="T34" fmla="*/ 2147483647 w 831"/>
              <a:gd name="T35" fmla="*/ 2147483647 h 812"/>
              <a:gd name="T36" fmla="*/ 2147483647 w 831"/>
              <a:gd name="T37" fmla="*/ 2147483647 h 812"/>
              <a:gd name="T38" fmla="*/ 2147483647 w 831"/>
              <a:gd name="T39" fmla="*/ 2147483647 h 812"/>
              <a:gd name="T40" fmla="*/ 2147483647 w 831"/>
              <a:gd name="T41" fmla="*/ 2147483647 h 812"/>
              <a:gd name="T42" fmla="*/ 2147483647 w 831"/>
              <a:gd name="T43" fmla="*/ 2147483647 h 812"/>
              <a:gd name="T44" fmla="*/ 2147483647 w 831"/>
              <a:gd name="T45" fmla="*/ 2147483647 h 812"/>
              <a:gd name="T46" fmla="*/ 2147483647 w 831"/>
              <a:gd name="T47" fmla="*/ 2147483647 h 812"/>
              <a:gd name="T48" fmla="*/ 2147483647 w 831"/>
              <a:gd name="T49" fmla="*/ 2147483647 h 812"/>
              <a:gd name="T50" fmla="*/ 2147483647 w 831"/>
              <a:gd name="T51" fmla="*/ 2147483647 h 812"/>
              <a:gd name="T52" fmla="*/ 2147483647 w 831"/>
              <a:gd name="T53" fmla="*/ 2147483647 h 812"/>
              <a:gd name="T54" fmla="*/ 2147483647 w 831"/>
              <a:gd name="T55" fmla="*/ 2147483647 h 812"/>
              <a:gd name="T56" fmla="*/ 2147483647 w 831"/>
              <a:gd name="T57" fmla="*/ 2147483647 h 812"/>
              <a:gd name="T58" fmla="*/ 2147483647 w 831"/>
              <a:gd name="T59" fmla="*/ 2147483647 h 812"/>
              <a:gd name="T60" fmla="*/ 2147483647 w 831"/>
              <a:gd name="T61" fmla="*/ 2147483647 h 812"/>
              <a:gd name="T62" fmla="*/ 2147483647 w 831"/>
              <a:gd name="T63" fmla="*/ 2147483647 h 812"/>
              <a:gd name="T64" fmla="*/ 2147483647 w 831"/>
              <a:gd name="T65" fmla="*/ 2147483647 h 812"/>
              <a:gd name="T66" fmla="*/ 2147483647 w 831"/>
              <a:gd name="T67" fmla="*/ 2147483647 h 812"/>
              <a:gd name="T68" fmla="*/ 2147483647 w 831"/>
              <a:gd name="T69" fmla="*/ 2147483647 h 812"/>
              <a:gd name="T70" fmla="*/ 2147483647 w 831"/>
              <a:gd name="T71" fmla="*/ 2147483647 h 812"/>
              <a:gd name="T72" fmla="*/ 2147483647 w 831"/>
              <a:gd name="T73" fmla="*/ 2147483647 h 812"/>
              <a:gd name="T74" fmla="*/ 2147483647 w 831"/>
              <a:gd name="T75" fmla="*/ 2147483647 h 812"/>
              <a:gd name="T76" fmla="*/ 2147483647 w 831"/>
              <a:gd name="T77" fmla="*/ 2147483647 h 812"/>
              <a:gd name="T78" fmla="*/ 2147483647 w 831"/>
              <a:gd name="T79" fmla="*/ 2147483647 h 812"/>
              <a:gd name="T80" fmla="*/ 2147483647 w 831"/>
              <a:gd name="T81" fmla="*/ 2147483647 h 812"/>
              <a:gd name="T82" fmla="*/ 2147483647 w 831"/>
              <a:gd name="T83" fmla="*/ 2147483647 h 812"/>
              <a:gd name="T84" fmla="*/ 2147483647 w 831"/>
              <a:gd name="T85" fmla="*/ 2147483647 h 812"/>
              <a:gd name="T86" fmla="*/ 2147483647 w 831"/>
              <a:gd name="T87" fmla="*/ 2147483647 h 812"/>
              <a:gd name="T88" fmla="*/ 2147483647 w 831"/>
              <a:gd name="T89" fmla="*/ 2147483647 h 812"/>
              <a:gd name="T90" fmla="*/ 2147483647 w 831"/>
              <a:gd name="T91" fmla="*/ 2147483647 h 812"/>
              <a:gd name="T92" fmla="*/ 2147483647 w 831"/>
              <a:gd name="T93" fmla="*/ 2147483647 h 812"/>
              <a:gd name="T94" fmla="*/ 2147483647 w 831"/>
              <a:gd name="T95" fmla="*/ 2147483647 h 812"/>
              <a:gd name="T96" fmla="*/ 2147483647 w 831"/>
              <a:gd name="T97" fmla="*/ 2147483647 h 812"/>
              <a:gd name="T98" fmla="*/ 2147483647 w 831"/>
              <a:gd name="T99" fmla="*/ 2147483647 h 812"/>
              <a:gd name="T100" fmla="*/ 2147483647 w 831"/>
              <a:gd name="T101" fmla="*/ 2147483647 h 812"/>
              <a:gd name="T102" fmla="*/ 2147483647 w 831"/>
              <a:gd name="T103" fmla="*/ 2147483647 h 812"/>
              <a:gd name="T104" fmla="*/ 2147483647 w 831"/>
              <a:gd name="T105" fmla="*/ 2147483647 h 812"/>
              <a:gd name="T106" fmla="*/ 2147483647 w 831"/>
              <a:gd name="T107" fmla="*/ 2147483647 h 8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831"/>
              <a:gd name="T163" fmla="*/ 0 h 812"/>
              <a:gd name="T164" fmla="*/ 831 w 831"/>
              <a:gd name="T165" fmla="*/ 812 h 81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831" h="812">
                <a:moveTo>
                  <a:pt x="831" y="98"/>
                </a:moveTo>
                <a:lnTo>
                  <a:pt x="817" y="95"/>
                </a:lnTo>
                <a:lnTo>
                  <a:pt x="803" y="91"/>
                </a:lnTo>
                <a:lnTo>
                  <a:pt x="791" y="87"/>
                </a:lnTo>
                <a:lnTo>
                  <a:pt x="779" y="82"/>
                </a:lnTo>
                <a:lnTo>
                  <a:pt x="769" y="77"/>
                </a:lnTo>
                <a:lnTo>
                  <a:pt x="758" y="71"/>
                </a:lnTo>
                <a:lnTo>
                  <a:pt x="749" y="65"/>
                </a:lnTo>
                <a:lnTo>
                  <a:pt x="740" y="58"/>
                </a:lnTo>
                <a:lnTo>
                  <a:pt x="707" y="29"/>
                </a:lnTo>
                <a:lnTo>
                  <a:pt x="679" y="0"/>
                </a:lnTo>
                <a:lnTo>
                  <a:pt x="655" y="2"/>
                </a:lnTo>
                <a:lnTo>
                  <a:pt x="626" y="4"/>
                </a:lnTo>
                <a:lnTo>
                  <a:pt x="594" y="7"/>
                </a:lnTo>
                <a:lnTo>
                  <a:pt x="562" y="10"/>
                </a:lnTo>
                <a:lnTo>
                  <a:pt x="547" y="13"/>
                </a:lnTo>
                <a:lnTo>
                  <a:pt x="533" y="16"/>
                </a:lnTo>
                <a:lnTo>
                  <a:pt x="520" y="19"/>
                </a:lnTo>
                <a:lnTo>
                  <a:pt x="509" y="24"/>
                </a:lnTo>
                <a:lnTo>
                  <a:pt x="499" y="29"/>
                </a:lnTo>
                <a:lnTo>
                  <a:pt x="492" y="34"/>
                </a:lnTo>
                <a:lnTo>
                  <a:pt x="489" y="37"/>
                </a:lnTo>
                <a:lnTo>
                  <a:pt x="487" y="41"/>
                </a:lnTo>
                <a:lnTo>
                  <a:pt x="486" y="44"/>
                </a:lnTo>
                <a:lnTo>
                  <a:pt x="486" y="49"/>
                </a:lnTo>
                <a:lnTo>
                  <a:pt x="486" y="54"/>
                </a:lnTo>
                <a:lnTo>
                  <a:pt x="487" y="59"/>
                </a:lnTo>
                <a:lnTo>
                  <a:pt x="489" y="63"/>
                </a:lnTo>
                <a:lnTo>
                  <a:pt x="491" y="66"/>
                </a:lnTo>
                <a:lnTo>
                  <a:pt x="497" y="71"/>
                </a:lnTo>
                <a:lnTo>
                  <a:pt x="502" y="76"/>
                </a:lnTo>
                <a:lnTo>
                  <a:pt x="509" y="80"/>
                </a:lnTo>
                <a:lnTo>
                  <a:pt x="514" y="84"/>
                </a:lnTo>
                <a:lnTo>
                  <a:pt x="516" y="87"/>
                </a:lnTo>
                <a:lnTo>
                  <a:pt x="517" y="90"/>
                </a:lnTo>
                <a:lnTo>
                  <a:pt x="519" y="93"/>
                </a:lnTo>
                <a:lnTo>
                  <a:pt x="519" y="98"/>
                </a:lnTo>
                <a:lnTo>
                  <a:pt x="519" y="102"/>
                </a:lnTo>
                <a:lnTo>
                  <a:pt x="517" y="107"/>
                </a:lnTo>
                <a:lnTo>
                  <a:pt x="516" y="111"/>
                </a:lnTo>
                <a:lnTo>
                  <a:pt x="514" y="114"/>
                </a:lnTo>
                <a:lnTo>
                  <a:pt x="509" y="120"/>
                </a:lnTo>
                <a:lnTo>
                  <a:pt x="502" y="127"/>
                </a:lnTo>
                <a:lnTo>
                  <a:pt x="497" y="133"/>
                </a:lnTo>
                <a:lnTo>
                  <a:pt x="491" y="140"/>
                </a:lnTo>
                <a:lnTo>
                  <a:pt x="489" y="144"/>
                </a:lnTo>
                <a:lnTo>
                  <a:pt x="487" y="149"/>
                </a:lnTo>
                <a:lnTo>
                  <a:pt x="486" y="154"/>
                </a:lnTo>
                <a:lnTo>
                  <a:pt x="486" y="159"/>
                </a:lnTo>
                <a:lnTo>
                  <a:pt x="480" y="162"/>
                </a:lnTo>
                <a:lnTo>
                  <a:pt x="475" y="163"/>
                </a:lnTo>
                <a:lnTo>
                  <a:pt x="470" y="166"/>
                </a:lnTo>
                <a:lnTo>
                  <a:pt x="466" y="169"/>
                </a:lnTo>
                <a:lnTo>
                  <a:pt x="457" y="176"/>
                </a:lnTo>
                <a:lnTo>
                  <a:pt x="450" y="184"/>
                </a:lnTo>
                <a:lnTo>
                  <a:pt x="444" y="194"/>
                </a:lnTo>
                <a:lnTo>
                  <a:pt x="438" y="205"/>
                </a:lnTo>
                <a:lnTo>
                  <a:pt x="434" y="217"/>
                </a:lnTo>
                <a:lnTo>
                  <a:pt x="430" y="230"/>
                </a:lnTo>
                <a:lnTo>
                  <a:pt x="427" y="243"/>
                </a:lnTo>
                <a:lnTo>
                  <a:pt x="424" y="256"/>
                </a:lnTo>
                <a:lnTo>
                  <a:pt x="423" y="270"/>
                </a:lnTo>
                <a:lnTo>
                  <a:pt x="421" y="284"/>
                </a:lnTo>
                <a:lnTo>
                  <a:pt x="420" y="309"/>
                </a:lnTo>
                <a:lnTo>
                  <a:pt x="420" y="332"/>
                </a:lnTo>
                <a:lnTo>
                  <a:pt x="412" y="332"/>
                </a:lnTo>
                <a:lnTo>
                  <a:pt x="407" y="330"/>
                </a:lnTo>
                <a:lnTo>
                  <a:pt x="401" y="327"/>
                </a:lnTo>
                <a:lnTo>
                  <a:pt x="397" y="322"/>
                </a:lnTo>
                <a:lnTo>
                  <a:pt x="392" y="319"/>
                </a:lnTo>
                <a:lnTo>
                  <a:pt x="388" y="316"/>
                </a:lnTo>
                <a:lnTo>
                  <a:pt x="385" y="314"/>
                </a:lnTo>
                <a:lnTo>
                  <a:pt x="379" y="313"/>
                </a:lnTo>
                <a:lnTo>
                  <a:pt x="375" y="314"/>
                </a:lnTo>
                <a:lnTo>
                  <a:pt x="370" y="315"/>
                </a:lnTo>
                <a:lnTo>
                  <a:pt x="366" y="317"/>
                </a:lnTo>
                <a:lnTo>
                  <a:pt x="362" y="319"/>
                </a:lnTo>
                <a:lnTo>
                  <a:pt x="354" y="325"/>
                </a:lnTo>
                <a:lnTo>
                  <a:pt x="346" y="332"/>
                </a:lnTo>
                <a:lnTo>
                  <a:pt x="338" y="339"/>
                </a:lnTo>
                <a:lnTo>
                  <a:pt x="331" y="345"/>
                </a:lnTo>
                <a:lnTo>
                  <a:pt x="326" y="347"/>
                </a:lnTo>
                <a:lnTo>
                  <a:pt x="322" y="349"/>
                </a:lnTo>
                <a:lnTo>
                  <a:pt x="318" y="350"/>
                </a:lnTo>
                <a:lnTo>
                  <a:pt x="313" y="351"/>
                </a:lnTo>
                <a:lnTo>
                  <a:pt x="308" y="351"/>
                </a:lnTo>
                <a:lnTo>
                  <a:pt x="303" y="353"/>
                </a:lnTo>
                <a:lnTo>
                  <a:pt x="300" y="356"/>
                </a:lnTo>
                <a:lnTo>
                  <a:pt x="297" y="360"/>
                </a:lnTo>
                <a:lnTo>
                  <a:pt x="290" y="370"/>
                </a:lnTo>
                <a:lnTo>
                  <a:pt x="287" y="383"/>
                </a:lnTo>
                <a:lnTo>
                  <a:pt x="284" y="396"/>
                </a:lnTo>
                <a:lnTo>
                  <a:pt x="281" y="408"/>
                </a:lnTo>
                <a:lnTo>
                  <a:pt x="280" y="418"/>
                </a:lnTo>
                <a:lnTo>
                  <a:pt x="280" y="424"/>
                </a:lnTo>
                <a:lnTo>
                  <a:pt x="277" y="427"/>
                </a:lnTo>
                <a:lnTo>
                  <a:pt x="273" y="429"/>
                </a:lnTo>
                <a:lnTo>
                  <a:pt x="265" y="432"/>
                </a:lnTo>
                <a:lnTo>
                  <a:pt x="257" y="435"/>
                </a:lnTo>
                <a:lnTo>
                  <a:pt x="235" y="442"/>
                </a:lnTo>
                <a:lnTo>
                  <a:pt x="211" y="448"/>
                </a:lnTo>
                <a:lnTo>
                  <a:pt x="185" y="453"/>
                </a:lnTo>
                <a:lnTo>
                  <a:pt x="161" y="458"/>
                </a:lnTo>
                <a:lnTo>
                  <a:pt x="141" y="461"/>
                </a:lnTo>
                <a:lnTo>
                  <a:pt x="127" y="462"/>
                </a:lnTo>
                <a:lnTo>
                  <a:pt x="109" y="461"/>
                </a:lnTo>
                <a:lnTo>
                  <a:pt x="91" y="460"/>
                </a:lnTo>
                <a:lnTo>
                  <a:pt x="74" y="457"/>
                </a:lnTo>
                <a:lnTo>
                  <a:pt x="56" y="455"/>
                </a:lnTo>
                <a:lnTo>
                  <a:pt x="26" y="449"/>
                </a:lnTo>
                <a:lnTo>
                  <a:pt x="0" y="443"/>
                </a:lnTo>
                <a:lnTo>
                  <a:pt x="8" y="455"/>
                </a:lnTo>
                <a:lnTo>
                  <a:pt x="19" y="470"/>
                </a:lnTo>
                <a:lnTo>
                  <a:pt x="34" y="487"/>
                </a:lnTo>
                <a:lnTo>
                  <a:pt x="51" y="505"/>
                </a:lnTo>
                <a:lnTo>
                  <a:pt x="60" y="513"/>
                </a:lnTo>
                <a:lnTo>
                  <a:pt x="68" y="521"/>
                </a:lnTo>
                <a:lnTo>
                  <a:pt x="77" y="528"/>
                </a:lnTo>
                <a:lnTo>
                  <a:pt x="87" y="535"/>
                </a:lnTo>
                <a:lnTo>
                  <a:pt x="96" y="540"/>
                </a:lnTo>
                <a:lnTo>
                  <a:pt x="105" y="544"/>
                </a:lnTo>
                <a:lnTo>
                  <a:pt x="112" y="546"/>
                </a:lnTo>
                <a:lnTo>
                  <a:pt x="120" y="547"/>
                </a:lnTo>
                <a:lnTo>
                  <a:pt x="121" y="561"/>
                </a:lnTo>
                <a:lnTo>
                  <a:pt x="123" y="577"/>
                </a:lnTo>
                <a:lnTo>
                  <a:pt x="127" y="585"/>
                </a:lnTo>
                <a:lnTo>
                  <a:pt x="131" y="591"/>
                </a:lnTo>
                <a:lnTo>
                  <a:pt x="134" y="593"/>
                </a:lnTo>
                <a:lnTo>
                  <a:pt x="138" y="595"/>
                </a:lnTo>
                <a:lnTo>
                  <a:pt x="142" y="596"/>
                </a:lnTo>
                <a:lnTo>
                  <a:pt x="147" y="597"/>
                </a:lnTo>
                <a:lnTo>
                  <a:pt x="147" y="616"/>
                </a:lnTo>
                <a:lnTo>
                  <a:pt x="127" y="629"/>
                </a:lnTo>
                <a:lnTo>
                  <a:pt x="107" y="641"/>
                </a:lnTo>
                <a:lnTo>
                  <a:pt x="99" y="647"/>
                </a:lnTo>
                <a:lnTo>
                  <a:pt x="93" y="654"/>
                </a:lnTo>
                <a:lnTo>
                  <a:pt x="90" y="658"/>
                </a:lnTo>
                <a:lnTo>
                  <a:pt x="88" y="663"/>
                </a:lnTo>
                <a:lnTo>
                  <a:pt x="87" y="667"/>
                </a:lnTo>
                <a:lnTo>
                  <a:pt x="87" y="671"/>
                </a:lnTo>
                <a:lnTo>
                  <a:pt x="87" y="680"/>
                </a:lnTo>
                <a:lnTo>
                  <a:pt x="87" y="689"/>
                </a:lnTo>
                <a:lnTo>
                  <a:pt x="87" y="701"/>
                </a:lnTo>
                <a:lnTo>
                  <a:pt x="87" y="721"/>
                </a:lnTo>
                <a:lnTo>
                  <a:pt x="109" y="720"/>
                </a:lnTo>
                <a:lnTo>
                  <a:pt x="132" y="719"/>
                </a:lnTo>
                <a:lnTo>
                  <a:pt x="154" y="717"/>
                </a:lnTo>
                <a:lnTo>
                  <a:pt x="177" y="714"/>
                </a:lnTo>
                <a:lnTo>
                  <a:pt x="199" y="711"/>
                </a:lnTo>
                <a:lnTo>
                  <a:pt x="222" y="710"/>
                </a:lnTo>
                <a:lnTo>
                  <a:pt x="244" y="708"/>
                </a:lnTo>
                <a:lnTo>
                  <a:pt x="266" y="708"/>
                </a:lnTo>
                <a:lnTo>
                  <a:pt x="284" y="707"/>
                </a:lnTo>
                <a:lnTo>
                  <a:pt x="297" y="705"/>
                </a:lnTo>
                <a:lnTo>
                  <a:pt x="302" y="705"/>
                </a:lnTo>
                <a:lnTo>
                  <a:pt x="310" y="705"/>
                </a:lnTo>
                <a:lnTo>
                  <a:pt x="318" y="706"/>
                </a:lnTo>
                <a:lnTo>
                  <a:pt x="326" y="708"/>
                </a:lnTo>
                <a:lnTo>
                  <a:pt x="328" y="714"/>
                </a:lnTo>
                <a:lnTo>
                  <a:pt x="330" y="721"/>
                </a:lnTo>
                <a:lnTo>
                  <a:pt x="333" y="728"/>
                </a:lnTo>
                <a:lnTo>
                  <a:pt x="338" y="735"/>
                </a:lnTo>
                <a:lnTo>
                  <a:pt x="345" y="742"/>
                </a:lnTo>
                <a:lnTo>
                  <a:pt x="352" y="749"/>
                </a:lnTo>
                <a:lnTo>
                  <a:pt x="359" y="756"/>
                </a:lnTo>
                <a:lnTo>
                  <a:pt x="368" y="762"/>
                </a:lnTo>
                <a:lnTo>
                  <a:pt x="378" y="769"/>
                </a:lnTo>
                <a:lnTo>
                  <a:pt x="388" y="776"/>
                </a:lnTo>
                <a:lnTo>
                  <a:pt x="398" y="781"/>
                </a:lnTo>
                <a:lnTo>
                  <a:pt x="408" y="785"/>
                </a:lnTo>
                <a:lnTo>
                  <a:pt x="418" y="789"/>
                </a:lnTo>
                <a:lnTo>
                  <a:pt x="427" y="792"/>
                </a:lnTo>
                <a:lnTo>
                  <a:pt x="437" y="794"/>
                </a:lnTo>
                <a:lnTo>
                  <a:pt x="446" y="794"/>
                </a:lnTo>
                <a:lnTo>
                  <a:pt x="449" y="803"/>
                </a:lnTo>
                <a:lnTo>
                  <a:pt x="453" y="812"/>
                </a:lnTo>
                <a:lnTo>
                  <a:pt x="454" y="806"/>
                </a:lnTo>
                <a:lnTo>
                  <a:pt x="455" y="800"/>
                </a:lnTo>
                <a:lnTo>
                  <a:pt x="457" y="795"/>
                </a:lnTo>
                <a:lnTo>
                  <a:pt x="460" y="791"/>
                </a:lnTo>
                <a:lnTo>
                  <a:pt x="464" y="787"/>
                </a:lnTo>
                <a:lnTo>
                  <a:pt x="467" y="783"/>
                </a:lnTo>
                <a:lnTo>
                  <a:pt x="471" y="780"/>
                </a:lnTo>
                <a:lnTo>
                  <a:pt x="477" y="778"/>
                </a:lnTo>
                <a:lnTo>
                  <a:pt x="487" y="774"/>
                </a:lnTo>
                <a:lnTo>
                  <a:pt x="499" y="770"/>
                </a:lnTo>
                <a:lnTo>
                  <a:pt x="512" y="768"/>
                </a:lnTo>
                <a:lnTo>
                  <a:pt x="525" y="767"/>
                </a:lnTo>
                <a:lnTo>
                  <a:pt x="539" y="765"/>
                </a:lnTo>
                <a:lnTo>
                  <a:pt x="554" y="764"/>
                </a:lnTo>
                <a:lnTo>
                  <a:pt x="567" y="761"/>
                </a:lnTo>
                <a:lnTo>
                  <a:pt x="580" y="758"/>
                </a:lnTo>
                <a:lnTo>
                  <a:pt x="586" y="756"/>
                </a:lnTo>
                <a:lnTo>
                  <a:pt x="591" y="753"/>
                </a:lnTo>
                <a:lnTo>
                  <a:pt x="597" y="750"/>
                </a:lnTo>
                <a:lnTo>
                  <a:pt x="602" y="747"/>
                </a:lnTo>
                <a:lnTo>
                  <a:pt x="606" y="743"/>
                </a:lnTo>
                <a:lnTo>
                  <a:pt x="611" y="738"/>
                </a:lnTo>
                <a:lnTo>
                  <a:pt x="615" y="733"/>
                </a:lnTo>
                <a:lnTo>
                  <a:pt x="618" y="727"/>
                </a:lnTo>
                <a:lnTo>
                  <a:pt x="614" y="725"/>
                </a:lnTo>
                <a:lnTo>
                  <a:pt x="610" y="722"/>
                </a:lnTo>
                <a:lnTo>
                  <a:pt x="604" y="718"/>
                </a:lnTo>
                <a:lnTo>
                  <a:pt x="598" y="712"/>
                </a:lnTo>
                <a:lnTo>
                  <a:pt x="584" y="700"/>
                </a:lnTo>
                <a:lnTo>
                  <a:pt x="571" y="686"/>
                </a:lnTo>
                <a:lnTo>
                  <a:pt x="559" y="671"/>
                </a:lnTo>
                <a:lnTo>
                  <a:pt x="548" y="655"/>
                </a:lnTo>
                <a:lnTo>
                  <a:pt x="545" y="648"/>
                </a:lnTo>
                <a:lnTo>
                  <a:pt x="542" y="641"/>
                </a:lnTo>
                <a:lnTo>
                  <a:pt x="539" y="634"/>
                </a:lnTo>
                <a:lnTo>
                  <a:pt x="538" y="628"/>
                </a:lnTo>
                <a:lnTo>
                  <a:pt x="534" y="627"/>
                </a:lnTo>
                <a:lnTo>
                  <a:pt x="530" y="626"/>
                </a:lnTo>
                <a:lnTo>
                  <a:pt x="526" y="624"/>
                </a:lnTo>
                <a:lnTo>
                  <a:pt x="523" y="620"/>
                </a:lnTo>
                <a:lnTo>
                  <a:pt x="517" y="613"/>
                </a:lnTo>
                <a:lnTo>
                  <a:pt x="512" y="603"/>
                </a:lnTo>
                <a:lnTo>
                  <a:pt x="512" y="579"/>
                </a:lnTo>
                <a:lnTo>
                  <a:pt x="526" y="578"/>
                </a:lnTo>
                <a:lnTo>
                  <a:pt x="539" y="577"/>
                </a:lnTo>
                <a:lnTo>
                  <a:pt x="551" y="575"/>
                </a:lnTo>
                <a:lnTo>
                  <a:pt x="562" y="571"/>
                </a:lnTo>
                <a:lnTo>
                  <a:pt x="572" y="568"/>
                </a:lnTo>
                <a:lnTo>
                  <a:pt x="582" y="563"/>
                </a:lnTo>
                <a:lnTo>
                  <a:pt x="591" y="558"/>
                </a:lnTo>
                <a:lnTo>
                  <a:pt x="600" y="552"/>
                </a:lnTo>
                <a:lnTo>
                  <a:pt x="607" y="545"/>
                </a:lnTo>
                <a:lnTo>
                  <a:pt x="615" y="538"/>
                </a:lnTo>
                <a:lnTo>
                  <a:pt x="622" y="531"/>
                </a:lnTo>
                <a:lnTo>
                  <a:pt x="628" y="523"/>
                </a:lnTo>
                <a:lnTo>
                  <a:pt x="639" y="507"/>
                </a:lnTo>
                <a:lnTo>
                  <a:pt x="650" y="489"/>
                </a:lnTo>
                <a:lnTo>
                  <a:pt x="669" y="453"/>
                </a:lnTo>
                <a:lnTo>
                  <a:pt x="688" y="417"/>
                </a:lnTo>
                <a:lnTo>
                  <a:pt x="699" y="401"/>
                </a:lnTo>
                <a:lnTo>
                  <a:pt x="710" y="387"/>
                </a:lnTo>
                <a:lnTo>
                  <a:pt x="716" y="379"/>
                </a:lnTo>
                <a:lnTo>
                  <a:pt x="723" y="373"/>
                </a:lnTo>
                <a:lnTo>
                  <a:pt x="730" y="368"/>
                </a:lnTo>
                <a:lnTo>
                  <a:pt x="738" y="363"/>
                </a:lnTo>
                <a:lnTo>
                  <a:pt x="732" y="351"/>
                </a:lnTo>
                <a:lnTo>
                  <a:pt x="727" y="340"/>
                </a:lnTo>
                <a:lnTo>
                  <a:pt x="726" y="335"/>
                </a:lnTo>
                <a:lnTo>
                  <a:pt x="725" y="330"/>
                </a:lnTo>
                <a:lnTo>
                  <a:pt x="725" y="324"/>
                </a:lnTo>
                <a:lnTo>
                  <a:pt x="725" y="319"/>
                </a:lnTo>
                <a:lnTo>
                  <a:pt x="726" y="314"/>
                </a:lnTo>
                <a:lnTo>
                  <a:pt x="727" y="309"/>
                </a:lnTo>
                <a:lnTo>
                  <a:pt x="729" y="305"/>
                </a:lnTo>
                <a:lnTo>
                  <a:pt x="733" y="301"/>
                </a:lnTo>
                <a:lnTo>
                  <a:pt x="736" y="298"/>
                </a:lnTo>
                <a:lnTo>
                  <a:pt x="740" y="295"/>
                </a:lnTo>
                <a:lnTo>
                  <a:pt x="746" y="292"/>
                </a:lnTo>
                <a:lnTo>
                  <a:pt x="751" y="289"/>
                </a:lnTo>
                <a:lnTo>
                  <a:pt x="722" y="262"/>
                </a:lnTo>
                <a:lnTo>
                  <a:pt x="700" y="242"/>
                </a:lnTo>
                <a:lnTo>
                  <a:pt x="690" y="232"/>
                </a:lnTo>
                <a:lnTo>
                  <a:pt x="680" y="221"/>
                </a:lnTo>
                <a:lnTo>
                  <a:pt x="670" y="207"/>
                </a:lnTo>
                <a:lnTo>
                  <a:pt x="658" y="190"/>
                </a:lnTo>
                <a:lnTo>
                  <a:pt x="658" y="147"/>
                </a:lnTo>
                <a:lnTo>
                  <a:pt x="701" y="145"/>
                </a:lnTo>
                <a:lnTo>
                  <a:pt x="733" y="143"/>
                </a:lnTo>
                <a:lnTo>
                  <a:pt x="758" y="140"/>
                </a:lnTo>
                <a:lnTo>
                  <a:pt x="778" y="136"/>
                </a:lnTo>
                <a:lnTo>
                  <a:pt x="785" y="134"/>
                </a:lnTo>
                <a:lnTo>
                  <a:pt x="792" y="131"/>
                </a:lnTo>
                <a:lnTo>
                  <a:pt x="799" y="127"/>
                </a:lnTo>
                <a:lnTo>
                  <a:pt x="805" y="123"/>
                </a:lnTo>
                <a:lnTo>
                  <a:pt x="817" y="113"/>
                </a:lnTo>
                <a:lnTo>
                  <a:pt x="831" y="98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8" name="Freeform 42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2909888" y="2819400"/>
            <a:ext cx="636587" cy="1417638"/>
          </a:xfrm>
          <a:custGeom>
            <a:avLst/>
            <a:gdLst>
              <a:gd name="T0" fmla="*/ 2147483647 w 505"/>
              <a:gd name="T1" fmla="*/ 2147483647 h 1121"/>
              <a:gd name="T2" fmla="*/ 2147483647 w 505"/>
              <a:gd name="T3" fmla="*/ 2147483647 h 1121"/>
              <a:gd name="T4" fmla="*/ 2147483647 w 505"/>
              <a:gd name="T5" fmla="*/ 2147483647 h 1121"/>
              <a:gd name="T6" fmla="*/ 2147483647 w 505"/>
              <a:gd name="T7" fmla="*/ 2147483647 h 1121"/>
              <a:gd name="T8" fmla="*/ 2147483647 w 505"/>
              <a:gd name="T9" fmla="*/ 2147483647 h 1121"/>
              <a:gd name="T10" fmla="*/ 2147483647 w 505"/>
              <a:gd name="T11" fmla="*/ 2147483647 h 1121"/>
              <a:gd name="T12" fmla="*/ 2147483647 w 505"/>
              <a:gd name="T13" fmla="*/ 2147483647 h 1121"/>
              <a:gd name="T14" fmla="*/ 2147483647 w 505"/>
              <a:gd name="T15" fmla="*/ 2147483647 h 1121"/>
              <a:gd name="T16" fmla="*/ 2147483647 w 505"/>
              <a:gd name="T17" fmla="*/ 2147483647 h 1121"/>
              <a:gd name="T18" fmla="*/ 2147483647 w 505"/>
              <a:gd name="T19" fmla="*/ 2147483647 h 1121"/>
              <a:gd name="T20" fmla="*/ 2147483647 w 505"/>
              <a:gd name="T21" fmla="*/ 2147483647 h 1121"/>
              <a:gd name="T22" fmla="*/ 2147483647 w 505"/>
              <a:gd name="T23" fmla="*/ 2147483647 h 1121"/>
              <a:gd name="T24" fmla="*/ 2147483647 w 505"/>
              <a:gd name="T25" fmla="*/ 2147483647 h 1121"/>
              <a:gd name="T26" fmla="*/ 2147483647 w 505"/>
              <a:gd name="T27" fmla="*/ 2147483647 h 1121"/>
              <a:gd name="T28" fmla="*/ 2147483647 w 505"/>
              <a:gd name="T29" fmla="*/ 2147483647 h 1121"/>
              <a:gd name="T30" fmla="*/ 2147483647 w 505"/>
              <a:gd name="T31" fmla="*/ 2147483647 h 1121"/>
              <a:gd name="T32" fmla="*/ 2147483647 w 505"/>
              <a:gd name="T33" fmla="*/ 2147483647 h 1121"/>
              <a:gd name="T34" fmla="*/ 2147483647 w 505"/>
              <a:gd name="T35" fmla="*/ 2147483647 h 1121"/>
              <a:gd name="T36" fmla="*/ 2147483647 w 505"/>
              <a:gd name="T37" fmla="*/ 2147483647 h 1121"/>
              <a:gd name="T38" fmla="*/ 2147483647 w 505"/>
              <a:gd name="T39" fmla="*/ 2147483647 h 1121"/>
              <a:gd name="T40" fmla="*/ 2147483647 w 505"/>
              <a:gd name="T41" fmla="*/ 2147483647 h 1121"/>
              <a:gd name="T42" fmla="*/ 2147483647 w 505"/>
              <a:gd name="T43" fmla="*/ 2147483647 h 1121"/>
              <a:gd name="T44" fmla="*/ 2147483647 w 505"/>
              <a:gd name="T45" fmla="*/ 2147483647 h 1121"/>
              <a:gd name="T46" fmla="*/ 2147483647 w 505"/>
              <a:gd name="T47" fmla="*/ 2147483647 h 1121"/>
              <a:gd name="T48" fmla="*/ 2147483647 w 505"/>
              <a:gd name="T49" fmla="*/ 2147483647 h 1121"/>
              <a:gd name="T50" fmla="*/ 2147483647 w 505"/>
              <a:gd name="T51" fmla="*/ 2147483647 h 1121"/>
              <a:gd name="T52" fmla="*/ 2147483647 w 505"/>
              <a:gd name="T53" fmla="*/ 2147483647 h 1121"/>
              <a:gd name="T54" fmla="*/ 2147483647 w 505"/>
              <a:gd name="T55" fmla="*/ 2147483647 h 1121"/>
              <a:gd name="T56" fmla="*/ 2147483647 w 505"/>
              <a:gd name="T57" fmla="*/ 2147483647 h 1121"/>
              <a:gd name="T58" fmla="*/ 2147483647 w 505"/>
              <a:gd name="T59" fmla="*/ 2147483647 h 1121"/>
              <a:gd name="T60" fmla="*/ 2147483647 w 505"/>
              <a:gd name="T61" fmla="*/ 2147483647 h 1121"/>
              <a:gd name="T62" fmla="*/ 2147483647 w 505"/>
              <a:gd name="T63" fmla="*/ 2147483647 h 1121"/>
              <a:gd name="T64" fmla="*/ 2147483647 w 505"/>
              <a:gd name="T65" fmla="*/ 2147483647 h 1121"/>
              <a:gd name="T66" fmla="*/ 2147483647 w 505"/>
              <a:gd name="T67" fmla="*/ 2147483647 h 1121"/>
              <a:gd name="T68" fmla="*/ 2147483647 w 505"/>
              <a:gd name="T69" fmla="*/ 2147483647 h 1121"/>
              <a:gd name="T70" fmla="*/ 2147483647 w 505"/>
              <a:gd name="T71" fmla="*/ 2147483647 h 1121"/>
              <a:gd name="T72" fmla="*/ 2147483647 w 505"/>
              <a:gd name="T73" fmla="*/ 2147483647 h 1121"/>
              <a:gd name="T74" fmla="*/ 2147483647 w 505"/>
              <a:gd name="T75" fmla="*/ 2147483647 h 1121"/>
              <a:gd name="T76" fmla="*/ 2147483647 w 505"/>
              <a:gd name="T77" fmla="*/ 2147483647 h 1121"/>
              <a:gd name="T78" fmla="*/ 2147483647 w 505"/>
              <a:gd name="T79" fmla="*/ 2147483647 h 1121"/>
              <a:gd name="T80" fmla="*/ 2147483647 w 505"/>
              <a:gd name="T81" fmla="*/ 2147483647 h 1121"/>
              <a:gd name="T82" fmla="*/ 2147483647 w 505"/>
              <a:gd name="T83" fmla="*/ 2147483647 h 1121"/>
              <a:gd name="T84" fmla="*/ 2147483647 w 505"/>
              <a:gd name="T85" fmla="*/ 2147483647 h 1121"/>
              <a:gd name="T86" fmla="*/ 2147483647 w 505"/>
              <a:gd name="T87" fmla="*/ 2147483647 h 1121"/>
              <a:gd name="T88" fmla="*/ 2147483647 w 505"/>
              <a:gd name="T89" fmla="*/ 2147483647 h 1121"/>
              <a:gd name="T90" fmla="*/ 2147483647 w 505"/>
              <a:gd name="T91" fmla="*/ 2147483647 h 1121"/>
              <a:gd name="T92" fmla="*/ 2147483647 w 505"/>
              <a:gd name="T93" fmla="*/ 2147483647 h 1121"/>
              <a:gd name="T94" fmla="*/ 2147483647 w 505"/>
              <a:gd name="T95" fmla="*/ 2147483647 h 1121"/>
              <a:gd name="T96" fmla="*/ 2147483647 w 505"/>
              <a:gd name="T97" fmla="*/ 2147483647 h 1121"/>
              <a:gd name="T98" fmla="*/ 2147483647 w 505"/>
              <a:gd name="T99" fmla="*/ 2147483647 h 1121"/>
              <a:gd name="T100" fmla="*/ 2147483647 w 505"/>
              <a:gd name="T101" fmla="*/ 2147483647 h 1121"/>
              <a:gd name="T102" fmla="*/ 2147483647 w 505"/>
              <a:gd name="T103" fmla="*/ 2147483647 h 112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505"/>
              <a:gd name="T157" fmla="*/ 0 h 1121"/>
              <a:gd name="T158" fmla="*/ 505 w 505"/>
              <a:gd name="T159" fmla="*/ 1121 h 1121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505" h="1121">
                <a:moveTo>
                  <a:pt x="446" y="1121"/>
                </a:moveTo>
                <a:lnTo>
                  <a:pt x="445" y="1106"/>
                </a:lnTo>
                <a:lnTo>
                  <a:pt x="443" y="1091"/>
                </a:lnTo>
                <a:lnTo>
                  <a:pt x="440" y="1079"/>
                </a:lnTo>
                <a:lnTo>
                  <a:pt x="438" y="1067"/>
                </a:lnTo>
                <a:lnTo>
                  <a:pt x="437" y="1056"/>
                </a:lnTo>
                <a:lnTo>
                  <a:pt x="437" y="1045"/>
                </a:lnTo>
                <a:lnTo>
                  <a:pt x="438" y="1040"/>
                </a:lnTo>
                <a:lnTo>
                  <a:pt x="439" y="1034"/>
                </a:lnTo>
                <a:lnTo>
                  <a:pt x="443" y="1028"/>
                </a:lnTo>
                <a:lnTo>
                  <a:pt x="446" y="1022"/>
                </a:lnTo>
                <a:lnTo>
                  <a:pt x="430" y="1022"/>
                </a:lnTo>
                <a:lnTo>
                  <a:pt x="420" y="1022"/>
                </a:lnTo>
                <a:lnTo>
                  <a:pt x="411" y="1022"/>
                </a:lnTo>
                <a:lnTo>
                  <a:pt x="399" y="1022"/>
                </a:lnTo>
                <a:lnTo>
                  <a:pt x="399" y="1001"/>
                </a:lnTo>
                <a:lnTo>
                  <a:pt x="399" y="988"/>
                </a:lnTo>
                <a:lnTo>
                  <a:pt x="399" y="975"/>
                </a:lnTo>
                <a:lnTo>
                  <a:pt x="399" y="961"/>
                </a:lnTo>
                <a:lnTo>
                  <a:pt x="405" y="957"/>
                </a:lnTo>
                <a:lnTo>
                  <a:pt x="411" y="953"/>
                </a:lnTo>
                <a:lnTo>
                  <a:pt x="414" y="949"/>
                </a:lnTo>
                <a:lnTo>
                  <a:pt x="416" y="946"/>
                </a:lnTo>
                <a:lnTo>
                  <a:pt x="419" y="939"/>
                </a:lnTo>
                <a:lnTo>
                  <a:pt x="419" y="931"/>
                </a:lnTo>
                <a:lnTo>
                  <a:pt x="419" y="922"/>
                </a:lnTo>
                <a:lnTo>
                  <a:pt x="419" y="915"/>
                </a:lnTo>
                <a:lnTo>
                  <a:pt x="419" y="908"/>
                </a:lnTo>
                <a:lnTo>
                  <a:pt x="419" y="899"/>
                </a:lnTo>
                <a:lnTo>
                  <a:pt x="413" y="899"/>
                </a:lnTo>
                <a:lnTo>
                  <a:pt x="409" y="899"/>
                </a:lnTo>
                <a:lnTo>
                  <a:pt x="404" y="898"/>
                </a:lnTo>
                <a:lnTo>
                  <a:pt x="402" y="896"/>
                </a:lnTo>
                <a:lnTo>
                  <a:pt x="400" y="895"/>
                </a:lnTo>
                <a:lnTo>
                  <a:pt x="398" y="893"/>
                </a:lnTo>
                <a:lnTo>
                  <a:pt x="397" y="891"/>
                </a:lnTo>
                <a:lnTo>
                  <a:pt x="395" y="889"/>
                </a:lnTo>
                <a:lnTo>
                  <a:pt x="394" y="879"/>
                </a:lnTo>
                <a:lnTo>
                  <a:pt x="392" y="868"/>
                </a:lnTo>
                <a:lnTo>
                  <a:pt x="382" y="838"/>
                </a:lnTo>
                <a:lnTo>
                  <a:pt x="371" y="811"/>
                </a:lnTo>
                <a:lnTo>
                  <a:pt x="360" y="786"/>
                </a:lnTo>
                <a:lnTo>
                  <a:pt x="348" y="764"/>
                </a:lnTo>
                <a:lnTo>
                  <a:pt x="336" y="741"/>
                </a:lnTo>
                <a:lnTo>
                  <a:pt x="324" y="719"/>
                </a:lnTo>
                <a:lnTo>
                  <a:pt x="312" y="695"/>
                </a:lnTo>
                <a:lnTo>
                  <a:pt x="300" y="672"/>
                </a:lnTo>
                <a:lnTo>
                  <a:pt x="299" y="684"/>
                </a:lnTo>
                <a:lnTo>
                  <a:pt x="298" y="694"/>
                </a:lnTo>
                <a:lnTo>
                  <a:pt x="296" y="703"/>
                </a:lnTo>
                <a:lnTo>
                  <a:pt x="292" y="710"/>
                </a:lnTo>
                <a:lnTo>
                  <a:pt x="291" y="713"/>
                </a:lnTo>
                <a:lnTo>
                  <a:pt x="288" y="715"/>
                </a:lnTo>
                <a:lnTo>
                  <a:pt x="286" y="717"/>
                </a:lnTo>
                <a:lnTo>
                  <a:pt x="282" y="718"/>
                </a:lnTo>
                <a:lnTo>
                  <a:pt x="276" y="720"/>
                </a:lnTo>
                <a:lnTo>
                  <a:pt x="266" y="721"/>
                </a:lnTo>
                <a:lnTo>
                  <a:pt x="246" y="751"/>
                </a:lnTo>
                <a:lnTo>
                  <a:pt x="238" y="748"/>
                </a:lnTo>
                <a:lnTo>
                  <a:pt x="226" y="742"/>
                </a:lnTo>
                <a:lnTo>
                  <a:pt x="214" y="736"/>
                </a:lnTo>
                <a:lnTo>
                  <a:pt x="207" y="733"/>
                </a:lnTo>
                <a:lnTo>
                  <a:pt x="190" y="734"/>
                </a:lnTo>
                <a:lnTo>
                  <a:pt x="176" y="735"/>
                </a:lnTo>
                <a:lnTo>
                  <a:pt x="169" y="736"/>
                </a:lnTo>
                <a:lnTo>
                  <a:pt x="165" y="736"/>
                </a:lnTo>
                <a:lnTo>
                  <a:pt x="162" y="735"/>
                </a:lnTo>
                <a:lnTo>
                  <a:pt x="159" y="733"/>
                </a:lnTo>
                <a:lnTo>
                  <a:pt x="167" y="646"/>
                </a:lnTo>
                <a:lnTo>
                  <a:pt x="133" y="567"/>
                </a:lnTo>
                <a:lnTo>
                  <a:pt x="122" y="551"/>
                </a:lnTo>
                <a:lnTo>
                  <a:pt x="112" y="539"/>
                </a:lnTo>
                <a:lnTo>
                  <a:pt x="107" y="533"/>
                </a:lnTo>
                <a:lnTo>
                  <a:pt x="103" y="527"/>
                </a:lnTo>
                <a:lnTo>
                  <a:pt x="101" y="520"/>
                </a:lnTo>
                <a:lnTo>
                  <a:pt x="100" y="511"/>
                </a:lnTo>
                <a:lnTo>
                  <a:pt x="85" y="508"/>
                </a:lnTo>
                <a:lnTo>
                  <a:pt x="74" y="505"/>
                </a:lnTo>
                <a:lnTo>
                  <a:pt x="62" y="504"/>
                </a:lnTo>
                <a:lnTo>
                  <a:pt x="51" y="502"/>
                </a:lnTo>
                <a:lnTo>
                  <a:pt x="41" y="498"/>
                </a:lnTo>
                <a:lnTo>
                  <a:pt x="32" y="493"/>
                </a:lnTo>
                <a:lnTo>
                  <a:pt x="23" y="487"/>
                </a:lnTo>
                <a:lnTo>
                  <a:pt x="16" y="479"/>
                </a:lnTo>
                <a:lnTo>
                  <a:pt x="8" y="471"/>
                </a:lnTo>
                <a:lnTo>
                  <a:pt x="0" y="462"/>
                </a:lnTo>
                <a:lnTo>
                  <a:pt x="8" y="458"/>
                </a:lnTo>
                <a:lnTo>
                  <a:pt x="13" y="454"/>
                </a:lnTo>
                <a:lnTo>
                  <a:pt x="19" y="450"/>
                </a:lnTo>
                <a:lnTo>
                  <a:pt x="23" y="445"/>
                </a:lnTo>
                <a:lnTo>
                  <a:pt x="31" y="435"/>
                </a:lnTo>
                <a:lnTo>
                  <a:pt x="38" y="422"/>
                </a:lnTo>
                <a:lnTo>
                  <a:pt x="45" y="397"/>
                </a:lnTo>
                <a:lnTo>
                  <a:pt x="54" y="369"/>
                </a:lnTo>
                <a:lnTo>
                  <a:pt x="58" y="361"/>
                </a:lnTo>
                <a:lnTo>
                  <a:pt x="62" y="351"/>
                </a:lnTo>
                <a:lnTo>
                  <a:pt x="64" y="340"/>
                </a:lnTo>
                <a:lnTo>
                  <a:pt x="65" y="328"/>
                </a:lnTo>
                <a:lnTo>
                  <a:pt x="67" y="302"/>
                </a:lnTo>
                <a:lnTo>
                  <a:pt x="67" y="277"/>
                </a:lnTo>
                <a:lnTo>
                  <a:pt x="67" y="274"/>
                </a:lnTo>
                <a:lnTo>
                  <a:pt x="68" y="272"/>
                </a:lnTo>
                <a:lnTo>
                  <a:pt x="70" y="269"/>
                </a:lnTo>
                <a:lnTo>
                  <a:pt x="73" y="268"/>
                </a:lnTo>
                <a:lnTo>
                  <a:pt x="80" y="265"/>
                </a:lnTo>
                <a:lnTo>
                  <a:pt x="88" y="264"/>
                </a:lnTo>
                <a:lnTo>
                  <a:pt x="96" y="263"/>
                </a:lnTo>
                <a:lnTo>
                  <a:pt x="103" y="262"/>
                </a:lnTo>
                <a:lnTo>
                  <a:pt x="110" y="261"/>
                </a:lnTo>
                <a:lnTo>
                  <a:pt x="113" y="258"/>
                </a:lnTo>
                <a:lnTo>
                  <a:pt x="119" y="253"/>
                </a:lnTo>
                <a:lnTo>
                  <a:pt x="124" y="247"/>
                </a:lnTo>
                <a:lnTo>
                  <a:pt x="129" y="239"/>
                </a:lnTo>
                <a:lnTo>
                  <a:pt x="132" y="231"/>
                </a:lnTo>
                <a:lnTo>
                  <a:pt x="134" y="222"/>
                </a:lnTo>
                <a:lnTo>
                  <a:pt x="136" y="213"/>
                </a:lnTo>
                <a:lnTo>
                  <a:pt x="137" y="202"/>
                </a:lnTo>
                <a:lnTo>
                  <a:pt x="140" y="192"/>
                </a:lnTo>
                <a:lnTo>
                  <a:pt x="141" y="152"/>
                </a:lnTo>
                <a:lnTo>
                  <a:pt x="140" y="117"/>
                </a:lnTo>
                <a:lnTo>
                  <a:pt x="141" y="114"/>
                </a:lnTo>
                <a:lnTo>
                  <a:pt x="143" y="110"/>
                </a:lnTo>
                <a:lnTo>
                  <a:pt x="145" y="107"/>
                </a:lnTo>
                <a:lnTo>
                  <a:pt x="150" y="104"/>
                </a:lnTo>
                <a:lnTo>
                  <a:pt x="159" y="98"/>
                </a:lnTo>
                <a:lnTo>
                  <a:pt x="170" y="91"/>
                </a:lnTo>
                <a:lnTo>
                  <a:pt x="193" y="83"/>
                </a:lnTo>
                <a:lnTo>
                  <a:pt x="207" y="80"/>
                </a:lnTo>
                <a:lnTo>
                  <a:pt x="210" y="77"/>
                </a:lnTo>
                <a:lnTo>
                  <a:pt x="213" y="74"/>
                </a:lnTo>
                <a:lnTo>
                  <a:pt x="217" y="70"/>
                </a:lnTo>
                <a:lnTo>
                  <a:pt x="219" y="66"/>
                </a:lnTo>
                <a:lnTo>
                  <a:pt x="224" y="56"/>
                </a:lnTo>
                <a:lnTo>
                  <a:pt x="227" y="45"/>
                </a:lnTo>
                <a:lnTo>
                  <a:pt x="234" y="21"/>
                </a:lnTo>
                <a:lnTo>
                  <a:pt x="240" y="0"/>
                </a:lnTo>
                <a:lnTo>
                  <a:pt x="251" y="7"/>
                </a:lnTo>
                <a:lnTo>
                  <a:pt x="260" y="15"/>
                </a:lnTo>
                <a:lnTo>
                  <a:pt x="269" y="23"/>
                </a:lnTo>
                <a:lnTo>
                  <a:pt x="277" y="31"/>
                </a:lnTo>
                <a:lnTo>
                  <a:pt x="286" y="39"/>
                </a:lnTo>
                <a:lnTo>
                  <a:pt x="294" y="44"/>
                </a:lnTo>
                <a:lnTo>
                  <a:pt x="300" y="47"/>
                </a:lnTo>
                <a:lnTo>
                  <a:pt x="305" y="48"/>
                </a:lnTo>
                <a:lnTo>
                  <a:pt x="312" y="49"/>
                </a:lnTo>
                <a:lnTo>
                  <a:pt x="320" y="49"/>
                </a:lnTo>
                <a:lnTo>
                  <a:pt x="325" y="75"/>
                </a:lnTo>
                <a:lnTo>
                  <a:pt x="332" y="99"/>
                </a:lnTo>
                <a:lnTo>
                  <a:pt x="335" y="110"/>
                </a:lnTo>
                <a:lnTo>
                  <a:pt x="337" y="122"/>
                </a:lnTo>
                <a:lnTo>
                  <a:pt x="338" y="134"/>
                </a:lnTo>
                <a:lnTo>
                  <a:pt x="339" y="147"/>
                </a:lnTo>
                <a:lnTo>
                  <a:pt x="338" y="155"/>
                </a:lnTo>
                <a:lnTo>
                  <a:pt x="337" y="161"/>
                </a:lnTo>
                <a:lnTo>
                  <a:pt x="335" y="167"/>
                </a:lnTo>
                <a:lnTo>
                  <a:pt x="332" y="173"/>
                </a:lnTo>
                <a:lnTo>
                  <a:pt x="324" y="183"/>
                </a:lnTo>
                <a:lnTo>
                  <a:pt x="316" y="194"/>
                </a:lnTo>
                <a:lnTo>
                  <a:pt x="308" y="204"/>
                </a:lnTo>
                <a:lnTo>
                  <a:pt x="300" y="216"/>
                </a:lnTo>
                <a:lnTo>
                  <a:pt x="297" y="221"/>
                </a:lnTo>
                <a:lnTo>
                  <a:pt x="294" y="227"/>
                </a:lnTo>
                <a:lnTo>
                  <a:pt x="293" y="233"/>
                </a:lnTo>
                <a:lnTo>
                  <a:pt x="292" y="240"/>
                </a:lnTo>
                <a:lnTo>
                  <a:pt x="293" y="245"/>
                </a:lnTo>
                <a:lnTo>
                  <a:pt x="294" y="250"/>
                </a:lnTo>
                <a:lnTo>
                  <a:pt x="297" y="253"/>
                </a:lnTo>
                <a:lnTo>
                  <a:pt x="300" y="256"/>
                </a:lnTo>
                <a:lnTo>
                  <a:pt x="304" y="258"/>
                </a:lnTo>
                <a:lnTo>
                  <a:pt x="309" y="261"/>
                </a:lnTo>
                <a:lnTo>
                  <a:pt x="313" y="262"/>
                </a:lnTo>
                <a:lnTo>
                  <a:pt x="319" y="264"/>
                </a:lnTo>
                <a:lnTo>
                  <a:pt x="330" y="266"/>
                </a:lnTo>
                <a:lnTo>
                  <a:pt x="341" y="268"/>
                </a:lnTo>
                <a:lnTo>
                  <a:pt x="346" y="270"/>
                </a:lnTo>
                <a:lnTo>
                  <a:pt x="350" y="272"/>
                </a:lnTo>
                <a:lnTo>
                  <a:pt x="355" y="274"/>
                </a:lnTo>
                <a:lnTo>
                  <a:pt x="359" y="277"/>
                </a:lnTo>
                <a:lnTo>
                  <a:pt x="366" y="284"/>
                </a:lnTo>
                <a:lnTo>
                  <a:pt x="371" y="291"/>
                </a:lnTo>
                <a:lnTo>
                  <a:pt x="375" y="298"/>
                </a:lnTo>
                <a:lnTo>
                  <a:pt x="378" y="304"/>
                </a:lnTo>
                <a:lnTo>
                  <a:pt x="384" y="319"/>
                </a:lnTo>
                <a:lnTo>
                  <a:pt x="392" y="333"/>
                </a:lnTo>
                <a:lnTo>
                  <a:pt x="398" y="345"/>
                </a:lnTo>
                <a:lnTo>
                  <a:pt x="404" y="359"/>
                </a:lnTo>
                <a:lnTo>
                  <a:pt x="411" y="374"/>
                </a:lnTo>
                <a:lnTo>
                  <a:pt x="420" y="387"/>
                </a:lnTo>
                <a:lnTo>
                  <a:pt x="425" y="394"/>
                </a:lnTo>
                <a:lnTo>
                  <a:pt x="430" y="400"/>
                </a:lnTo>
                <a:lnTo>
                  <a:pt x="436" y="405"/>
                </a:lnTo>
                <a:lnTo>
                  <a:pt x="442" y="409"/>
                </a:lnTo>
                <a:lnTo>
                  <a:pt x="448" y="413"/>
                </a:lnTo>
                <a:lnTo>
                  <a:pt x="456" y="416"/>
                </a:lnTo>
                <a:lnTo>
                  <a:pt x="464" y="418"/>
                </a:lnTo>
                <a:lnTo>
                  <a:pt x="472" y="418"/>
                </a:lnTo>
                <a:lnTo>
                  <a:pt x="477" y="418"/>
                </a:lnTo>
                <a:lnTo>
                  <a:pt x="487" y="418"/>
                </a:lnTo>
                <a:lnTo>
                  <a:pt x="498" y="418"/>
                </a:lnTo>
                <a:lnTo>
                  <a:pt x="505" y="418"/>
                </a:lnTo>
                <a:lnTo>
                  <a:pt x="499" y="439"/>
                </a:lnTo>
                <a:lnTo>
                  <a:pt x="489" y="460"/>
                </a:lnTo>
                <a:lnTo>
                  <a:pt x="483" y="470"/>
                </a:lnTo>
                <a:lnTo>
                  <a:pt x="479" y="482"/>
                </a:lnTo>
                <a:lnTo>
                  <a:pt x="476" y="494"/>
                </a:lnTo>
                <a:lnTo>
                  <a:pt x="472" y="505"/>
                </a:lnTo>
                <a:lnTo>
                  <a:pt x="479" y="499"/>
                </a:lnTo>
                <a:lnTo>
                  <a:pt x="458" y="503"/>
                </a:lnTo>
                <a:lnTo>
                  <a:pt x="437" y="507"/>
                </a:lnTo>
                <a:lnTo>
                  <a:pt x="427" y="510"/>
                </a:lnTo>
                <a:lnTo>
                  <a:pt x="417" y="512"/>
                </a:lnTo>
                <a:lnTo>
                  <a:pt x="408" y="515"/>
                </a:lnTo>
                <a:lnTo>
                  <a:pt x="399" y="519"/>
                </a:lnTo>
                <a:lnTo>
                  <a:pt x="391" y="523"/>
                </a:lnTo>
                <a:lnTo>
                  <a:pt x="383" y="528"/>
                </a:lnTo>
                <a:lnTo>
                  <a:pt x="376" y="534"/>
                </a:lnTo>
                <a:lnTo>
                  <a:pt x="370" y="543"/>
                </a:lnTo>
                <a:lnTo>
                  <a:pt x="366" y="551"/>
                </a:lnTo>
                <a:lnTo>
                  <a:pt x="363" y="561"/>
                </a:lnTo>
                <a:lnTo>
                  <a:pt x="360" y="572"/>
                </a:lnTo>
                <a:lnTo>
                  <a:pt x="359" y="585"/>
                </a:lnTo>
                <a:lnTo>
                  <a:pt x="360" y="601"/>
                </a:lnTo>
                <a:lnTo>
                  <a:pt x="363" y="614"/>
                </a:lnTo>
                <a:lnTo>
                  <a:pt x="366" y="626"/>
                </a:lnTo>
                <a:lnTo>
                  <a:pt x="370" y="637"/>
                </a:lnTo>
                <a:lnTo>
                  <a:pt x="376" y="647"/>
                </a:lnTo>
                <a:lnTo>
                  <a:pt x="382" y="657"/>
                </a:lnTo>
                <a:lnTo>
                  <a:pt x="389" y="666"/>
                </a:lnTo>
                <a:lnTo>
                  <a:pt x="395" y="675"/>
                </a:lnTo>
                <a:lnTo>
                  <a:pt x="402" y="683"/>
                </a:lnTo>
                <a:lnTo>
                  <a:pt x="409" y="692"/>
                </a:lnTo>
                <a:lnTo>
                  <a:pt x="415" y="701"/>
                </a:lnTo>
                <a:lnTo>
                  <a:pt x="421" y="712"/>
                </a:lnTo>
                <a:lnTo>
                  <a:pt x="425" y="723"/>
                </a:lnTo>
                <a:lnTo>
                  <a:pt x="430" y="735"/>
                </a:lnTo>
                <a:lnTo>
                  <a:pt x="432" y="748"/>
                </a:lnTo>
                <a:lnTo>
                  <a:pt x="433" y="764"/>
                </a:lnTo>
                <a:lnTo>
                  <a:pt x="432" y="769"/>
                </a:lnTo>
                <a:lnTo>
                  <a:pt x="431" y="773"/>
                </a:lnTo>
                <a:lnTo>
                  <a:pt x="428" y="776"/>
                </a:lnTo>
                <a:lnTo>
                  <a:pt x="425" y="780"/>
                </a:lnTo>
                <a:lnTo>
                  <a:pt x="423" y="784"/>
                </a:lnTo>
                <a:lnTo>
                  <a:pt x="421" y="789"/>
                </a:lnTo>
                <a:lnTo>
                  <a:pt x="420" y="794"/>
                </a:lnTo>
                <a:lnTo>
                  <a:pt x="419" y="801"/>
                </a:lnTo>
                <a:lnTo>
                  <a:pt x="420" y="809"/>
                </a:lnTo>
                <a:lnTo>
                  <a:pt x="421" y="818"/>
                </a:lnTo>
                <a:lnTo>
                  <a:pt x="423" y="826"/>
                </a:lnTo>
                <a:lnTo>
                  <a:pt x="426" y="834"/>
                </a:lnTo>
                <a:lnTo>
                  <a:pt x="435" y="851"/>
                </a:lnTo>
                <a:lnTo>
                  <a:pt x="445" y="868"/>
                </a:lnTo>
                <a:lnTo>
                  <a:pt x="467" y="903"/>
                </a:lnTo>
                <a:lnTo>
                  <a:pt x="486" y="937"/>
                </a:lnTo>
                <a:lnTo>
                  <a:pt x="486" y="951"/>
                </a:lnTo>
                <a:lnTo>
                  <a:pt x="483" y="965"/>
                </a:lnTo>
                <a:lnTo>
                  <a:pt x="482" y="980"/>
                </a:lnTo>
                <a:lnTo>
                  <a:pt x="479" y="997"/>
                </a:lnTo>
                <a:lnTo>
                  <a:pt x="472" y="1027"/>
                </a:lnTo>
                <a:lnTo>
                  <a:pt x="466" y="1057"/>
                </a:lnTo>
                <a:lnTo>
                  <a:pt x="458" y="1082"/>
                </a:lnTo>
                <a:lnTo>
                  <a:pt x="451" y="1103"/>
                </a:lnTo>
                <a:lnTo>
                  <a:pt x="447" y="1116"/>
                </a:lnTo>
                <a:lnTo>
                  <a:pt x="446" y="1121"/>
                </a:ln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39" name="Freeform 43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4667250" y="1692275"/>
            <a:ext cx="346075" cy="414338"/>
          </a:xfrm>
          <a:custGeom>
            <a:avLst/>
            <a:gdLst>
              <a:gd name="T0" fmla="*/ 2147483647 w 266"/>
              <a:gd name="T1" fmla="*/ 2147483647 h 326"/>
              <a:gd name="T2" fmla="*/ 2147483647 w 266"/>
              <a:gd name="T3" fmla="*/ 2147483647 h 326"/>
              <a:gd name="T4" fmla="*/ 2147483647 w 266"/>
              <a:gd name="T5" fmla="*/ 2147483647 h 326"/>
              <a:gd name="T6" fmla="*/ 2147483647 w 266"/>
              <a:gd name="T7" fmla="*/ 2147483647 h 326"/>
              <a:gd name="T8" fmla="*/ 2147483647 w 266"/>
              <a:gd name="T9" fmla="*/ 2147483647 h 326"/>
              <a:gd name="T10" fmla="*/ 2147483647 w 266"/>
              <a:gd name="T11" fmla="*/ 2147483647 h 326"/>
              <a:gd name="T12" fmla="*/ 2147483647 w 266"/>
              <a:gd name="T13" fmla="*/ 2147483647 h 326"/>
              <a:gd name="T14" fmla="*/ 2147483647 w 266"/>
              <a:gd name="T15" fmla="*/ 2147483647 h 326"/>
              <a:gd name="T16" fmla="*/ 2147483647 w 266"/>
              <a:gd name="T17" fmla="*/ 2147483647 h 326"/>
              <a:gd name="T18" fmla="*/ 2147483647 w 266"/>
              <a:gd name="T19" fmla="*/ 2147483647 h 326"/>
              <a:gd name="T20" fmla="*/ 2147483647 w 266"/>
              <a:gd name="T21" fmla="*/ 2147483647 h 326"/>
              <a:gd name="T22" fmla="*/ 2147483647 w 266"/>
              <a:gd name="T23" fmla="*/ 2147483647 h 326"/>
              <a:gd name="T24" fmla="*/ 2147483647 w 266"/>
              <a:gd name="T25" fmla="*/ 2147483647 h 326"/>
              <a:gd name="T26" fmla="*/ 2147483647 w 266"/>
              <a:gd name="T27" fmla="*/ 2147483647 h 326"/>
              <a:gd name="T28" fmla="*/ 2147483647 w 266"/>
              <a:gd name="T29" fmla="*/ 2147483647 h 326"/>
              <a:gd name="T30" fmla="*/ 2147483647 w 266"/>
              <a:gd name="T31" fmla="*/ 2147483647 h 326"/>
              <a:gd name="T32" fmla="*/ 2147483647 w 266"/>
              <a:gd name="T33" fmla="*/ 2147483647 h 326"/>
              <a:gd name="T34" fmla="*/ 2147483647 w 266"/>
              <a:gd name="T35" fmla="*/ 2147483647 h 326"/>
              <a:gd name="T36" fmla="*/ 2147483647 w 266"/>
              <a:gd name="T37" fmla="*/ 2147483647 h 326"/>
              <a:gd name="T38" fmla="*/ 2147483647 w 266"/>
              <a:gd name="T39" fmla="*/ 2147483647 h 326"/>
              <a:gd name="T40" fmla="*/ 2147483647 w 266"/>
              <a:gd name="T41" fmla="*/ 2147483647 h 326"/>
              <a:gd name="T42" fmla="*/ 2147483647 w 266"/>
              <a:gd name="T43" fmla="*/ 2147483647 h 326"/>
              <a:gd name="T44" fmla="*/ 2147483647 w 266"/>
              <a:gd name="T45" fmla="*/ 2147483647 h 326"/>
              <a:gd name="T46" fmla="*/ 2147483647 w 266"/>
              <a:gd name="T47" fmla="*/ 2147483647 h 326"/>
              <a:gd name="T48" fmla="*/ 2147483647 w 266"/>
              <a:gd name="T49" fmla="*/ 2147483647 h 326"/>
              <a:gd name="T50" fmla="*/ 2147483647 w 266"/>
              <a:gd name="T51" fmla="*/ 2147483647 h 326"/>
              <a:gd name="T52" fmla="*/ 2147483647 w 266"/>
              <a:gd name="T53" fmla="*/ 2147483647 h 326"/>
              <a:gd name="T54" fmla="*/ 2147483647 w 266"/>
              <a:gd name="T55" fmla="*/ 2147483647 h 326"/>
              <a:gd name="T56" fmla="*/ 2147483647 w 266"/>
              <a:gd name="T57" fmla="*/ 2147483647 h 326"/>
              <a:gd name="T58" fmla="*/ 2147483647 w 266"/>
              <a:gd name="T59" fmla="*/ 2147483647 h 326"/>
              <a:gd name="T60" fmla="*/ 2147483647 w 266"/>
              <a:gd name="T61" fmla="*/ 2147483647 h 326"/>
              <a:gd name="T62" fmla="*/ 2147483647 w 266"/>
              <a:gd name="T63" fmla="*/ 2147483647 h 326"/>
              <a:gd name="T64" fmla="*/ 2147483647 w 266"/>
              <a:gd name="T65" fmla="*/ 2147483647 h 326"/>
              <a:gd name="T66" fmla="*/ 2147483647 w 266"/>
              <a:gd name="T67" fmla="*/ 2147483647 h 326"/>
              <a:gd name="T68" fmla="*/ 2147483647 w 266"/>
              <a:gd name="T69" fmla="*/ 2147483647 h 326"/>
              <a:gd name="T70" fmla="*/ 2147483647 w 266"/>
              <a:gd name="T71" fmla="*/ 2147483647 h 326"/>
              <a:gd name="T72" fmla="*/ 2147483647 w 266"/>
              <a:gd name="T73" fmla="*/ 2147483647 h 326"/>
              <a:gd name="T74" fmla="*/ 2147483647 w 266"/>
              <a:gd name="T75" fmla="*/ 2147483647 h 326"/>
              <a:gd name="T76" fmla="*/ 2147483647 w 266"/>
              <a:gd name="T77" fmla="*/ 2147483647 h 326"/>
              <a:gd name="T78" fmla="*/ 2147483647 w 266"/>
              <a:gd name="T79" fmla="*/ 2147483647 h 326"/>
              <a:gd name="T80" fmla="*/ 2147483647 w 266"/>
              <a:gd name="T81" fmla="*/ 2147483647 h 326"/>
              <a:gd name="T82" fmla="*/ 2147483647 w 266"/>
              <a:gd name="T83" fmla="*/ 2147483647 h 326"/>
              <a:gd name="T84" fmla="*/ 2147483647 w 266"/>
              <a:gd name="T85" fmla="*/ 2147483647 h 326"/>
              <a:gd name="T86" fmla="*/ 2147483647 w 266"/>
              <a:gd name="T87" fmla="*/ 2147483647 h 326"/>
              <a:gd name="T88" fmla="*/ 2147483647 w 266"/>
              <a:gd name="T89" fmla="*/ 2147483647 h 326"/>
              <a:gd name="T90" fmla="*/ 2147483647 w 266"/>
              <a:gd name="T91" fmla="*/ 2147483647 h 326"/>
              <a:gd name="T92" fmla="*/ 2147483647 w 266"/>
              <a:gd name="T93" fmla="*/ 2147483647 h 326"/>
              <a:gd name="T94" fmla="*/ 2147483647 w 266"/>
              <a:gd name="T95" fmla="*/ 2147483647 h 326"/>
              <a:gd name="T96" fmla="*/ 2147483647 w 266"/>
              <a:gd name="T97" fmla="*/ 2147483647 h 326"/>
              <a:gd name="T98" fmla="*/ 2147483647 w 266"/>
              <a:gd name="T99" fmla="*/ 2147483647 h 326"/>
              <a:gd name="T100" fmla="*/ 2147483647 w 266"/>
              <a:gd name="T101" fmla="*/ 0 h 3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66"/>
              <a:gd name="T154" fmla="*/ 0 h 326"/>
              <a:gd name="T155" fmla="*/ 266 w 266"/>
              <a:gd name="T156" fmla="*/ 326 h 32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66" h="326">
                <a:moveTo>
                  <a:pt x="246" y="0"/>
                </a:moveTo>
                <a:lnTo>
                  <a:pt x="241" y="4"/>
                </a:lnTo>
                <a:lnTo>
                  <a:pt x="240" y="9"/>
                </a:lnTo>
                <a:lnTo>
                  <a:pt x="239" y="16"/>
                </a:lnTo>
                <a:lnTo>
                  <a:pt x="239" y="24"/>
                </a:lnTo>
                <a:lnTo>
                  <a:pt x="240" y="28"/>
                </a:lnTo>
                <a:lnTo>
                  <a:pt x="243" y="33"/>
                </a:lnTo>
                <a:lnTo>
                  <a:pt x="246" y="38"/>
                </a:lnTo>
                <a:lnTo>
                  <a:pt x="249" y="42"/>
                </a:lnTo>
                <a:lnTo>
                  <a:pt x="256" y="50"/>
                </a:lnTo>
                <a:lnTo>
                  <a:pt x="259" y="55"/>
                </a:lnTo>
                <a:lnTo>
                  <a:pt x="245" y="55"/>
                </a:lnTo>
                <a:lnTo>
                  <a:pt x="234" y="54"/>
                </a:lnTo>
                <a:lnTo>
                  <a:pt x="229" y="52"/>
                </a:lnTo>
                <a:lnTo>
                  <a:pt x="225" y="50"/>
                </a:lnTo>
                <a:lnTo>
                  <a:pt x="222" y="47"/>
                </a:lnTo>
                <a:lnTo>
                  <a:pt x="220" y="43"/>
                </a:lnTo>
                <a:lnTo>
                  <a:pt x="210" y="51"/>
                </a:lnTo>
                <a:lnTo>
                  <a:pt x="201" y="58"/>
                </a:lnTo>
                <a:lnTo>
                  <a:pt x="198" y="62"/>
                </a:lnTo>
                <a:lnTo>
                  <a:pt x="195" y="65"/>
                </a:lnTo>
                <a:lnTo>
                  <a:pt x="193" y="69"/>
                </a:lnTo>
                <a:lnTo>
                  <a:pt x="192" y="73"/>
                </a:lnTo>
                <a:lnTo>
                  <a:pt x="193" y="78"/>
                </a:lnTo>
                <a:lnTo>
                  <a:pt x="194" y="82"/>
                </a:lnTo>
                <a:lnTo>
                  <a:pt x="195" y="86"/>
                </a:lnTo>
                <a:lnTo>
                  <a:pt x="198" y="89"/>
                </a:lnTo>
                <a:lnTo>
                  <a:pt x="203" y="97"/>
                </a:lnTo>
                <a:lnTo>
                  <a:pt x="210" y="104"/>
                </a:lnTo>
                <a:lnTo>
                  <a:pt x="215" y="110"/>
                </a:lnTo>
                <a:lnTo>
                  <a:pt x="221" y="116"/>
                </a:lnTo>
                <a:lnTo>
                  <a:pt x="223" y="119"/>
                </a:lnTo>
                <a:lnTo>
                  <a:pt x="224" y="122"/>
                </a:lnTo>
                <a:lnTo>
                  <a:pt x="225" y="125"/>
                </a:lnTo>
                <a:lnTo>
                  <a:pt x="226" y="129"/>
                </a:lnTo>
                <a:lnTo>
                  <a:pt x="225" y="133"/>
                </a:lnTo>
                <a:lnTo>
                  <a:pt x="225" y="137"/>
                </a:lnTo>
                <a:lnTo>
                  <a:pt x="223" y="140"/>
                </a:lnTo>
                <a:lnTo>
                  <a:pt x="222" y="143"/>
                </a:lnTo>
                <a:lnTo>
                  <a:pt x="217" y="148"/>
                </a:lnTo>
                <a:lnTo>
                  <a:pt x="213" y="152"/>
                </a:lnTo>
                <a:lnTo>
                  <a:pt x="207" y="154"/>
                </a:lnTo>
                <a:lnTo>
                  <a:pt x="203" y="156"/>
                </a:lnTo>
                <a:lnTo>
                  <a:pt x="201" y="158"/>
                </a:lnTo>
                <a:lnTo>
                  <a:pt x="200" y="160"/>
                </a:lnTo>
                <a:lnTo>
                  <a:pt x="193" y="161"/>
                </a:lnTo>
                <a:lnTo>
                  <a:pt x="188" y="163"/>
                </a:lnTo>
                <a:lnTo>
                  <a:pt x="181" y="166"/>
                </a:lnTo>
                <a:lnTo>
                  <a:pt x="175" y="170"/>
                </a:lnTo>
                <a:lnTo>
                  <a:pt x="168" y="174"/>
                </a:lnTo>
                <a:lnTo>
                  <a:pt x="164" y="178"/>
                </a:lnTo>
                <a:lnTo>
                  <a:pt x="160" y="181"/>
                </a:lnTo>
                <a:lnTo>
                  <a:pt x="159" y="184"/>
                </a:lnTo>
                <a:lnTo>
                  <a:pt x="160" y="191"/>
                </a:lnTo>
                <a:lnTo>
                  <a:pt x="164" y="197"/>
                </a:lnTo>
                <a:lnTo>
                  <a:pt x="168" y="203"/>
                </a:lnTo>
                <a:lnTo>
                  <a:pt x="173" y="207"/>
                </a:lnTo>
                <a:lnTo>
                  <a:pt x="179" y="211"/>
                </a:lnTo>
                <a:lnTo>
                  <a:pt x="184" y="213"/>
                </a:lnTo>
                <a:lnTo>
                  <a:pt x="189" y="215"/>
                </a:lnTo>
                <a:lnTo>
                  <a:pt x="192" y="215"/>
                </a:lnTo>
                <a:lnTo>
                  <a:pt x="204" y="221"/>
                </a:lnTo>
                <a:lnTo>
                  <a:pt x="214" y="227"/>
                </a:lnTo>
                <a:lnTo>
                  <a:pt x="223" y="234"/>
                </a:lnTo>
                <a:lnTo>
                  <a:pt x="231" y="241"/>
                </a:lnTo>
                <a:lnTo>
                  <a:pt x="245" y="259"/>
                </a:lnTo>
                <a:lnTo>
                  <a:pt x="259" y="277"/>
                </a:lnTo>
                <a:lnTo>
                  <a:pt x="266" y="283"/>
                </a:lnTo>
                <a:lnTo>
                  <a:pt x="251" y="285"/>
                </a:lnTo>
                <a:lnTo>
                  <a:pt x="239" y="286"/>
                </a:lnTo>
                <a:lnTo>
                  <a:pt x="228" y="288"/>
                </a:lnTo>
                <a:lnTo>
                  <a:pt x="220" y="291"/>
                </a:lnTo>
                <a:lnTo>
                  <a:pt x="215" y="293"/>
                </a:lnTo>
                <a:lnTo>
                  <a:pt x="211" y="295"/>
                </a:lnTo>
                <a:lnTo>
                  <a:pt x="207" y="298"/>
                </a:lnTo>
                <a:lnTo>
                  <a:pt x="204" y="302"/>
                </a:lnTo>
                <a:lnTo>
                  <a:pt x="201" y="306"/>
                </a:lnTo>
                <a:lnTo>
                  <a:pt x="198" y="312"/>
                </a:lnTo>
                <a:lnTo>
                  <a:pt x="195" y="319"/>
                </a:lnTo>
                <a:lnTo>
                  <a:pt x="192" y="326"/>
                </a:lnTo>
                <a:lnTo>
                  <a:pt x="189" y="326"/>
                </a:lnTo>
                <a:lnTo>
                  <a:pt x="179" y="325"/>
                </a:lnTo>
                <a:lnTo>
                  <a:pt x="175" y="323"/>
                </a:lnTo>
                <a:lnTo>
                  <a:pt x="170" y="321"/>
                </a:lnTo>
                <a:lnTo>
                  <a:pt x="168" y="320"/>
                </a:lnTo>
                <a:lnTo>
                  <a:pt x="167" y="318"/>
                </a:lnTo>
                <a:lnTo>
                  <a:pt x="167" y="316"/>
                </a:lnTo>
                <a:lnTo>
                  <a:pt x="166" y="314"/>
                </a:lnTo>
                <a:lnTo>
                  <a:pt x="159" y="314"/>
                </a:lnTo>
                <a:lnTo>
                  <a:pt x="154" y="310"/>
                </a:lnTo>
                <a:lnTo>
                  <a:pt x="148" y="308"/>
                </a:lnTo>
                <a:lnTo>
                  <a:pt x="144" y="304"/>
                </a:lnTo>
                <a:lnTo>
                  <a:pt x="139" y="301"/>
                </a:lnTo>
                <a:lnTo>
                  <a:pt x="135" y="298"/>
                </a:lnTo>
                <a:lnTo>
                  <a:pt x="131" y="296"/>
                </a:lnTo>
                <a:lnTo>
                  <a:pt x="126" y="295"/>
                </a:lnTo>
                <a:lnTo>
                  <a:pt x="120" y="295"/>
                </a:lnTo>
                <a:lnTo>
                  <a:pt x="109" y="293"/>
                </a:lnTo>
                <a:lnTo>
                  <a:pt x="98" y="290"/>
                </a:lnTo>
                <a:lnTo>
                  <a:pt x="84" y="287"/>
                </a:lnTo>
                <a:lnTo>
                  <a:pt x="72" y="282"/>
                </a:lnTo>
                <a:lnTo>
                  <a:pt x="63" y="277"/>
                </a:lnTo>
                <a:lnTo>
                  <a:pt x="58" y="274"/>
                </a:lnTo>
                <a:lnTo>
                  <a:pt x="56" y="271"/>
                </a:lnTo>
                <a:lnTo>
                  <a:pt x="54" y="268"/>
                </a:lnTo>
                <a:lnTo>
                  <a:pt x="53" y="265"/>
                </a:lnTo>
                <a:lnTo>
                  <a:pt x="54" y="261"/>
                </a:lnTo>
                <a:lnTo>
                  <a:pt x="55" y="256"/>
                </a:lnTo>
                <a:lnTo>
                  <a:pt x="58" y="252"/>
                </a:lnTo>
                <a:lnTo>
                  <a:pt x="61" y="249"/>
                </a:lnTo>
                <a:lnTo>
                  <a:pt x="70" y="244"/>
                </a:lnTo>
                <a:lnTo>
                  <a:pt x="80" y="240"/>
                </a:lnTo>
                <a:lnTo>
                  <a:pt x="68" y="230"/>
                </a:lnTo>
                <a:lnTo>
                  <a:pt x="59" y="221"/>
                </a:lnTo>
                <a:lnTo>
                  <a:pt x="50" y="211"/>
                </a:lnTo>
                <a:lnTo>
                  <a:pt x="43" y="203"/>
                </a:lnTo>
                <a:lnTo>
                  <a:pt x="34" y="194"/>
                </a:lnTo>
                <a:lnTo>
                  <a:pt x="24" y="187"/>
                </a:lnTo>
                <a:lnTo>
                  <a:pt x="20" y="184"/>
                </a:lnTo>
                <a:lnTo>
                  <a:pt x="13" y="182"/>
                </a:lnTo>
                <a:lnTo>
                  <a:pt x="7" y="180"/>
                </a:lnTo>
                <a:lnTo>
                  <a:pt x="0" y="178"/>
                </a:lnTo>
                <a:lnTo>
                  <a:pt x="4" y="171"/>
                </a:lnTo>
                <a:lnTo>
                  <a:pt x="9" y="164"/>
                </a:lnTo>
                <a:lnTo>
                  <a:pt x="13" y="158"/>
                </a:lnTo>
                <a:lnTo>
                  <a:pt x="19" y="152"/>
                </a:lnTo>
                <a:lnTo>
                  <a:pt x="31" y="141"/>
                </a:lnTo>
                <a:lnTo>
                  <a:pt x="43" y="133"/>
                </a:lnTo>
                <a:lnTo>
                  <a:pt x="54" y="124"/>
                </a:lnTo>
                <a:lnTo>
                  <a:pt x="65" y="115"/>
                </a:lnTo>
                <a:lnTo>
                  <a:pt x="69" y="110"/>
                </a:lnTo>
                <a:lnTo>
                  <a:pt x="73" y="105"/>
                </a:lnTo>
                <a:lnTo>
                  <a:pt x="77" y="99"/>
                </a:lnTo>
                <a:lnTo>
                  <a:pt x="80" y="92"/>
                </a:lnTo>
                <a:lnTo>
                  <a:pt x="88" y="92"/>
                </a:lnTo>
                <a:lnTo>
                  <a:pt x="95" y="90"/>
                </a:lnTo>
                <a:lnTo>
                  <a:pt x="103" y="89"/>
                </a:lnTo>
                <a:lnTo>
                  <a:pt x="110" y="88"/>
                </a:lnTo>
                <a:lnTo>
                  <a:pt x="123" y="83"/>
                </a:lnTo>
                <a:lnTo>
                  <a:pt x="134" y="77"/>
                </a:lnTo>
                <a:lnTo>
                  <a:pt x="144" y="70"/>
                </a:lnTo>
                <a:lnTo>
                  <a:pt x="153" y="63"/>
                </a:lnTo>
                <a:lnTo>
                  <a:pt x="160" y="55"/>
                </a:lnTo>
                <a:lnTo>
                  <a:pt x="168" y="46"/>
                </a:lnTo>
                <a:lnTo>
                  <a:pt x="176" y="38"/>
                </a:lnTo>
                <a:lnTo>
                  <a:pt x="182" y="28"/>
                </a:lnTo>
                <a:lnTo>
                  <a:pt x="191" y="21"/>
                </a:lnTo>
                <a:lnTo>
                  <a:pt x="199" y="14"/>
                </a:lnTo>
                <a:lnTo>
                  <a:pt x="209" y="8"/>
                </a:lnTo>
                <a:lnTo>
                  <a:pt x="220" y="4"/>
                </a:lnTo>
                <a:lnTo>
                  <a:pt x="225" y="2"/>
                </a:lnTo>
                <a:lnTo>
                  <a:pt x="232" y="1"/>
                </a:lnTo>
                <a:lnTo>
                  <a:pt x="238" y="0"/>
                </a:lnTo>
                <a:lnTo>
                  <a:pt x="246" y="0"/>
                </a:lnTo>
              </a:path>
            </a:pathLst>
          </a:custGeom>
          <a:pattFill prst="pct80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55340" name="Freeform 44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1989138" y="2693988"/>
            <a:ext cx="595312" cy="298450"/>
          </a:xfrm>
          <a:custGeom>
            <a:avLst/>
            <a:gdLst>
              <a:gd name="T0" fmla="*/ 2147483647 w 471"/>
              <a:gd name="T1" fmla="*/ 0 h 237"/>
              <a:gd name="T2" fmla="*/ 2147483647 w 471"/>
              <a:gd name="T3" fmla="*/ 2147483647 h 237"/>
              <a:gd name="T4" fmla="*/ 2147483647 w 471"/>
              <a:gd name="T5" fmla="*/ 2147483647 h 237"/>
              <a:gd name="T6" fmla="*/ 2147483647 w 471"/>
              <a:gd name="T7" fmla="*/ 2147483647 h 237"/>
              <a:gd name="T8" fmla="*/ 2147483647 w 471"/>
              <a:gd name="T9" fmla="*/ 2147483647 h 237"/>
              <a:gd name="T10" fmla="*/ 2147483647 w 471"/>
              <a:gd name="T11" fmla="*/ 2147483647 h 237"/>
              <a:gd name="T12" fmla="*/ 2147483647 w 471"/>
              <a:gd name="T13" fmla="*/ 2147483647 h 237"/>
              <a:gd name="T14" fmla="*/ 2147483647 w 471"/>
              <a:gd name="T15" fmla="*/ 2147483647 h 237"/>
              <a:gd name="T16" fmla="*/ 2147483647 w 471"/>
              <a:gd name="T17" fmla="*/ 2147483647 h 237"/>
              <a:gd name="T18" fmla="*/ 2147483647 w 471"/>
              <a:gd name="T19" fmla="*/ 2147483647 h 237"/>
              <a:gd name="T20" fmla="*/ 2147483647 w 471"/>
              <a:gd name="T21" fmla="*/ 2147483647 h 237"/>
              <a:gd name="T22" fmla="*/ 2147483647 w 471"/>
              <a:gd name="T23" fmla="*/ 2147483647 h 237"/>
              <a:gd name="T24" fmla="*/ 2147483647 w 471"/>
              <a:gd name="T25" fmla="*/ 2147483647 h 237"/>
              <a:gd name="T26" fmla="*/ 2147483647 w 471"/>
              <a:gd name="T27" fmla="*/ 2147483647 h 237"/>
              <a:gd name="T28" fmla="*/ 2147483647 w 471"/>
              <a:gd name="T29" fmla="*/ 2147483647 h 237"/>
              <a:gd name="T30" fmla="*/ 2147483647 w 471"/>
              <a:gd name="T31" fmla="*/ 2147483647 h 237"/>
              <a:gd name="T32" fmla="*/ 2147483647 w 471"/>
              <a:gd name="T33" fmla="*/ 2147483647 h 237"/>
              <a:gd name="T34" fmla="*/ 2147483647 w 471"/>
              <a:gd name="T35" fmla="*/ 2147483647 h 237"/>
              <a:gd name="T36" fmla="*/ 2147483647 w 471"/>
              <a:gd name="T37" fmla="*/ 2147483647 h 237"/>
              <a:gd name="T38" fmla="*/ 2147483647 w 471"/>
              <a:gd name="T39" fmla="*/ 2147483647 h 237"/>
              <a:gd name="T40" fmla="*/ 2147483647 w 471"/>
              <a:gd name="T41" fmla="*/ 2147483647 h 237"/>
              <a:gd name="T42" fmla="*/ 2147483647 w 471"/>
              <a:gd name="T43" fmla="*/ 2147483647 h 237"/>
              <a:gd name="T44" fmla="*/ 2147483647 w 471"/>
              <a:gd name="T45" fmla="*/ 2147483647 h 237"/>
              <a:gd name="T46" fmla="*/ 2147483647 w 471"/>
              <a:gd name="T47" fmla="*/ 2147483647 h 237"/>
              <a:gd name="T48" fmla="*/ 2147483647 w 471"/>
              <a:gd name="T49" fmla="*/ 2147483647 h 237"/>
              <a:gd name="T50" fmla="*/ 2147483647 w 471"/>
              <a:gd name="T51" fmla="*/ 2147483647 h 237"/>
              <a:gd name="T52" fmla="*/ 2147483647 w 471"/>
              <a:gd name="T53" fmla="*/ 2147483647 h 237"/>
              <a:gd name="T54" fmla="*/ 2147483647 w 471"/>
              <a:gd name="T55" fmla="*/ 2147483647 h 237"/>
              <a:gd name="T56" fmla="*/ 2147483647 w 471"/>
              <a:gd name="T57" fmla="*/ 2147483647 h 237"/>
              <a:gd name="T58" fmla="*/ 2147483647 w 471"/>
              <a:gd name="T59" fmla="*/ 2147483647 h 237"/>
              <a:gd name="T60" fmla="*/ 2147483647 w 471"/>
              <a:gd name="T61" fmla="*/ 2147483647 h 237"/>
              <a:gd name="T62" fmla="*/ 2147483647 w 471"/>
              <a:gd name="T63" fmla="*/ 2147483647 h 237"/>
              <a:gd name="T64" fmla="*/ 2147483647 w 471"/>
              <a:gd name="T65" fmla="*/ 2147483647 h 237"/>
              <a:gd name="T66" fmla="*/ 2147483647 w 471"/>
              <a:gd name="T67" fmla="*/ 2147483647 h 237"/>
              <a:gd name="T68" fmla="*/ 2147483647 w 471"/>
              <a:gd name="T69" fmla="*/ 2147483647 h 237"/>
              <a:gd name="T70" fmla="*/ 2147483647 w 471"/>
              <a:gd name="T71" fmla="*/ 2147483647 h 237"/>
              <a:gd name="T72" fmla="*/ 2147483647 w 471"/>
              <a:gd name="T73" fmla="*/ 2147483647 h 237"/>
              <a:gd name="T74" fmla="*/ 2147483647 w 471"/>
              <a:gd name="T75" fmla="*/ 0 h 23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471"/>
              <a:gd name="T115" fmla="*/ 0 h 237"/>
              <a:gd name="T116" fmla="*/ 471 w 471"/>
              <a:gd name="T117" fmla="*/ 237 h 23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471" h="237">
                <a:moveTo>
                  <a:pt x="7" y="0"/>
                </a:moveTo>
                <a:lnTo>
                  <a:pt x="86" y="0"/>
                </a:lnTo>
                <a:lnTo>
                  <a:pt x="89" y="4"/>
                </a:lnTo>
                <a:lnTo>
                  <a:pt x="92" y="7"/>
                </a:lnTo>
                <a:lnTo>
                  <a:pt x="97" y="10"/>
                </a:lnTo>
                <a:lnTo>
                  <a:pt x="102" y="13"/>
                </a:lnTo>
                <a:lnTo>
                  <a:pt x="113" y="18"/>
                </a:lnTo>
                <a:lnTo>
                  <a:pt x="125" y="23"/>
                </a:lnTo>
                <a:lnTo>
                  <a:pt x="147" y="32"/>
                </a:lnTo>
                <a:lnTo>
                  <a:pt x="159" y="37"/>
                </a:lnTo>
                <a:lnTo>
                  <a:pt x="192" y="58"/>
                </a:lnTo>
                <a:lnTo>
                  <a:pt x="223" y="77"/>
                </a:lnTo>
                <a:lnTo>
                  <a:pt x="237" y="88"/>
                </a:lnTo>
                <a:lnTo>
                  <a:pt x="253" y="97"/>
                </a:lnTo>
                <a:lnTo>
                  <a:pt x="267" y="105"/>
                </a:lnTo>
                <a:lnTo>
                  <a:pt x="283" y="113"/>
                </a:lnTo>
                <a:lnTo>
                  <a:pt x="299" y="121"/>
                </a:lnTo>
                <a:lnTo>
                  <a:pt x="316" y="127"/>
                </a:lnTo>
                <a:lnTo>
                  <a:pt x="335" y="133"/>
                </a:lnTo>
                <a:lnTo>
                  <a:pt x="355" y="139"/>
                </a:lnTo>
                <a:lnTo>
                  <a:pt x="376" y="143"/>
                </a:lnTo>
                <a:lnTo>
                  <a:pt x="399" y="146"/>
                </a:lnTo>
                <a:lnTo>
                  <a:pt x="424" y="148"/>
                </a:lnTo>
                <a:lnTo>
                  <a:pt x="451" y="148"/>
                </a:lnTo>
                <a:lnTo>
                  <a:pt x="451" y="179"/>
                </a:lnTo>
                <a:lnTo>
                  <a:pt x="452" y="187"/>
                </a:lnTo>
                <a:lnTo>
                  <a:pt x="457" y="202"/>
                </a:lnTo>
                <a:lnTo>
                  <a:pt x="459" y="211"/>
                </a:lnTo>
                <a:lnTo>
                  <a:pt x="462" y="219"/>
                </a:lnTo>
                <a:lnTo>
                  <a:pt x="467" y="227"/>
                </a:lnTo>
                <a:lnTo>
                  <a:pt x="471" y="234"/>
                </a:lnTo>
                <a:lnTo>
                  <a:pt x="467" y="236"/>
                </a:lnTo>
                <a:lnTo>
                  <a:pt x="459" y="237"/>
                </a:lnTo>
                <a:lnTo>
                  <a:pt x="451" y="236"/>
                </a:lnTo>
                <a:lnTo>
                  <a:pt x="440" y="235"/>
                </a:lnTo>
                <a:lnTo>
                  <a:pt x="416" y="231"/>
                </a:lnTo>
                <a:lnTo>
                  <a:pt x="390" y="226"/>
                </a:lnTo>
                <a:lnTo>
                  <a:pt x="362" y="219"/>
                </a:lnTo>
                <a:lnTo>
                  <a:pt x="337" y="213"/>
                </a:lnTo>
                <a:lnTo>
                  <a:pt x="315" y="207"/>
                </a:lnTo>
                <a:lnTo>
                  <a:pt x="299" y="204"/>
                </a:lnTo>
                <a:lnTo>
                  <a:pt x="294" y="203"/>
                </a:lnTo>
                <a:lnTo>
                  <a:pt x="290" y="201"/>
                </a:lnTo>
                <a:lnTo>
                  <a:pt x="287" y="199"/>
                </a:lnTo>
                <a:lnTo>
                  <a:pt x="283" y="196"/>
                </a:lnTo>
                <a:lnTo>
                  <a:pt x="277" y="190"/>
                </a:lnTo>
                <a:lnTo>
                  <a:pt x="272" y="184"/>
                </a:lnTo>
                <a:lnTo>
                  <a:pt x="267" y="178"/>
                </a:lnTo>
                <a:lnTo>
                  <a:pt x="261" y="171"/>
                </a:lnTo>
                <a:lnTo>
                  <a:pt x="255" y="166"/>
                </a:lnTo>
                <a:lnTo>
                  <a:pt x="246" y="160"/>
                </a:lnTo>
                <a:lnTo>
                  <a:pt x="240" y="159"/>
                </a:lnTo>
                <a:lnTo>
                  <a:pt x="234" y="158"/>
                </a:lnTo>
                <a:lnTo>
                  <a:pt x="227" y="159"/>
                </a:lnTo>
                <a:lnTo>
                  <a:pt x="221" y="159"/>
                </a:lnTo>
                <a:lnTo>
                  <a:pt x="205" y="163"/>
                </a:lnTo>
                <a:lnTo>
                  <a:pt x="191" y="166"/>
                </a:lnTo>
                <a:lnTo>
                  <a:pt x="183" y="167"/>
                </a:lnTo>
                <a:lnTo>
                  <a:pt x="176" y="168"/>
                </a:lnTo>
                <a:lnTo>
                  <a:pt x="169" y="168"/>
                </a:lnTo>
                <a:lnTo>
                  <a:pt x="164" y="166"/>
                </a:lnTo>
                <a:lnTo>
                  <a:pt x="158" y="164"/>
                </a:lnTo>
                <a:lnTo>
                  <a:pt x="153" y="161"/>
                </a:lnTo>
                <a:lnTo>
                  <a:pt x="148" y="155"/>
                </a:lnTo>
                <a:lnTo>
                  <a:pt x="146" y="148"/>
                </a:lnTo>
                <a:lnTo>
                  <a:pt x="139" y="148"/>
                </a:lnTo>
                <a:lnTo>
                  <a:pt x="131" y="147"/>
                </a:lnTo>
                <a:lnTo>
                  <a:pt x="122" y="145"/>
                </a:lnTo>
                <a:lnTo>
                  <a:pt x="113" y="142"/>
                </a:lnTo>
                <a:lnTo>
                  <a:pt x="92" y="135"/>
                </a:lnTo>
                <a:lnTo>
                  <a:pt x="70" y="126"/>
                </a:lnTo>
                <a:lnTo>
                  <a:pt x="48" y="117"/>
                </a:lnTo>
                <a:lnTo>
                  <a:pt x="29" y="107"/>
                </a:lnTo>
                <a:lnTo>
                  <a:pt x="12" y="96"/>
                </a:lnTo>
                <a:lnTo>
                  <a:pt x="0" y="87"/>
                </a:lnTo>
                <a:lnTo>
                  <a:pt x="7" y="0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41" name="Freeform 45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611438" y="2827338"/>
            <a:ext cx="211137" cy="157162"/>
          </a:xfrm>
          <a:custGeom>
            <a:avLst/>
            <a:gdLst>
              <a:gd name="T0" fmla="*/ 2147483647 w 167"/>
              <a:gd name="T1" fmla="*/ 2147483647 h 123"/>
              <a:gd name="T2" fmla="*/ 2147483647 w 167"/>
              <a:gd name="T3" fmla="*/ 2147483647 h 123"/>
              <a:gd name="T4" fmla="*/ 2147483647 w 167"/>
              <a:gd name="T5" fmla="*/ 2147483647 h 123"/>
              <a:gd name="T6" fmla="*/ 2147483647 w 167"/>
              <a:gd name="T7" fmla="*/ 2147483647 h 123"/>
              <a:gd name="T8" fmla="*/ 2147483647 w 167"/>
              <a:gd name="T9" fmla="*/ 2147483647 h 123"/>
              <a:gd name="T10" fmla="*/ 2147483647 w 167"/>
              <a:gd name="T11" fmla="*/ 2147483647 h 123"/>
              <a:gd name="T12" fmla="*/ 2147483647 w 167"/>
              <a:gd name="T13" fmla="*/ 2147483647 h 123"/>
              <a:gd name="T14" fmla="*/ 2147483647 w 167"/>
              <a:gd name="T15" fmla="*/ 2147483647 h 123"/>
              <a:gd name="T16" fmla="*/ 2147483647 w 167"/>
              <a:gd name="T17" fmla="*/ 2147483647 h 123"/>
              <a:gd name="T18" fmla="*/ 2147483647 w 167"/>
              <a:gd name="T19" fmla="*/ 2147483647 h 123"/>
              <a:gd name="T20" fmla="*/ 2147483647 w 167"/>
              <a:gd name="T21" fmla="*/ 2147483647 h 123"/>
              <a:gd name="T22" fmla="*/ 2147483647 w 167"/>
              <a:gd name="T23" fmla="*/ 2147483647 h 123"/>
              <a:gd name="T24" fmla="*/ 2147483647 w 167"/>
              <a:gd name="T25" fmla="*/ 2147483647 h 123"/>
              <a:gd name="T26" fmla="*/ 2147483647 w 167"/>
              <a:gd name="T27" fmla="*/ 2147483647 h 123"/>
              <a:gd name="T28" fmla="*/ 2147483647 w 167"/>
              <a:gd name="T29" fmla="*/ 2147483647 h 123"/>
              <a:gd name="T30" fmla="*/ 2147483647 w 167"/>
              <a:gd name="T31" fmla="*/ 2147483647 h 123"/>
              <a:gd name="T32" fmla="*/ 2147483647 w 167"/>
              <a:gd name="T33" fmla="*/ 2147483647 h 123"/>
              <a:gd name="T34" fmla="*/ 2147483647 w 167"/>
              <a:gd name="T35" fmla="*/ 2147483647 h 123"/>
              <a:gd name="T36" fmla="*/ 2147483647 w 167"/>
              <a:gd name="T37" fmla="*/ 2147483647 h 123"/>
              <a:gd name="T38" fmla="*/ 2147483647 w 167"/>
              <a:gd name="T39" fmla="*/ 2147483647 h 123"/>
              <a:gd name="T40" fmla="*/ 2147483647 w 167"/>
              <a:gd name="T41" fmla="*/ 2147483647 h 123"/>
              <a:gd name="T42" fmla="*/ 2147483647 w 167"/>
              <a:gd name="T43" fmla="*/ 2147483647 h 123"/>
              <a:gd name="T44" fmla="*/ 2147483647 w 167"/>
              <a:gd name="T45" fmla="*/ 2147483647 h 123"/>
              <a:gd name="T46" fmla="*/ 2147483647 w 167"/>
              <a:gd name="T47" fmla="*/ 2147483647 h 123"/>
              <a:gd name="T48" fmla="*/ 0 w 167"/>
              <a:gd name="T49" fmla="*/ 2147483647 h 123"/>
              <a:gd name="T50" fmla="*/ 2147483647 w 167"/>
              <a:gd name="T51" fmla="*/ 2147483647 h 123"/>
              <a:gd name="T52" fmla="*/ 2147483647 w 167"/>
              <a:gd name="T53" fmla="*/ 2147483647 h 123"/>
              <a:gd name="T54" fmla="*/ 2147483647 w 167"/>
              <a:gd name="T55" fmla="*/ 2147483647 h 123"/>
              <a:gd name="T56" fmla="*/ 2147483647 w 167"/>
              <a:gd name="T57" fmla="*/ 2147483647 h 123"/>
              <a:gd name="T58" fmla="*/ 2147483647 w 167"/>
              <a:gd name="T59" fmla="*/ 2147483647 h 123"/>
              <a:gd name="T60" fmla="*/ 2147483647 w 167"/>
              <a:gd name="T61" fmla="*/ 2147483647 h 123"/>
              <a:gd name="T62" fmla="*/ 2147483647 w 167"/>
              <a:gd name="T63" fmla="*/ 2147483647 h 123"/>
              <a:gd name="T64" fmla="*/ 2147483647 w 167"/>
              <a:gd name="T65" fmla="*/ 2147483647 h 123"/>
              <a:gd name="T66" fmla="*/ 2147483647 w 167"/>
              <a:gd name="T67" fmla="*/ 2147483647 h 123"/>
              <a:gd name="T68" fmla="*/ 2147483647 w 167"/>
              <a:gd name="T69" fmla="*/ 2147483647 h 123"/>
              <a:gd name="T70" fmla="*/ 2147483647 w 167"/>
              <a:gd name="T71" fmla="*/ 2147483647 h 123"/>
              <a:gd name="T72" fmla="*/ 2147483647 w 167"/>
              <a:gd name="T73" fmla="*/ 0 h 123"/>
              <a:gd name="T74" fmla="*/ 2147483647 w 167"/>
              <a:gd name="T75" fmla="*/ 2147483647 h 123"/>
              <a:gd name="T76" fmla="*/ 2147483647 w 167"/>
              <a:gd name="T77" fmla="*/ 2147483647 h 123"/>
              <a:gd name="T78" fmla="*/ 2147483647 w 167"/>
              <a:gd name="T79" fmla="*/ 2147483647 h 123"/>
              <a:gd name="T80" fmla="*/ 2147483647 w 167"/>
              <a:gd name="T81" fmla="*/ 2147483647 h 123"/>
              <a:gd name="T82" fmla="*/ 2147483647 w 167"/>
              <a:gd name="T83" fmla="*/ 2147483647 h 123"/>
              <a:gd name="T84" fmla="*/ 2147483647 w 167"/>
              <a:gd name="T85" fmla="*/ 2147483647 h 123"/>
              <a:gd name="T86" fmla="*/ 2147483647 w 167"/>
              <a:gd name="T87" fmla="*/ 2147483647 h 123"/>
              <a:gd name="T88" fmla="*/ 2147483647 w 167"/>
              <a:gd name="T89" fmla="*/ 2147483647 h 123"/>
              <a:gd name="T90" fmla="*/ 2147483647 w 167"/>
              <a:gd name="T91" fmla="*/ 2147483647 h 123"/>
              <a:gd name="T92" fmla="*/ 2147483647 w 167"/>
              <a:gd name="T93" fmla="*/ 2147483647 h 12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7"/>
              <a:gd name="T142" fmla="*/ 0 h 123"/>
              <a:gd name="T143" fmla="*/ 167 w 167"/>
              <a:gd name="T144" fmla="*/ 123 h 12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7" h="123">
                <a:moveTo>
                  <a:pt x="167" y="43"/>
                </a:moveTo>
                <a:lnTo>
                  <a:pt x="164" y="54"/>
                </a:lnTo>
                <a:lnTo>
                  <a:pt x="161" y="66"/>
                </a:lnTo>
                <a:lnTo>
                  <a:pt x="155" y="79"/>
                </a:lnTo>
                <a:lnTo>
                  <a:pt x="150" y="93"/>
                </a:lnTo>
                <a:lnTo>
                  <a:pt x="146" y="99"/>
                </a:lnTo>
                <a:lnTo>
                  <a:pt x="142" y="105"/>
                </a:lnTo>
                <a:lnTo>
                  <a:pt x="138" y="110"/>
                </a:lnTo>
                <a:lnTo>
                  <a:pt x="132" y="114"/>
                </a:lnTo>
                <a:lnTo>
                  <a:pt x="127" y="118"/>
                </a:lnTo>
                <a:lnTo>
                  <a:pt x="121" y="121"/>
                </a:lnTo>
                <a:lnTo>
                  <a:pt x="115" y="122"/>
                </a:lnTo>
                <a:lnTo>
                  <a:pt x="107" y="123"/>
                </a:lnTo>
                <a:lnTo>
                  <a:pt x="100" y="122"/>
                </a:lnTo>
                <a:lnTo>
                  <a:pt x="92" y="119"/>
                </a:lnTo>
                <a:lnTo>
                  <a:pt x="87" y="116"/>
                </a:lnTo>
                <a:lnTo>
                  <a:pt x="84" y="113"/>
                </a:lnTo>
                <a:lnTo>
                  <a:pt x="82" y="109"/>
                </a:lnTo>
                <a:lnTo>
                  <a:pt x="81" y="105"/>
                </a:lnTo>
                <a:lnTo>
                  <a:pt x="71" y="104"/>
                </a:lnTo>
                <a:lnTo>
                  <a:pt x="61" y="103"/>
                </a:lnTo>
                <a:lnTo>
                  <a:pt x="51" y="101"/>
                </a:lnTo>
                <a:lnTo>
                  <a:pt x="41" y="98"/>
                </a:lnTo>
                <a:lnTo>
                  <a:pt x="21" y="92"/>
                </a:lnTo>
                <a:lnTo>
                  <a:pt x="0" y="86"/>
                </a:lnTo>
                <a:lnTo>
                  <a:pt x="2" y="77"/>
                </a:lnTo>
                <a:lnTo>
                  <a:pt x="5" y="67"/>
                </a:lnTo>
                <a:lnTo>
                  <a:pt x="9" y="56"/>
                </a:lnTo>
                <a:lnTo>
                  <a:pt x="15" y="43"/>
                </a:lnTo>
                <a:lnTo>
                  <a:pt x="20" y="43"/>
                </a:lnTo>
                <a:lnTo>
                  <a:pt x="26" y="42"/>
                </a:lnTo>
                <a:lnTo>
                  <a:pt x="30" y="41"/>
                </a:lnTo>
                <a:lnTo>
                  <a:pt x="33" y="38"/>
                </a:lnTo>
                <a:lnTo>
                  <a:pt x="40" y="33"/>
                </a:lnTo>
                <a:lnTo>
                  <a:pt x="45" y="26"/>
                </a:lnTo>
                <a:lnTo>
                  <a:pt x="52" y="12"/>
                </a:lnTo>
                <a:lnTo>
                  <a:pt x="61" y="0"/>
                </a:lnTo>
                <a:lnTo>
                  <a:pt x="64" y="4"/>
                </a:lnTo>
                <a:lnTo>
                  <a:pt x="67" y="7"/>
                </a:lnTo>
                <a:lnTo>
                  <a:pt x="73" y="11"/>
                </a:lnTo>
                <a:lnTo>
                  <a:pt x="78" y="14"/>
                </a:lnTo>
                <a:lnTo>
                  <a:pt x="92" y="21"/>
                </a:lnTo>
                <a:lnTo>
                  <a:pt x="107" y="28"/>
                </a:lnTo>
                <a:lnTo>
                  <a:pt x="122" y="35"/>
                </a:lnTo>
                <a:lnTo>
                  <a:pt x="139" y="39"/>
                </a:lnTo>
                <a:lnTo>
                  <a:pt x="153" y="42"/>
                </a:lnTo>
                <a:lnTo>
                  <a:pt x="167" y="43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42" name="Freeform 46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4894263" y="2039938"/>
            <a:ext cx="247650" cy="314325"/>
          </a:xfrm>
          <a:custGeom>
            <a:avLst/>
            <a:gdLst>
              <a:gd name="T0" fmla="*/ 2147483647 w 200"/>
              <a:gd name="T1" fmla="*/ 2147483647 h 246"/>
              <a:gd name="T2" fmla="*/ 2147483647 w 200"/>
              <a:gd name="T3" fmla="*/ 2147483647 h 246"/>
              <a:gd name="T4" fmla="*/ 2147483647 w 200"/>
              <a:gd name="T5" fmla="*/ 2147483647 h 246"/>
              <a:gd name="T6" fmla="*/ 2147483647 w 200"/>
              <a:gd name="T7" fmla="*/ 2147483647 h 246"/>
              <a:gd name="T8" fmla="*/ 2147483647 w 200"/>
              <a:gd name="T9" fmla="*/ 2147483647 h 246"/>
              <a:gd name="T10" fmla="*/ 2147483647 w 200"/>
              <a:gd name="T11" fmla="*/ 2147483647 h 246"/>
              <a:gd name="T12" fmla="*/ 2147483647 w 200"/>
              <a:gd name="T13" fmla="*/ 2147483647 h 246"/>
              <a:gd name="T14" fmla="*/ 2147483647 w 200"/>
              <a:gd name="T15" fmla="*/ 2147483647 h 246"/>
              <a:gd name="T16" fmla="*/ 2147483647 w 200"/>
              <a:gd name="T17" fmla="*/ 2147483647 h 246"/>
              <a:gd name="T18" fmla="*/ 2147483647 w 200"/>
              <a:gd name="T19" fmla="*/ 2147483647 h 246"/>
              <a:gd name="T20" fmla="*/ 2147483647 w 200"/>
              <a:gd name="T21" fmla="*/ 2147483647 h 246"/>
              <a:gd name="T22" fmla="*/ 2147483647 w 200"/>
              <a:gd name="T23" fmla="*/ 2147483647 h 246"/>
              <a:gd name="T24" fmla="*/ 2147483647 w 200"/>
              <a:gd name="T25" fmla="*/ 2147483647 h 246"/>
              <a:gd name="T26" fmla="*/ 2147483647 w 200"/>
              <a:gd name="T27" fmla="*/ 2147483647 h 246"/>
              <a:gd name="T28" fmla="*/ 2147483647 w 200"/>
              <a:gd name="T29" fmla="*/ 2147483647 h 246"/>
              <a:gd name="T30" fmla="*/ 2147483647 w 200"/>
              <a:gd name="T31" fmla="*/ 2147483647 h 246"/>
              <a:gd name="T32" fmla="*/ 2147483647 w 200"/>
              <a:gd name="T33" fmla="*/ 2147483647 h 246"/>
              <a:gd name="T34" fmla="*/ 2147483647 w 200"/>
              <a:gd name="T35" fmla="*/ 2147483647 h 246"/>
              <a:gd name="T36" fmla="*/ 2147483647 w 200"/>
              <a:gd name="T37" fmla="*/ 2147483647 h 246"/>
              <a:gd name="T38" fmla="*/ 2147483647 w 200"/>
              <a:gd name="T39" fmla="*/ 2147483647 h 246"/>
              <a:gd name="T40" fmla="*/ 2147483647 w 200"/>
              <a:gd name="T41" fmla="*/ 2147483647 h 246"/>
              <a:gd name="T42" fmla="*/ 2147483647 w 200"/>
              <a:gd name="T43" fmla="*/ 2147483647 h 246"/>
              <a:gd name="T44" fmla="*/ 2147483647 w 200"/>
              <a:gd name="T45" fmla="*/ 2147483647 h 246"/>
              <a:gd name="T46" fmla="*/ 2147483647 w 200"/>
              <a:gd name="T47" fmla="*/ 2147483647 h 246"/>
              <a:gd name="T48" fmla="*/ 2147483647 w 200"/>
              <a:gd name="T49" fmla="*/ 2147483647 h 246"/>
              <a:gd name="T50" fmla="*/ 2147483647 w 200"/>
              <a:gd name="T51" fmla="*/ 2147483647 h 246"/>
              <a:gd name="T52" fmla="*/ 2147483647 w 200"/>
              <a:gd name="T53" fmla="*/ 2147483647 h 246"/>
              <a:gd name="T54" fmla="*/ 2147483647 w 200"/>
              <a:gd name="T55" fmla="*/ 2147483647 h 246"/>
              <a:gd name="T56" fmla="*/ 2147483647 w 200"/>
              <a:gd name="T57" fmla="*/ 2147483647 h 246"/>
              <a:gd name="T58" fmla="*/ 2147483647 w 200"/>
              <a:gd name="T59" fmla="*/ 2147483647 h 246"/>
              <a:gd name="T60" fmla="*/ 2147483647 w 200"/>
              <a:gd name="T61" fmla="*/ 2147483647 h 246"/>
              <a:gd name="T62" fmla="*/ 2147483647 w 200"/>
              <a:gd name="T63" fmla="*/ 2147483647 h 246"/>
              <a:gd name="T64" fmla="*/ 2147483647 w 200"/>
              <a:gd name="T65" fmla="*/ 2147483647 h 246"/>
              <a:gd name="T66" fmla="*/ 2147483647 w 200"/>
              <a:gd name="T67" fmla="*/ 2147483647 h 246"/>
              <a:gd name="T68" fmla="*/ 2147483647 w 200"/>
              <a:gd name="T69" fmla="*/ 2147483647 h 246"/>
              <a:gd name="T70" fmla="*/ 2147483647 w 200"/>
              <a:gd name="T71" fmla="*/ 2147483647 h 246"/>
              <a:gd name="T72" fmla="*/ 2147483647 w 200"/>
              <a:gd name="T73" fmla="*/ 2147483647 h 246"/>
              <a:gd name="T74" fmla="*/ 2147483647 w 200"/>
              <a:gd name="T75" fmla="*/ 2147483647 h 246"/>
              <a:gd name="T76" fmla="*/ 2147483647 w 200"/>
              <a:gd name="T77" fmla="*/ 2147483647 h 246"/>
              <a:gd name="T78" fmla="*/ 2147483647 w 200"/>
              <a:gd name="T79" fmla="*/ 2147483647 h 246"/>
              <a:gd name="T80" fmla="*/ 2147483647 w 200"/>
              <a:gd name="T81" fmla="*/ 2147483647 h 24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00"/>
              <a:gd name="T124" fmla="*/ 0 h 246"/>
              <a:gd name="T125" fmla="*/ 200 w 200"/>
              <a:gd name="T126" fmla="*/ 246 h 24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00" h="246">
                <a:moveTo>
                  <a:pt x="13" y="49"/>
                </a:moveTo>
                <a:lnTo>
                  <a:pt x="18" y="41"/>
                </a:lnTo>
                <a:lnTo>
                  <a:pt x="22" y="32"/>
                </a:lnTo>
                <a:lnTo>
                  <a:pt x="28" y="26"/>
                </a:lnTo>
                <a:lnTo>
                  <a:pt x="33" y="20"/>
                </a:lnTo>
                <a:lnTo>
                  <a:pt x="38" y="16"/>
                </a:lnTo>
                <a:lnTo>
                  <a:pt x="44" y="12"/>
                </a:lnTo>
                <a:lnTo>
                  <a:pt x="50" y="9"/>
                </a:lnTo>
                <a:lnTo>
                  <a:pt x="54" y="6"/>
                </a:lnTo>
                <a:lnTo>
                  <a:pt x="73" y="1"/>
                </a:lnTo>
                <a:lnTo>
                  <a:pt x="80" y="0"/>
                </a:lnTo>
                <a:lnTo>
                  <a:pt x="88" y="12"/>
                </a:lnTo>
                <a:lnTo>
                  <a:pt x="98" y="23"/>
                </a:lnTo>
                <a:lnTo>
                  <a:pt x="108" y="34"/>
                </a:lnTo>
                <a:lnTo>
                  <a:pt x="119" y="46"/>
                </a:lnTo>
                <a:lnTo>
                  <a:pt x="125" y="50"/>
                </a:lnTo>
                <a:lnTo>
                  <a:pt x="132" y="54"/>
                </a:lnTo>
                <a:lnTo>
                  <a:pt x="139" y="58"/>
                </a:lnTo>
                <a:lnTo>
                  <a:pt x="145" y="61"/>
                </a:lnTo>
                <a:lnTo>
                  <a:pt x="152" y="64"/>
                </a:lnTo>
                <a:lnTo>
                  <a:pt x="158" y="66"/>
                </a:lnTo>
                <a:lnTo>
                  <a:pt x="166" y="67"/>
                </a:lnTo>
                <a:lnTo>
                  <a:pt x="174" y="67"/>
                </a:lnTo>
                <a:lnTo>
                  <a:pt x="184" y="96"/>
                </a:lnTo>
                <a:lnTo>
                  <a:pt x="191" y="123"/>
                </a:lnTo>
                <a:lnTo>
                  <a:pt x="195" y="137"/>
                </a:lnTo>
                <a:lnTo>
                  <a:pt x="198" y="151"/>
                </a:lnTo>
                <a:lnTo>
                  <a:pt x="199" y="165"/>
                </a:lnTo>
                <a:lnTo>
                  <a:pt x="200" y="178"/>
                </a:lnTo>
                <a:lnTo>
                  <a:pt x="200" y="185"/>
                </a:lnTo>
                <a:lnTo>
                  <a:pt x="199" y="192"/>
                </a:lnTo>
                <a:lnTo>
                  <a:pt x="198" y="197"/>
                </a:lnTo>
                <a:lnTo>
                  <a:pt x="196" y="202"/>
                </a:lnTo>
                <a:lnTo>
                  <a:pt x="195" y="207"/>
                </a:lnTo>
                <a:lnTo>
                  <a:pt x="192" y="211"/>
                </a:lnTo>
                <a:lnTo>
                  <a:pt x="189" y="214"/>
                </a:lnTo>
                <a:lnTo>
                  <a:pt x="186" y="216"/>
                </a:lnTo>
                <a:lnTo>
                  <a:pt x="179" y="220"/>
                </a:lnTo>
                <a:lnTo>
                  <a:pt x="173" y="222"/>
                </a:lnTo>
                <a:lnTo>
                  <a:pt x="164" y="224"/>
                </a:lnTo>
                <a:lnTo>
                  <a:pt x="156" y="224"/>
                </a:lnTo>
                <a:lnTo>
                  <a:pt x="140" y="224"/>
                </a:lnTo>
                <a:lnTo>
                  <a:pt x="124" y="226"/>
                </a:lnTo>
                <a:lnTo>
                  <a:pt x="118" y="229"/>
                </a:lnTo>
                <a:lnTo>
                  <a:pt x="112" y="232"/>
                </a:lnTo>
                <a:lnTo>
                  <a:pt x="111" y="235"/>
                </a:lnTo>
                <a:lnTo>
                  <a:pt x="109" y="238"/>
                </a:lnTo>
                <a:lnTo>
                  <a:pt x="108" y="242"/>
                </a:lnTo>
                <a:lnTo>
                  <a:pt x="107" y="246"/>
                </a:lnTo>
                <a:lnTo>
                  <a:pt x="98" y="245"/>
                </a:lnTo>
                <a:lnTo>
                  <a:pt x="90" y="243"/>
                </a:lnTo>
                <a:lnTo>
                  <a:pt x="85" y="240"/>
                </a:lnTo>
                <a:lnTo>
                  <a:pt x="80" y="235"/>
                </a:lnTo>
                <a:lnTo>
                  <a:pt x="77" y="230"/>
                </a:lnTo>
                <a:lnTo>
                  <a:pt x="75" y="223"/>
                </a:lnTo>
                <a:lnTo>
                  <a:pt x="73" y="216"/>
                </a:lnTo>
                <a:lnTo>
                  <a:pt x="72" y="209"/>
                </a:lnTo>
                <a:lnTo>
                  <a:pt x="72" y="192"/>
                </a:lnTo>
                <a:lnTo>
                  <a:pt x="72" y="176"/>
                </a:lnTo>
                <a:lnTo>
                  <a:pt x="71" y="168"/>
                </a:lnTo>
                <a:lnTo>
                  <a:pt x="71" y="161"/>
                </a:lnTo>
                <a:lnTo>
                  <a:pt x="69" y="154"/>
                </a:lnTo>
                <a:lnTo>
                  <a:pt x="67" y="148"/>
                </a:lnTo>
                <a:lnTo>
                  <a:pt x="64" y="142"/>
                </a:lnTo>
                <a:lnTo>
                  <a:pt x="61" y="137"/>
                </a:lnTo>
                <a:lnTo>
                  <a:pt x="56" y="134"/>
                </a:lnTo>
                <a:lnTo>
                  <a:pt x="51" y="130"/>
                </a:lnTo>
                <a:lnTo>
                  <a:pt x="40" y="125"/>
                </a:lnTo>
                <a:lnTo>
                  <a:pt x="29" y="120"/>
                </a:lnTo>
                <a:lnTo>
                  <a:pt x="18" y="115"/>
                </a:lnTo>
                <a:lnTo>
                  <a:pt x="9" y="110"/>
                </a:lnTo>
                <a:lnTo>
                  <a:pt x="6" y="106"/>
                </a:lnTo>
                <a:lnTo>
                  <a:pt x="3" y="103"/>
                </a:lnTo>
                <a:lnTo>
                  <a:pt x="1" y="98"/>
                </a:lnTo>
                <a:lnTo>
                  <a:pt x="0" y="93"/>
                </a:lnTo>
                <a:lnTo>
                  <a:pt x="1" y="87"/>
                </a:lnTo>
                <a:lnTo>
                  <a:pt x="3" y="83"/>
                </a:lnTo>
                <a:lnTo>
                  <a:pt x="5" y="78"/>
                </a:lnTo>
                <a:lnTo>
                  <a:pt x="7" y="73"/>
                </a:lnTo>
                <a:lnTo>
                  <a:pt x="10" y="68"/>
                </a:lnTo>
                <a:lnTo>
                  <a:pt x="12" y="62"/>
                </a:lnTo>
                <a:lnTo>
                  <a:pt x="13" y="56"/>
                </a:lnTo>
                <a:lnTo>
                  <a:pt x="13" y="4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43" name="Freeform 47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1701800" y="2262188"/>
            <a:ext cx="157163" cy="146050"/>
          </a:xfrm>
          <a:custGeom>
            <a:avLst/>
            <a:gdLst>
              <a:gd name="T0" fmla="*/ 0 w 133"/>
              <a:gd name="T1" fmla="*/ 2147483647 h 117"/>
              <a:gd name="T2" fmla="*/ 2147483647 w 133"/>
              <a:gd name="T3" fmla="*/ 0 h 117"/>
              <a:gd name="T4" fmla="*/ 2147483647 w 133"/>
              <a:gd name="T5" fmla="*/ 2147483647 h 117"/>
              <a:gd name="T6" fmla="*/ 2147483647 w 133"/>
              <a:gd name="T7" fmla="*/ 2147483647 h 117"/>
              <a:gd name="T8" fmla="*/ 2147483647 w 133"/>
              <a:gd name="T9" fmla="*/ 2147483647 h 117"/>
              <a:gd name="T10" fmla="*/ 2147483647 w 133"/>
              <a:gd name="T11" fmla="*/ 2147483647 h 117"/>
              <a:gd name="T12" fmla="*/ 2147483647 w 133"/>
              <a:gd name="T13" fmla="*/ 2147483647 h 117"/>
              <a:gd name="T14" fmla="*/ 2147483647 w 133"/>
              <a:gd name="T15" fmla="*/ 2147483647 h 117"/>
              <a:gd name="T16" fmla="*/ 2147483647 w 133"/>
              <a:gd name="T17" fmla="*/ 2147483647 h 117"/>
              <a:gd name="T18" fmla="*/ 2147483647 w 133"/>
              <a:gd name="T19" fmla="*/ 2147483647 h 117"/>
              <a:gd name="T20" fmla="*/ 2147483647 w 133"/>
              <a:gd name="T21" fmla="*/ 2147483647 h 117"/>
              <a:gd name="T22" fmla="*/ 2147483647 w 133"/>
              <a:gd name="T23" fmla="*/ 2147483647 h 117"/>
              <a:gd name="T24" fmla="*/ 2147483647 w 133"/>
              <a:gd name="T25" fmla="*/ 2147483647 h 117"/>
              <a:gd name="T26" fmla="*/ 2147483647 w 133"/>
              <a:gd name="T27" fmla="*/ 2147483647 h 117"/>
              <a:gd name="T28" fmla="*/ 2147483647 w 133"/>
              <a:gd name="T29" fmla="*/ 2147483647 h 117"/>
              <a:gd name="T30" fmla="*/ 2147483647 w 133"/>
              <a:gd name="T31" fmla="*/ 2147483647 h 117"/>
              <a:gd name="T32" fmla="*/ 2147483647 w 133"/>
              <a:gd name="T33" fmla="*/ 2147483647 h 117"/>
              <a:gd name="T34" fmla="*/ 2147483647 w 133"/>
              <a:gd name="T35" fmla="*/ 2147483647 h 117"/>
              <a:gd name="T36" fmla="*/ 2147483647 w 133"/>
              <a:gd name="T37" fmla="*/ 2147483647 h 117"/>
              <a:gd name="T38" fmla="*/ 2147483647 w 133"/>
              <a:gd name="T39" fmla="*/ 2147483647 h 117"/>
              <a:gd name="T40" fmla="*/ 2147483647 w 133"/>
              <a:gd name="T41" fmla="*/ 2147483647 h 117"/>
              <a:gd name="T42" fmla="*/ 2147483647 w 133"/>
              <a:gd name="T43" fmla="*/ 2147483647 h 117"/>
              <a:gd name="T44" fmla="*/ 2147483647 w 133"/>
              <a:gd name="T45" fmla="*/ 2147483647 h 117"/>
              <a:gd name="T46" fmla="*/ 2147483647 w 133"/>
              <a:gd name="T47" fmla="*/ 2147483647 h 117"/>
              <a:gd name="T48" fmla="*/ 2147483647 w 133"/>
              <a:gd name="T49" fmla="*/ 2147483647 h 117"/>
              <a:gd name="T50" fmla="*/ 0 w 133"/>
              <a:gd name="T51" fmla="*/ 2147483647 h 11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133"/>
              <a:gd name="T79" fmla="*/ 0 h 117"/>
              <a:gd name="T80" fmla="*/ 133 w 133"/>
              <a:gd name="T81" fmla="*/ 117 h 117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133" h="117">
                <a:moveTo>
                  <a:pt x="0" y="19"/>
                </a:moveTo>
                <a:lnTo>
                  <a:pt x="72" y="0"/>
                </a:lnTo>
                <a:lnTo>
                  <a:pt x="81" y="6"/>
                </a:lnTo>
                <a:lnTo>
                  <a:pt x="91" y="14"/>
                </a:lnTo>
                <a:lnTo>
                  <a:pt x="101" y="25"/>
                </a:lnTo>
                <a:lnTo>
                  <a:pt x="109" y="37"/>
                </a:lnTo>
                <a:lnTo>
                  <a:pt x="118" y="49"/>
                </a:lnTo>
                <a:lnTo>
                  <a:pt x="126" y="62"/>
                </a:lnTo>
                <a:lnTo>
                  <a:pt x="128" y="68"/>
                </a:lnTo>
                <a:lnTo>
                  <a:pt x="130" y="74"/>
                </a:lnTo>
                <a:lnTo>
                  <a:pt x="131" y="80"/>
                </a:lnTo>
                <a:lnTo>
                  <a:pt x="133" y="86"/>
                </a:lnTo>
                <a:lnTo>
                  <a:pt x="131" y="92"/>
                </a:lnTo>
                <a:lnTo>
                  <a:pt x="128" y="97"/>
                </a:lnTo>
                <a:lnTo>
                  <a:pt x="124" y="102"/>
                </a:lnTo>
                <a:lnTo>
                  <a:pt x="118" y="107"/>
                </a:lnTo>
                <a:lnTo>
                  <a:pt x="113" y="111"/>
                </a:lnTo>
                <a:lnTo>
                  <a:pt x="107" y="114"/>
                </a:lnTo>
                <a:lnTo>
                  <a:pt x="103" y="117"/>
                </a:lnTo>
                <a:lnTo>
                  <a:pt x="100" y="117"/>
                </a:lnTo>
                <a:lnTo>
                  <a:pt x="72" y="95"/>
                </a:lnTo>
                <a:lnTo>
                  <a:pt x="45" y="70"/>
                </a:lnTo>
                <a:lnTo>
                  <a:pt x="32" y="58"/>
                </a:lnTo>
                <a:lnTo>
                  <a:pt x="18" y="46"/>
                </a:lnTo>
                <a:lnTo>
                  <a:pt x="8" y="33"/>
                </a:lnTo>
                <a:lnTo>
                  <a:pt x="0" y="1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44" name="Freeform 48" descr="Wide upward diagonal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1198563" y="2271713"/>
            <a:ext cx="1995487" cy="2112962"/>
          </a:xfrm>
          <a:custGeom>
            <a:avLst/>
            <a:gdLst>
              <a:gd name="T0" fmla="*/ 2147483647 w 1594"/>
              <a:gd name="T1" fmla="*/ 2147483647 h 1670"/>
              <a:gd name="T2" fmla="*/ 2147483647 w 1594"/>
              <a:gd name="T3" fmla="*/ 2147483647 h 1670"/>
              <a:gd name="T4" fmla="*/ 2147483647 w 1594"/>
              <a:gd name="T5" fmla="*/ 2147483647 h 1670"/>
              <a:gd name="T6" fmla="*/ 2147483647 w 1594"/>
              <a:gd name="T7" fmla="*/ 2147483647 h 1670"/>
              <a:gd name="T8" fmla="*/ 2147483647 w 1594"/>
              <a:gd name="T9" fmla="*/ 2147483647 h 1670"/>
              <a:gd name="T10" fmla="*/ 2147483647 w 1594"/>
              <a:gd name="T11" fmla="*/ 2147483647 h 1670"/>
              <a:gd name="T12" fmla="*/ 2147483647 w 1594"/>
              <a:gd name="T13" fmla="*/ 2147483647 h 1670"/>
              <a:gd name="T14" fmla="*/ 2147483647 w 1594"/>
              <a:gd name="T15" fmla="*/ 2147483647 h 1670"/>
              <a:gd name="T16" fmla="*/ 2147483647 w 1594"/>
              <a:gd name="T17" fmla="*/ 2147483647 h 1670"/>
              <a:gd name="T18" fmla="*/ 2147483647 w 1594"/>
              <a:gd name="T19" fmla="*/ 2147483647 h 1670"/>
              <a:gd name="T20" fmla="*/ 2147483647 w 1594"/>
              <a:gd name="T21" fmla="*/ 2147483647 h 1670"/>
              <a:gd name="T22" fmla="*/ 2147483647 w 1594"/>
              <a:gd name="T23" fmla="*/ 2147483647 h 1670"/>
              <a:gd name="T24" fmla="*/ 2147483647 w 1594"/>
              <a:gd name="T25" fmla="*/ 2147483647 h 1670"/>
              <a:gd name="T26" fmla="*/ 2147483647 w 1594"/>
              <a:gd name="T27" fmla="*/ 2147483647 h 1670"/>
              <a:gd name="T28" fmla="*/ 2147483647 w 1594"/>
              <a:gd name="T29" fmla="*/ 2147483647 h 1670"/>
              <a:gd name="T30" fmla="*/ 2147483647 w 1594"/>
              <a:gd name="T31" fmla="*/ 2147483647 h 1670"/>
              <a:gd name="T32" fmla="*/ 2147483647 w 1594"/>
              <a:gd name="T33" fmla="*/ 2147483647 h 1670"/>
              <a:gd name="T34" fmla="*/ 2147483647 w 1594"/>
              <a:gd name="T35" fmla="*/ 2147483647 h 1670"/>
              <a:gd name="T36" fmla="*/ 2147483647 w 1594"/>
              <a:gd name="T37" fmla="*/ 2147483647 h 1670"/>
              <a:gd name="T38" fmla="*/ 2147483647 w 1594"/>
              <a:gd name="T39" fmla="*/ 2147483647 h 1670"/>
              <a:gd name="T40" fmla="*/ 2147483647 w 1594"/>
              <a:gd name="T41" fmla="*/ 2147483647 h 1670"/>
              <a:gd name="T42" fmla="*/ 2147483647 w 1594"/>
              <a:gd name="T43" fmla="*/ 2147483647 h 1670"/>
              <a:gd name="T44" fmla="*/ 2147483647 w 1594"/>
              <a:gd name="T45" fmla="*/ 2147483647 h 1670"/>
              <a:gd name="T46" fmla="*/ 2147483647 w 1594"/>
              <a:gd name="T47" fmla="*/ 2147483647 h 1670"/>
              <a:gd name="T48" fmla="*/ 2147483647 w 1594"/>
              <a:gd name="T49" fmla="*/ 2147483647 h 1670"/>
              <a:gd name="T50" fmla="*/ 2147483647 w 1594"/>
              <a:gd name="T51" fmla="*/ 2147483647 h 1670"/>
              <a:gd name="T52" fmla="*/ 2147483647 w 1594"/>
              <a:gd name="T53" fmla="*/ 2147483647 h 1670"/>
              <a:gd name="T54" fmla="*/ 2147483647 w 1594"/>
              <a:gd name="T55" fmla="*/ 2147483647 h 1670"/>
              <a:gd name="T56" fmla="*/ 2147483647 w 1594"/>
              <a:gd name="T57" fmla="*/ 2147483647 h 1670"/>
              <a:gd name="T58" fmla="*/ 2147483647 w 1594"/>
              <a:gd name="T59" fmla="*/ 2147483647 h 1670"/>
              <a:gd name="T60" fmla="*/ 2147483647 w 1594"/>
              <a:gd name="T61" fmla="*/ 2147483647 h 1670"/>
              <a:gd name="T62" fmla="*/ 2147483647 w 1594"/>
              <a:gd name="T63" fmla="*/ 2147483647 h 1670"/>
              <a:gd name="T64" fmla="*/ 2147483647 w 1594"/>
              <a:gd name="T65" fmla="*/ 2147483647 h 1670"/>
              <a:gd name="T66" fmla="*/ 2147483647 w 1594"/>
              <a:gd name="T67" fmla="*/ 2147483647 h 1670"/>
              <a:gd name="T68" fmla="*/ 2147483647 w 1594"/>
              <a:gd name="T69" fmla="*/ 2147483647 h 1670"/>
              <a:gd name="T70" fmla="*/ 2147483647 w 1594"/>
              <a:gd name="T71" fmla="*/ 2147483647 h 1670"/>
              <a:gd name="T72" fmla="*/ 2147483647 w 1594"/>
              <a:gd name="T73" fmla="*/ 2147483647 h 1670"/>
              <a:gd name="T74" fmla="*/ 2147483647 w 1594"/>
              <a:gd name="T75" fmla="*/ 2147483647 h 1670"/>
              <a:gd name="T76" fmla="*/ 2147483647 w 1594"/>
              <a:gd name="T77" fmla="*/ 2147483647 h 1670"/>
              <a:gd name="T78" fmla="*/ 2147483647 w 1594"/>
              <a:gd name="T79" fmla="*/ 2147483647 h 1670"/>
              <a:gd name="T80" fmla="*/ 2147483647 w 1594"/>
              <a:gd name="T81" fmla="*/ 2147483647 h 1670"/>
              <a:gd name="T82" fmla="*/ 2147483647 w 1594"/>
              <a:gd name="T83" fmla="*/ 2147483647 h 1670"/>
              <a:gd name="T84" fmla="*/ 2147483647 w 1594"/>
              <a:gd name="T85" fmla="*/ 2147483647 h 1670"/>
              <a:gd name="T86" fmla="*/ 2147483647 w 1594"/>
              <a:gd name="T87" fmla="*/ 2147483647 h 1670"/>
              <a:gd name="T88" fmla="*/ 2147483647 w 1594"/>
              <a:gd name="T89" fmla="*/ 2147483647 h 1670"/>
              <a:gd name="T90" fmla="*/ 2147483647 w 1594"/>
              <a:gd name="T91" fmla="*/ 2147483647 h 1670"/>
              <a:gd name="T92" fmla="*/ 2147483647 w 1594"/>
              <a:gd name="T93" fmla="*/ 2147483647 h 1670"/>
              <a:gd name="T94" fmla="*/ 2147483647 w 1594"/>
              <a:gd name="T95" fmla="*/ 2147483647 h 1670"/>
              <a:gd name="T96" fmla="*/ 2147483647 w 1594"/>
              <a:gd name="T97" fmla="*/ 2147483647 h 1670"/>
              <a:gd name="T98" fmla="*/ 2147483647 w 1594"/>
              <a:gd name="T99" fmla="*/ 2147483647 h 1670"/>
              <a:gd name="T100" fmla="*/ 2147483647 w 1594"/>
              <a:gd name="T101" fmla="*/ 2147483647 h 1670"/>
              <a:gd name="T102" fmla="*/ 2147483647 w 1594"/>
              <a:gd name="T103" fmla="*/ 2147483647 h 1670"/>
              <a:gd name="T104" fmla="*/ 2147483647 w 1594"/>
              <a:gd name="T105" fmla="*/ 2147483647 h 1670"/>
              <a:gd name="T106" fmla="*/ 2147483647 w 1594"/>
              <a:gd name="T107" fmla="*/ 2147483647 h 1670"/>
              <a:gd name="T108" fmla="*/ 2147483647 w 1594"/>
              <a:gd name="T109" fmla="*/ 2147483647 h 1670"/>
              <a:gd name="T110" fmla="*/ 2147483647 w 1594"/>
              <a:gd name="T111" fmla="*/ 2147483647 h 1670"/>
              <a:gd name="T112" fmla="*/ 2147483647 w 1594"/>
              <a:gd name="T113" fmla="*/ 2147483647 h 167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594"/>
              <a:gd name="T172" fmla="*/ 0 h 1670"/>
              <a:gd name="T173" fmla="*/ 1594 w 1594"/>
              <a:gd name="T174" fmla="*/ 1670 h 167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594" h="1670">
                <a:moveTo>
                  <a:pt x="385" y="0"/>
                </a:moveTo>
                <a:lnTo>
                  <a:pt x="400" y="16"/>
                </a:lnTo>
                <a:lnTo>
                  <a:pt x="415" y="33"/>
                </a:lnTo>
                <a:lnTo>
                  <a:pt x="427" y="48"/>
                </a:lnTo>
                <a:lnTo>
                  <a:pt x="437" y="63"/>
                </a:lnTo>
                <a:lnTo>
                  <a:pt x="448" y="76"/>
                </a:lnTo>
                <a:lnTo>
                  <a:pt x="459" y="90"/>
                </a:lnTo>
                <a:lnTo>
                  <a:pt x="464" y="96"/>
                </a:lnTo>
                <a:lnTo>
                  <a:pt x="471" y="101"/>
                </a:lnTo>
                <a:lnTo>
                  <a:pt x="477" y="107"/>
                </a:lnTo>
                <a:lnTo>
                  <a:pt x="485" y="111"/>
                </a:lnTo>
                <a:lnTo>
                  <a:pt x="492" y="118"/>
                </a:lnTo>
                <a:lnTo>
                  <a:pt x="499" y="126"/>
                </a:lnTo>
                <a:lnTo>
                  <a:pt x="506" y="134"/>
                </a:lnTo>
                <a:lnTo>
                  <a:pt x="512" y="144"/>
                </a:lnTo>
                <a:lnTo>
                  <a:pt x="519" y="153"/>
                </a:lnTo>
                <a:lnTo>
                  <a:pt x="523" y="163"/>
                </a:lnTo>
                <a:lnTo>
                  <a:pt x="528" y="174"/>
                </a:lnTo>
                <a:lnTo>
                  <a:pt x="531" y="185"/>
                </a:lnTo>
                <a:lnTo>
                  <a:pt x="485" y="185"/>
                </a:lnTo>
                <a:lnTo>
                  <a:pt x="485" y="216"/>
                </a:lnTo>
                <a:lnTo>
                  <a:pt x="490" y="229"/>
                </a:lnTo>
                <a:lnTo>
                  <a:pt x="497" y="240"/>
                </a:lnTo>
                <a:lnTo>
                  <a:pt x="505" y="250"/>
                </a:lnTo>
                <a:lnTo>
                  <a:pt x="514" y="257"/>
                </a:lnTo>
                <a:lnTo>
                  <a:pt x="523" y="264"/>
                </a:lnTo>
                <a:lnTo>
                  <a:pt x="534" y="269"/>
                </a:lnTo>
                <a:lnTo>
                  <a:pt x="544" y="274"/>
                </a:lnTo>
                <a:lnTo>
                  <a:pt x="556" y="278"/>
                </a:lnTo>
                <a:lnTo>
                  <a:pt x="578" y="287"/>
                </a:lnTo>
                <a:lnTo>
                  <a:pt x="600" y="296"/>
                </a:lnTo>
                <a:lnTo>
                  <a:pt x="610" y="302"/>
                </a:lnTo>
                <a:lnTo>
                  <a:pt x="620" y="310"/>
                </a:lnTo>
                <a:lnTo>
                  <a:pt x="629" y="318"/>
                </a:lnTo>
                <a:lnTo>
                  <a:pt x="638" y="327"/>
                </a:lnTo>
                <a:lnTo>
                  <a:pt x="631" y="420"/>
                </a:lnTo>
                <a:lnTo>
                  <a:pt x="643" y="429"/>
                </a:lnTo>
                <a:lnTo>
                  <a:pt x="660" y="440"/>
                </a:lnTo>
                <a:lnTo>
                  <a:pt x="679" y="450"/>
                </a:lnTo>
                <a:lnTo>
                  <a:pt x="701" y="459"/>
                </a:lnTo>
                <a:lnTo>
                  <a:pt x="723" y="468"/>
                </a:lnTo>
                <a:lnTo>
                  <a:pt x="744" y="475"/>
                </a:lnTo>
                <a:lnTo>
                  <a:pt x="753" y="478"/>
                </a:lnTo>
                <a:lnTo>
                  <a:pt x="762" y="480"/>
                </a:lnTo>
                <a:lnTo>
                  <a:pt x="770" y="481"/>
                </a:lnTo>
                <a:lnTo>
                  <a:pt x="777" y="481"/>
                </a:lnTo>
                <a:lnTo>
                  <a:pt x="779" y="488"/>
                </a:lnTo>
                <a:lnTo>
                  <a:pt x="784" y="494"/>
                </a:lnTo>
                <a:lnTo>
                  <a:pt x="789" y="497"/>
                </a:lnTo>
                <a:lnTo>
                  <a:pt x="795" y="499"/>
                </a:lnTo>
                <a:lnTo>
                  <a:pt x="800" y="501"/>
                </a:lnTo>
                <a:lnTo>
                  <a:pt x="807" y="501"/>
                </a:lnTo>
                <a:lnTo>
                  <a:pt x="814" y="500"/>
                </a:lnTo>
                <a:lnTo>
                  <a:pt x="822" y="499"/>
                </a:lnTo>
                <a:lnTo>
                  <a:pt x="836" y="496"/>
                </a:lnTo>
                <a:lnTo>
                  <a:pt x="852" y="492"/>
                </a:lnTo>
                <a:lnTo>
                  <a:pt x="858" y="492"/>
                </a:lnTo>
                <a:lnTo>
                  <a:pt x="865" y="491"/>
                </a:lnTo>
                <a:lnTo>
                  <a:pt x="871" y="492"/>
                </a:lnTo>
                <a:lnTo>
                  <a:pt x="877" y="493"/>
                </a:lnTo>
                <a:lnTo>
                  <a:pt x="886" y="499"/>
                </a:lnTo>
                <a:lnTo>
                  <a:pt x="892" y="504"/>
                </a:lnTo>
                <a:lnTo>
                  <a:pt x="898" y="511"/>
                </a:lnTo>
                <a:lnTo>
                  <a:pt x="903" y="517"/>
                </a:lnTo>
                <a:lnTo>
                  <a:pt x="908" y="523"/>
                </a:lnTo>
                <a:lnTo>
                  <a:pt x="914" y="529"/>
                </a:lnTo>
                <a:lnTo>
                  <a:pt x="918" y="532"/>
                </a:lnTo>
                <a:lnTo>
                  <a:pt x="921" y="534"/>
                </a:lnTo>
                <a:lnTo>
                  <a:pt x="925" y="536"/>
                </a:lnTo>
                <a:lnTo>
                  <a:pt x="930" y="537"/>
                </a:lnTo>
                <a:lnTo>
                  <a:pt x="946" y="540"/>
                </a:lnTo>
                <a:lnTo>
                  <a:pt x="968" y="546"/>
                </a:lnTo>
                <a:lnTo>
                  <a:pt x="993" y="552"/>
                </a:lnTo>
                <a:lnTo>
                  <a:pt x="1021" y="559"/>
                </a:lnTo>
                <a:lnTo>
                  <a:pt x="1047" y="564"/>
                </a:lnTo>
                <a:lnTo>
                  <a:pt x="1071" y="568"/>
                </a:lnTo>
                <a:lnTo>
                  <a:pt x="1082" y="569"/>
                </a:lnTo>
                <a:lnTo>
                  <a:pt x="1090" y="570"/>
                </a:lnTo>
                <a:lnTo>
                  <a:pt x="1098" y="569"/>
                </a:lnTo>
                <a:lnTo>
                  <a:pt x="1102" y="567"/>
                </a:lnTo>
                <a:lnTo>
                  <a:pt x="1098" y="560"/>
                </a:lnTo>
                <a:lnTo>
                  <a:pt x="1093" y="552"/>
                </a:lnTo>
                <a:lnTo>
                  <a:pt x="1090" y="544"/>
                </a:lnTo>
                <a:lnTo>
                  <a:pt x="1088" y="535"/>
                </a:lnTo>
                <a:lnTo>
                  <a:pt x="1083" y="520"/>
                </a:lnTo>
                <a:lnTo>
                  <a:pt x="1082" y="512"/>
                </a:lnTo>
                <a:lnTo>
                  <a:pt x="1082" y="481"/>
                </a:lnTo>
                <a:lnTo>
                  <a:pt x="1082" y="450"/>
                </a:lnTo>
                <a:lnTo>
                  <a:pt x="1115" y="450"/>
                </a:lnTo>
                <a:lnTo>
                  <a:pt x="1121" y="461"/>
                </a:lnTo>
                <a:lnTo>
                  <a:pt x="1125" y="468"/>
                </a:lnTo>
                <a:lnTo>
                  <a:pt x="1131" y="474"/>
                </a:lnTo>
                <a:lnTo>
                  <a:pt x="1136" y="481"/>
                </a:lnTo>
                <a:lnTo>
                  <a:pt x="1135" y="497"/>
                </a:lnTo>
                <a:lnTo>
                  <a:pt x="1132" y="507"/>
                </a:lnTo>
                <a:lnTo>
                  <a:pt x="1130" y="515"/>
                </a:lnTo>
                <a:lnTo>
                  <a:pt x="1128" y="524"/>
                </a:lnTo>
                <a:lnTo>
                  <a:pt x="1149" y="530"/>
                </a:lnTo>
                <a:lnTo>
                  <a:pt x="1169" y="536"/>
                </a:lnTo>
                <a:lnTo>
                  <a:pt x="1179" y="539"/>
                </a:lnTo>
                <a:lnTo>
                  <a:pt x="1189" y="541"/>
                </a:lnTo>
                <a:lnTo>
                  <a:pt x="1199" y="542"/>
                </a:lnTo>
                <a:lnTo>
                  <a:pt x="1209" y="543"/>
                </a:lnTo>
                <a:lnTo>
                  <a:pt x="1210" y="547"/>
                </a:lnTo>
                <a:lnTo>
                  <a:pt x="1212" y="551"/>
                </a:lnTo>
                <a:lnTo>
                  <a:pt x="1215" y="554"/>
                </a:lnTo>
                <a:lnTo>
                  <a:pt x="1220" y="557"/>
                </a:lnTo>
                <a:lnTo>
                  <a:pt x="1228" y="560"/>
                </a:lnTo>
                <a:lnTo>
                  <a:pt x="1235" y="561"/>
                </a:lnTo>
                <a:lnTo>
                  <a:pt x="1243" y="561"/>
                </a:lnTo>
                <a:lnTo>
                  <a:pt x="1249" y="559"/>
                </a:lnTo>
                <a:lnTo>
                  <a:pt x="1256" y="556"/>
                </a:lnTo>
                <a:lnTo>
                  <a:pt x="1261" y="553"/>
                </a:lnTo>
                <a:lnTo>
                  <a:pt x="1267" y="549"/>
                </a:lnTo>
                <a:lnTo>
                  <a:pt x="1272" y="544"/>
                </a:lnTo>
                <a:lnTo>
                  <a:pt x="1277" y="539"/>
                </a:lnTo>
                <a:lnTo>
                  <a:pt x="1281" y="534"/>
                </a:lnTo>
                <a:lnTo>
                  <a:pt x="1289" y="521"/>
                </a:lnTo>
                <a:lnTo>
                  <a:pt x="1294" y="509"/>
                </a:lnTo>
                <a:lnTo>
                  <a:pt x="1299" y="498"/>
                </a:lnTo>
                <a:lnTo>
                  <a:pt x="1302" y="487"/>
                </a:lnTo>
                <a:lnTo>
                  <a:pt x="1312" y="476"/>
                </a:lnTo>
                <a:lnTo>
                  <a:pt x="1322" y="465"/>
                </a:lnTo>
                <a:lnTo>
                  <a:pt x="1333" y="456"/>
                </a:lnTo>
                <a:lnTo>
                  <a:pt x="1344" y="446"/>
                </a:lnTo>
                <a:lnTo>
                  <a:pt x="1356" y="438"/>
                </a:lnTo>
                <a:lnTo>
                  <a:pt x="1367" y="430"/>
                </a:lnTo>
                <a:lnTo>
                  <a:pt x="1379" y="423"/>
                </a:lnTo>
                <a:lnTo>
                  <a:pt x="1391" y="416"/>
                </a:lnTo>
                <a:lnTo>
                  <a:pt x="1404" y="409"/>
                </a:lnTo>
                <a:lnTo>
                  <a:pt x="1417" y="403"/>
                </a:lnTo>
                <a:lnTo>
                  <a:pt x="1430" y="398"/>
                </a:lnTo>
                <a:lnTo>
                  <a:pt x="1444" y="393"/>
                </a:lnTo>
                <a:lnTo>
                  <a:pt x="1472" y="384"/>
                </a:lnTo>
                <a:lnTo>
                  <a:pt x="1501" y="377"/>
                </a:lnTo>
                <a:lnTo>
                  <a:pt x="1507" y="385"/>
                </a:lnTo>
                <a:lnTo>
                  <a:pt x="1515" y="395"/>
                </a:lnTo>
                <a:lnTo>
                  <a:pt x="1526" y="406"/>
                </a:lnTo>
                <a:lnTo>
                  <a:pt x="1537" y="418"/>
                </a:lnTo>
                <a:lnTo>
                  <a:pt x="1549" y="428"/>
                </a:lnTo>
                <a:lnTo>
                  <a:pt x="1562" y="436"/>
                </a:lnTo>
                <a:lnTo>
                  <a:pt x="1568" y="440"/>
                </a:lnTo>
                <a:lnTo>
                  <a:pt x="1574" y="442"/>
                </a:lnTo>
                <a:lnTo>
                  <a:pt x="1581" y="444"/>
                </a:lnTo>
                <a:lnTo>
                  <a:pt x="1587" y="444"/>
                </a:lnTo>
                <a:lnTo>
                  <a:pt x="1594" y="432"/>
                </a:lnTo>
                <a:lnTo>
                  <a:pt x="1590" y="453"/>
                </a:lnTo>
                <a:lnTo>
                  <a:pt x="1585" y="477"/>
                </a:lnTo>
                <a:lnTo>
                  <a:pt x="1583" y="488"/>
                </a:lnTo>
                <a:lnTo>
                  <a:pt x="1579" y="498"/>
                </a:lnTo>
                <a:lnTo>
                  <a:pt x="1576" y="502"/>
                </a:lnTo>
                <a:lnTo>
                  <a:pt x="1574" y="506"/>
                </a:lnTo>
                <a:lnTo>
                  <a:pt x="1571" y="509"/>
                </a:lnTo>
                <a:lnTo>
                  <a:pt x="1568" y="512"/>
                </a:lnTo>
                <a:lnTo>
                  <a:pt x="1554" y="515"/>
                </a:lnTo>
                <a:lnTo>
                  <a:pt x="1531" y="523"/>
                </a:lnTo>
                <a:lnTo>
                  <a:pt x="1520" y="530"/>
                </a:lnTo>
                <a:lnTo>
                  <a:pt x="1511" y="536"/>
                </a:lnTo>
                <a:lnTo>
                  <a:pt x="1506" y="539"/>
                </a:lnTo>
                <a:lnTo>
                  <a:pt x="1504" y="542"/>
                </a:lnTo>
                <a:lnTo>
                  <a:pt x="1502" y="546"/>
                </a:lnTo>
                <a:lnTo>
                  <a:pt x="1501" y="549"/>
                </a:lnTo>
                <a:lnTo>
                  <a:pt x="1502" y="584"/>
                </a:lnTo>
                <a:lnTo>
                  <a:pt x="1501" y="624"/>
                </a:lnTo>
                <a:lnTo>
                  <a:pt x="1498" y="634"/>
                </a:lnTo>
                <a:lnTo>
                  <a:pt x="1497" y="645"/>
                </a:lnTo>
                <a:lnTo>
                  <a:pt x="1495" y="654"/>
                </a:lnTo>
                <a:lnTo>
                  <a:pt x="1493" y="663"/>
                </a:lnTo>
                <a:lnTo>
                  <a:pt x="1490" y="671"/>
                </a:lnTo>
                <a:lnTo>
                  <a:pt x="1485" y="679"/>
                </a:lnTo>
                <a:lnTo>
                  <a:pt x="1480" y="685"/>
                </a:lnTo>
                <a:lnTo>
                  <a:pt x="1474" y="690"/>
                </a:lnTo>
                <a:lnTo>
                  <a:pt x="1471" y="693"/>
                </a:lnTo>
                <a:lnTo>
                  <a:pt x="1464" y="694"/>
                </a:lnTo>
                <a:lnTo>
                  <a:pt x="1457" y="695"/>
                </a:lnTo>
                <a:lnTo>
                  <a:pt x="1449" y="696"/>
                </a:lnTo>
                <a:lnTo>
                  <a:pt x="1441" y="697"/>
                </a:lnTo>
                <a:lnTo>
                  <a:pt x="1434" y="700"/>
                </a:lnTo>
                <a:lnTo>
                  <a:pt x="1431" y="701"/>
                </a:lnTo>
                <a:lnTo>
                  <a:pt x="1429" y="704"/>
                </a:lnTo>
                <a:lnTo>
                  <a:pt x="1428" y="706"/>
                </a:lnTo>
                <a:lnTo>
                  <a:pt x="1428" y="709"/>
                </a:lnTo>
                <a:lnTo>
                  <a:pt x="1427" y="721"/>
                </a:lnTo>
                <a:lnTo>
                  <a:pt x="1427" y="735"/>
                </a:lnTo>
                <a:lnTo>
                  <a:pt x="1425" y="750"/>
                </a:lnTo>
                <a:lnTo>
                  <a:pt x="1423" y="764"/>
                </a:lnTo>
                <a:lnTo>
                  <a:pt x="1420" y="778"/>
                </a:lnTo>
                <a:lnTo>
                  <a:pt x="1417" y="791"/>
                </a:lnTo>
                <a:lnTo>
                  <a:pt x="1413" y="803"/>
                </a:lnTo>
                <a:lnTo>
                  <a:pt x="1408" y="814"/>
                </a:lnTo>
                <a:lnTo>
                  <a:pt x="1361" y="733"/>
                </a:lnTo>
                <a:lnTo>
                  <a:pt x="1359" y="737"/>
                </a:lnTo>
                <a:lnTo>
                  <a:pt x="1354" y="746"/>
                </a:lnTo>
                <a:lnTo>
                  <a:pt x="1349" y="751"/>
                </a:lnTo>
                <a:lnTo>
                  <a:pt x="1345" y="755"/>
                </a:lnTo>
                <a:lnTo>
                  <a:pt x="1340" y="758"/>
                </a:lnTo>
                <a:lnTo>
                  <a:pt x="1335" y="759"/>
                </a:lnTo>
                <a:lnTo>
                  <a:pt x="1329" y="758"/>
                </a:lnTo>
                <a:lnTo>
                  <a:pt x="1325" y="757"/>
                </a:lnTo>
                <a:lnTo>
                  <a:pt x="1321" y="754"/>
                </a:lnTo>
                <a:lnTo>
                  <a:pt x="1316" y="751"/>
                </a:lnTo>
                <a:lnTo>
                  <a:pt x="1313" y="746"/>
                </a:lnTo>
                <a:lnTo>
                  <a:pt x="1311" y="742"/>
                </a:lnTo>
                <a:lnTo>
                  <a:pt x="1308" y="738"/>
                </a:lnTo>
                <a:lnTo>
                  <a:pt x="1308" y="733"/>
                </a:lnTo>
                <a:lnTo>
                  <a:pt x="1308" y="727"/>
                </a:lnTo>
                <a:lnTo>
                  <a:pt x="1311" y="721"/>
                </a:lnTo>
                <a:lnTo>
                  <a:pt x="1313" y="715"/>
                </a:lnTo>
                <a:lnTo>
                  <a:pt x="1315" y="709"/>
                </a:lnTo>
                <a:lnTo>
                  <a:pt x="1323" y="698"/>
                </a:lnTo>
                <a:lnTo>
                  <a:pt x="1332" y="687"/>
                </a:lnTo>
                <a:lnTo>
                  <a:pt x="1340" y="677"/>
                </a:lnTo>
                <a:lnTo>
                  <a:pt x="1348" y="666"/>
                </a:lnTo>
                <a:lnTo>
                  <a:pt x="1350" y="660"/>
                </a:lnTo>
                <a:lnTo>
                  <a:pt x="1352" y="655"/>
                </a:lnTo>
                <a:lnTo>
                  <a:pt x="1355" y="648"/>
                </a:lnTo>
                <a:lnTo>
                  <a:pt x="1355" y="642"/>
                </a:lnTo>
                <a:lnTo>
                  <a:pt x="1235" y="642"/>
                </a:lnTo>
                <a:lnTo>
                  <a:pt x="1231" y="641"/>
                </a:lnTo>
                <a:lnTo>
                  <a:pt x="1225" y="638"/>
                </a:lnTo>
                <a:lnTo>
                  <a:pt x="1221" y="632"/>
                </a:lnTo>
                <a:lnTo>
                  <a:pt x="1217" y="626"/>
                </a:lnTo>
                <a:lnTo>
                  <a:pt x="1214" y="618"/>
                </a:lnTo>
                <a:lnTo>
                  <a:pt x="1211" y="610"/>
                </a:lnTo>
                <a:lnTo>
                  <a:pt x="1210" y="601"/>
                </a:lnTo>
                <a:lnTo>
                  <a:pt x="1209" y="592"/>
                </a:lnTo>
                <a:lnTo>
                  <a:pt x="1203" y="592"/>
                </a:lnTo>
                <a:lnTo>
                  <a:pt x="1198" y="591"/>
                </a:lnTo>
                <a:lnTo>
                  <a:pt x="1192" y="590"/>
                </a:lnTo>
                <a:lnTo>
                  <a:pt x="1187" y="588"/>
                </a:lnTo>
                <a:lnTo>
                  <a:pt x="1182" y="585"/>
                </a:lnTo>
                <a:lnTo>
                  <a:pt x="1179" y="582"/>
                </a:lnTo>
                <a:lnTo>
                  <a:pt x="1177" y="577"/>
                </a:lnTo>
                <a:lnTo>
                  <a:pt x="1176" y="573"/>
                </a:lnTo>
                <a:lnTo>
                  <a:pt x="1167" y="573"/>
                </a:lnTo>
                <a:lnTo>
                  <a:pt x="1159" y="573"/>
                </a:lnTo>
                <a:lnTo>
                  <a:pt x="1151" y="573"/>
                </a:lnTo>
                <a:lnTo>
                  <a:pt x="1143" y="573"/>
                </a:lnTo>
                <a:lnTo>
                  <a:pt x="1136" y="574"/>
                </a:lnTo>
                <a:lnTo>
                  <a:pt x="1131" y="575"/>
                </a:lnTo>
                <a:lnTo>
                  <a:pt x="1124" y="578"/>
                </a:lnTo>
                <a:lnTo>
                  <a:pt x="1117" y="582"/>
                </a:lnTo>
                <a:lnTo>
                  <a:pt x="1112" y="587"/>
                </a:lnTo>
                <a:lnTo>
                  <a:pt x="1106" y="592"/>
                </a:lnTo>
                <a:lnTo>
                  <a:pt x="1103" y="598"/>
                </a:lnTo>
                <a:lnTo>
                  <a:pt x="1102" y="604"/>
                </a:lnTo>
                <a:lnTo>
                  <a:pt x="1104" y="608"/>
                </a:lnTo>
                <a:lnTo>
                  <a:pt x="1110" y="613"/>
                </a:lnTo>
                <a:lnTo>
                  <a:pt x="1117" y="619"/>
                </a:lnTo>
                <a:lnTo>
                  <a:pt x="1127" y="625"/>
                </a:lnTo>
                <a:lnTo>
                  <a:pt x="1137" y="631"/>
                </a:lnTo>
                <a:lnTo>
                  <a:pt x="1147" y="636"/>
                </a:lnTo>
                <a:lnTo>
                  <a:pt x="1156" y="640"/>
                </a:lnTo>
                <a:lnTo>
                  <a:pt x="1162" y="642"/>
                </a:lnTo>
                <a:lnTo>
                  <a:pt x="1149" y="652"/>
                </a:lnTo>
                <a:lnTo>
                  <a:pt x="1134" y="664"/>
                </a:lnTo>
                <a:lnTo>
                  <a:pt x="1127" y="670"/>
                </a:lnTo>
                <a:lnTo>
                  <a:pt x="1121" y="677"/>
                </a:lnTo>
                <a:lnTo>
                  <a:pt x="1119" y="680"/>
                </a:lnTo>
                <a:lnTo>
                  <a:pt x="1117" y="683"/>
                </a:lnTo>
                <a:lnTo>
                  <a:pt x="1116" y="687"/>
                </a:lnTo>
                <a:lnTo>
                  <a:pt x="1115" y="690"/>
                </a:lnTo>
                <a:lnTo>
                  <a:pt x="1116" y="695"/>
                </a:lnTo>
                <a:lnTo>
                  <a:pt x="1117" y="698"/>
                </a:lnTo>
                <a:lnTo>
                  <a:pt x="1120" y="702"/>
                </a:lnTo>
                <a:lnTo>
                  <a:pt x="1122" y="706"/>
                </a:lnTo>
                <a:lnTo>
                  <a:pt x="1130" y="714"/>
                </a:lnTo>
                <a:lnTo>
                  <a:pt x="1139" y="722"/>
                </a:lnTo>
                <a:lnTo>
                  <a:pt x="1149" y="729"/>
                </a:lnTo>
                <a:lnTo>
                  <a:pt x="1160" y="735"/>
                </a:lnTo>
                <a:lnTo>
                  <a:pt x="1166" y="737"/>
                </a:lnTo>
                <a:lnTo>
                  <a:pt x="1171" y="738"/>
                </a:lnTo>
                <a:lnTo>
                  <a:pt x="1177" y="739"/>
                </a:lnTo>
                <a:lnTo>
                  <a:pt x="1182" y="740"/>
                </a:lnTo>
                <a:lnTo>
                  <a:pt x="1209" y="844"/>
                </a:lnTo>
                <a:lnTo>
                  <a:pt x="1194" y="844"/>
                </a:lnTo>
                <a:lnTo>
                  <a:pt x="1180" y="844"/>
                </a:lnTo>
                <a:lnTo>
                  <a:pt x="1167" y="844"/>
                </a:lnTo>
                <a:lnTo>
                  <a:pt x="1156" y="844"/>
                </a:lnTo>
                <a:lnTo>
                  <a:pt x="1149" y="843"/>
                </a:lnTo>
                <a:lnTo>
                  <a:pt x="1142" y="838"/>
                </a:lnTo>
                <a:lnTo>
                  <a:pt x="1137" y="836"/>
                </a:lnTo>
                <a:lnTo>
                  <a:pt x="1132" y="834"/>
                </a:lnTo>
                <a:lnTo>
                  <a:pt x="1127" y="833"/>
                </a:lnTo>
                <a:lnTo>
                  <a:pt x="1122" y="832"/>
                </a:lnTo>
                <a:lnTo>
                  <a:pt x="1117" y="834"/>
                </a:lnTo>
                <a:lnTo>
                  <a:pt x="1109" y="839"/>
                </a:lnTo>
                <a:lnTo>
                  <a:pt x="1099" y="846"/>
                </a:lnTo>
                <a:lnTo>
                  <a:pt x="1087" y="854"/>
                </a:lnTo>
                <a:lnTo>
                  <a:pt x="1075" y="864"/>
                </a:lnTo>
                <a:lnTo>
                  <a:pt x="1065" y="872"/>
                </a:lnTo>
                <a:lnTo>
                  <a:pt x="1058" y="878"/>
                </a:lnTo>
                <a:lnTo>
                  <a:pt x="1056" y="882"/>
                </a:lnTo>
                <a:lnTo>
                  <a:pt x="1076" y="894"/>
                </a:lnTo>
                <a:lnTo>
                  <a:pt x="1075" y="900"/>
                </a:lnTo>
                <a:lnTo>
                  <a:pt x="1072" y="907"/>
                </a:lnTo>
                <a:lnTo>
                  <a:pt x="1069" y="912"/>
                </a:lnTo>
                <a:lnTo>
                  <a:pt x="1066" y="919"/>
                </a:lnTo>
                <a:lnTo>
                  <a:pt x="1058" y="928"/>
                </a:lnTo>
                <a:lnTo>
                  <a:pt x="1049" y="937"/>
                </a:lnTo>
                <a:lnTo>
                  <a:pt x="1039" y="945"/>
                </a:lnTo>
                <a:lnTo>
                  <a:pt x="1027" y="952"/>
                </a:lnTo>
                <a:lnTo>
                  <a:pt x="1016" y="958"/>
                </a:lnTo>
                <a:lnTo>
                  <a:pt x="1004" y="964"/>
                </a:lnTo>
                <a:lnTo>
                  <a:pt x="992" y="972"/>
                </a:lnTo>
                <a:lnTo>
                  <a:pt x="981" y="978"/>
                </a:lnTo>
                <a:lnTo>
                  <a:pt x="971" y="985"/>
                </a:lnTo>
                <a:lnTo>
                  <a:pt x="962" y="993"/>
                </a:lnTo>
                <a:lnTo>
                  <a:pt x="957" y="997"/>
                </a:lnTo>
                <a:lnTo>
                  <a:pt x="954" y="1001"/>
                </a:lnTo>
                <a:lnTo>
                  <a:pt x="951" y="1006"/>
                </a:lnTo>
                <a:lnTo>
                  <a:pt x="948" y="1011"/>
                </a:lnTo>
                <a:lnTo>
                  <a:pt x="946" y="1017"/>
                </a:lnTo>
                <a:lnTo>
                  <a:pt x="944" y="1022"/>
                </a:lnTo>
                <a:lnTo>
                  <a:pt x="943" y="1029"/>
                </a:lnTo>
                <a:lnTo>
                  <a:pt x="943" y="1036"/>
                </a:lnTo>
                <a:lnTo>
                  <a:pt x="934" y="1039"/>
                </a:lnTo>
                <a:lnTo>
                  <a:pt x="926" y="1042"/>
                </a:lnTo>
                <a:lnTo>
                  <a:pt x="919" y="1046"/>
                </a:lnTo>
                <a:lnTo>
                  <a:pt x="912" y="1050"/>
                </a:lnTo>
                <a:lnTo>
                  <a:pt x="898" y="1060"/>
                </a:lnTo>
                <a:lnTo>
                  <a:pt x="886" y="1072"/>
                </a:lnTo>
                <a:lnTo>
                  <a:pt x="864" y="1099"/>
                </a:lnTo>
                <a:lnTo>
                  <a:pt x="843" y="1128"/>
                </a:lnTo>
                <a:lnTo>
                  <a:pt x="832" y="1143"/>
                </a:lnTo>
                <a:lnTo>
                  <a:pt x="821" y="1156"/>
                </a:lnTo>
                <a:lnTo>
                  <a:pt x="809" y="1168"/>
                </a:lnTo>
                <a:lnTo>
                  <a:pt x="796" y="1179"/>
                </a:lnTo>
                <a:lnTo>
                  <a:pt x="788" y="1184"/>
                </a:lnTo>
                <a:lnTo>
                  <a:pt x="780" y="1188"/>
                </a:lnTo>
                <a:lnTo>
                  <a:pt x="773" y="1192"/>
                </a:lnTo>
                <a:lnTo>
                  <a:pt x="764" y="1196"/>
                </a:lnTo>
                <a:lnTo>
                  <a:pt x="754" y="1199"/>
                </a:lnTo>
                <a:lnTo>
                  <a:pt x="745" y="1201"/>
                </a:lnTo>
                <a:lnTo>
                  <a:pt x="734" y="1202"/>
                </a:lnTo>
                <a:lnTo>
                  <a:pt x="723" y="1202"/>
                </a:lnTo>
                <a:lnTo>
                  <a:pt x="723" y="1211"/>
                </a:lnTo>
                <a:lnTo>
                  <a:pt x="723" y="1220"/>
                </a:lnTo>
                <a:lnTo>
                  <a:pt x="723" y="1227"/>
                </a:lnTo>
                <a:lnTo>
                  <a:pt x="723" y="1233"/>
                </a:lnTo>
                <a:lnTo>
                  <a:pt x="723" y="1244"/>
                </a:lnTo>
                <a:lnTo>
                  <a:pt x="723" y="1261"/>
                </a:lnTo>
                <a:lnTo>
                  <a:pt x="723" y="1279"/>
                </a:lnTo>
                <a:lnTo>
                  <a:pt x="725" y="1298"/>
                </a:lnTo>
                <a:lnTo>
                  <a:pt x="727" y="1308"/>
                </a:lnTo>
                <a:lnTo>
                  <a:pt x="729" y="1317"/>
                </a:lnTo>
                <a:lnTo>
                  <a:pt x="731" y="1325"/>
                </a:lnTo>
                <a:lnTo>
                  <a:pt x="735" y="1332"/>
                </a:lnTo>
                <a:lnTo>
                  <a:pt x="739" y="1339"/>
                </a:lnTo>
                <a:lnTo>
                  <a:pt x="744" y="1344"/>
                </a:lnTo>
                <a:lnTo>
                  <a:pt x="750" y="1348"/>
                </a:lnTo>
                <a:lnTo>
                  <a:pt x="757" y="1350"/>
                </a:lnTo>
                <a:lnTo>
                  <a:pt x="751" y="1366"/>
                </a:lnTo>
                <a:lnTo>
                  <a:pt x="744" y="1380"/>
                </a:lnTo>
                <a:lnTo>
                  <a:pt x="736" y="1393"/>
                </a:lnTo>
                <a:lnTo>
                  <a:pt x="729" y="1405"/>
                </a:lnTo>
                <a:lnTo>
                  <a:pt x="721" y="1419"/>
                </a:lnTo>
                <a:lnTo>
                  <a:pt x="716" y="1432"/>
                </a:lnTo>
                <a:lnTo>
                  <a:pt x="713" y="1438"/>
                </a:lnTo>
                <a:lnTo>
                  <a:pt x="712" y="1445"/>
                </a:lnTo>
                <a:lnTo>
                  <a:pt x="711" y="1453"/>
                </a:lnTo>
                <a:lnTo>
                  <a:pt x="710" y="1460"/>
                </a:lnTo>
                <a:lnTo>
                  <a:pt x="711" y="1463"/>
                </a:lnTo>
                <a:lnTo>
                  <a:pt x="712" y="1465"/>
                </a:lnTo>
                <a:lnTo>
                  <a:pt x="714" y="1467"/>
                </a:lnTo>
                <a:lnTo>
                  <a:pt x="718" y="1469"/>
                </a:lnTo>
                <a:lnTo>
                  <a:pt x="724" y="1473"/>
                </a:lnTo>
                <a:lnTo>
                  <a:pt x="730" y="1474"/>
                </a:lnTo>
                <a:lnTo>
                  <a:pt x="730" y="1510"/>
                </a:lnTo>
                <a:lnTo>
                  <a:pt x="722" y="1524"/>
                </a:lnTo>
                <a:lnTo>
                  <a:pt x="716" y="1539"/>
                </a:lnTo>
                <a:lnTo>
                  <a:pt x="711" y="1545"/>
                </a:lnTo>
                <a:lnTo>
                  <a:pt x="706" y="1549"/>
                </a:lnTo>
                <a:lnTo>
                  <a:pt x="702" y="1551"/>
                </a:lnTo>
                <a:lnTo>
                  <a:pt x="699" y="1552"/>
                </a:lnTo>
                <a:lnTo>
                  <a:pt x="695" y="1553"/>
                </a:lnTo>
                <a:lnTo>
                  <a:pt x="690" y="1553"/>
                </a:lnTo>
                <a:lnTo>
                  <a:pt x="690" y="1561"/>
                </a:lnTo>
                <a:lnTo>
                  <a:pt x="691" y="1571"/>
                </a:lnTo>
                <a:lnTo>
                  <a:pt x="693" y="1576"/>
                </a:lnTo>
                <a:lnTo>
                  <a:pt x="694" y="1580"/>
                </a:lnTo>
                <a:lnTo>
                  <a:pt x="695" y="1583"/>
                </a:lnTo>
                <a:lnTo>
                  <a:pt x="697" y="1584"/>
                </a:lnTo>
                <a:lnTo>
                  <a:pt x="671" y="1605"/>
                </a:lnTo>
                <a:lnTo>
                  <a:pt x="649" y="1622"/>
                </a:lnTo>
                <a:lnTo>
                  <a:pt x="639" y="1632"/>
                </a:lnTo>
                <a:lnTo>
                  <a:pt x="630" y="1643"/>
                </a:lnTo>
                <a:lnTo>
                  <a:pt x="620" y="1656"/>
                </a:lnTo>
                <a:lnTo>
                  <a:pt x="611" y="1670"/>
                </a:lnTo>
                <a:lnTo>
                  <a:pt x="595" y="1663"/>
                </a:lnTo>
                <a:lnTo>
                  <a:pt x="584" y="1656"/>
                </a:lnTo>
                <a:lnTo>
                  <a:pt x="575" y="1649"/>
                </a:lnTo>
                <a:lnTo>
                  <a:pt x="568" y="1641"/>
                </a:lnTo>
                <a:lnTo>
                  <a:pt x="563" y="1631"/>
                </a:lnTo>
                <a:lnTo>
                  <a:pt x="560" y="1621"/>
                </a:lnTo>
                <a:lnTo>
                  <a:pt x="555" y="1609"/>
                </a:lnTo>
                <a:lnTo>
                  <a:pt x="551" y="1597"/>
                </a:lnTo>
                <a:lnTo>
                  <a:pt x="542" y="1574"/>
                </a:lnTo>
                <a:lnTo>
                  <a:pt x="530" y="1552"/>
                </a:lnTo>
                <a:lnTo>
                  <a:pt x="516" y="1529"/>
                </a:lnTo>
                <a:lnTo>
                  <a:pt x="501" y="1505"/>
                </a:lnTo>
                <a:lnTo>
                  <a:pt x="486" y="1483"/>
                </a:lnTo>
                <a:lnTo>
                  <a:pt x="473" y="1461"/>
                </a:lnTo>
                <a:lnTo>
                  <a:pt x="461" y="1441"/>
                </a:lnTo>
                <a:lnTo>
                  <a:pt x="451" y="1424"/>
                </a:lnTo>
                <a:lnTo>
                  <a:pt x="442" y="1405"/>
                </a:lnTo>
                <a:lnTo>
                  <a:pt x="436" y="1388"/>
                </a:lnTo>
                <a:lnTo>
                  <a:pt x="430" y="1370"/>
                </a:lnTo>
                <a:lnTo>
                  <a:pt x="425" y="1352"/>
                </a:lnTo>
                <a:lnTo>
                  <a:pt x="419" y="1334"/>
                </a:lnTo>
                <a:lnTo>
                  <a:pt x="414" y="1316"/>
                </a:lnTo>
                <a:lnTo>
                  <a:pt x="407" y="1296"/>
                </a:lnTo>
                <a:lnTo>
                  <a:pt x="398" y="1276"/>
                </a:lnTo>
                <a:lnTo>
                  <a:pt x="376" y="1244"/>
                </a:lnTo>
                <a:lnTo>
                  <a:pt x="352" y="1214"/>
                </a:lnTo>
                <a:lnTo>
                  <a:pt x="341" y="1200"/>
                </a:lnTo>
                <a:lnTo>
                  <a:pt x="330" y="1184"/>
                </a:lnTo>
                <a:lnTo>
                  <a:pt x="320" y="1169"/>
                </a:lnTo>
                <a:lnTo>
                  <a:pt x="312" y="1153"/>
                </a:lnTo>
                <a:lnTo>
                  <a:pt x="301" y="1114"/>
                </a:lnTo>
                <a:lnTo>
                  <a:pt x="292" y="1078"/>
                </a:lnTo>
                <a:lnTo>
                  <a:pt x="284" y="1043"/>
                </a:lnTo>
                <a:lnTo>
                  <a:pt x="280" y="1008"/>
                </a:lnTo>
                <a:lnTo>
                  <a:pt x="275" y="974"/>
                </a:lnTo>
                <a:lnTo>
                  <a:pt x="273" y="938"/>
                </a:lnTo>
                <a:lnTo>
                  <a:pt x="272" y="901"/>
                </a:lnTo>
                <a:lnTo>
                  <a:pt x="272" y="864"/>
                </a:lnTo>
                <a:lnTo>
                  <a:pt x="268" y="863"/>
                </a:lnTo>
                <a:lnTo>
                  <a:pt x="263" y="862"/>
                </a:lnTo>
                <a:lnTo>
                  <a:pt x="259" y="861"/>
                </a:lnTo>
                <a:lnTo>
                  <a:pt x="256" y="857"/>
                </a:lnTo>
                <a:lnTo>
                  <a:pt x="252" y="855"/>
                </a:lnTo>
                <a:lnTo>
                  <a:pt x="250" y="852"/>
                </a:lnTo>
                <a:lnTo>
                  <a:pt x="247" y="848"/>
                </a:lnTo>
                <a:lnTo>
                  <a:pt x="246" y="844"/>
                </a:lnTo>
                <a:lnTo>
                  <a:pt x="242" y="836"/>
                </a:lnTo>
                <a:lnTo>
                  <a:pt x="240" y="827"/>
                </a:lnTo>
                <a:lnTo>
                  <a:pt x="239" y="817"/>
                </a:lnTo>
                <a:lnTo>
                  <a:pt x="239" y="808"/>
                </a:lnTo>
                <a:lnTo>
                  <a:pt x="230" y="814"/>
                </a:lnTo>
                <a:lnTo>
                  <a:pt x="224" y="821"/>
                </a:lnTo>
                <a:lnTo>
                  <a:pt x="217" y="828"/>
                </a:lnTo>
                <a:lnTo>
                  <a:pt x="210" y="836"/>
                </a:lnTo>
                <a:lnTo>
                  <a:pt x="201" y="852"/>
                </a:lnTo>
                <a:lnTo>
                  <a:pt x="192" y="869"/>
                </a:lnTo>
                <a:lnTo>
                  <a:pt x="186" y="876"/>
                </a:lnTo>
                <a:lnTo>
                  <a:pt x="182" y="883"/>
                </a:lnTo>
                <a:lnTo>
                  <a:pt x="176" y="890"/>
                </a:lnTo>
                <a:lnTo>
                  <a:pt x="171" y="895"/>
                </a:lnTo>
                <a:lnTo>
                  <a:pt x="164" y="900"/>
                </a:lnTo>
                <a:lnTo>
                  <a:pt x="157" y="903"/>
                </a:lnTo>
                <a:lnTo>
                  <a:pt x="148" y="905"/>
                </a:lnTo>
                <a:lnTo>
                  <a:pt x="139" y="906"/>
                </a:lnTo>
                <a:lnTo>
                  <a:pt x="134" y="905"/>
                </a:lnTo>
                <a:lnTo>
                  <a:pt x="127" y="903"/>
                </a:lnTo>
                <a:lnTo>
                  <a:pt x="120" y="900"/>
                </a:lnTo>
                <a:lnTo>
                  <a:pt x="113" y="895"/>
                </a:lnTo>
                <a:lnTo>
                  <a:pt x="105" y="889"/>
                </a:lnTo>
                <a:lnTo>
                  <a:pt x="97" y="883"/>
                </a:lnTo>
                <a:lnTo>
                  <a:pt x="90" y="876"/>
                </a:lnTo>
                <a:lnTo>
                  <a:pt x="82" y="868"/>
                </a:lnTo>
                <a:lnTo>
                  <a:pt x="75" y="860"/>
                </a:lnTo>
                <a:lnTo>
                  <a:pt x="69" y="851"/>
                </a:lnTo>
                <a:lnTo>
                  <a:pt x="62" y="842"/>
                </a:lnTo>
                <a:lnTo>
                  <a:pt x="57" y="833"/>
                </a:lnTo>
                <a:lnTo>
                  <a:pt x="52" y="825"/>
                </a:lnTo>
                <a:lnTo>
                  <a:pt x="49" y="817"/>
                </a:lnTo>
                <a:lnTo>
                  <a:pt x="47" y="809"/>
                </a:lnTo>
                <a:lnTo>
                  <a:pt x="46" y="801"/>
                </a:lnTo>
                <a:lnTo>
                  <a:pt x="51" y="798"/>
                </a:lnTo>
                <a:lnTo>
                  <a:pt x="63" y="792"/>
                </a:lnTo>
                <a:lnTo>
                  <a:pt x="77" y="786"/>
                </a:lnTo>
                <a:lnTo>
                  <a:pt x="85" y="783"/>
                </a:lnTo>
                <a:lnTo>
                  <a:pt x="77" y="783"/>
                </a:lnTo>
                <a:lnTo>
                  <a:pt x="67" y="782"/>
                </a:lnTo>
                <a:lnTo>
                  <a:pt x="59" y="780"/>
                </a:lnTo>
                <a:lnTo>
                  <a:pt x="51" y="779"/>
                </a:lnTo>
                <a:lnTo>
                  <a:pt x="44" y="776"/>
                </a:lnTo>
                <a:lnTo>
                  <a:pt x="37" y="774"/>
                </a:lnTo>
                <a:lnTo>
                  <a:pt x="30" y="771"/>
                </a:lnTo>
                <a:lnTo>
                  <a:pt x="25" y="767"/>
                </a:lnTo>
                <a:lnTo>
                  <a:pt x="21" y="763"/>
                </a:lnTo>
                <a:lnTo>
                  <a:pt x="16" y="759"/>
                </a:lnTo>
                <a:lnTo>
                  <a:pt x="12" y="754"/>
                </a:lnTo>
                <a:lnTo>
                  <a:pt x="8" y="750"/>
                </a:lnTo>
                <a:lnTo>
                  <a:pt x="3" y="738"/>
                </a:lnTo>
                <a:lnTo>
                  <a:pt x="0" y="727"/>
                </a:lnTo>
                <a:lnTo>
                  <a:pt x="10" y="719"/>
                </a:lnTo>
                <a:lnTo>
                  <a:pt x="21" y="713"/>
                </a:lnTo>
                <a:lnTo>
                  <a:pt x="32" y="708"/>
                </a:lnTo>
                <a:lnTo>
                  <a:pt x="44" y="704"/>
                </a:lnTo>
                <a:lnTo>
                  <a:pt x="67" y="699"/>
                </a:lnTo>
                <a:lnTo>
                  <a:pt x="90" y="695"/>
                </a:lnTo>
                <a:lnTo>
                  <a:pt x="102" y="693"/>
                </a:lnTo>
                <a:lnTo>
                  <a:pt x="113" y="689"/>
                </a:lnTo>
                <a:lnTo>
                  <a:pt x="123" y="686"/>
                </a:lnTo>
                <a:lnTo>
                  <a:pt x="133" y="681"/>
                </a:lnTo>
                <a:lnTo>
                  <a:pt x="142" y="676"/>
                </a:lnTo>
                <a:lnTo>
                  <a:pt x="151" y="668"/>
                </a:lnTo>
                <a:lnTo>
                  <a:pt x="159" y="659"/>
                </a:lnTo>
                <a:lnTo>
                  <a:pt x="165" y="648"/>
                </a:lnTo>
                <a:lnTo>
                  <a:pt x="161" y="646"/>
                </a:lnTo>
                <a:lnTo>
                  <a:pt x="157" y="643"/>
                </a:lnTo>
                <a:lnTo>
                  <a:pt x="151" y="639"/>
                </a:lnTo>
                <a:lnTo>
                  <a:pt x="145" y="633"/>
                </a:lnTo>
                <a:lnTo>
                  <a:pt x="131" y="621"/>
                </a:lnTo>
                <a:lnTo>
                  <a:pt x="118" y="607"/>
                </a:lnTo>
                <a:lnTo>
                  <a:pt x="106" y="592"/>
                </a:lnTo>
                <a:lnTo>
                  <a:pt x="95" y="576"/>
                </a:lnTo>
                <a:lnTo>
                  <a:pt x="92" y="569"/>
                </a:lnTo>
                <a:lnTo>
                  <a:pt x="89" y="562"/>
                </a:lnTo>
                <a:lnTo>
                  <a:pt x="86" y="555"/>
                </a:lnTo>
                <a:lnTo>
                  <a:pt x="85" y="549"/>
                </a:lnTo>
                <a:lnTo>
                  <a:pt x="81" y="548"/>
                </a:lnTo>
                <a:lnTo>
                  <a:pt x="77" y="547"/>
                </a:lnTo>
                <a:lnTo>
                  <a:pt x="73" y="545"/>
                </a:lnTo>
                <a:lnTo>
                  <a:pt x="70" y="541"/>
                </a:lnTo>
                <a:lnTo>
                  <a:pt x="64" y="534"/>
                </a:lnTo>
                <a:lnTo>
                  <a:pt x="59" y="524"/>
                </a:lnTo>
                <a:lnTo>
                  <a:pt x="59" y="500"/>
                </a:lnTo>
                <a:lnTo>
                  <a:pt x="73" y="499"/>
                </a:lnTo>
                <a:lnTo>
                  <a:pt x="86" y="498"/>
                </a:lnTo>
                <a:lnTo>
                  <a:pt x="98" y="496"/>
                </a:lnTo>
                <a:lnTo>
                  <a:pt x="109" y="492"/>
                </a:lnTo>
                <a:lnTo>
                  <a:pt x="119" y="489"/>
                </a:lnTo>
                <a:lnTo>
                  <a:pt x="129" y="484"/>
                </a:lnTo>
                <a:lnTo>
                  <a:pt x="138" y="479"/>
                </a:lnTo>
                <a:lnTo>
                  <a:pt x="147" y="473"/>
                </a:lnTo>
                <a:lnTo>
                  <a:pt x="154" y="466"/>
                </a:lnTo>
                <a:lnTo>
                  <a:pt x="162" y="459"/>
                </a:lnTo>
                <a:lnTo>
                  <a:pt x="169" y="452"/>
                </a:lnTo>
                <a:lnTo>
                  <a:pt x="175" y="444"/>
                </a:lnTo>
                <a:lnTo>
                  <a:pt x="186" y="428"/>
                </a:lnTo>
                <a:lnTo>
                  <a:pt x="197" y="410"/>
                </a:lnTo>
                <a:lnTo>
                  <a:pt x="216" y="374"/>
                </a:lnTo>
                <a:lnTo>
                  <a:pt x="235" y="338"/>
                </a:lnTo>
                <a:lnTo>
                  <a:pt x="246" y="322"/>
                </a:lnTo>
                <a:lnTo>
                  <a:pt x="257" y="308"/>
                </a:lnTo>
                <a:lnTo>
                  <a:pt x="263" y="300"/>
                </a:lnTo>
                <a:lnTo>
                  <a:pt x="270" y="294"/>
                </a:lnTo>
                <a:lnTo>
                  <a:pt x="277" y="289"/>
                </a:lnTo>
                <a:lnTo>
                  <a:pt x="285" y="284"/>
                </a:lnTo>
                <a:lnTo>
                  <a:pt x="279" y="272"/>
                </a:lnTo>
                <a:lnTo>
                  <a:pt x="274" y="261"/>
                </a:lnTo>
                <a:lnTo>
                  <a:pt x="273" y="256"/>
                </a:lnTo>
                <a:lnTo>
                  <a:pt x="272" y="251"/>
                </a:lnTo>
                <a:lnTo>
                  <a:pt x="272" y="245"/>
                </a:lnTo>
                <a:lnTo>
                  <a:pt x="272" y="240"/>
                </a:lnTo>
                <a:lnTo>
                  <a:pt x="273" y="235"/>
                </a:lnTo>
                <a:lnTo>
                  <a:pt x="274" y="230"/>
                </a:lnTo>
                <a:lnTo>
                  <a:pt x="276" y="226"/>
                </a:lnTo>
                <a:lnTo>
                  <a:pt x="280" y="222"/>
                </a:lnTo>
                <a:lnTo>
                  <a:pt x="283" y="219"/>
                </a:lnTo>
                <a:lnTo>
                  <a:pt x="287" y="216"/>
                </a:lnTo>
                <a:lnTo>
                  <a:pt x="293" y="213"/>
                </a:lnTo>
                <a:lnTo>
                  <a:pt x="298" y="210"/>
                </a:lnTo>
                <a:lnTo>
                  <a:pt x="269" y="183"/>
                </a:lnTo>
                <a:lnTo>
                  <a:pt x="247" y="163"/>
                </a:lnTo>
                <a:lnTo>
                  <a:pt x="237" y="153"/>
                </a:lnTo>
                <a:lnTo>
                  <a:pt x="227" y="142"/>
                </a:lnTo>
                <a:lnTo>
                  <a:pt x="217" y="128"/>
                </a:lnTo>
                <a:lnTo>
                  <a:pt x="205" y="111"/>
                </a:lnTo>
                <a:lnTo>
                  <a:pt x="205" y="68"/>
                </a:lnTo>
                <a:lnTo>
                  <a:pt x="229" y="68"/>
                </a:lnTo>
                <a:lnTo>
                  <a:pt x="256" y="66"/>
                </a:lnTo>
                <a:lnTo>
                  <a:pt x="270" y="65"/>
                </a:lnTo>
                <a:lnTo>
                  <a:pt x="283" y="63"/>
                </a:lnTo>
                <a:lnTo>
                  <a:pt x="297" y="60"/>
                </a:lnTo>
                <a:lnTo>
                  <a:pt x="310" y="57"/>
                </a:lnTo>
                <a:lnTo>
                  <a:pt x="322" y="54"/>
                </a:lnTo>
                <a:lnTo>
                  <a:pt x="335" y="49"/>
                </a:lnTo>
                <a:lnTo>
                  <a:pt x="347" y="44"/>
                </a:lnTo>
                <a:lnTo>
                  <a:pt x="357" y="37"/>
                </a:lnTo>
                <a:lnTo>
                  <a:pt x="366" y="30"/>
                </a:lnTo>
                <a:lnTo>
                  <a:pt x="374" y="21"/>
                </a:lnTo>
                <a:lnTo>
                  <a:pt x="381" y="11"/>
                </a:lnTo>
                <a:lnTo>
                  <a:pt x="385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45" name="Freeform 4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6019800" y="1458913"/>
            <a:ext cx="0" cy="142875"/>
          </a:xfrm>
          <a:custGeom>
            <a:avLst/>
            <a:gdLst>
              <a:gd name="T0" fmla="*/ 2147483647 h 30"/>
              <a:gd name="T1" fmla="*/ 2147483647 h 30"/>
              <a:gd name="T2" fmla="*/ 2147483647 h 30"/>
              <a:gd name="T3" fmla="*/ 2147483647 h 30"/>
              <a:gd name="T4" fmla="*/ 0 h 30"/>
              <a:gd name="T5" fmla="*/ 0 60000 65536"/>
              <a:gd name="T6" fmla="*/ 0 60000 65536"/>
              <a:gd name="T7" fmla="*/ 0 60000 65536"/>
              <a:gd name="T8" fmla="*/ 0 60000 65536"/>
              <a:gd name="T9" fmla="*/ 0 60000 65536"/>
              <a:gd name="T10" fmla="*/ 0 h 30"/>
              <a:gd name="T11" fmla="*/ 30 h 30"/>
            </a:gdLst>
            <a:ahLst/>
            <a:cxnLst>
              <a:cxn ang="T5">
                <a:pos x="0" y="T0"/>
              </a:cxn>
              <a:cxn ang="T6">
                <a:pos x="0" y="T1"/>
              </a:cxn>
              <a:cxn ang="T7">
                <a:pos x="0" y="T2"/>
              </a:cxn>
              <a:cxn ang="T8">
                <a:pos x="0" y="T3"/>
              </a:cxn>
              <a:cxn ang="T9">
                <a:pos x="0" y="T4"/>
              </a:cxn>
            </a:cxnLst>
            <a:rect l="0" t="T10" r="0" b="T11"/>
            <a:pathLst>
              <a:path h="30">
                <a:moveTo>
                  <a:pt x="0" y="30"/>
                </a:moveTo>
                <a:lnTo>
                  <a:pt x="0" y="25"/>
                </a:lnTo>
                <a:lnTo>
                  <a:pt x="0" y="18"/>
                </a:lnTo>
                <a:lnTo>
                  <a:pt x="0" y="9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46" name="Freeform 50"/>
          <p:cNvSpPr>
            <a:spLocks/>
          </p:cNvSpPr>
          <p:nvPr/>
        </p:nvSpPr>
        <p:spPr bwMode="auto">
          <a:xfrm>
            <a:off x="1528763" y="1520825"/>
            <a:ext cx="322262" cy="128588"/>
          </a:xfrm>
          <a:custGeom>
            <a:avLst/>
            <a:gdLst>
              <a:gd name="T0" fmla="*/ 2147483647 w 259"/>
              <a:gd name="T1" fmla="*/ 2147483647 h 104"/>
              <a:gd name="T2" fmla="*/ 2147483647 w 259"/>
              <a:gd name="T3" fmla="*/ 2147483647 h 104"/>
              <a:gd name="T4" fmla="*/ 2147483647 w 259"/>
              <a:gd name="T5" fmla="*/ 2147483647 h 104"/>
              <a:gd name="T6" fmla="*/ 2147483647 w 259"/>
              <a:gd name="T7" fmla="*/ 2147483647 h 104"/>
              <a:gd name="T8" fmla="*/ 2147483647 w 259"/>
              <a:gd name="T9" fmla="*/ 2147483647 h 104"/>
              <a:gd name="T10" fmla="*/ 2147483647 w 259"/>
              <a:gd name="T11" fmla="*/ 2147483647 h 104"/>
              <a:gd name="T12" fmla="*/ 2147483647 w 259"/>
              <a:gd name="T13" fmla="*/ 2147483647 h 104"/>
              <a:gd name="T14" fmla="*/ 2147483647 w 259"/>
              <a:gd name="T15" fmla="*/ 2147483647 h 104"/>
              <a:gd name="T16" fmla="*/ 2147483647 w 259"/>
              <a:gd name="T17" fmla="*/ 0 h 104"/>
              <a:gd name="T18" fmla="*/ 2147483647 w 259"/>
              <a:gd name="T19" fmla="*/ 2147483647 h 104"/>
              <a:gd name="T20" fmla="*/ 2147483647 w 259"/>
              <a:gd name="T21" fmla="*/ 2147483647 h 104"/>
              <a:gd name="T22" fmla="*/ 2147483647 w 259"/>
              <a:gd name="T23" fmla="*/ 2147483647 h 104"/>
              <a:gd name="T24" fmla="*/ 2147483647 w 259"/>
              <a:gd name="T25" fmla="*/ 2147483647 h 104"/>
              <a:gd name="T26" fmla="*/ 2147483647 w 259"/>
              <a:gd name="T27" fmla="*/ 2147483647 h 104"/>
              <a:gd name="T28" fmla="*/ 0 w 259"/>
              <a:gd name="T29" fmla="*/ 2147483647 h 104"/>
              <a:gd name="T30" fmla="*/ 0 w 259"/>
              <a:gd name="T31" fmla="*/ 2147483647 h 104"/>
              <a:gd name="T32" fmla="*/ 2147483647 w 259"/>
              <a:gd name="T33" fmla="*/ 2147483647 h 1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59"/>
              <a:gd name="T52" fmla="*/ 0 h 104"/>
              <a:gd name="T53" fmla="*/ 259 w 259"/>
              <a:gd name="T54" fmla="*/ 104 h 10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59" h="104">
                <a:moveTo>
                  <a:pt x="33" y="104"/>
                </a:moveTo>
                <a:lnTo>
                  <a:pt x="26" y="86"/>
                </a:lnTo>
                <a:lnTo>
                  <a:pt x="52" y="62"/>
                </a:lnTo>
                <a:lnTo>
                  <a:pt x="72" y="49"/>
                </a:lnTo>
                <a:lnTo>
                  <a:pt x="126" y="43"/>
                </a:lnTo>
                <a:lnTo>
                  <a:pt x="172" y="43"/>
                </a:lnTo>
                <a:lnTo>
                  <a:pt x="246" y="31"/>
                </a:lnTo>
                <a:lnTo>
                  <a:pt x="259" y="7"/>
                </a:lnTo>
                <a:lnTo>
                  <a:pt x="246" y="0"/>
                </a:lnTo>
                <a:lnTo>
                  <a:pt x="205" y="13"/>
                </a:lnTo>
                <a:lnTo>
                  <a:pt x="152" y="7"/>
                </a:lnTo>
                <a:lnTo>
                  <a:pt x="106" y="13"/>
                </a:lnTo>
                <a:lnTo>
                  <a:pt x="52" y="19"/>
                </a:lnTo>
                <a:lnTo>
                  <a:pt x="26" y="43"/>
                </a:lnTo>
                <a:lnTo>
                  <a:pt x="0" y="68"/>
                </a:lnTo>
                <a:lnTo>
                  <a:pt x="0" y="104"/>
                </a:lnTo>
                <a:lnTo>
                  <a:pt x="33" y="10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5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3600450" y="4398963"/>
            <a:ext cx="1363663" cy="515937"/>
            <a:chOff x="4488" y="2394"/>
            <a:chExt cx="358" cy="124"/>
          </a:xfrm>
          <a:solidFill>
            <a:schemeClr val="bg1">
              <a:lumMod val="95000"/>
            </a:schemeClr>
          </a:solidFill>
        </p:grpSpPr>
        <p:sp>
          <p:nvSpPr>
            <p:cNvPr id="55599" name="Freeform 52" descr="Wide upward diagonal"/>
            <p:cNvSpPr>
              <a:spLocks/>
            </p:cNvSpPr>
            <p:nvPr/>
          </p:nvSpPr>
          <p:spPr bwMode="auto">
            <a:xfrm>
              <a:off x="4675" y="2394"/>
              <a:ext cx="171" cy="124"/>
            </a:xfrm>
            <a:custGeom>
              <a:avLst/>
              <a:gdLst>
                <a:gd name="T0" fmla="*/ 0 w 512"/>
                <a:gd name="T1" fmla="*/ 0 h 408"/>
                <a:gd name="T2" fmla="*/ 0 w 512"/>
                <a:gd name="T3" fmla="*/ 0 h 408"/>
                <a:gd name="T4" fmla="*/ 0 w 512"/>
                <a:gd name="T5" fmla="*/ 0 h 408"/>
                <a:gd name="T6" fmla="*/ 0 w 512"/>
                <a:gd name="T7" fmla="*/ 0 h 408"/>
                <a:gd name="T8" fmla="*/ 0 w 512"/>
                <a:gd name="T9" fmla="*/ 0 h 408"/>
                <a:gd name="T10" fmla="*/ 0 w 512"/>
                <a:gd name="T11" fmla="*/ 0 h 408"/>
                <a:gd name="T12" fmla="*/ 0 w 512"/>
                <a:gd name="T13" fmla="*/ 0 h 408"/>
                <a:gd name="T14" fmla="*/ 0 w 512"/>
                <a:gd name="T15" fmla="*/ 0 h 408"/>
                <a:gd name="T16" fmla="*/ 0 w 512"/>
                <a:gd name="T17" fmla="*/ 0 h 408"/>
                <a:gd name="T18" fmla="*/ 0 w 512"/>
                <a:gd name="T19" fmla="*/ 0 h 408"/>
                <a:gd name="T20" fmla="*/ 0 w 512"/>
                <a:gd name="T21" fmla="*/ 0 h 408"/>
                <a:gd name="T22" fmla="*/ 0 w 512"/>
                <a:gd name="T23" fmla="*/ 0 h 408"/>
                <a:gd name="T24" fmla="*/ 0 w 512"/>
                <a:gd name="T25" fmla="*/ 0 h 408"/>
                <a:gd name="T26" fmla="*/ 0 w 512"/>
                <a:gd name="T27" fmla="*/ 0 h 408"/>
                <a:gd name="T28" fmla="*/ 0 w 512"/>
                <a:gd name="T29" fmla="*/ 0 h 408"/>
                <a:gd name="T30" fmla="*/ 0 w 512"/>
                <a:gd name="T31" fmla="*/ 0 h 408"/>
                <a:gd name="T32" fmla="*/ 0 w 512"/>
                <a:gd name="T33" fmla="*/ 0 h 408"/>
                <a:gd name="T34" fmla="*/ 0 w 512"/>
                <a:gd name="T35" fmla="*/ 0 h 408"/>
                <a:gd name="T36" fmla="*/ 0 w 512"/>
                <a:gd name="T37" fmla="*/ 0 h 408"/>
                <a:gd name="T38" fmla="*/ 0 w 512"/>
                <a:gd name="T39" fmla="*/ 0 h 408"/>
                <a:gd name="T40" fmla="*/ 0 w 512"/>
                <a:gd name="T41" fmla="*/ 0 h 408"/>
                <a:gd name="T42" fmla="*/ 0 w 512"/>
                <a:gd name="T43" fmla="*/ 0 h 408"/>
                <a:gd name="T44" fmla="*/ 0 w 512"/>
                <a:gd name="T45" fmla="*/ 0 h 408"/>
                <a:gd name="T46" fmla="*/ 0 w 512"/>
                <a:gd name="T47" fmla="*/ 0 h 408"/>
                <a:gd name="T48" fmla="*/ 0 w 512"/>
                <a:gd name="T49" fmla="*/ 0 h 408"/>
                <a:gd name="T50" fmla="*/ 0 w 512"/>
                <a:gd name="T51" fmla="*/ 0 h 408"/>
                <a:gd name="T52" fmla="*/ 0 w 512"/>
                <a:gd name="T53" fmla="*/ 0 h 408"/>
                <a:gd name="T54" fmla="*/ 0 w 512"/>
                <a:gd name="T55" fmla="*/ 0 h 408"/>
                <a:gd name="T56" fmla="*/ 0 w 512"/>
                <a:gd name="T57" fmla="*/ 0 h 408"/>
                <a:gd name="T58" fmla="*/ 0 w 512"/>
                <a:gd name="T59" fmla="*/ 0 h 408"/>
                <a:gd name="T60" fmla="*/ 0 w 512"/>
                <a:gd name="T61" fmla="*/ 0 h 408"/>
                <a:gd name="T62" fmla="*/ 0 w 512"/>
                <a:gd name="T63" fmla="*/ 0 h 408"/>
                <a:gd name="T64" fmla="*/ 0 w 512"/>
                <a:gd name="T65" fmla="*/ 0 h 408"/>
                <a:gd name="T66" fmla="*/ 0 w 512"/>
                <a:gd name="T67" fmla="*/ 0 h 408"/>
                <a:gd name="T68" fmla="*/ 0 w 512"/>
                <a:gd name="T69" fmla="*/ 0 h 408"/>
                <a:gd name="T70" fmla="*/ 0 w 512"/>
                <a:gd name="T71" fmla="*/ 0 h 408"/>
                <a:gd name="T72" fmla="*/ 0 w 512"/>
                <a:gd name="T73" fmla="*/ 0 h 408"/>
                <a:gd name="T74" fmla="*/ 0 w 512"/>
                <a:gd name="T75" fmla="*/ 0 h 408"/>
                <a:gd name="T76" fmla="*/ 0 w 512"/>
                <a:gd name="T77" fmla="*/ 0 h 408"/>
                <a:gd name="T78" fmla="*/ 0 w 512"/>
                <a:gd name="T79" fmla="*/ 0 h 408"/>
                <a:gd name="T80" fmla="*/ 0 w 512"/>
                <a:gd name="T81" fmla="*/ 0 h 408"/>
                <a:gd name="T82" fmla="*/ 0 w 512"/>
                <a:gd name="T83" fmla="*/ 0 h 408"/>
                <a:gd name="T84" fmla="*/ 0 w 512"/>
                <a:gd name="T85" fmla="*/ 0 h 408"/>
                <a:gd name="T86" fmla="*/ 0 w 512"/>
                <a:gd name="T87" fmla="*/ 0 h 408"/>
                <a:gd name="T88" fmla="*/ 0 w 512"/>
                <a:gd name="T89" fmla="*/ 0 h 408"/>
                <a:gd name="T90" fmla="*/ 0 w 512"/>
                <a:gd name="T91" fmla="*/ 0 h 408"/>
                <a:gd name="T92" fmla="*/ 0 w 512"/>
                <a:gd name="T93" fmla="*/ 0 h 408"/>
                <a:gd name="T94" fmla="*/ 0 w 512"/>
                <a:gd name="T95" fmla="*/ 0 h 408"/>
                <a:gd name="T96" fmla="*/ 0 w 512"/>
                <a:gd name="T97" fmla="*/ 0 h 408"/>
                <a:gd name="T98" fmla="*/ 0 w 512"/>
                <a:gd name="T99" fmla="*/ 0 h 408"/>
                <a:gd name="T100" fmla="*/ 0 w 512"/>
                <a:gd name="T101" fmla="*/ 0 h 408"/>
                <a:gd name="T102" fmla="*/ 0 w 512"/>
                <a:gd name="T103" fmla="*/ 0 h 408"/>
                <a:gd name="T104" fmla="*/ 0 w 512"/>
                <a:gd name="T105" fmla="*/ 0 h 408"/>
                <a:gd name="T106" fmla="*/ 0 w 512"/>
                <a:gd name="T107" fmla="*/ 0 h 408"/>
                <a:gd name="T108" fmla="*/ 0 w 512"/>
                <a:gd name="T109" fmla="*/ 0 h 408"/>
                <a:gd name="T110" fmla="*/ 0 w 512"/>
                <a:gd name="T111" fmla="*/ 0 h 408"/>
                <a:gd name="T112" fmla="*/ 0 w 512"/>
                <a:gd name="T113" fmla="*/ 0 h 408"/>
                <a:gd name="T114" fmla="*/ 0 w 512"/>
                <a:gd name="T115" fmla="*/ 0 h 4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12"/>
                <a:gd name="T175" fmla="*/ 0 h 408"/>
                <a:gd name="T176" fmla="*/ 512 w 512"/>
                <a:gd name="T177" fmla="*/ 408 h 4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12" h="408">
                  <a:moveTo>
                    <a:pt x="452" y="204"/>
                  </a:moveTo>
                  <a:lnTo>
                    <a:pt x="442" y="202"/>
                  </a:lnTo>
                  <a:lnTo>
                    <a:pt x="424" y="198"/>
                  </a:lnTo>
                  <a:lnTo>
                    <a:pt x="407" y="194"/>
                  </a:lnTo>
                  <a:lnTo>
                    <a:pt x="392" y="192"/>
                  </a:lnTo>
                  <a:lnTo>
                    <a:pt x="387" y="193"/>
                  </a:lnTo>
                  <a:lnTo>
                    <a:pt x="380" y="195"/>
                  </a:lnTo>
                  <a:lnTo>
                    <a:pt x="374" y="198"/>
                  </a:lnTo>
                  <a:lnTo>
                    <a:pt x="367" y="203"/>
                  </a:lnTo>
                  <a:lnTo>
                    <a:pt x="362" y="207"/>
                  </a:lnTo>
                  <a:lnTo>
                    <a:pt x="356" y="212"/>
                  </a:lnTo>
                  <a:lnTo>
                    <a:pt x="354" y="217"/>
                  </a:lnTo>
                  <a:lnTo>
                    <a:pt x="353" y="222"/>
                  </a:lnTo>
                  <a:lnTo>
                    <a:pt x="351" y="238"/>
                  </a:lnTo>
                  <a:lnTo>
                    <a:pt x="347" y="254"/>
                  </a:lnTo>
                  <a:lnTo>
                    <a:pt x="342" y="271"/>
                  </a:lnTo>
                  <a:lnTo>
                    <a:pt x="335" y="289"/>
                  </a:lnTo>
                  <a:lnTo>
                    <a:pt x="327" y="306"/>
                  </a:lnTo>
                  <a:lnTo>
                    <a:pt x="316" y="321"/>
                  </a:lnTo>
                  <a:lnTo>
                    <a:pt x="310" y="328"/>
                  </a:lnTo>
                  <a:lnTo>
                    <a:pt x="305" y="335"/>
                  </a:lnTo>
                  <a:lnTo>
                    <a:pt x="299" y="341"/>
                  </a:lnTo>
                  <a:lnTo>
                    <a:pt x="293" y="346"/>
                  </a:lnTo>
                  <a:lnTo>
                    <a:pt x="289" y="350"/>
                  </a:lnTo>
                  <a:lnTo>
                    <a:pt x="284" y="354"/>
                  </a:lnTo>
                  <a:lnTo>
                    <a:pt x="277" y="356"/>
                  </a:lnTo>
                  <a:lnTo>
                    <a:pt x="271" y="359"/>
                  </a:lnTo>
                  <a:lnTo>
                    <a:pt x="264" y="362"/>
                  </a:lnTo>
                  <a:lnTo>
                    <a:pt x="258" y="366"/>
                  </a:lnTo>
                  <a:lnTo>
                    <a:pt x="256" y="368"/>
                  </a:lnTo>
                  <a:lnTo>
                    <a:pt x="254" y="370"/>
                  </a:lnTo>
                  <a:lnTo>
                    <a:pt x="253" y="373"/>
                  </a:lnTo>
                  <a:lnTo>
                    <a:pt x="253" y="376"/>
                  </a:lnTo>
                  <a:lnTo>
                    <a:pt x="227" y="376"/>
                  </a:lnTo>
                  <a:lnTo>
                    <a:pt x="221" y="373"/>
                  </a:lnTo>
                  <a:lnTo>
                    <a:pt x="215" y="370"/>
                  </a:lnTo>
                  <a:lnTo>
                    <a:pt x="208" y="369"/>
                  </a:lnTo>
                  <a:lnTo>
                    <a:pt x="200" y="368"/>
                  </a:lnTo>
                  <a:lnTo>
                    <a:pt x="183" y="367"/>
                  </a:lnTo>
                  <a:lnTo>
                    <a:pt x="160" y="364"/>
                  </a:lnTo>
                  <a:lnTo>
                    <a:pt x="157" y="369"/>
                  </a:lnTo>
                  <a:lnTo>
                    <a:pt x="155" y="373"/>
                  </a:lnTo>
                  <a:lnTo>
                    <a:pt x="152" y="377"/>
                  </a:lnTo>
                  <a:lnTo>
                    <a:pt x="148" y="381"/>
                  </a:lnTo>
                  <a:lnTo>
                    <a:pt x="138" y="388"/>
                  </a:lnTo>
                  <a:lnTo>
                    <a:pt x="126" y="396"/>
                  </a:lnTo>
                  <a:lnTo>
                    <a:pt x="111" y="401"/>
                  </a:lnTo>
                  <a:lnTo>
                    <a:pt x="97" y="405"/>
                  </a:lnTo>
                  <a:lnTo>
                    <a:pt x="82" y="407"/>
                  </a:lnTo>
                  <a:lnTo>
                    <a:pt x="66" y="408"/>
                  </a:lnTo>
                  <a:lnTo>
                    <a:pt x="62" y="407"/>
                  </a:lnTo>
                  <a:lnTo>
                    <a:pt x="56" y="406"/>
                  </a:lnTo>
                  <a:lnTo>
                    <a:pt x="51" y="403"/>
                  </a:lnTo>
                  <a:lnTo>
                    <a:pt x="45" y="400"/>
                  </a:lnTo>
                  <a:lnTo>
                    <a:pt x="34" y="390"/>
                  </a:lnTo>
                  <a:lnTo>
                    <a:pt x="24" y="379"/>
                  </a:lnTo>
                  <a:lnTo>
                    <a:pt x="15" y="368"/>
                  </a:lnTo>
                  <a:lnTo>
                    <a:pt x="7" y="356"/>
                  </a:lnTo>
                  <a:lnTo>
                    <a:pt x="4" y="350"/>
                  </a:lnTo>
                  <a:lnTo>
                    <a:pt x="2" y="344"/>
                  </a:lnTo>
                  <a:lnTo>
                    <a:pt x="0" y="338"/>
                  </a:lnTo>
                  <a:lnTo>
                    <a:pt x="0" y="333"/>
                  </a:lnTo>
                  <a:lnTo>
                    <a:pt x="8" y="335"/>
                  </a:lnTo>
                  <a:lnTo>
                    <a:pt x="19" y="340"/>
                  </a:lnTo>
                  <a:lnTo>
                    <a:pt x="27" y="342"/>
                  </a:lnTo>
                  <a:lnTo>
                    <a:pt x="34" y="344"/>
                  </a:lnTo>
                  <a:lnTo>
                    <a:pt x="43" y="346"/>
                  </a:lnTo>
                  <a:lnTo>
                    <a:pt x="53" y="346"/>
                  </a:lnTo>
                  <a:lnTo>
                    <a:pt x="53" y="336"/>
                  </a:lnTo>
                  <a:lnTo>
                    <a:pt x="54" y="328"/>
                  </a:lnTo>
                  <a:lnTo>
                    <a:pt x="54" y="321"/>
                  </a:lnTo>
                  <a:lnTo>
                    <a:pt x="56" y="314"/>
                  </a:lnTo>
                  <a:lnTo>
                    <a:pt x="60" y="308"/>
                  </a:lnTo>
                  <a:lnTo>
                    <a:pt x="64" y="303"/>
                  </a:lnTo>
                  <a:lnTo>
                    <a:pt x="71" y="300"/>
                  </a:lnTo>
                  <a:lnTo>
                    <a:pt x="80" y="297"/>
                  </a:lnTo>
                  <a:lnTo>
                    <a:pt x="81" y="291"/>
                  </a:lnTo>
                  <a:lnTo>
                    <a:pt x="82" y="286"/>
                  </a:lnTo>
                  <a:lnTo>
                    <a:pt x="84" y="281"/>
                  </a:lnTo>
                  <a:lnTo>
                    <a:pt x="86" y="276"/>
                  </a:lnTo>
                  <a:lnTo>
                    <a:pt x="89" y="272"/>
                  </a:lnTo>
                  <a:lnTo>
                    <a:pt x="93" y="268"/>
                  </a:lnTo>
                  <a:lnTo>
                    <a:pt x="97" y="265"/>
                  </a:lnTo>
                  <a:lnTo>
                    <a:pt x="101" y="262"/>
                  </a:lnTo>
                  <a:lnTo>
                    <a:pt x="112" y="256"/>
                  </a:lnTo>
                  <a:lnTo>
                    <a:pt x="125" y="251"/>
                  </a:lnTo>
                  <a:lnTo>
                    <a:pt x="137" y="246"/>
                  </a:lnTo>
                  <a:lnTo>
                    <a:pt x="150" y="241"/>
                  </a:lnTo>
                  <a:lnTo>
                    <a:pt x="163" y="237"/>
                  </a:lnTo>
                  <a:lnTo>
                    <a:pt x="175" y="232"/>
                  </a:lnTo>
                  <a:lnTo>
                    <a:pt x="187" y="226"/>
                  </a:lnTo>
                  <a:lnTo>
                    <a:pt x="198" y="220"/>
                  </a:lnTo>
                  <a:lnTo>
                    <a:pt x="202" y="217"/>
                  </a:lnTo>
                  <a:lnTo>
                    <a:pt x="207" y="213"/>
                  </a:lnTo>
                  <a:lnTo>
                    <a:pt x="210" y="210"/>
                  </a:lnTo>
                  <a:lnTo>
                    <a:pt x="213" y="205"/>
                  </a:lnTo>
                  <a:lnTo>
                    <a:pt x="216" y="201"/>
                  </a:lnTo>
                  <a:lnTo>
                    <a:pt x="218" y="196"/>
                  </a:lnTo>
                  <a:lnTo>
                    <a:pt x="219" y="191"/>
                  </a:lnTo>
                  <a:lnTo>
                    <a:pt x="219" y="186"/>
                  </a:lnTo>
                  <a:lnTo>
                    <a:pt x="221" y="175"/>
                  </a:lnTo>
                  <a:lnTo>
                    <a:pt x="227" y="161"/>
                  </a:lnTo>
                  <a:lnTo>
                    <a:pt x="231" y="150"/>
                  </a:lnTo>
                  <a:lnTo>
                    <a:pt x="233" y="143"/>
                  </a:lnTo>
                  <a:lnTo>
                    <a:pt x="229" y="149"/>
                  </a:lnTo>
                  <a:lnTo>
                    <a:pt x="228" y="153"/>
                  </a:lnTo>
                  <a:lnTo>
                    <a:pt x="229" y="153"/>
                  </a:lnTo>
                  <a:lnTo>
                    <a:pt x="231" y="152"/>
                  </a:lnTo>
                  <a:lnTo>
                    <a:pt x="237" y="146"/>
                  </a:lnTo>
                  <a:lnTo>
                    <a:pt x="240" y="143"/>
                  </a:lnTo>
                  <a:lnTo>
                    <a:pt x="239" y="143"/>
                  </a:lnTo>
                  <a:lnTo>
                    <a:pt x="238" y="146"/>
                  </a:lnTo>
                  <a:lnTo>
                    <a:pt x="237" y="150"/>
                  </a:lnTo>
                  <a:lnTo>
                    <a:pt x="237" y="155"/>
                  </a:lnTo>
                  <a:lnTo>
                    <a:pt x="238" y="160"/>
                  </a:lnTo>
                  <a:lnTo>
                    <a:pt x="239" y="166"/>
                  </a:lnTo>
                  <a:lnTo>
                    <a:pt x="240" y="174"/>
                  </a:lnTo>
                  <a:lnTo>
                    <a:pt x="243" y="181"/>
                  </a:lnTo>
                  <a:lnTo>
                    <a:pt x="246" y="187"/>
                  </a:lnTo>
                  <a:lnTo>
                    <a:pt x="251" y="193"/>
                  </a:lnTo>
                  <a:lnTo>
                    <a:pt x="256" y="198"/>
                  </a:lnTo>
                  <a:lnTo>
                    <a:pt x="264" y="202"/>
                  </a:lnTo>
                  <a:lnTo>
                    <a:pt x="272" y="205"/>
                  </a:lnTo>
                  <a:lnTo>
                    <a:pt x="282" y="207"/>
                  </a:lnTo>
                  <a:lnTo>
                    <a:pt x="293" y="206"/>
                  </a:lnTo>
                  <a:lnTo>
                    <a:pt x="306" y="204"/>
                  </a:lnTo>
                  <a:lnTo>
                    <a:pt x="311" y="206"/>
                  </a:lnTo>
                  <a:lnTo>
                    <a:pt x="317" y="206"/>
                  </a:lnTo>
                  <a:lnTo>
                    <a:pt x="320" y="205"/>
                  </a:lnTo>
                  <a:lnTo>
                    <a:pt x="323" y="204"/>
                  </a:lnTo>
                  <a:lnTo>
                    <a:pt x="325" y="201"/>
                  </a:lnTo>
                  <a:lnTo>
                    <a:pt x="327" y="198"/>
                  </a:lnTo>
                  <a:lnTo>
                    <a:pt x="328" y="193"/>
                  </a:lnTo>
                  <a:lnTo>
                    <a:pt x="328" y="188"/>
                  </a:lnTo>
                  <a:lnTo>
                    <a:pt x="324" y="176"/>
                  </a:lnTo>
                  <a:lnTo>
                    <a:pt x="319" y="161"/>
                  </a:lnTo>
                  <a:lnTo>
                    <a:pt x="310" y="146"/>
                  </a:lnTo>
                  <a:lnTo>
                    <a:pt x="299" y="130"/>
                  </a:lnTo>
                  <a:lnTo>
                    <a:pt x="307" y="124"/>
                  </a:lnTo>
                  <a:lnTo>
                    <a:pt x="312" y="118"/>
                  </a:lnTo>
                  <a:lnTo>
                    <a:pt x="319" y="109"/>
                  </a:lnTo>
                  <a:lnTo>
                    <a:pt x="324" y="101"/>
                  </a:lnTo>
                  <a:lnTo>
                    <a:pt x="334" y="84"/>
                  </a:lnTo>
                  <a:lnTo>
                    <a:pt x="344" y="66"/>
                  </a:lnTo>
                  <a:lnTo>
                    <a:pt x="354" y="47"/>
                  </a:lnTo>
                  <a:lnTo>
                    <a:pt x="366" y="30"/>
                  </a:lnTo>
                  <a:lnTo>
                    <a:pt x="374" y="22"/>
                  </a:lnTo>
                  <a:lnTo>
                    <a:pt x="381" y="14"/>
                  </a:lnTo>
                  <a:lnTo>
                    <a:pt x="389" y="7"/>
                  </a:lnTo>
                  <a:lnTo>
                    <a:pt x="399" y="0"/>
                  </a:lnTo>
                  <a:lnTo>
                    <a:pt x="399" y="9"/>
                  </a:lnTo>
                  <a:lnTo>
                    <a:pt x="400" y="16"/>
                  </a:lnTo>
                  <a:lnTo>
                    <a:pt x="401" y="23"/>
                  </a:lnTo>
                  <a:lnTo>
                    <a:pt x="403" y="29"/>
                  </a:lnTo>
                  <a:lnTo>
                    <a:pt x="408" y="41"/>
                  </a:lnTo>
                  <a:lnTo>
                    <a:pt x="413" y="50"/>
                  </a:lnTo>
                  <a:lnTo>
                    <a:pt x="421" y="59"/>
                  </a:lnTo>
                  <a:lnTo>
                    <a:pt x="430" y="68"/>
                  </a:lnTo>
                  <a:lnTo>
                    <a:pt x="439" y="75"/>
                  </a:lnTo>
                  <a:lnTo>
                    <a:pt x="447" y="81"/>
                  </a:lnTo>
                  <a:lnTo>
                    <a:pt x="467" y="93"/>
                  </a:lnTo>
                  <a:lnTo>
                    <a:pt x="486" y="106"/>
                  </a:lnTo>
                  <a:lnTo>
                    <a:pt x="493" y="113"/>
                  </a:lnTo>
                  <a:lnTo>
                    <a:pt x="501" y="123"/>
                  </a:lnTo>
                  <a:lnTo>
                    <a:pt x="508" y="132"/>
                  </a:lnTo>
                  <a:lnTo>
                    <a:pt x="512" y="143"/>
                  </a:lnTo>
                  <a:lnTo>
                    <a:pt x="504" y="146"/>
                  </a:lnTo>
                  <a:lnTo>
                    <a:pt x="499" y="149"/>
                  </a:lnTo>
                  <a:lnTo>
                    <a:pt x="493" y="150"/>
                  </a:lnTo>
                  <a:lnTo>
                    <a:pt x="489" y="151"/>
                  </a:lnTo>
                  <a:lnTo>
                    <a:pt x="478" y="152"/>
                  </a:lnTo>
                  <a:lnTo>
                    <a:pt x="465" y="155"/>
                  </a:lnTo>
                  <a:lnTo>
                    <a:pt x="463" y="166"/>
                  </a:lnTo>
                  <a:lnTo>
                    <a:pt x="458" y="180"/>
                  </a:lnTo>
                  <a:lnTo>
                    <a:pt x="454" y="193"/>
                  </a:lnTo>
                  <a:lnTo>
                    <a:pt x="452" y="204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600" name="Freeform 53" descr="Wide upward diagonal"/>
            <p:cNvSpPr>
              <a:spLocks/>
            </p:cNvSpPr>
            <p:nvPr/>
          </p:nvSpPr>
          <p:spPr bwMode="auto">
            <a:xfrm>
              <a:off x="4488" y="2420"/>
              <a:ext cx="77" cy="89"/>
            </a:xfrm>
            <a:custGeom>
              <a:avLst/>
              <a:gdLst>
                <a:gd name="T0" fmla="*/ 0 w 232"/>
                <a:gd name="T1" fmla="*/ 0 h 289"/>
                <a:gd name="T2" fmla="*/ 0 w 232"/>
                <a:gd name="T3" fmla="*/ 0 h 289"/>
                <a:gd name="T4" fmla="*/ 0 w 232"/>
                <a:gd name="T5" fmla="*/ 0 h 289"/>
                <a:gd name="T6" fmla="*/ 0 w 232"/>
                <a:gd name="T7" fmla="*/ 0 h 289"/>
                <a:gd name="T8" fmla="*/ 0 w 232"/>
                <a:gd name="T9" fmla="*/ 0 h 289"/>
                <a:gd name="T10" fmla="*/ 0 w 232"/>
                <a:gd name="T11" fmla="*/ 0 h 289"/>
                <a:gd name="T12" fmla="*/ 0 w 232"/>
                <a:gd name="T13" fmla="*/ 0 h 289"/>
                <a:gd name="T14" fmla="*/ 0 w 232"/>
                <a:gd name="T15" fmla="*/ 0 h 289"/>
                <a:gd name="T16" fmla="*/ 0 w 232"/>
                <a:gd name="T17" fmla="*/ 0 h 289"/>
                <a:gd name="T18" fmla="*/ 0 w 232"/>
                <a:gd name="T19" fmla="*/ 0 h 289"/>
                <a:gd name="T20" fmla="*/ 0 w 232"/>
                <a:gd name="T21" fmla="*/ 0 h 289"/>
                <a:gd name="T22" fmla="*/ 0 w 232"/>
                <a:gd name="T23" fmla="*/ 0 h 289"/>
                <a:gd name="T24" fmla="*/ 0 w 232"/>
                <a:gd name="T25" fmla="*/ 0 h 289"/>
                <a:gd name="T26" fmla="*/ 0 w 232"/>
                <a:gd name="T27" fmla="*/ 0 h 289"/>
                <a:gd name="T28" fmla="*/ 0 w 232"/>
                <a:gd name="T29" fmla="*/ 0 h 289"/>
                <a:gd name="T30" fmla="*/ 0 w 232"/>
                <a:gd name="T31" fmla="*/ 0 h 289"/>
                <a:gd name="T32" fmla="*/ 0 w 232"/>
                <a:gd name="T33" fmla="*/ 0 h 289"/>
                <a:gd name="T34" fmla="*/ 0 w 232"/>
                <a:gd name="T35" fmla="*/ 0 h 289"/>
                <a:gd name="T36" fmla="*/ 0 w 232"/>
                <a:gd name="T37" fmla="*/ 0 h 289"/>
                <a:gd name="T38" fmla="*/ 0 w 232"/>
                <a:gd name="T39" fmla="*/ 0 h 289"/>
                <a:gd name="T40" fmla="*/ 0 w 232"/>
                <a:gd name="T41" fmla="*/ 0 h 289"/>
                <a:gd name="T42" fmla="*/ 0 w 232"/>
                <a:gd name="T43" fmla="*/ 0 h 289"/>
                <a:gd name="T44" fmla="*/ 0 w 232"/>
                <a:gd name="T45" fmla="*/ 0 h 289"/>
                <a:gd name="T46" fmla="*/ 0 w 232"/>
                <a:gd name="T47" fmla="*/ 0 h 289"/>
                <a:gd name="T48" fmla="*/ 0 w 232"/>
                <a:gd name="T49" fmla="*/ 0 h 289"/>
                <a:gd name="T50" fmla="*/ 0 w 232"/>
                <a:gd name="T51" fmla="*/ 0 h 289"/>
                <a:gd name="T52" fmla="*/ 0 w 232"/>
                <a:gd name="T53" fmla="*/ 0 h 289"/>
                <a:gd name="T54" fmla="*/ 0 w 232"/>
                <a:gd name="T55" fmla="*/ 0 h 289"/>
                <a:gd name="T56" fmla="*/ 0 w 232"/>
                <a:gd name="T57" fmla="*/ 0 h 289"/>
                <a:gd name="T58" fmla="*/ 0 w 232"/>
                <a:gd name="T59" fmla="*/ 0 h 289"/>
                <a:gd name="T60" fmla="*/ 0 w 232"/>
                <a:gd name="T61" fmla="*/ 0 h 289"/>
                <a:gd name="T62" fmla="*/ 0 w 232"/>
                <a:gd name="T63" fmla="*/ 0 h 289"/>
                <a:gd name="T64" fmla="*/ 0 w 232"/>
                <a:gd name="T65" fmla="*/ 0 h 289"/>
                <a:gd name="T66" fmla="*/ 0 w 232"/>
                <a:gd name="T67" fmla="*/ 0 h 28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2"/>
                <a:gd name="T103" fmla="*/ 0 h 289"/>
                <a:gd name="T104" fmla="*/ 232 w 232"/>
                <a:gd name="T105" fmla="*/ 289 h 28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2" h="289">
                  <a:moveTo>
                    <a:pt x="140" y="6"/>
                  </a:moveTo>
                  <a:lnTo>
                    <a:pt x="151" y="24"/>
                  </a:lnTo>
                  <a:lnTo>
                    <a:pt x="159" y="41"/>
                  </a:lnTo>
                  <a:lnTo>
                    <a:pt x="165" y="48"/>
                  </a:lnTo>
                  <a:lnTo>
                    <a:pt x="170" y="54"/>
                  </a:lnTo>
                  <a:lnTo>
                    <a:pt x="174" y="56"/>
                  </a:lnTo>
                  <a:lnTo>
                    <a:pt x="177" y="59"/>
                  </a:lnTo>
                  <a:lnTo>
                    <a:pt x="181" y="60"/>
                  </a:lnTo>
                  <a:lnTo>
                    <a:pt x="186" y="62"/>
                  </a:lnTo>
                  <a:lnTo>
                    <a:pt x="186" y="166"/>
                  </a:lnTo>
                  <a:lnTo>
                    <a:pt x="187" y="183"/>
                  </a:lnTo>
                  <a:lnTo>
                    <a:pt x="189" y="196"/>
                  </a:lnTo>
                  <a:lnTo>
                    <a:pt x="191" y="202"/>
                  </a:lnTo>
                  <a:lnTo>
                    <a:pt x="193" y="207"/>
                  </a:lnTo>
                  <a:lnTo>
                    <a:pt x="196" y="212"/>
                  </a:lnTo>
                  <a:lnTo>
                    <a:pt x="199" y="216"/>
                  </a:lnTo>
                  <a:lnTo>
                    <a:pt x="213" y="230"/>
                  </a:lnTo>
                  <a:lnTo>
                    <a:pt x="232" y="246"/>
                  </a:lnTo>
                  <a:lnTo>
                    <a:pt x="232" y="289"/>
                  </a:lnTo>
                  <a:lnTo>
                    <a:pt x="219" y="288"/>
                  </a:lnTo>
                  <a:lnTo>
                    <a:pt x="202" y="286"/>
                  </a:lnTo>
                  <a:lnTo>
                    <a:pt x="186" y="282"/>
                  </a:lnTo>
                  <a:lnTo>
                    <a:pt x="172" y="277"/>
                  </a:lnTo>
                  <a:lnTo>
                    <a:pt x="151" y="264"/>
                  </a:lnTo>
                  <a:lnTo>
                    <a:pt x="131" y="249"/>
                  </a:lnTo>
                  <a:lnTo>
                    <a:pt x="113" y="235"/>
                  </a:lnTo>
                  <a:lnTo>
                    <a:pt x="97" y="221"/>
                  </a:lnTo>
                  <a:lnTo>
                    <a:pt x="81" y="207"/>
                  </a:lnTo>
                  <a:lnTo>
                    <a:pt x="68" y="191"/>
                  </a:lnTo>
                  <a:lnTo>
                    <a:pt x="56" y="176"/>
                  </a:lnTo>
                  <a:lnTo>
                    <a:pt x="46" y="160"/>
                  </a:lnTo>
                  <a:lnTo>
                    <a:pt x="31" y="145"/>
                  </a:lnTo>
                  <a:lnTo>
                    <a:pt x="15" y="132"/>
                  </a:lnTo>
                  <a:lnTo>
                    <a:pt x="9" y="126"/>
                  </a:lnTo>
                  <a:lnTo>
                    <a:pt x="4" y="120"/>
                  </a:lnTo>
                  <a:lnTo>
                    <a:pt x="2" y="117"/>
                  </a:lnTo>
                  <a:lnTo>
                    <a:pt x="1" y="113"/>
                  </a:lnTo>
                  <a:lnTo>
                    <a:pt x="0" y="109"/>
                  </a:lnTo>
                  <a:lnTo>
                    <a:pt x="0" y="105"/>
                  </a:lnTo>
                  <a:lnTo>
                    <a:pt x="0" y="100"/>
                  </a:lnTo>
                  <a:lnTo>
                    <a:pt x="1" y="96"/>
                  </a:lnTo>
                  <a:lnTo>
                    <a:pt x="3" y="92"/>
                  </a:lnTo>
                  <a:lnTo>
                    <a:pt x="7" y="88"/>
                  </a:lnTo>
                  <a:lnTo>
                    <a:pt x="11" y="79"/>
                  </a:lnTo>
                  <a:lnTo>
                    <a:pt x="13" y="74"/>
                  </a:lnTo>
                  <a:lnTo>
                    <a:pt x="12" y="52"/>
                  </a:lnTo>
                  <a:lnTo>
                    <a:pt x="10" y="33"/>
                  </a:lnTo>
                  <a:lnTo>
                    <a:pt x="7" y="15"/>
                  </a:lnTo>
                  <a:lnTo>
                    <a:pt x="7" y="0"/>
                  </a:lnTo>
                  <a:lnTo>
                    <a:pt x="13" y="0"/>
                  </a:lnTo>
                  <a:lnTo>
                    <a:pt x="20" y="1"/>
                  </a:lnTo>
                  <a:lnTo>
                    <a:pt x="26" y="3"/>
                  </a:lnTo>
                  <a:lnTo>
                    <a:pt x="32" y="5"/>
                  </a:lnTo>
                  <a:lnTo>
                    <a:pt x="42" y="10"/>
                  </a:lnTo>
                  <a:lnTo>
                    <a:pt x="51" y="15"/>
                  </a:lnTo>
                  <a:lnTo>
                    <a:pt x="59" y="21"/>
                  </a:lnTo>
                  <a:lnTo>
                    <a:pt x="68" y="26"/>
                  </a:lnTo>
                  <a:lnTo>
                    <a:pt x="73" y="28"/>
                  </a:lnTo>
                  <a:lnTo>
                    <a:pt x="77" y="29"/>
                  </a:lnTo>
                  <a:lnTo>
                    <a:pt x="81" y="31"/>
                  </a:lnTo>
                  <a:lnTo>
                    <a:pt x="86" y="31"/>
                  </a:lnTo>
                  <a:lnTo>
                    <a:pt x="91" y="31"/>
                  </a:lnTo>
                  <a:lnTo>
                    <a:pt x="98" y="28"/>
                  </a:lnTo>
                  <a:lnTo>
                    <a:pt x="105" y="26"/>
                  </a:lnTo>
                  <a:lnTo>
                    <a:pt x="112" y="23"/>
                  </a:lnTo>
                  <a:lnTo>
                    <a:pt x="120" y="19"/>
                  </a:lnTo>
                  <a:lnTo>
                    <a:pt x="127" y="15"/>
                  </a:lnTo>
                  <a:lnTo>
                    <a:pt x="133" y="11"/>
                  </a:lnTo>
                  <a:lnTo>
                    <a:pt x="140" y="6"/>
                  </a:lnTo>
                </a:path>
              </a:pathLst>
            </a:custGeom>
            <a:solidFill>
              <a:srgbClr val="C0C0C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348" name="Freeform 54" descr="Wide upward diagonal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3362325" y="3436938"/>
            <a:ext cx="600075" cy="1101725"/>
          </a:xfrm>
          <a:custGeom>
            <a:avLst/>
            <a:gdLst>
              <a:gd name="T0" fmla="*/ 2147483647 w 479"/>
              <a:gd name="T1" fmla="*/ 2147483647 h 868"/>
              <a:gd name="T2" fmla="*/ 2147483647 w 479"/>
              <a:gd name="T3" fmla="*/ 2147483647 h 868"/>
              <a:gd name="T4" fmla="*/ 2147483647 w 479"/>
              <a:gd name="T5" fmla="*/ 2147483647 h 868"/>
              <a:gd name="T6" fmla="*/ 2147483647 w 479"/>
              <a:gd name="T7" fmla="*/ 2147483647 h 868"/>
              <a:gd name="T8" fmla="*/ 2147483647 w 479"/>
              <a:gd name="T9" fmla="*/ 2147483647 h 868"/>
              <a:gd name="T10" fmla="*/ 2147483647 w 479"/>
              <a:gd name="T11" fmla="*/ 2147483647 h 868"/>
              <a:gd name="T12" fmla="*/ 2147483647 w 479"/>
              <a:gd name="T13" fmla="*/ 2147483647 h 868"/>
              <a:gd name="T14" fmla="*/ 2147483647 w 479"/>
              <a:gd name="T15" fmla="*/ 2147483647 h 868"/>
              <a:gd name="T16" fmla="*/ 2147483647 w 479"/>
              <a:gd name="T17" fmla="*/ 2147483647 h 868"/>
              <a:gd name="T18" fmla="*/ 2147483647 w 479"/>
              <a:gd name="T19" fmla="*/ 2147483647 h 868"/>
              <a:gd name="T20" fmla="*/ 2147483647 w 479"/>
              <a:gd name="T21" fmla="*/ 2147483647 h 868"/>
              <a:gd name="T22" fmla="*/ 2147483647 w 479"/>
              <a:gd name="T23" fmla="*/ 2147483647 h 868"/>
              <a:gd name="T24" fmla="*/ 2147483647 w 479"/>
              <a:gd name="T25" fmla="*/ 2147483647 h 868"/>
              <a:gd name="T26" fmla="*/ 2147483647 w 479"/>
              <a:gd name="T27" fmla="*/ 2147483647 h 868"/>
              <a:gd name="T28" fmla="*/ 2147483647 w 479"/>
              <a:gd name="T29" fmla="*/ 2147483647 h 868"/>
              <a:gd name="T30" fmla="*/ 2147483647 w 479"/>
              <a:gd name="T31" fmla="*/ 2147483647 h 868"/>
              <a:gd name="T32" fmla="*/ 2147483647 w 479"/>
              <a:gd name="T33" fmla="*/ 2147483647 h 868"/>
              <a:gd name="T34" fmla="*/ 2147483647 w 479"/>
              <a:gd name="T35" fmla="*/ 2147483647 h 868"/>
              <a:gd name="T36" fmla="*/ 2147483647 w 479"/>
              <a:gd name="T37" fmla="*/ 2147483647 h 868"/>
              <a:gd name="T38" fmla="*/ 2147483647 w 479"/>
              <a:gd name="T39" fmla="*/ 2147483647 h 868"/>
              <a:gd name="T40" fmla="*/ 2147483647 w 479"/>
              <a:gd name="T41" fmla="*/ 2147483647 h 868"/>
              <a:gd name="T42" fmla="*/ 2147483647 w 479"/>
              <a:gd name="T43" fmla="*/ 2147483647 h 868"/>
              <a:gd name="T44" fmla="*/ 2147483647 w 479"/>
              <a:gd name="T45" fmla="*/ 2147483647 h 868"/>
              <a:gd name="T46" fmla="*/ 2147483647 w 479"/>
              <a:gd name="T47" fmla="*/ 2147483647 h 868"/>
              <a:gd name="T48" fmla="*/ 2147483647 w 479"/>
              <a:gd name="T49" fmla="*/ 2147483647 h 868"/>
              <a:gd name="T50" fmla="*/ 2147483647 w 479"/>
              <a:gd name="T51" fmla="*/ 2147483647 h 868"/>
              <a:gd name="T52" fmla="*/ 2147483647 w 479"/>
              <a:gd name="T53" fmla="*/ 2147483647 h 868"/>
              <a:gd name="T54" fmla="*/ 2147483647 w 479"/>
              <a:gd name="T55" fmla="*/ 2147483647 h 868"/>
              <a:gd name="T56" fmla="*/ 2147483647 w 479"/>
              <a:gd name="T57" fmla="*/ 2147483647 h 868"/>
              <a:gd name="T58" fmla="*/ 2147483647 w 479"/>
              <a:gd name="T59" fmla="*/ 2147483647 h 868"/>
              <a:gd name="T60" fmla="*/ 2147483647 w 479"/>
              <a:gd name="T61" fmla="*/ 2147483647 h 868"/>
              <a:gd name="T62" fmla="*/ 2147483647 w 479"/>
              <a:gd name="T63" fmla="*/ 2147483647 h 868"/>
              <a:gd name="T64" fmla="*/ 2147483647 w 479"/>
              <a:gd name="T65" fmla="*/ 2147483647 h 868"/>
              <a:gd name="T66" fmla="*/ 2147483647 w 479"/>
              <a:gd name="T67" fmla="*/ 2147483647 h 868"/>
              <a:gd name="T68" fmla="*/ 2147483647 w 479"/>
              <a:gd name="T69" fmla="*/ 2147483647 h 868"/>
              <a:gd name="T70" fmla="*/ 2147483647 w 479"/>
              <a:gd name="T71" fmla="*/ 2147483647 h 868"/>
              <a:gd name="T72" fmla="*/ 2147483647 w 479"/>
              <a:gd name="T73" fmla="*/ 2147483647 h 868"/>
              <a:gd name="T74" fmla="*/ 2147483647 w 479"/>
              <a:gd name="T75" fmla="*/ 2147483647 h 868"/>
              <a:gd name="T76" fmla="*/ 2147483647 w 479"/>
              <a:gd name="T77" fmla="*/ 2147483647 h 868"/>
              <a:gd name="T78" fmla="*/ 2147483647 w 479"/>
              <a:gd name="T79" fmla="*/ 2147483647 h 868"/>
              <a:gd name="T80" fmla="*/ 2147483647 w 479"/>
              <a:gd name="T81" fmla="*/ 2147483647 h 868"/>
              <a:gd name="T82" fmla="*/ 2147483647 w 479"/>
              <a:gd name="T83" fmla="*/ 0 h 868"/>
              <a:gd name="T84" fmla="*/ 2147483647 w 479"/>
              <a:gd name="T85" fmla="*/ 2147483647 h 868"/>
              <a:gd name="T86" fmla="*/ 2147483647 w 479"/>
              <a:gd name="T87" fmla="*/ 2147483647 h 868"/>
              <a:gd name="T88" fmla="*/ 2147483647 w 479"/>
              <a:gd name="T89" fmla="*/ 2147483647 h 868"/>
              <a:gd name="T90" fmla="*/ 2147483647 w 479"/>
              <a:gd name="T91" fmla="*/ 2147483647 h 868"/>
              <a:gd name="T92" fmla="*/ 2147483647 w 479"/>
              <a:gd name="T93" fmla="*/ 2147483647 h 868"/>
              <a:gd name="T94" fmla="*/ 2147483647 w 479"/>
              <a:gd name="T95" fmla="*/ 2147483647 h 868"/>
              <a:gd name="T96" fmla="*/ 2147483647 w 479"/>
              <a:gd name="T97" fmla="*/ 2147483647 h 868"/>
              <a:gd name="T98" fmla="*/ 2147483647 w 479"/>
              <a:gd name="T99" fmla="*/ 2147483647 h 868"/>
              <a:gd name="T100" fmla="*/ 2147483647 w 479"/>
              <a:gd name="T101" fmla="*/ 2147483647 h 868"/>
              <a:gd name="T102" fmla="*/ 2147483647 w 479"/>
              <a:gd name="T103" fmla="*/ 2147483647 h 868"/>
              <a:gd name="T104" fmla="*/ 2147483647 w 479"/>
              <a:gd name="T105" fmla="*/ 2147483647 h 868"/>
              <a:gd name="T106" fmla="*/ 2147483647 w 479"/>
              <a:gd name="T107" fmla="*/ 2147483647 h 868"/>
              <a:gd name="T108" fmla="*/ 2147483647 w 479"/>
              <a:gd name="T109" fmla="*/ 2147483647 h 868"/>
              <a:gd name="T110" fmla="*/ 2147483647 w 479"/>
              <a:gd name="T111" fmla="*/ 2147483647 h 86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479"/>
              <a:gd name="T169" fmla="*/ 0 h 868"/>
              <a:gd name="T170" fmla="*/ 479 w 479"/>
              <a:gd name="T171" fmla="*/ 868 h 868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479" h="868">
                <a:moveTo>
                  <a:pt x="445" y="357"/>
                </a:moveTo>
                <a:lnTo>
                  <a:pt x="425" y="357"/>
                </a:lnTo>
                <a:lnTo>
                  <a:pt x="408" y="357"/>
                </a:lnTo>
                <a:lnTo>
                  <a:pt x="391" y="357"/>
                </a:lnTo>
                <a:lnTo>
                  <a:pt x="379" y="357"/>
                </a:lnTo>
                <a:lnTo>
                  <a:pt x="370" y="358"/>
                </a:lnTo>
                <a:lnTo>
                  <a:pt x="360" y="359"/>
                </a:lnTo>
                <a:lnTo>
                  <a:pt x="349" y="362"/>
                </a:lnTo>
                <a:lnTo>
                  <a:pt x="338" y="367"/>
                </a:lnTo>
                <a:lnTo>
                  <a:pt x="333" y="370"/>
                </a:lnTo>
                <a:lnTo>
                  <a:pt x="329" y="374"/>
                </a:lnTo>
                <a:lnTo>
                  <a:pt x="324" y="377"/>
                </a:lnTo>
                <a:lnTo>
                  <a:pt x="320" y="381"/>
                </a:lnTo>
                <a:lnTo>
                  <a:pt x="316" y="385"/>
                </a:lnTo>
                <a:lnTo>
                  <a:pt x="314" y="390"/>
                </a:lnTo>
                <a:lnTo>
                  <a:pt x="313" y="395"/>
                </a:lnTo>
                <a:lnTo>
                  <a:pt x="312" y="400"/>
                </a:lnTo>
                <a:lnTo>
                  <a:pt x="313" y="410"/>
                </a:lnTo>
                <a:lnTo>
                  <a:pt x="314" y="419"/>
                </a:lnTo>
                <a:lnTo>
                  <a:pt x="316" y="428"/>
                </a:lnTo>
                <a:lnTo>
                  <a:pt x="320" y="436"/>
                </a:lnTo>
                <a:lnTo>
                  <a:pt x="327" y="451"/>
                </a:lnTo>
                <a:lnTo>
                  <a:pt x="336" y="464"/>
                </a:lnTo>
                <a:lnTo>
                  <a:pt x="344" y="477"/>
                </a:lnTo>
                <a:lnTo>
                  <a:pt x="352" y="492"/>
                </a:lnTo>
                <a:lnTo>
                  <a:pt x="355" y="499"/>
                </a:lnTo>
                <a:lnTo>
                  <a:pt x="357" y="507"/>
                </a:lnTo>
                <a:lnTo>
                  <a:pt x="358" y="515"/>
                </a:lnTo>
                <a:lnTo>
                  <a:pt x="359" y="523"/>
                </a:lnTo>
                <a:lnTo>
                  <a:pt x="359" y="530"/>
                </a:lnTo>
                <a:lnTo>
                  <a:pt x="359" y="539"/>
                </a:lnTo>
                <a:lnTo>
                  <a:pt x="360" y="544"/>
                </a:lnTo>
                <a:lnTo>
                  <a:pt x="361" y="548"/>
                </a:lnTo>
                <a:lnTo>
                  <a:pt x="364" y="552"/>
                </a:lnTo>
                <a:lnTo>
                  <a:pt x="366" y="555"/>
                </a:lnTo>
                <a:lnTo>
                  <a:pt x="354" y="552"/>
                </a:lnTo>
                <a:lnTo>
                  <a:pt x="344" y="547"/>
                </a:lnTo>
                <a:lnTo>
                  <a:pt x="336" y="541"/>
                </a:lnTo>
                <a:lnTo>
                  <a:pt x="329" y="533"/>
                </a:lnTo>
                <a:lnTo>
                  <a:pt x="323" y="526"/>
                </a:lnTo>
                <a:lnTo>
                  <a:pt x="319" y="517"/>
                </a:lnTo>
                <a:lnTo>
                  <a:pt x="315" y="508"/>
                </a:lnTo>
                <a:lnTo>
                  <a:pt x="312" y="499"/>
                </a:lnTo>
                <a:lnTo>
                  <a:pt x="311" y="495"/>
                </a:lnTo>
                <a:lnTo>
                  <a:pt x="309" y="492"/>
                </a:lnTo>
                <a:lnTo>
                  <a:pt x="307" y="489"/>
                </a:lnTo>
                <a:lnTo>
                  <a:pt x="303" y="486"/>
                </a:lnTo>
                <a:lnTo>
                  <a:pt x="297" y="479"/>
                </a:lnTo>
                <a:lnTo>
                  <a:pt x="288" y="475"/>
                </a:lnTo>
                <a:lnTo>
                  <a:pt x="269" y="467"/>
                </a:lnTo>
                <a:lnTo>
                  <a:pt x="247" y="459"/>
                </a:lnTo>
                <a:lnTo>
                  <a:pt x="237" y="455"/>
                </a:lnTo>
                <a:lnTo>
                  <a:pt x="228" y="450"/>
                </a:lnTo>
                <a:lnTo>
                  <a:pt x="218" y="445"/>
                </a:lnTo>
                <a:lnTo>
                  <a:pt x="210" y="439"/>
                </a:lnTo>
                <a:lnTo>
                  <a:pt x="202" y="431"/>
                </a:lnTo>
                <a:lnTo>
                  <a:pt x="198" y="422"/>
                </a:lnTo>
                <a:lnTo>
                  <a:pt x="196" y="417"/>
                </a:lnTo>
                <a:lnTo>
                  <a:pt x="195" y="412"/>
                </a:lnTo>
                <a:lnTo>
                  <a:pt x="193" y="406"/>
                </a:lnTo>
                <a:lnTo>
                  <a:pt x="192" y="400"/>
                </a:lnTo>
                <a:lnTo>
                  <a:pt x="153" y="394"/>
                </a:lnTo>
                <a:lnTo>
                  <a:pt x="153" y="450"/>
                </a:lnTo>
                <a:lnTo>
                  <a:pt x="154" y="463"/>
                </a:lnTo>
                <a:lnTo>
                  <a:pt x="156" y="477"/>
                </a:lnTo>
                <a:lnTo>
                  <a:pt x="158" y="492"/>
                </a:lnTo>
                <a:lnTo>
                  <a:pt x="159" y="505"/>
                </a:lnTo>
                <a:lnTo>
                  <a:pt x="159" y="512"/>
                </a:lnTo>
                <a:lnTo>
                  <a:pt x="158" y="518"/>
                </a:lnTo>
                <a:lnTo>
                  <a:pt x="156" y="524"/>
                </a:lnTo>
                <a:lnTo>
                  <a:pt x="154" y="529"/>
                </a:lnTo>
                <a:lnTo>
                  <a:pt x="150" y="539"/>
                </a:lnTo>
                <a:lnTo>
                  <a:pt x="143" y="551"/>
                </a:lnTo>
                <a:lnTo>
                  <a:pt x="136" y="562"/>
                </a:lnTo>
                <a:lnTo>
                  <a:pt x="132" y="575"/>
                </a:lnTo>
                <a:lnTo>
                  <a:pt x="130" y="583"/>
                </a:lnTo>
                <a:lnTo>
                  <a:pt x="128" y="591"/>
                </a:lnTo>
                <a:lnTo>
                  <a:pt x="127" y="600"/>
                </a:lnTo>
                <a:lnTo>
                  <a:pt x="127" y="610"/>
                </a:lnTo>
                <a:lnTo>
                  <a:pt x="128" y="621"/>
                </a:lnTo>
                <a:lnTo>
                  <a:pt x="130" y="630"/>
                </a:lnTo>
                <a:lnTo>
                  <a:pt x="134" y="637"/>
                </a:lnTo>
                <a:lnTo>
                  <a:pt x="140" y="643"/>
                </a:lnTo>
                <a:lnTo>
                  <a:pt x="146" y="647"/>
                </a:lnTo>
                <a:lnTo>
                  <a:pt x="154" y="650"/>
                </a:lnTo>
                <a:lnTo>
                  <a:pt x="163" y="653"/>
                </a:lnTo>
                <a:lnTo>
                  <a:pt x="173" y="653"/>
                </a:lnTo>
                <a:lnTo>
                  <a:pt x="173" y="667"/>
                </a:lnTo>
                <a:lnTo>
                  <a:pt x="174" y="679"/>
                </a:lnTo>
                <a:lnTo>
                  <a:pt x="175" y="685"/>
                </a:lnTo>
                <a:lnTo>
                  <a:pt x="176" y="689"/>
                </a:lnTo>
                <a:lnTo>
                  <a:pt x="177" y="693"/>
                </a:lnTo>
                <a:lnTo>
                  <a:pt x="179" y="696"/>
                </a:lnTo>
                <a:lnTo>
                  <a:pt x="179" y="721"/>
                </a:lnTo>
                <a:lnTo>
                  <a:pt x="185" y="730"/>
                </a:lnTo>
                <a:lnTo>
                  <a:pt x="191" y="740"/>
                </a:lnTo>
                <a:lnTo>
                  <a:pt x="199" y="750"/>
                </a:lnTo>
                <a:lnTo>
                  <a:pt x="208" y="760"/>
                </a:lnTo>
                <a:lnTo>
                  <a:pt x="217" y="771"/>
                </a:lnTo>
                <a:lnTo>
                  <a:pt x="226" y="780"/>
                </a:lnTo>
                <a:lnTo>
                  <a:pt x="236" y="790"/>
                </a:lnTo>
                <a:lnTo>
                  <a:pt x="247" y="799"/>
                </a:lnTo>
                <a:lnTo>
                  <a:pt x="258" y="808"/>
                </a:lnTo>
                <a:lnTo>
                  <a:pt x="269" y="816"/>
                </a:lnTo>
                <a:lnTo>
                  <a:pt x="281" y="825"/>
                </a:lnTo>
                <a:lnTo>
                  <a:pt x="292" y="832"/>
                </a:lnTo>
                <a:lnTo>
                  <a:pt x="304" y="838"/>
                </a:lnTo>
                <a:lnTo>
                  <a:pt x="316" y="843"/>
                </a:lnTo>
                <a:lnTo>
                  <a:pt x="327" y="847"/>
                </a:lnTo>
                <a:lnTo>
                  <a:pt x="340" y="850"/>
                </a:lnTo>
                <a:lnTo>
                  <a:pt x="333" y="854"/>
                </a:lnTo>
                <a:lnTo>
                  <a:pt x="327" y="858"/>
                </a:lnTo>
                <a:lnTo>
                  <a:pt x="320" y="861"/>
                </a:lnTo>
                <a:lnTo>
                  <a:pt x="312" y="864"/>
                </a:lnTo>
                <a:lnTo>
                  <a:pt x="298" y="867"/>
                </a:lnTo>
                <a:lnTo>
                  <a:pt x="286" y="868"/>
                </a:lnTo>
                <a:lnTo>
                  <a:pt x="281" y="868"/>
                </a:lnTo>
                <a:lnTo>
                  <a:pt x="277" y="867"/>
                </a:lnTo>
                <a:lnTo>
                  <a:pt x="273" y="866"/>
                </a:lnTo>
                <a:lnTo>
                  <a:pt x="269" y="864"/>
                </a:lnTo>
                <a:lnTo>
                  <a:pt x="262" y="859"/>
                </a:lnTo>
                <a:lnTo>
                  <a:pt x="254" y="853"/>
                </a:lnTo>
                <a:lnTo>
                  <a:pt x="245" y="848"/>
                </a:lnTo>
                <a:lnTo>
                  <a:pt x="234" y="843"/>
                </a:lnTo>
                <a:lnTo>
                  <a:pt x="229" y="841"/>
                </a:lnTo>
                <a:lnTo>
                  <a:pt x="222" y="839"/>
                </a:lnTo>
                <a:lnTo>
                  <a:pt x="214" y="838"/>
                </a:lnTo>
                <a:lnTo>
                  <a:pt x="207" y="838"/>
                </a:lnTo>
                <a:lnTo>
                  <a:pt x="203" y="830"/>
                </a:lnTo>
                <a:lnTo>
                  <a:pt x="200" y="823"/>
                </a:lnTo>
                <a:lnTo>
                  <a:pt x="196" y="815"/>
                </a:lnTo>
                <a:lnTo>
                  <a:pt x="191" y="809"/>
                </a:lnTo>
                <a:lnTo>
                  <a:pt x="180" y="797"/>
                </a:lnTo>
                <a:lnTo>
                  <a:pt x="168" y="785"/>
                </a:lnTo>
                <a:lnTo>
                  <a:pt x="137" y="759"/>
                </a:lnTo>
                <a:lnTo>
                  <a:pt x="100" y="727"/>
                </a:lnTo>
                <a:lnTo>
                  <a:pt x="95" y="728"/>
                </a:lnTo>
                <a:lnTo>
                  <a:pt x="89" y="729"/>
                </a:lnTo>
                <a:lnTo>
                  <a:pt x="86" y="730"/>
                </a:lnTo>
                <a:lnTo>
                  <a:pt x="83" y="730"/>
                </a:lnTo>
                <a:lnTo>
                  <a:pt x="78" y="729"/>
                </a:lnTo>
                <a:lnTo>
                  <a:pt x="74" y="727"/>
                </a:lnTo>
                <a:lnTo>
                  <a:pt x="74" y="714"/>
                </a:lnTo>
                <a:lnTo>
                  <a:pt x="74" y="700"/>
                </a:lnTo>
                <a:lnTo>
                  <a:pt x="74" y="688"/>
                </a:lnTo>
                <a:lnTo>
                  <a:pt x="74" y="678"/>
                </a:lnTo>
                <a:lnTo>
                  <a:pt x="74" y="671"/>
                </a:lnTo>
                <a:lnTo>
                  <a:pt x="75" y="665"/>
                </a:lnTo>
                <a:lnTo>
                  <a:pt x="77" y="659"/>
                </a:lnTo>
                <a:lnTo>
                  <a:pt x="80" y="653"/>
                </a:lnTo>
                <a:lnTo>
                  <a:pt x="83" y="645"/>
                </a:lnTo>
                <a:lnTo>
                  <a:pt x="85" y="638"/>
                </a:lnTo>
                <a:lnTo>
                  <a:pt x="86" y="631"/>
                </a:lnTo>
                <a:lnTo>
                  <a:pt x="87" y="622"/>
                </a:lnTo>
                <a:lnTo>
                  <a:pt x="88" y="617"/>
                </a:lnTo>
                <a:lnTo>
                  <a:pt x="92" y="604"/>
                </a:lnTo>
                <a:lnTo>
                  <a:pt x="99" y="583"/>
                </a:lnTo>
                <a:lnTo>
                  <a:pt x="107" y="558"/>
                </a:lnTo>
                <a:lnTo>
                  <a:pt x="113" y="528"/>
                </a:lnTo>
                <a:lnTo>
                  <a:pt x="120" y="498"/>
                </a:lnTo>
                <a:lnTo>
                  <a:pt x="123" y="481"/>
                </a:lnTo>
                <a:lnTo>
                  <a:pt x="124" y="466"/>
                </a:lnTo>
                <a:lnTo>
                  <a:pt x="127" y="452"/>
                </a:lnTo>
                <a:lnTo>
                  <a:pt x="127" y="438"/>
                </a:lnTo>
                <a:lnTo>
                  <a:pt x="108" y="404"/>
                </a:lnTo>
                <a:lnTo>
                  <a:pt x="86" y="369"/>
                </a:lnTo>
                <a:lnTo>
                  <a:pt x="76" y="352"/>
                </a:lnTo>
                <a:lnTo>
                  <a:pt x="67" y="335"/>
                </a:lnTo>
                <a:lnTo>
                  <a:pt x="64" y="327"/>
                </a:lnTo>
                <a:lnTo>
                  <a:pt x="62" y="319"/>
                </a:lnTo>
                <a:lnTo>
                  <a:pt x="61" y="310"/>
                </a:lnTo>
                <a:lnTo>
                  <a:pt x="60" y="302"/>
                </a:lnTo>
                <a:lnTo>
                  <a:pt x="61" y="295"/>
                </a:lnTo>
                <a:lnTo>
                  <a:pt x="62" y="290"/>
                </a:lnTo>
                <a:lnTo>
                  <a:pt x="64" y="285"/>
                </a:lnTo>
                <a:lnTo>
                  <a:pt x="66" y="281"/>
                </a:lnTo>
                <a:lnTo>
                  <a:pt x="69" y="277"/>
                </a:lnTo>
                <a:lnTo>
                  <a:pt x="72" y="274"/>
                </a:lnTo>
                <a:lnTo>
                  <a:pt x="73" y="270"/>
                </a:lnTo>
                <a:lnTo>
                  <a:pt x="74" y="265"/>
                </a:lnTo>
                <a:lnTo>
                  <a:pt x="73" y="249"/>
                </a:lnTo>
                <a:lnTo>
                  <a:pt x="71" y="236"/>
                </a:lnTo>
                <a:lnTo>
                  <a:pt x="66" y="224"/>
                </a:lnTo>
                <a:lnTo>
                  <a:pt x="62" y="213"/>
                </a:lnTo>
                <a:lnTo>
                  <a:pt x="56" y="202"/>
                </a:lnTo>
                <a:lnTo>
                  <a:pt x="50" y="193"/>
                </a:lnTo>
                <a:lnTo>
                  <a:pt x="43" y="184"/>
                </a:lnTo>
                <a:lnTo>
                  <a:pt x="36" y="176"/>
                </a:lnTo>
                <a:lnTo>
                  <a:pt x="30" y="167"/>
                </a:lnTo>
                <a:lnTo>
                  <a:pt x="23" y="158"/>
                </a:lnTo>
                <a:lnTo>
                  <a:pt x="17" y="148"/>
                </a:lnTo>
                <a:lnTo>
                  <a:pt x="11" y="138"/>
                </a:lnTo>
                <a:lnTo>
                  <a:pt x="7" y="127"/>
                </a:lnTo>
                <a:lnTo>
                  <a:pt x="4" y="115"/>
                </a:lnTo>
                <a:lnTo>
                  <a:pt x="1" y="102"/>
                </a:lnTo>
                <a:lnTo>
                  <a:pt x="0" y="86"/>
                </a:lnTo>
                <a:lnTo>
                  <a:pt x="1" y="73"/>
                </a:lnTo>
                <a:lnTo>
                  <a:pt x="4" y="62"/>
                </a:lnTo>
                <a:lnTo>
                  <a:pt x="7" y="52"/>
                </a:lnTo>
                <a:lnTo>
                  <a:pt x="11" y="44"/>
                </a:lnTo>
                <a:lnTo>
                  <a:pt x="17" y="35"/>
                </a:lnTo>
                <a:lnTo>
                  <a:pt x="24" y="29"/>
                </a:lnTo>
                <a:lnTo>
                  <a:pt x="32" y="24"/>
                </a:lnTo>
                <a:lnTo>
                  <a:pt x="40" y="20"/>
                </a:lnTo>
                <a:lnTo>
                  <a:pt x="49" y="16"/>
                </a:lnTo>
                <a:lnTo>
                  <a:pt x="58" y="13"/>
                </a:lnTo>
                <a:lnTo>
                  <a:pt x="68" y="11"/>
                </a:lnTo>
                <a:lnTo>
                  <a:pt x="78" y="8"/>
                </a:lnTo>
                <a:lnTo>
                  <a:pt x="99" y="4"/>
                </a:lnTo>
                <a:lnTo>
                  <a:pt x="120" y="0"/>
                </a:lnTo>
                <a:lnTo>
                  <a:pt x="129" y="5"/>
                </a:lnTo>
                <a:lnTo>
                  <a:pt x="136" y="11"/>
                </a:lnTo>
                <a:lnTo>
                  <a:pt x="143" y="17"/>
                </a:lnTo>
                <a:lnTo>
                  <a:pt x="150" y="23"/>
                </a:lnTo>
                <a:lnTo>
                  <a:pt x="156" y="28"/>
                </a:lnTo>
                <a:lnTo>
                  <a:pt x="163" y="32"/>
                </a:lnTo>
                <a:lnTo>
                  <a:pt x="166" y="34"/>
                </a:lnTo>
                <a:lnTo>
                  <a:pt x="170" y="35"/>
                </a:lnTo>
                <a:lnTo>
                  <a:pt x="175" y="36"/>
                </a:lnTo>
                <a:lnTo>
                  <a:pt x="179" y="36"/>
                </a:lnTo>
                <a:lnTo>
                  <a:pt x="184" y="55"/>
                </a:lnTo>
                <a:lnTo>
                  <a:pt x="188" y="75"/>
                </a:lnTo>
                <a:lnTo>
                  <a:pt x="190" y="97"/>
                </a:lnTo>
                <a:lnTo>
                  <a:pt x="193" y="118"/>
                </a:lnTo>
                <a:lnTo>
                  <a:pt x="197" y="136"/>
                </a:lnTo>
                <a:lnTo>
                  <a:pt x="201" y="153"/>
                </a:lnTo>
                <a:lnTo>
                  <a:pt x="203" y="158"/>
                </a:lnTo>
                <a:lnTo>
                  <a:pt x="207" y="163"/>
                </a:lnTo>
                <a:lnTo>
                  <a:pt x="209" y="166"/>
                </a:lnTo>
                <a:lnTo>
                  <a:pt x="213" y="166"/>
                </a:lnTo>
                <a:lnTo>
                  <a:pt x="217" y="166"/>
                </a:lnTo>
                <a:lnTo>
                  <a:pt x="220" y="165"/>
                </a:lnTo>
                <a:lnTo>
                  <a:pt x="223" y="163"/>
                </a:lnTo>
                <a:lnTo>
                  <a:pt x="225" y="161"/>
                </a:lnTo>
                <a:lnTo>
                  <a:pt x="231" y="155"/>
                </a:lnTo>
                <a:lnTo>
                  <a:pt x="234" y="147"/>
                </a:lnTo>
                <a:lnTo>
                  <a:pt x="241" y="132"/>
                </a:lnTo>
                <a:lnTo>
                  <a:pt x="246" y="123"/>
                </a:lnTo>
                <a:lnTo>
                  <a:pt x="253" y="124"/>
                </a:lnTo>
                <a:lnTo>
                  <a:pt x="258" y="126"/>
                </a:lnTo>
                <a:lnTo>
                  <a:pt x="264" y="129"/>
                </a:lnTo>
                <a:lnTo>
                  <a:pt x="268" y="132"/>
                </a:lnTo>
                <a:lnTo>
                  <a:pt x="273" y="136"/>
                </a:lnTo>
                <a:lnTo>
                  <a:pt x="277" y="138"/>
                </a:lnTo>
                <a:lnTo>
                  <a:pt x="281" y="141"/>
                </a:lnTo>
                <a:lnTo>
                  <a:pt x="286" y="141"/>
                </a:lnTo>
                <a:lnTo>
                  <a:pt x="289" y="141"/>
                </a:lnTo>
                <a:lnTo>
                  <a:pt x="292" y="140"/>
                </a:lnTo>
                <a:lnTo>
                  <a:pt x="296" y="138"/>
                </a:lnTo>
                <a:lnTo>
                  <a:pt x="298" y="136"/>
                </a:lnTo>
                <a:lnTo>
                  <a:pt x="302" y="130"/>
                </a:lnTo>
                <a:lnTo>
                  <a:pt x="305" y="123"/>
                </a:lnTo>
                <a:lnTo>
                  <a:pt x="310" y="116"/>
                </a:lnTo>
                <a:lnTo>
                  <a:pt x="314" y="111"/>
                </a:lnTo>
                <a:lnTo>
                  <a:pt x="316" y="108"/>
                </a:lnTo>
                <a:lnTo>
                  <a:pt x="319" y="107"/>
                </a:lnTo>
                <a:lnTo>
                  <a:pt x="322" y="105"/>
                </a:lnTo>
                <a:lnTo>
                  <a:pt x="325" y="105"/>
                </a:lnTo>
                <a:lnTo>
                  <a:pt x="337" y="106"/>
                </a:lnTo>
                <a:lnTo>
                  <a:pt x="346" y="108"/>
                </a:lnTo>
                <a:lnTo>
                  <a:pt x="354" y="111"/>
                </a:lnTo>
                <a:lnTo>
                  <a:pt x="359" y="116"/>
                </a:lnTo>
                <a:lnTo>
                  <a:pt x="367" y="125"/>
                </a:lnTo>
                <a:lnTo>
                  <a:pt x="372" y="135"/>
                </a:lnTo>
                <a:lnTo>
                  <a:pt x="387" y="157"/>
                </a:lnTo>
                <a:lnTo>
                  <a:pt x="403" y="178"/>
                </a:lnTo>
                <a:lnTo>
                  <a:pt x="421" y="200"/>
                </a:lnTo>
                <a:lnTo>
                  <a:pt x="438" y="223"/>
                </a:lnTo>
                <a:lnTo>
                  <a:pt x="446" y="235"/>
                </a:lnTo>
                <a:lnTo>
                  <a:pt x="454" y="246"/>
                </a:lnTo>
                <a:lnTo>
                  <a:pt x="460" y="258"/>
                </a:lnTo>
                <a:lnTo>
                  <a:pt x="467" y="271"/>
                </a:lnTo>
                <a:lnTo>
                  <a:pt x="471" y="283"/>
                </a:lnTo>
                <a:lnTo>
                  <a:pt x="476" y="295"/>
                </a:lnTo>
                <a:lnTo>
                  <a:pt x="478" y="307"/>
                </a:lnTo>
                <a:lnTo>
                  <a:pt x="479" y="321"/>
                </a:lnTo>
                <a:lnTo>
                  <a:pt x="478" y="325"/>
                </a:lnTo>
                <a:lnTo>
                  <a:pt x="476" y="330"/>
                </a:lnTo>
                <a:lnTo>
                  <a:pt x="472" y="334"/>
                </a:lnTo>
                <a:lnTo>
                  <a:pt x="468" y="338"/>
                </a:lnTo>
                <a:lnTo>
                  <a:pt x="459" y="345"/>
                </a:lnTo>
                <a:lnTo>
                  <a:pt x="452" y="351"/>
                </a:lnTo>
                <a:lnTo>
                  <a:pt x="445" y="35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49" name="Freeform 55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4592638" y="4584700"/>
            <a:ext cx="128587" cy="136525"/>
          </a:xfrm>
          <a:custGeom>
            <a:avLst/>
            <a:gdLst>
              <a:gd name="T0" fmla="*/ 0 w 106"/>
              <a:gd name="T1" fmla="*/ 2147483647 h 71"/>
              <a:gd name="T2" fmla="*/ 2147483647 w 106"/>
              <a:gd name="T3" fmla="*/ 2147483647 h 71"/>
              <a:gd name="T4" fmla="*/ 2147483647 w 106"/>
              <a:gd name="T5" fmla="*/ 2147483647 h 71"/>
              <a:gd name="T6" fmla="*/ 2147483647 w 106"/>
              <a:gd name="T7" fmla="*/ 2147483647 h 71"/>
              <a:gd name="T8" fmla="*/ 2147483647 w 106"/>
              <a:gd name="T9" fmla="*/ 2147483647 h 71"/>
              <a:gd name="T10" fmla="*/ 2147483647 w 106"/>
              <a:gd name="T11" fmla="*/ 2147483647 h 71"/>
              <a:gd name="T12" fmla="*/ 2147483647 w 106"/>
              <a:gd name="T13" fmla="*/ 2147483647 h 71"/>
              <a:gd name="T14" fmla="*/ 2147483647 w 106"/>
              <a:gd name="T15" fmla="*/ 2147483647 h 71"/>
              <a:gd name="T16" fmla="*/ 2147483647 w 106"/>
              <a:gd name="T17" fmla="*/ 0 h 71"/>
              <a:gd name="T18" fmla="*/ 2147483647 w 106"/>
              <a:gd name="T19" fmla="*/ 2147483647 h 71"/>
              <a:gd name="T20" fmla="*/ 2147483647 w 106"/>
              <a:gd name="T21" fmla="*/ 2147483647 h 71"/>
              <a:gd name="T22" fmla="*/ 2147483647 w 106"/>
              <a:gd name="T23" fmla="*/ 2147483647 h 71"/>
              <a:gd name="T24" fmla="*/ 2147483647 w 106"/>
              <a:gd name="T25" fmla="*/ 2147483647 h 71"/>
              <a:gd name="T26" fmla="*/ 2147483647 w 106"/>
              <a:gd name="T27" fmla="*/ 2147483647 h 71"/>
              <a:gd name="T28" fmla="*/ 2147483647 w 106"/>
              <a:gd name="T29" fmla="*/ 2147483647 h 71"/>
              <a:gd name="T30" fmla="*/ 2147483647 w 106"/>
              <a:gd name="T31" fmla="*/ 2147483647 h 71"/>
              <a:gd name="T32" fmla="*/ 2147483647 w 106"/>
              <a:gd name="T33" fmla="*/ 2147483647 h 71"/>
              <a:gd name="T34" fmla="*/ 2147483647 w 106"/>
              <a:gd name="T35" fmla="*/ 2147483647 h 71"/>
              <a:gd name="T36" fmla="*/ 2147483647 w 106"/>
              <a:gd name="T37" fmla="*/ 2147483647 h 71"/>
              <a:gd name="T38" fmla="*/ 2147483647 w 106"/>
              <a:gd name="T39" fmla="*/ 2147483647 h 71"/>
              <a:gd name="T40" fmla="*/ 2147483647 w 106"/>
              <a:gd name="T41" fmla="*/ 2147483647 h 71"/>
              <a:gd name="T42" fmla="*/ 2147483647 w 106"/>
              <a:gd name="T43" fmla="*/ 2147483647 h 71"/>
              <a:gd name="T44" fmla="*/ 2147483647 w 106"/>
              <a:gd name="T45" fmla="*/ 2147483647 h 71"/>
              <a:gd name="T46" fmla="*/ 2147483647 w 106"/>
              <a:gd name="T47" fmla="*/ 2147483647 h 71"/>
              <a:gd name="T48" fmla="*/ 2147483647 w 106"/>
              <a:gd name="T49" fmla="*/ 2147483647 h 71"/>
              <a:gd name="T50" fmla="*/ 2147483647 w 106"/>
              <a:gd name="T51" fmla="*/ 2147483647 h 71"/>
              <a:gd name="T52" fmla="*/ 2147483647 w 106"/>
              <a:gd name="T53" fmla="*/ 2147483647 h 71"/>
              <a:gd name="T54" fmla="*/ 2147483647 w 106"/>
              <a:gd name="T55" fmla="*/ 2147483647 h 71"/>
              <a:gd name="T56" fmla="*/ 2147483647 w 106"/>
              <a:gd name="T57" fmla="*/ 2147483647 h 71"/>
              <a:gd name="T58" fmla="*/ 2147483647 w 106"/>
              <a:gd name="T59" fmla="*/ 2147483647 h 71"/>
              <a:gd name="T60" fmla="*/ 2147483647 w 106"/>
              <a:gd name="T61" fmla="*/ 2147483647 h 71"/>
              <a:gd name="T62" fmla="*/ 2147483647 w 106"/>
              <a:gd name="T63" fmla="*/ 2147483647 h 71"/>
              <a:gd name="T64" fmla="*/ 2147483647 w 106"/>
              <a:gd name="T65" fmla="*/ 2147483647 h 71"/>
              <a:gd name="T66" fmla="*/ 2147483647 w 106"/>
              <a:gd name="T67" fmla="*/ 2147483647 h 71"/>
              <a:gd name="T68" fmla="*/ 2147483647 w 106"/>
              <a:gd name="T69" fmla="*/ 2147483647 h 71"/>
              <a:gd name="T70" fmla="*/ 2147483647 w 106"/>
              <a:gd name="T71" fmla="*/ 2147483647 h 71"/>
              <a:gd name="T72" fmla="*/ 2147483647 w 106"/>
              <a:gd name="T73" fmla="*/ 2147483647 h 71"/>
              <a:gd name="T74" fmla="*/ 2147483647 w 106"/>
              <a:gd name="T75" fmla="*/ 2147483647 h 71"/>
              <a:gd name="T76" fmla="*/ 2147483647 w 106"/>
              <a:gd name="T77" fmla="*/ 2147483647 h 71"/>
              <a:gd name="T78" fmla="*/ 2147483647 w 106"/>
              <a:gd name="T79" fmla="*/ 2147483647 h 71"/>
              <a:gd name="T80" fmla="*/ 2147483647 w 106"/>
              <a:gd name="T81" fmla="*/ 2147483647 h 71"/>
              <a:gd name="T82" fmla="*/ 2147483647 w 106"/>
              <a:gd name="T83" fmla="*/ 2147483647 h 71"/>
              <a:gd name="T84" fmla="*/ 2147483647 w 106"/>
              <a:gd name="T85" fmla="*/ 2147483647 h 71"/>
              <a:gd name="T86" fmla="*/ 2147483647 w 106"/>
              <a:gd name="T87" fmla="*/ 2147483647 h 71"/>
              <a:gd name="T88" fmla="*/ 2147483647 w 106"/>
              <a:gd name="T89" fmla="*/ 2147483647 h 71"/>
              <a:gd name="T90" fmla="*/ 0 w 106"/>
              <a:gd name="T91" fmla="*/ 2147483647 h 7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6"/>
              <a:gd name="T139" fmla="*/ 0 h 71"/>
              <a:gd name="T140" fmla="*/ 106 w 106"/>
              <a:gd name="T141" fmla="*/ 71 h 71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6" h="71">
                <a:moveTo>
                  <a:pt x="0" y="7"/>
                </a:moveTo>
                <a:lnTo>
                  <a:pt x="12" y="10"/>
                </a:lnTo>
                <a:lnTo>
                  <a:pt x="24" y="12"/>
                </a:lnTo>
                <a:lnTo>
                  <a:pt x="35" y="13"/>
                </a:lnTo>
                <a:lnTo>
                  <a:pt x="45" y="13"/>
                </a:lnTo>
                <a:lnTo>
                  <a:pt x="54" y="11"/>
                </a:lnTo>
                <a:lnTo>
                  <a:pt x="61" y="8"/>
                </a:lnTo>
                <a:lnTo>
                  <a:pt x="68" y="5"/>
                </a:lnTo>
                <a:lnTo>
                  <a:pt x="74" y="0"/>
                </a:lnTo>
                <a:lnTo>
                  <a:pt x="84" y="16"/>
                </a:lnTo>
                <a:lnTo>
                  <a:pt x="94" y="30"/>
                </a:lnTo>
                <a:lnTo>
                  <a:pt x="101" y="44"/>
                </a:lnTo>
                <a:lnTo>
                  <a:pt x="105" y="55"/>
                </a:lnTo>
                <a:lnTo>
                  <a:pt x="106" y="60"/>
                </a:lnTo>
                <a:lnTo>
                  <a:pt x="106" y="63"/>
                </a:lnTo>
                <a:lnTo>
                  <a:pt x="105" y="67"/>
                </a:lnTo>
                <a:lnTo>
                  <a:pt x="103" y="69"/>
                </a:lnTo>
                <a:lnTo>
                  <a:pt x="101" y="70"/>
                </a:lnTo>
                <a:lnTo>
                  <a:pt x="98" y="70"/>
                </a:lnTo>
                <a:lnTo>
                  <a:pt x="92" y="70"/>
                </a:lnTo>
                <a:lnTo>
                  <a:pt x="87" y="68"/>
                </a:lnTo>
                <a:lnTo>
                  <a:pt x="74" y="70"/>
                </a:lnTo>
                <a:lnTo>
                  <a:pt x="63" y="71"/>
                </a:lnTo>
                <a:lnTo>
                  <a:pt x="53" y="69"/>
                </a:lnTo>
                <a:lnTo>
                  <a:pt x="45" y="66"/>
                </a:lnTo>
                <a:lnTo>
                  <a:pt x="37" y="62"/>
                </a:lnTo>
                <a:lnTo>
                  <a:pt x="32" y="57"/>
                </a:lnTo>
                <a:lnTo>
                  <a:pt x="27" y="51"/>
                </a:lnTo>
                <a:lnTo>
                  <a:pt x="24" y="45"/>
                </a:lnTo>
                <a:lnTo>
                  <a:pt x="21" y="38"/>
                </a:lnTo>
                <a:lnTo>
                  <a:pt x="20" y="30"/>
                </a:lnTo>
                <a:lnTo>
                  <a:pt x="19" y="24"/>
                </a:lnTo>
                <a:lnTo>
                  <a:pt x="18" y="19"/>
                </a:lnTo>
                <a:lnTo>
                  <a:pt x="18" y="14"/>
                </a:lnTo>
                <a:lnTo>
                  <a:pt x="19" y="10"/>
                </a:lnTo>
                <a:lnTo>
                  <a:pt x="20" y="7"/>
                </a:lnTo>
                <a:lnTo>
                  <a:pt x="21" y="7"/>
                </a:lnTo>
                <a:lnTo>
                  <a:pt x="20" y="10"/>
                </a:lnTo>
                <a:lnTo>
                  <a:pt x="19" y="16"/>
                </a:lnTo>
                <a:lnTo>
                  <a:pt x="19" y="17"/>
                </a:lnTo>
                <a:lnTo>
                  <a:pt x="20" y="17"/>
                </a:lnTo>
                <a:lnTo>
                  <a:pt x="21" y="17"/>
                </a:lnTo>
                <a:lnTo>
                  <a:pt x="23" y="13"/>
                </a:lnTo>
                <a:lnTo>
                  <a:pt x="27" y="7"/>
                </a:lnTo>
                <a:lnTo>
                  <a:pt x="0" y="7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0" name="Freeform 56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6056313" y="4362450"/>
            <a:ext cx="28575" cy="136525"/>
          </a:xfrm>
          <a:custGeom>
            <a:avLst/>
            <a:gdLst>
              <a:gd name="T0" fmla="*/ 0 w 21"/>
              <a:gd name="T1" fmla="*/ 2147483647 h 62"/>
              <a:gd name="T2" fmla="*/ 2147483647 w 21"/>
              <a:gd name="T3" fmla="*/ 2147483647 h 62"/>
              <a:gd name="T4" fmla="*/ 2147483647 w 21"/>
              <a:gd name="T5" fmla="*/ 2147483647 h 62"/>
              <a:gd name="T6" fmla="*/ 2147483647 w 21"/>
              <a:gd name="T7" fmla="*/ 2147483647 h 62"/>
              <a:gd name="T8" fmla="*/ 2147483647 w 21"/>
              <a:gd name="T9" fmla="*/ 2147483647 h 62"/>
              <a:gd name="T10" fmla="*/ 2147483647 w 21"/>
              <a:gd name="T11" fmla="*/ 2147483647 h 62"/>
              <a:gd name="T12" fmla="*/ 2147483647 w 21"/>
              <a:gd name="T13" fmla="*/ 0 h 62"/>
              <a:gd name="T14" fmla="*/ 2147483647 w 21"/>
              <a:gd name="T15" fmla="*/ 2147483647 h 62"/>
              <a:gd name="T16" fmla="*/ 2147483647 w 21"/>
              <a:gd name="T17" fmla="*/ 2147483647 h 62"/>
              <a:gd name="T18" fmla="*/ 2147483647 w 21"/>
              <a:gd name="T19" fmla="*/ 2147483647 h 62"/>
              <a:gd name="T20" fmla="*/ 2147483647 w 21"/>
              <a:gd name="T21" fmla="*/ 2147483647 h 62"/>
              <a:gd name="T22" fmla="*/ 2147483647 w 21"/>
              <a:gd name="T23" fmla="*/ 2147483647 h 62"/>
              <a:gd name="T24" fmla="*/ 0 w 21"/>
              <a:gd name="T25" fmla="*/ 2147483647 h 62"/>
              <a:gd name="T26" fmla="*/ 0 w 21"/>
              <a:gd name="T27" fmla="*/ 2147483647 h 6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1"/>
              <a:gd name="T43" fmla="*/ 0 h 62"/>
              <a:gd name="T44" fmla="*/ 21 w 21"/>
              <a:gd name="T45" fmla="*/ 62 h 6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1" h="62">
                <a:moveTo>
                  <a:pt x="0" y="43"/>
                </a:moveTo>
                <a:lnTo>
                  <a:pt x="1" y="29"/>
                </a:lnTo>
                <a:lnTo>
                  <a:pt x="3" y="17"/>
                </a:lnTo>
                <a:lnTo>
                  <a:pt x="4" y="11"/>
                </a:lnTo>
                <a:lnTo>
                  <a:pt x="6" y="7"/>
                </a:lnTo>
                <a:lnTo>
                  <a:pt x="9" y="3"/>
                </a:lnTo>
                <a:lnTo>
                  <a:pt x="15" y="0"/>
                </a:lnTo>
                <a:lnTo>
                  <a:pt x="15" y="15"/>
                </a:lnTo>
                <a:lnTo>
                  <a:pt x="18" y="31"/>
                </a:lnTo>
                <a:lnTo>
                  <a:pt x="20" y="44"/>
                </a:lnTo>
                <a:lnTo>
                  <a:pt x="21" y="49"/>
                </a:lnTo>
                <a:lnTo>
                  <a:pt x="10" y="55"/>
                </a:lnTo>
                <a:lnTo>
                  <a:pt x="0" y="62"/>
                </a:lnTo>
                <a:lnTo>
                  <a:pt x="0" y="43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1" name="Freeform 57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6237288" y="4333875"/>
            <a:ext cx="6350" cy="133350"/>
          </a:xfrm>
          <a:custGeom>
            <a:avLst/>
            <a:gdLst>
              <a:gd name="T0" fmla="*/ 0 w 7"/>
              <a:gd name="T1" fmla="*/ 0 h 133350"/>
              <a:gd name="T2" fmla="*/ 2147483647 w 7"/>
              <a:gd name="T3" fmla="*/ 0 h 133350"/>
              <a:gd name="T4" fmla="*/ 0 w 7"/>
              <a:gd name="T5" fmla="*/ 0 h 133350"/>
              <a:gd name="T6" fmla="*/ 0 60000 65536"/>
              <a:gd name="T7" fmla="*/ 0 60000 65536"/>
              <a:gd name="T8" fmla="*/ 0 60000 65536"/>
              <a:gd name="T9" fmla="*/ 0 w 7"/>
              <a:gd name="T10" fmla="*/ 0 h 133350"/>
              <a:gd name="T11" fmla="*/ 7 w 7"/>
              <a:gd name="T12" fmla="*/ 133350 h 13335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" h="133350">
                <a:moveTo>
                  <a:pt x="0" y="0"/>
                </a:move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2" name="Freeform 58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6408738" y="4198938"/>
            <a:ext cx="17462" cy="139700"/>
          </a:xfrm>
          <a:custGeom>
            <a:avLst/>
            <a:gdLst>
              <a:gd name="T0" fmla="*/ 2147483647 w 16"/>
              <a:gd name="T1" fmla="*/ 0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2147483647 h 25"/>
              <a:gd name="T16" fmla="*/ 0 w 16"/>
              <a:gd name="T17" fmla="*/ 2147483647 h 25"/>
              <a:gd name="T18" fmla="*/ 2147483647 w 16"/>
              <a:gd name="T19" fmla="*/ 2147483647 h 25"/>
              <a:gd name="T20" fmla="*/ 2147483647 w 16"/>
              <a:gd name="T21" fmla="*/ 2147483647 h 25"/>
              <a:gd name="T22" fmla="*/ 2147483647 w 16"/>
              <a:gd name="T23" fmla="*/ 2147483647 h 25"/>
              <a:gd name="T24" fmla="*/ 2147483647 w 16"/>
              <a:gd name="T25" fmla="*/ 2147483647 h 25"/>
              <a:gd name="T26" fmla="*/ 2147483647 w 16"/>
              <a:gd name="T27" fmla="*/ 2147483647 h 25"/>
              <a:gd name="T28" fmla="*/ 2147483647 w 16"/>
              <a:gd name="T29" fmla="*/ 0 h 2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"/>
              <a:gd name="T46" fmla="*/ 0 h 25"/>
              <a:gd name="T47" fmla="*/ 16 w 16"/>
              <a:gd name="T48" fmla="*/ 25 h 2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" h="25">
                <a:moveTo>
                  <a:pt x="16" y="0"/>
                </a:moveTo>
                <a:lnTo>
                  <a:pt x="16" y="6"/>
                </a:lnTo>
                <a:lnTo>
                  <a:pt x="14" y="13"/>
                </a:lnTo>
                <a:lnTo>
                  <a:pt x="13" y="16"/>
                </a:lnTo>
                <a:lnTo>
                  <a:pt x="11" y="20"/>
                </a:lnTo>
                <a:lnTo>
                  <a:pt x="7" y="23"/>
                </a:lnTo>
                <a:lnTo>
                  <a:pt x="3" y="25"/>
                </a:lnTo>
                <a:lnTo>
                  <a:pt x="1" y="24"/>
                </a:lnTo>
                <a:lnTo>
                  <a:pt x="0" y="21"/>
                </a:lnTo>
                <a:lnTo>
                  <a:pt x="1" y="18"/>
                </a:lnTo>
                <a:lnTo>
                  <a:pt x="2" y="13"/>
                </a:lnTo>
                <a:lnTo>
                  <a:pt x="4" y="9"/>
                </a:lnTo>
                <a:lnTo>
                  <a:pt x="7" y="4"/>
                </a:lnTo>
                <a:lnTo>
                  <a:pt x="11" y="1"/>
                </a:lnTo>
                <a:lnTo>
                  <a:pt x="1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3" name="Freeform 5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6734175" y="3930650"/>
            <a:ext cx="12700" cy="139700"/>
          </a:xfrm>
          <a:custGeom>
            <a:avLst/>
            <a:gdLst>
              <a:gd name="T0" fmla="*/ 0 w 14"/>
              <a:gd name="T1" fmla="*/ 0 h 18"/>
              <a:gd name="T2" fmla="*/ 2147483647 w 14"/>
              <a:gd name="T3" fmla="*/ 2147483647 h 18"/>
              <a:gd name="T4" fmla="*/ 2147483647 w 14"/>
              <a:gd name="T5" fmla="*/ 2147483647 h 18"/>
              <a:gd name="T6" fmla="*/ 2147483647 w 14"/>
              <a:gd name="T7" fmla="*/ 2147483647 h 18"/>
              <a:gd name="T8" fmla="*/ 2147483647 w 14"/>
              <a:gd name="T9" fmla="*/ 2147483647 h 18"/>
              <a:gd name="T10" fmla="*/ 2147483647 w 14"/>
              <a:gd name="T11" fmla="*/ 2147483647 h 18"/>
              <a:gd name="T12" fmla="*/ 2147483647 w 14"/>
              <a:gd name="T13" fmla="*/ 2147483647 h 18"/>
              <a:gd name="T14" fmla="*/ 0 w 14"/>
              <a:gd name="T15" fmla="*/ 0 h 1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"/>
              <a:gd name="T25" fmla="*/ 0 h 18"/>
              <a:gd name="T26" fmla="*/ 14 w 14"/>
              <a:gd name="T27" fmla="*/ 18 h 1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" h="18">
                <a:moveTo>
                  <a:pt x="0" y="0"/>
                </a:moveTo>
                <a:lnTo>
                  <a:pt x="3" y="1"/>
                </a:lnTo>
                <a:lnTo>
                  <a:pt x="5" y="2"/>
                </a:lnTo>
                <a:lnTo>
                  <a:pt x="7" y="4"/>
                </a:lnTo>
                <a:lnTo>
                  <a:pt x="9" y="7"/>
                </a:lnTo>
                <a:lnTo>
                  <a:pt x="13" y="13"/>
                </a:lnTo>
                <a:lnTo>
                  <a:pt x="14" y="1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4" name="Freeform 60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7172325" y="5619750"/>
            <a:ext cx="76200" cy="142875"/>
          </a:xfrm>
          <a:custGeom>
            <a:avLst/>
            <a:gdLst>
              <a:gd name="T0" fmla="*/ 0 w 67"/>
              <a:gd name="T1" fmla="*/ 0 h 74"/>
              <a:gd name="T2" fmla="*/ 2147483647 w 67"/>
              <a:gd name="T3" fmla="*/ 2147483647 h 74"/>
              <a:gd name="T4" fmla="*/ 2147483647 w 67"/>
              <a:gd name="T5" fmla="*/ 2147483647 h 74"/>
              <a:gd name="T6" fmla="*/ 2147483647 w 67"/>
              <a:gd name="T7" fmla="*/ 2147483647 h 74"/>
              <a:gd name="T8" fmla="*/ 2147483647 w 67"/>
              <a:gd name="T9" fmla="*/ 2147483647 h 74"/>
              <a:gd name="T10" fmla="*/ 2147483647 w 67"/>
              <a:gd name="T11" fmla="*/ 2147483647 h 74"/>
              <a:gd name="T12" fmla="*/ 2147483647 w 67"/>
              <a:gd name="T13" fmla="*/ 2147483647 h 74"/>
              <a:gd name="T14" fmla="*/ 2147483647 w 67"/>
              <a:gd name="T15" fmla="*/ 2147483647 h 74"/>
              <a:gd name="T16" fmla="*/ 2147483647 w 67"/>
              <a:gd name="T17" fmla="*/ 2147483647 h 74"/>
              <a:gd name="T18" fmla="*/ 2147483647 w 67"/>
              <a:gd name="T19" fmla="*/ 2147483647 h 74"/>
              <a:gd name="T20" fmla="*/ 2147483647 w 67"/>
              <a:gd name="T21" fmla="*/ 2147483647 h 74"/>
              <a:gd name="T22" fmla="*/ 2147483647 w 67"/>
              <a:gd name="T23" fmla="*/ 2147483647 h 74"/>
              <a:gd name="T24" fmla="*/ 2147483647 w 67"/>
              <a:gd name="T25" fmla="*/ 2147483647 h 74"/>
              <a:gd name="T26" fmla="*/ 2147483647 w 67"/>
              <a:gd name="T27" fmla="*/ 2147483647 h 74"/>
              <a:gd name="T28" fmla="*/ 2147483647 w 67"/>
              <a:gd name="T29" fmla="*/ 2147483647 h 74"/>
              <a:gd name="T30" fmla="*/ 2147483647 w 67"/>
              <a:gd name="T31" fmla="*/ 2147483647 h 74"/>
              <a:gd name="T32" fmla="*/ 2147483647 w 67"/>
              <a:gd name="T33" fmla="*/ 2147483647 h 74"/>
              <a:gd name="T34" fmla="*/ 2147483647 w 67"/>
              <a:gd name="T35" fmla="*/ 2147483647 h 74"/>
              <a:gd name="T36" fmla="*/ 2147483647 w 67"/>
              <a:gd name="T37" fmla="*/ 0 h 74"/>
              <a:gd name="T38" fmla="*/ 2147483647 w 67"/>
              <a:gd name="T39" fmla="*/ 0 h 74"/>
              <a:gd name="T40" fmla="*/ 2147483647 w 67"/>
              <a:gd name="T41" fmla="*/ 0 h 74"/>
              <a:gd name="T42" fmla="*/ 2147483647 w 67"/>
              <a:gd name="T43" fmla="*/ 0 h 74"/>
              <a:gd name="T44" fmla="*/ 0 w 67"/>
              <a:gd name="T45" fmla="*/ 0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67"/>
              <a:gd name="T70" fmla="*/ 0 h 74"/>
              <a:gd name="T71" fmla="*/ 67 w 67"/>
              <a:gd name="T72" fmla="*/ 74 h 7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67" h="74">
                <a:moveTo>
                  <a:pt x="0" y="0"/>
                </a:moveTo>
                <a:lnTo>
                  <a:pt x="1" y="17"/>
                </a:lnTo>
                <a:lnTo>
                  <a:pt x="3" y="30"/>
                </a:lnTo>
                <a:lnTo>
                  <a:pt x="7" y="41"/>
                </a:lnTo>
                <a:lnTo>
                  <a:pt x="12" y="50"/>
                </a:lnTo>
                <a:lnTo>
                  <a:pt x="17" y="58"/>
                </a:lnTo>
                <a:lnTo>
                  <a:pt x="23" y="64"/>
                </a:lnTo>
                <a:lnTo>
                  <a:pt x="28" y="69"/>
                </a:lnTo>
                <a:lnTo>
                  <a:pt x="33" y="74"/>
                </a:lnTo>
                <a:lnTo>
                  <a:pt x="44" y="65"/>
                </a:lnTo>
                <a:lnTo>
                  <a:pt x="55" y="55"/>
                </a:lnTo>
                <a:lnTo>
                  <a:pt x="59" y="49"/>
                </a:lnTo>
                <a:lnTo>
                  <a:pt x="63" y="43"/>
                </a:lnTo>
                <a:lnTo>
                  <a:pt x="66" y="37"/>
                </a:lnTo>
                <a:lnTo>
                  <a:pt x="67" y="30"/>
                </a:lnTo>
                <a:lnTo>
                  <a:pt x="67" y="25"/>
                </a:lnTo>
                <a:lnTo>
                  <a:pt x="67" y="18"/>
                </a:lnTo>
                <a:lnTo>
                  <a:pt x="67" y="9"/>
                </a:lnTo>
                <a:lnTo>
                  <a:pt x="67" y="0"/>
                </a:lnTo>
                <a:lnTo>
                  <a:pt x="48" y="0"/>
                </a:lnTo>
                <a:lnTo>
                  <a:pt x="33" y="0"/>
                </a:lnTo>
                <a:lnTo>
                  <a:pt x="17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5" name="Freeform 61"/>
          <p:cNvSpPr>
            <a:spLocks/>
          </p:cNvSpPr>
          <p:nvPr>
            <p:custDataLst>
              <p:tags r:id="rId26"/>
            </p:custDataLst>
          </p:nvPr>
        </p:nvSpPr>
        <p:spPr bwMode="auto">
          <a:xfrm>
            <a:off x="7356475" y="5653088"/>
            <a:ext cx="33338" cy="139700"/>
          </a:xfrm>
          <a:custGeom>
            <a:avLst/>
            <a:gdLst>
              <a:gd name="T0" fmla="*/ 0 w 34"/>
              <a:gd name="T1" fmla="*/ 0 h 38"/>
              <a:gd name="T2" fmla="*/ 2147483647 w 34"/>
              <a:gd name="T3" fmla="*/ 2147483647 h 38"/>
              <a:gd name="T4" fmla="*/ 2147483647 w 34"/>
              <a:gd name="T5" fmla="*/ 2147483647 h 38"/>
              <a:gd name="T6" fmla="*/ 2147483647 w 34"/>
              <a:gd name="T7" fmla="*/ 2147483647 h 38"/>
              <a:gd name="T8" fmla="*/ 2147483647 w 34"/>
              <a:gd name="T9" fmla="*/ 2147483647 h 38"/>
              <a:gd name="T10" fmla="*/ 2147483647 w 34"/>
              <a:gd name="T11" fmla="*/ 2147483647 h 38"/>
              <a:gd name="T12" fmla="*/ 2147483647 w 34"/>
              <a:gd name="T13" fmla="*/ 2147483647 h 38"/>
              <a:gd name="T14" fmla="*/ 2147483647 w 34"/>
              <a:gd name="T15" fmla="*/ 2147483647 h 38"/>
              <a:gd name="T16" fmla="*/ 2147483647 w 34"/>
              <a:gd name="T17" fmla="*/ 2147483647 h 38"/>
              <a:gd name="T18" fmla="*/ 2147483647 w 34"/>
              <a:gd name="T19" fmla="*/ 2147483647 h 38"/>
              <a:gd name="T20" fmla="*/ 2147483647 w 34"/>
              <a:gd name="T21" fmla="*/ 2147483647 h 38"/>
              <a:gd name="T22" fmla="*/ 2147483647 w 34"/>
              <a:gd name="T23" fmla="*/ 2147483647 h 38"/>
              <a:gd name="T24" fmla="*/ 2147483647 w 34"/>
              <a:gd name="T25" fmla="*/ 2147483647 h 38"/>
              <a:gd name="T26" fmla="*/ 2147483647 w 34"/>
              <a:gd name="T27" fmla="*/ 2147483647 h 38"/>
              <a:gd name="T28" fmla="*/ 2147483647 w 34"/>
              <a:gd name="T29" fmla="*/ 2147483647 h 38"/>
              <a:gd name="T30" fmla="*/ 2147483647 w 34"/>
              <a:gd name="T31" fmla="*/ 2147483647 h 38"/>
              <a:gd name="T32" fmla="*/ 2147483647 w 34"/>
              <a:gd name="T33" fmla="*/ 2147483647 h 38"/>
              <a:gd name="T34" fmla="*/ 2147483647 w 34"/>
              <a:gd name="T35" fmla="*/ 2147483647 h 38"/>
              <a:gd name="T36" fmla="*/ 2147483647 w 34"/>
              <a:gd name="T37" fmla="*/ 2147483647 h 38"/>
              <a:gd name="T38" fmla="*/ 2147483647 w 34"/>
              <a:gd name="T39" fmla="*/ 2147483647 h 38"/>
              <a:gd name="T40" fmla="*/ 2147483647 w 34"/>
              <a:gd name="T41" fmla="*/ 0 h 38"/>
              <a:gd name="T42" fmla="*/ 2147483647 w 34"/>
              <a:gd name="T43" fmla="*/ 0 h 38"/>
              <a:gd name="T44" fmla="*/ 0 w 34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34"/>
              <a:gd name="T70" fmla="*/ 0 h 38"/>
              <a:gd name="T71" fmla="*/ 34 w 34"/>
              <a:gd name="T72" fmla="*/ 38 h 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34" h="38">
                <a:moveTo>
                  <a:pt x="0" y="0"/>
                </a:moveTo>
                <a:lnTo>
                  <a:pt x="2" y="3"/>
                </a:lnTo>
                <a:lnTo>
                  <a:pt x="4" y="7"/>
                </a:lnTo>
                <a:lnTo>
                  <a:pt x="5" y="11"/>
                </a:lnTo>
                <a:lnTo>
                  <a:pt x="6" y="16"/>
                </a:lnTo>
                <a:lnTo>
                  <a:pt x="10" y="28"/>
                </a:lnTo>
                <a:lnTo>
                  <a:pt x="13" y="38"/>
                </a:lnTo>
                <a:lnTo>
                  <a:pt x="16" y="37"/>
                </a:lnTo>
                <a:lnTo>
                  <a:pt x="20" y="36"/>
                </a:lnTo>
                <a:lnTo>
                  <a:pt x="23" y="34"/>
                </a:lnTo>
                <a:lnTo>
                  <a:pt x="26" y="31"/>
                </a:lnTo>
                <a:lnTo>
                  <a:pt x="28" y="28"/>
                </a:lnTo>
                <a:lnTo>
                  <a:pt x="32" y="24"/>
                </a:lnTo>
                <a:lnTo>
                  <a:pt x="33" y="21"/>
                </a:lnTo>
                <a:lnTo>
                  <a:pt x="34" y="19"/>
                </a:lnTo>
                <a:lnTo>
                  <a:pt x="31" y="18"/>
                </a:lnTo>
                <a:lnTo>
                  <a:pt x="28" y="17"/>
                </a:lnTo>
                <a:lnTo>
                  <a:pt x="26" y="14"/>
                </a:lnTo>
                <a:lnTo>
                  <a:pt x="24" y="12"/>
                </a:lnTo>
                <a:lnTo>
                  <a:pt x="19" y="6"/>
                </a:lnTo>
                <a:lnTo>
                  <a:pt x="13" y="0"/>
                </a:lnTo>
                <a:lnTo>
                  <a:pt x="6" y="0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6" name="Freeform 6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6943725" y="5111750"/>
            <a:ext cx="73025" cy="136525"/>
          </a:xfrm>
          <a:custGeom>
            <a:avLst/>
            <a:gdLst>
              <a:gd name="T0" fmla="*/ 2147483647 w 53"/>
              <a:gd name="T1" fmla="*/ 2147483647 h 23"/>
              <a:gd name="T2" fmla="*/ 2147483647 w 53"/>
              <a:gd name="T3" fmla="*/ 2147483647 h 23"/>
              <a:gd name="T4" fmla="*/ 2147483647 w 53"/>
              <a:gd name="T5" fmla="*/ 2147483647 h 23"/>
              <a:gd name="T6" fmla="*/ 2147483647 w 53"/>
              <a:gd name="T7" fmla="*/ 2147483647 h 23"/>
              <a:gd name="T8" fmla="*/ 2147483647 w 53"/>
              <a:gd name="T9" fmla="*/ 0 h 23"/>
              <a:gd name="T10" fmla="*/ 2147483647 w 53"/>
              <a:gd name="T11" fmla="*/ 0 h 23"/>
              <a:gd name="T12" fmla="*/ 2147483647 w 53"/>
              <a:gd name="T13" fmla="*/ 2147483647 h 23"/>
              <a:gd name="T14" fmla="*/ 2147483647 w 53"/>
              <a:gd name="T15" fmla="*/ 2147483647 h 23"/>
              <a:gd name="T16" fmla="*/ 2147483647 w 53"/>
              <a:gd name="T17" fmla="*/ 2147483647 h 23"/>
              <a:gd name="T18" fmla="*/ 0 w 53"/>
              <a:gd name="T19" fmla="*/ 2147483647 h 23"/>
              <a:gd name="T20" fmla="*/ 2147483647 w 53"/>
              <a:gd name="T21" fmla="*/ 2147483647 h 2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3"/>
              <a:gd name="T34" fmla="*/ 0 h 23"/>
              <a:gd name="T35" fmla="*/ 53 w 53"/>
              <a:gd name="T36" fmla="*/ 23 h 2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3" h="23">
                <a:moveTo>
                  <a:pt x="53" y="23"/>
                </a:moveTo>
                <a:lnTo>
                  <a:pt x="53" y="4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0"/>
                </a:lnTo>
                <a:lnTo>
                  <a:pt x="31" y="1"/>
                </a:lnTo>
                <a:lnTo>
                  <a:pt x="24" y="4"/>
                </a:lnTo>
                <a:lnTo>
                  <a:pt x="11" y="13"/>
                </a:lnTo>
                <a:lnTo>
                  <a:pt x="0" y="23"/>
                </a:lnTo>
                <a:lnTo>
                  <a:pt x="53" y="2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7" name="Freeform 63"/>
          <p:cNvSpPr>
            <a:spLocks/>
          </p:cNvSpPr>
          <p:nvPr>
            <p:custDataLst>
              <p:tags r:id="rId28"/>
            </p:custDataLst>
          </p:nvPr>
        </p:nvSpPr>
        <p:spPr bwMode="auto">
          <a:xfrm>
            <a:off x="6778625" y="5051425"/>
            <a:ext cx="31750" cy="138113"/>
          </a:xfrm>
          <a:custGeom>
            <a:avLst/>
            <a:gdLst>
              <a:gd name="T0" fmla="*/ 0 w 26"/>
              <a:gd name="T1" fmla="*/ 0 h 12"/>
              <a:gd name="T2" fmla="*/ 2147483647 w 26"/>
              <a:gd name="T3" fmla="*/ 2147483647 h 12"/>
              <a:gd name="T4" fmla="*/ 2147483647 w 26"/>
              <a:gd name="T5" fmla="*/ 2147483647 h 12"/>
              <a:gd name="T6" fmla="*/ 2147483647 w 26"/>
              <a:gd name="T7" fmla="*/ 2147483647 h 12"/>
              <a:gd name="T8" fmla="*/ 2147483647 w 26"/>
              <a:gd name="T9" fmla="*/ 2147483647 h 12"/>
              <a:gd name="T10" fmla="*/ 2147483647 w 26"/>
              <a:gd name="T11" fmla="*/ 2147483647 h 12"/>
              <a:gd name="T12" fmla="*/ 2147483647 w 26"/>
              <a:gd name="T13" fmla="*/ 2147483647 h 12"/>
              <a:gd name="T14" fmla="*/ 2147483647 w 26"/>
              <a:gd name="T15" fmla="*/ 2147483647 h 12"/>
              <a:gd name="T16" fmla="*/ 2147483647 w 26"/>
              <a:gd name="T17" fmla="*/ 2147483647 h 12"/>
              <a:gd name="T18" fmla="*/ 2147483647 w 26"/>
              <a:gd name="T19" fmla="*/ 2147483647 h 12"/>
              <a:gd name="T20" fmla="*/ 0 w 26"/>
              <a:gd name="T21" fmla="*/ 0 h 1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"/>
              <a:gd name="T34" fmla="*/ 0 h 12"/>
              <a:gd name="T35" fmla="*/ 26 w 26"/>
              <a:gd name="T36" fmla="*/ 12 h 1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" h="12">
                <a:moveTo>
                  <a:pt x="0" y="0"/>
                </a:moveTo>
                <a:lnTo>
                  <a:pt x="4" y="4"/>
                </a:lnTo>
                <a:lnTo>
                  <a:pt x="11" y="8"/>
                </a:lnTo>
                <a:lnTo>
                  <a:pt x="14" y="9"/>
                </a:lnTo>
                <a:lnTo>
                  <a:pt x="18" y="11"/>
                </a:lnTo>
                <a:lnTo>
                  <a:pt x="22" y="11"/>
                </a:lnTo>
                <a:lnTo>
                  <a:pt x="26" y="12"/>
                </a:lnTo>
                <a:lnTo>
                  <a:pt x="21" y="7"/>
                </a:lnTo>
                <a:lnTo>
                  <a:pt x="13" y="3"/>
                </a:lnTo>
                <a:lnTo>
                  <a:pt x="5" y="1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8" name="Freeform 64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7356475" y="5853113"/>
            <a:ext cx="90488" cy="139700"/>
          </a:xfrm>
          <a:custGeom>
            <a:avLst/>
            <a:gdLst>
              <a:gd name="T0" fmla="*/ 0 w 73"/>
              <a:gd name="T1" fmla="*/ 0 h 139700"/>
              <a:gd name="T2" fmla="*/ 2147483647 w 73"/>
              <a:gd name="T3" fmla="*/ 0 h 139700"/>
              <a:gd name="T4" fmla="*/ 2147483647 w 73"/>
              <a:gd name="T5" fmla="*/ 0 h 139700"/>
              <a:gd name="T6" fmla="*/ 2147483647 w 73"/>
              <a:gd name="T7" fmla="*/ 0 h 139700"/>
              <a:gd name="T8" fmla="*/ 2147483647 w 73"/>
              <a:gd name="T9" fmla="*/ 0 h 13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3"/>
              <a:gd name="T16" fmla="*/ 0 h 139700"/>
              <a:gd name="T17" fmla="*/ 73 w 73"/>
              <a:gd name="T18" fmla="*/ 139700 h 1397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3" h="139700">
                <a:moveTo>
                  <a:pt x="0" y="0"/>
                </a:moveTo>
                <a:lnTo>
                  <a:pt x="20" y="0"/>
                </a:lnTo>
                <a:lnTo>
                  <a:pt x="37" y="0"/>
                </a:lnTo>
                <a:lnTo>
                  <a:pt x="55" y="0"/>
                </a:lnTo>
                <a:lnTo>
                  <a:pt x="7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59" name="Freeform 65"/>
          <p:cNvSpPr>
            <a:spLocks/>
          </p:cNvSpPr>
          <p:nvPr>
            <p:custDataLst>
              <p:tags r:id="rId30"/>
            </p:custDataLst>
          </p:nvPr>
        </p:nvSpPr>
        <p:spPr bwMode="auto">
          <a:xfrm>
            <a:off x="7383463" y="5807075"/>
            <a:ext cx="4762" cy="138113"/>
          </a:xfrm>
          <a:custGeom>
            <a:avLst/>
            <a:gdLst>
              <a:gd name="T0" fmla="*/ 0 w 4762"/>
              <a:gd name="T1" fmla="*/ 0 h 13"/>
              <a:gd name="T2" fmla="*/ 0 w 4762"/>
              <a:gd name="T3" fmla="*/ 2147483647 h 13"/>
              <a:gd name="T4" fmla="*/ 0 w 4762"/>
              <a:gd name="T5" fmla="*/ 2147483647 h 13"/>
              <a:gd name="T6" fmla="*/ 0 60000 65536"/>
              <a:gd name="T7" fmla="*/ 0 60000 65536"/>
              <a:gd name="T8" fmla="*/ 0 60000 65536"/>
              <a:gd name="T9" fmla="*/ 0 w 4762"/>
              <a:gd name="T10" fmla="*/ 0 h 13"/>
              <a:gd name="T11" fmla="*/ 4762 w 4762"/>
              <a:gd name="T12" fmla="*/ 13 h 1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62" h="13">
                <a:moveTo>
                  <a:pt x="0" y="0"/>
                </a:moveTo>
                <a:lnTo>
                  <a:pt x="0" y="6"/>
                </a:lnTo>
                <a:lnTo>
                  <a:pt x="0" y="1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0" name="Freeform 66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7248525" y="5792788"/>
            <a:ext cx="42863" cy="139700"/>
          </a:xfrm>
          <a:custGeom>
            <a:avLst/>
            <a:gdLst>
              <a:gd name="T0" fmla="*/ 0 w 26"/>
              <a:gd name="T1" fmla="*/ 0 h 139700"/>
              <a:gd name="T2" fmla="*/ 2147483647 w 26"/>
              <a:gd name="T3" fmla="*/ 0 h 139700"/>
              <a:gd name="T4" fmla="*/ 2147483647 w 26"/>
              <a:gd name="T5" fmla="*/ 0 h 139700"/>
              <a:gd name="T6" fmla="*/ 0 60000 65536"/>
              <a:gd name="T7" fmla="*/ 0 60000 65536"/>
              <a:gd name="T8" fmla="*/ 0 60000 65536"/>
              <a:gd name="T9" fmla="*/ 0 w 26"/>
              <a:gd name="T10" fmla="*/ 0 h 139700"/>
              <a:gd name="T11" fmla="*/ 26 w 26"/>
              <a:gd name="T12" fmla="*/ 139700 h 1397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" h="139700">
                <a:moveTo>
                  <a:pt x="0" y="0"/>
                </a:moveTo>
                <a:lnTo>
                  <a:pt x="15" y="0"/>
                </a:lnTo>
                <a:lnTo>
                  <a:pt x="26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1" name="Freeform 67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7464425" y="5086350"/>
            <a:ext cx="4763" cy="139700"/>
          </a:xfrm>
          <a:custGeom>
            <a:avLst/>
            <a:gdLst>
              <a:gd name="T0" fmla="*/ 0 w 6"/>
              <a:gd name="T1" fmla="*/ 2147483647 h 24"/>
              <a:gd name="T2" fmla="*/ 0 w 6"/>
              <a:gd name="T3" fmla="*/ 0 h 24"/>
              <a:gd name="T4" fmla="*/ 2147483647 w 6"/>
              <a:gd name="T5" fmla="*/ 2147483647 h 24"/>
              <a:gd name="T6" fmla="*/ 0 w 6"/>
              <a:gd name="T7" fmla="*/ 2147483647 h 24"/>
              <a:gd name="T8" fmla="*/ 0 60000 65536"/>
              <a:gd name="T9" fmla="*/ 0 60000 65536"/>
              <a:gd name="T10" fmla="*/ 0 60000 65536"/>
              <a:gd name="T11" fmla="*/ 0 60000 65536"/>
              <a:gd name="T12" fmla="*/ 0 w 6"/>
              <a:gd name="T13" fmla="*/ 0 h 24"/>
              <a:gd name="T14" fmla="*/ 6 w 6"/>
              <a:gd name="T15" fmla="*/ 24 h 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" h="24">
                <a:moveTo>
                  <a:pt x="0" y="24"/>
                </a:moveTo>
                <a:lnTo>
                  <a:pt x="0" y="0"/>
                </a:lnTo>
                <a:lnTo>
                  <a:pt x="6" y="12"/>
                </a:lnTo>
                <a:lnTo>
                  <a:pt x="0" y="24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5" name="Group 68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7102475" y="4292600"/>
            <a:ext cx="471488" cy="274638"/>
            <a:chOff x="5379" y="2466"/>
            <a:chExt cx="122" cy="71"/>
          </a:xfrm>
        </p:grpSpPr>
        <p:sp>
          <p:nvSpPr>
            <p:cNvPr id="55590" name="Freeform 69"/>
            <p:cNvSpPr>
              <a:spLocks/>
            </p:cNvSpPr>
            <p:nvPr/>
          </p:nvSpPr>
          <p:spPr bwMode="auto">
            <a:xfrm>
              <a:off x="5428" y="2492"/>
              <a:ext cx="6" cy="9"/>
            </a:xfrm>
            <a:custGeom>
              <a:avLst/>
              <a:gdLst>
                <a:gd name="T0" fmla="*/ 0 w 19"/>
                <a:gd name="T1" fmla="*/ 0 h 25"/>
                <a:gd name="T2" fmla="*/ 0 w 19"/>
                <a:gd name="T3" fmla="*/ 0 h 25"/>
                <a:gd name="T4" fmla="*/ 0 w 19"/>
                <a:gd name="T5" fmla="*/ 0 h 25"/>
                <a:gd name="T6" fmla="*/ 0 w 19"/>
                <a:gd name="T7" fmla="*/ 0 h 25"/>
                <a:gd name="T8" fmla="*/ 0 w 19"/>
                <a:gd name="T9" fmla="*/ 0 h 25"/>
                <a:gd name="T10" fmla="*/ 0 w 19"/>
                <a:gd name="T11" fmla="*/ 0 h 25"/>
                <a:gd name="T12" fmla="*/ 0 w 19"/>
                <a:gd name="T13" fmla="*/ 0 h 25"/>
                <a:gd name="T14" fmla="*/ 0 w 19"/>
                <a:gd name="T15" fmla="*/ 0 h 25"/>
                <a:gd name="T16" fmla="*/ 0 w 19"/>
                <a:gd name="T17" fmla="*/ 0 h 25"/>
                <a:gd name="T18" fmla="*/ 0 w 19"/>
                <a:gd name="T19" fmla="*/ 0 h 25"/>
                <a:gd name="T20" fmla="*/ 0 w 19"/>
                <a:gd name="T21" fmla="*/ 0 h 25"/>
                <a:gd name="T22" fmla="*/ 0 w 19"/>
                <a:gd name="T23" fmla="*/ 0 h 25"/>
                <a:gd name="T24" fmla="*/ 0 w 19"/>
                <a:gd name="T25" fmla="*/ 0 h 25"/>
                <a:gd name="T26" fmla="*/ 0 w 19"/>
                <a:gd name="T27" fmla="*/ 0 h 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"/>
                <a:gd name="T43" fmla="*/ 0 h 25"/>
                <a:gd name="T44" fmla="*/ 19 w 19"/>
                <a:gd name="T45" fmla="*/ 25 h 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" h="25">
                  <a:moveTo>
                    <a:pt x="19" y="25"/>
                  </a:moveTo>
                  <a:lnTo>
                    <a:pt x="18" y="20"/>
                  </a:lnTo>
                  <a:lnTo>
                    <a:pt x="17" y="12"/>
                  </a:lnTo>
                  <a:lnTo>
                    <a:pt x="16" y="9"/>
                  </a:lnTo>
                  <a:lnTo>
                    <a:pt x="17" y="6"/>
                  </a:lnTo>
                  <a:lnTo>
                    <a:pt x="17" y="3"/>
                  </a:lnTo>
                  <a:lnTo>
                    <a:pt x="19" y="0"/>
                  </a:lnTo>
                  <a:lnTo>
                    <a:pt x="0" y="0"/>
                  </a:lnTo>
                  <a:lnTo>
                    <a:pt x="1" y="7"/>
                  </a:lnTo>
                  <a:lnTo>
                    <a:pt x="5" y="15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5" y="25"/>
                  </a:lnTo>
                  <a:lnTo>
                    <a:pt x="19" y="25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1" name="Freeform 70"/>
            <p:cNvSpPr>
              <a:spLocks/>
            </p:cNvSpPr>
            <p:nvPr/>
          </p:nvSpPr>
          <p:spPr bwMode="auto">
            <a:xfrm>
              <a:off x="5379" y="2505"/>
              <a:ext cx="7" cy="6"/>
            </a:xfrm>
            <a:custGeom>
              <a:avLst/>
              <a:gdLst>
                <a:gd name="T0" fmla="*/ 0 w 26"/>
                <a:gd name="T1" fmla="*/ 0 h 18"/>
                <a:gd name="T2" fmla="*/ 0 w 26"/>
                <a:gd name="T3" fmla="*/ 0 h 18"/>
                <a:gd name="T4" fmla="*/ 0 w 26"/>
                <a:gd name="T5" fmla="*/ 0 h 18"/>
                <a:gd name="T6" fmla="*/ 0 w 26"/>
                <a:gd name="T7" fmla="*/ 0 h 18"/>
                <a:gd name="T8" fmla="*/ 0 w 26"/>
                <a:gd name="T9" fmla="*/ 0 h 18"/>
                <a:gd name="T10" fmla="*/ 0 w 26"/>
                <a:gd name="T11" fmla="*/ 0 h 18"/>
                <a:gd name="T12" fmla="*/ 0 w 26"/>
                <a:gd name="T13" fmla="*/ 0 h 18"/>
                <a:gd name="T14" fmla="*/ 0 w 26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"/>
                <a:gd name="T25" fmla="*/ 0 h 18"/>
                <a:gd name="T26" fmla="*/ 26 w 26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" h="18">
                  <a:moveTo>
                    <a:pt x="26" y="18"/>
                  </a:moveTo>
                  <a:lnTo>
                    <a:pt x="7" y="18"/>
                  </a:lnTo>
                  <a:lnTo>
                    <a:pt x="3" y="9"/>
                  </a:lnTo>
                  <a:lnTo>
                    <a:pt x="0" y="0"/>
                  </a:lnTo>
                  <a:lnTo>
                    <a:pt x="6" y="2"/>
                  </a:lnTo>
                  <a:lnTo>
                    <a:pt x="13" y="6"/>
                  </a:lnTo>
                  <a:lnTo>
                    <a:pt x="20" y="12"/>
                  </a:lnTo>
                  <a:lnTo>
                    <a:pt x="26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2" name="Freeform 71"/>
            <p:cNvSpPr>
              <a:spLocks/>
            </p:cNvSpPr>
            <p:nvPr/>
          </p:nvSpPr>
          <p:spPr bwMode="auto">
            <a:xfrm>
              <a:off x="5392" y="2466"/>
              <a:ext cx="5" cy="6"/>
            </a:xfrm>
            <a:custGeom>
              <a:avLst/>
              <a:gdLst>
                <a:gd name="T0" fmla="*/ 0 w 13"/>
                <a:gd name="T1" fmla="*/ 0 h 18"/>
                <a:gd name="T2" fmla="*/ 0 w 13"/>
                <a:gd name="T3" fmla="*/ 0 h 18"/>
                <a:gd name="T4" fmla="*/ 0 w 13"/>
                <a:gd name="T5" fmla="*/ 0 h 18"/>
                <a:gd name="T6" fmla="*/ 0 60000 65536"/>
                <a:gd name="T7" fmla="*/ 0 60000 65536"/>
                <a:gd name="T8" fmla="*/ 0 60000 65536"/>
                <a:gd name="T9" fmla="*/ 0 w 13"/>
                <a:gd name="T10" fmla="*/ 0 h 18"/>
                <a:gd name="T11" fmla="*/ 13 w 13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8">
                  <a:moveTo>
                    <a:pt x="0" y="18"/>
                  </a:moveTo>
                  <a:lnTo>
                    <a:pt x="13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3" name="Freeform 72"/>
            <p:cNvSpPr>
              <a:spLocks/>
            </p:cNvSpPr>
            <p:nvPr/>
          </p:nvSpPr>
          <p:spPr bwMode="auto">
            <a:xfrm>
              <a:off x="5426" y="2468"/>
              <a:ext cx="8" cy="8"/>
            </a:xfrm>
            <a:custGeom>
              <a:avLst/>
              <a:gdLst>
                <a:gd name="T0" fmla="*/ 0 w 26"/>
                <a:gd name="T1" fmla="*/ 0 h 24"/>
                <a:gd name="T2" fmla="*/ 0 w 26"/>
                <a:gd name="T3" fmla="*/ 0 h 24"/>
                <a:gd name="T4" fmla="*/ 0 w 26"/>
                <a:gd name="T5" fmla="*/ 0 h 24"/>
                <a:gd name="T6" fmla="*/ 0 w 26"/>
                <a:gd name="T7" fmla="*/ 0 h 24"/>
                <a:gd name="T8" fmla="*/ 0 w 26"/>
                <a:gd name="T9" fmla="*/ 0 h 24"/>
                <a:gd name="T10" fmla="*/ 0 w 26"/>
                <a:gd name="T11" fmla="*/ 0 h 24"/>
                <a:gd name="T12" fmla="*/ 0 w 26"/>
                <a:gd name="T13" fmla="*/ 0 h 24"/>
                <a:gd name="T14" fmla="*/ 0 w 26"/>
                <a:gd name="T15" fmla="*/ 0 h 24"/>
                <a:gd name="T16" fmla="*/ 0 w 26"/>
                <a:gd name="T17" fmla="*/ 0 h 24"/>
                <a:gd name="T18" fmla="*/ 0 w 26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"/>
                <a:gd name="T31" fmla="*/ 0 h 24"/>
                <a:gd name="T32" fmla="*/ 26 w 26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" h="24">
                  <a:moveTo>
                    <a:pt x="0" y="24"/>
                  </a:moveTo>
                  <a:lnTo>
                    <a:pt x="3" y="23"/>
                  </a:lnTo>
                  <a:lnTo>
                    <a:pt x="7" y="22"/>
                  </a:lnTo>
                  <a:lnTo>
                    <a:pt x="11" y="19"/>
                  </a:lnTo>
                  <a:lnTo>
                    <a:pt x="16" y="16"/>
                  </a:lnTo>
                  <a:lnTo>
                    <a:pt x="20" y="13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26" y="0"/>
                  </a:lnTo>
                  <a:lnTo>
                    <a:pt x="0" y="24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4" name="Freeform 73"/>
            <p:cNvSpPr>
              <a:spLocks/>
            </p:cNvSpPr>
            <p:nvPr/>
          </p:nvSpPr>
          <p:spPr bwMode="auto">
            <a:xfrm>
              <a:off x="5490" y="2490"/>
              <a:ext cx="11" cy="2"/>
            </a:xfrm>
            <a:custGeom>
              <a:avLst/>
              <a:gdLst>
                <a:gd name="T0" fmla="*/ 0 w 34"/>
                <a:gd name="T1" fmla="*/ 0 h 6"/>
                <a:gd name="T2" fmla="*/ 0 w 34"/>
                <a:gd name="T3" fmla="*/ 0 h 6"/>
                <a:gd name="T4" fmla="*/ 0 w 34"/>
                <a:gd name="T5" fmla="*/ 0 h 6"/>
                <a:gd name="T6" fmla="*/ 0 w 34"/>
                <a:gd name="T7" fmla="*/ 0 h 6"/>
                <a:gd name="T8" fmla="*/ 0 w 3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6"/>
                <a:gd name="T17" fmla="*/ 34 w 3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6">
                  <a:moveTo>
                    <a:pt x="0" y="6"/>
                  </a:moveTo>
                  <a:lnTo>
                    <a:pt x="10" y="6"/>
                  </a:lnTo>
                  <a:lnTo>
                    <a:pt x="17" y="5"/>
                  </a:lnTo>
                  <a:lnTo>
                    <a:pt x="25" y="4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5" name="Line 74"/>
            <p:cNvSpPr>
              <a:spLocks noChangeShapeType="1"/>
            </p:cNvSpPr>
            <p:nvPr/>
          </p:nvSpPr>
          <p:spPr bwMode="auto">
            <a:xfrm flipH="1">
              <a:off x="5495" y="249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6" name="Freeform 75"/>
            <p:cNvSpPr>
              <a:spLocks/>
            </p:cNvSpPr>
            <p:nvPr/>
          </p:nvSpPr>
          <p:spPr bwMode="auto">
            <a:xfrm>
              <a:off x="5464" y="2530"/>
              <a:ext cx="1" cy="7"/>
            </a:xfrm>
            <a:custGeom>
              <a:avLst/>
              <a:gdLst>
                <a:gd name="T0" fmla="*/ 0 w 1"/>
                <a:gd name="T1" fmla="*/ 0 h 19"/>
                <a:gd name="T2" fmla="*/ 0 w 1"/>
                <a:gd name="T3" fmla="*/ 0 h 19"/>
                <a:gd name="T4" fmla="*/ 0 w 1"/>
                <a:gd name="T5" fmla="*/ 0 h 19"/>
                <a:gd name="T6" fmla="*/ 0 60000 65536"/>
                <a:gd name="T7" fmla="*/ 0 60000 65536"/>
                <a:gd name="T8" fmla="*/ 0 60000 65536"/>
                <a:gd name="T9" fmla="*/ 0 w 1"/>
                <a:gd name="T10" fmla="*/ 0 h 19"/>
                <a:gd name="T11" fmla="*/ 1 w 1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9">
                  <a:moveTo>
                    <a:pt x="0" y="19"/>
                  </a:move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7" name="Line 76"/>
            <p:cNvSpPr>
              <a:spLocks noChangeShapeType="1"/>
            </p:cNvSpPr>
            <p:nvPr/>
          </p:nvSpPr>
          <p:spPr bwMode="auto">
            <a:xfrm>
              <a:off x="5464" y="2530"/>
              <a:ext cx="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5598" name="Freeform 77"/>
            <p:cNvSpPr>
              <a:spLocks/>
            </p:cNvSpPr>
            <p:nvPr/>
          </p:nvSpPr>
          <p:spPr bwMode="auto">
            <a:xfrm>
              <a:off x="5466" y="2530"/>
              <a:ext cx="4" cy="2"/>
            </a:xfrm>
            <a:custGeom>
              <a:avLst/>
              <a:gdLst>
                <a:gd name="T0" fmla="*/ 0 w 14"/>
                <a:gd name="T1" fmla="*/ 0 h 6"/>
                <a:gd name="T2" fmla="*/ 0 w 14"/>
                <a:gd name="T3" fmla="*/ 0 h 6"/>
                <a:gd name="T4" fmla="*/ 0 w 14"/>
                <a:gd name="T5" fmla="*/ 0 h 6"/>
                <a:gd name="T6" fmla="*/ 0 60000 65536"/>
                <a:gd name="T7" fmla="*/ 0 60000 65536"/>
                <a:gd name="T8" fmla="*/ 0 60000 65536"/>
                <a:gd name="T9" fmla="*/ 0 w 14"/>
                <a:gd name="T10" fmla="*/ 0 h 6"/>
                <a:gd name="T11" fmla="*/ 14 w 1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6">
                  <a:moveTo>
                    <a:pt x="14" y="0"/>
                  </a:moveTo>
                  <a:lnTo>
                    <a:pt x="7" y="3"/>
                  </a:lnTo>
                  <a:lnTo>
                    <a:pt x="0" y="6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363" name="Freeform 78"/>
          <p:cNvSpPr>
            <a:spLocks/>
          </p:cNvSpPr>
          <p:nvPr>
            <p:custDataLst>
              <p:tags r:id="rId34"/>
            </p:custDataLst>
          </p:nvPr>
        </p:nvSpPr>
        <p:spPr bwMode="auto">
          <a:xfrm>
            <a:off x="3022600" y="3959225"/>
            <a:ext cx="20638" cy="136525"/>
          </a:xfrm>
          <a:custGeom>
            <a:avLst/>
            <a:gdLst>
              <a:gd name="T0" fmla="*/ 2147483647 w 26"/>
              <a:gd name="T1" fmla="*/ 2147483647 h 111"/>
              <a:gd name="T2" fmla="*/ 2147483647 w 26"/>
              <a:gd name="T3" fmla="*/ 2147483647 h 111"/>
              <a:gd name="T4" fmla="*/ 2147483647 w 26"/>
              <a:gd name="T5" fmla="*/ 2147483647 h 111"/>
              <a:gd name="T6" fmla="*/ 2147483647 w 26"/>
              <a:gd name="T7" fmla="*/ 2147483647 h 111"/>
              <a:gd name="T8" fmla="*/ 2147483647 w 26"/>
              <a:gd name="T9" fmla="*/ 2147483647 h 111"/>
              <a:gd name="T10" fmla="*/ 0 w 26"/>
              <a:gd name="T11" fmla="*/ 2147483647 h 111"/>
              <a:gd name="T12" fmla="*/ 0 w 26"/>
              <a:gd name="T13" fmla="*/ 2147483647 h 111"/>
              <a:gd name="T14" fmla="*/ 0 w 26"/>
              <a:gd name="T15" fmla="*/ 2147483647 h 111"/>
              <a:gd name="T16" fmla="*/ 2147483647 w 26"/>
              <a:gd name="T17" fmla="*/ 2147483647 h 111"/>
              <a:gd name="T18" fmla="*/ 2147483647 w 26"/>
              <a:gd name="T19" fmla="*/ 2147483647 h 111"/>
              <a:gd name="T20" fmla="*/ 2147483647 w 26"/>
              <a:gd name="T21" fmla="*/ 2147483647 h 111"/>
              <a:gd name="T22" fmla="*/ 2147483647 w 26"/>
              <a:gd name="T23" fmla="*/ 2147483647 h 111"/>
              <a:gd name="T24" fmla="*/ 2147483647 w 26"/>
              <a:gd name="T25" fmla="*/ 2147483647 h 111"/>
              <a:gd name="T26" fmla="*/ 2147483647 w 26"/>
              <a:gd name="T27" fmla="*/ 2147483647 h 111"/>
              <a:gd name="T28" fmla="*/ 2147483647 w 26"/>
              <a:gd name="T29" fmla="*/ 0 h 111"/>
              <a:gd name="T30" fmla="*/ 2147483647 w 26"/>
              <a:gd name="T31" fmla="*/ 2147483647 h 111"/>
              <a:gd name="T32" fmla="*/ 2147483647 w 26"/>
              <a:gd name="T33" fmla="*/ 2147483647 h 111"/>
              <a:gd name="T34" fmla="*/ 2147483647 w 26"/>
              <a:gd name="T35" fmla="*/ 2147483647 h 111"/>
              <a:gd name="T36" fmla="*/ 2147483647 w 26"/>
              <a:gd name="T37" fmla="*/ 2147483647 h 111"/>
              <a:gd name="T38" fmla="*/ 2147483647 w 26"/>
              <a:gd name="T39" fmla="*/ 2147483647 h 111"/>
              <a:gd name="T40" fmla="*/ 2147483647 w 26"/>
              <a:gd name="T41" fmla="*/ 2147483647 h 111"/>
              <a:gd name="T42" fmla="*/ 2147483647 w 26"/>
              <a:gd name="T43" fmla="*/ 2147483647 h 111"/>
              <a:gd name="T44" fmla="*/ 2147483647 w 26"/>
              <a:gd name="T45" fmla="*/ 2147483647 h 111"/>
              <a:gd name="T46" fmla="*/ 2147483647 w 26"/>
              <a:gd name="T47" fmla="*/ 2147483647 h 11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6"/>
              <a:gd name="T73" fmla="*/ 0 h 111"/>
              <a:gd name="T74" fmla="*/ 26 w 26"/>
              <a:gd name="T75" fmla="*/ 111 h 11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6" h="111">
                <a:moveTo>
                  <a:pt x="13" y="111"/>
                </a:moveTo>
                <a:lnTo>
                  <a:pt x="9" y="103"/>
                </a:lnTo>
                <a:lnTo>
                  <a:pt x="4" y="95"/>
                </a:lnTo>
                <a:lnTo>
                  <a:pt x="2" y="91"/>
                </a:lnTo>
                <a:lnTo>
                  <a:pt x="1" y="87"/>
                </a:lnTo>
                <a:lnTo>
                  <a:pt x="0" y="80"/>
                </a:lnTo>
                <a:lnTo>
                  <a:pt x="0" y="74"/>
                </a:lnTo>
                <a:lnTo>
                  <a:pt x="0" y="61"/>
                </a:lnTo>
                <a:lnTo>
                  <a:pt x="1" y="51"/>
                </a:lnTo>
                <a:lnTo>
                  <a:pt x="3" y="41"/>
                </a:lnTo>
                <a:lnTo>
                  <a:pt x="5" y="33"/>
                </a:lnTo>
                <a:lnTo>
                  <a:pt x="9" y="24"/>
                </a:lnTo>
                <a:lnTo>
                  <a:pt x="14" y="17"/>
                </a:lnTo>
                <a:lnTo>
                  <a:pt x="20" y="9"/>
                </a:lnTo>
                <a:lnTo>
                  <a:pt x="26" y="0"/>
                </a:lnTo>
                <a:lnTo>
                  <a:pt x="26" y="6"/>
                </a:lnTo>
                <a:lnTo>
                  <a:pt x="26" y="13"/>
                </a:lnTo>
                <a:lnTo>
                  <a:pt x="26" y="22"/>
                </a:lnTo>
                <a:lnTo>
                  <a:pt x="26" y="32"/>
                </a:lnTo>
                <a:lnTo>
                  <a:pt x="25" y="44"/>
                </a:lnTo>
                <a:lnTo>
                  <a:pt x="22" y="56"/>
                </a:lnTo>
                <a:lnTo>
                  <a:pt x="18" y="67"/>
                </a:lnTo>
                <a:lnTo>
                  <a:pt x="13" y="80"/>
                </a:lnTo>
                <a:lnTo>
                  <a:pt x="13" y="11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4" name="Freeform 79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7034213" y="6526213"/>
            <a:ext cx="50800" cy="71437"/>
          </a:xfrm>
          <a:custGeom>
            <a:avLst/>
            <a:gdLst>
              <a:gd name="T0" fmla="*/ 0 w 40"/>
              <a:gd name="T1" fmla="*/ 2147483647 h 62"/>
              <a:gd name="T2" fmla="*/ 2147483647 w 40"/>
              <a:gd name="T3" fmla="*/ 2147483647 h 62"/>
              <a:gd name="T4" fmla="*/ 2147483647 w 40"/>
              <a:gd name="T5" fmla="*/ 2147483647 h 62"/>
              <a:gd name="T6" fmla="*/ 2147483647 w 40"/>
              <a:gd name="T7" fmla="*/ 2147483647 h 62"/>
              <a:gd name="T8" fmla="*/ 2147483647 w 40"/>
              <a:gd name="T9" fmla="*/ 2147483647 h 62"/>
              <a:gd name="T10" fmla="*/ 2147483647 w 40"/>
              <a:gd name="T11" fmla="*/ 2147483647 h 62"/>
              <a:gd name="T12" fmla="*/ 2147483647 w 40"/>
              <a:gd name="T13" fmla="*/ 2147483647 h 62"/>
              <a:gd name="T14" fmla="*/ 2147483647 w 40"/>
              <a:gd name="T15" fmla="*/ 2147483647 h 62"/>
              <a:gd name="T16" fmla="*/ 2147483647 w 40"/>
              <a:gd name="T17" fmla="*/ 0 h 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62"/>
              <a:gd name="T29" fmla="*/ 40 w 40"/>
              <a:gd name="T30" fmla="*/ 62 h 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62">
                <a:moveTo>
                  <a:pt x="0" y="62"/>
                </a:moveTo>
                <a:lnTo>
                  <a:pt x="3" y="52"/>
                </a:lnTo>
                <a:lnTo>
                  <a:pt x="7" y="43"/>
                </a:lnTo>
                <a:lnTo>
                  <a:pt x="12" y="33"/>
                </a:lnTo>
                <a:lnTo>
                  <a:pt x="17" y="25"/>
                </a:lnTo>
                <a:lnTo>
                  <a:pt x="23" y="17"/>
                </a:lnTo>
                <a:lnTo>
                  <a:pt x="29" y="9"/>
                </a:lnTo>
                <a:lnTo>
                  <a:pt x="35" y="3"/>
                </a:lnTo>
                <a:lnTo>
                  <a:pt x="4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5" name="Line 80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 flipV="1">
            <a:off x="6783388" y="6149975"/>
            <a:ext cx="17462" cy="793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6" name="Freeform 81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6783388" y="6110288"/>
            <a:ext cx="17462" cy="39687"/>
          </a:xfrm>
          <a:custGeom>
            <a:avLst/>
            <a:gdLst>
              <a:gd name="T0" fmla="*/ 0 w 13"/>
              <a:gd name="T1" fmla="*/ 2147483647 h 25"/>
              <a:gd name="T2" fmla="*/ 2147483647 w 13"/>
              <a:gd name="T3" fmla="*/ 2147483647 h 25"/>
              <a:gd name="T4" fmla="*/ 2147483647 w 13"/>
              <a:gd name="T5" fmla="*/ 2147483647 h 25"/>
              <a:gd name="T6" fmla="*/ 2147483647 w 13"/>
              <a:gd name="T7" fmla="*/ 2147483647 h 25"/>
              <a:gd name="T8" fmla="*/ 2147483647 w 13"/>
              <a:gd name="T9" fmla="*/ 0 h 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25"/>
              <a:gd name="T17" fmla="*/ 13 w 13"/>
              <a:gd name="T18" fmla="*/ 25 h 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25">
                <a:moveTo>
                  <a:pt x="0" y="25"/>
                </a:moveTo>
                <a:lnTo>
                  <a:pt x="1" y="19"/>
                </a:lnTo>
                <a:lnTo>
                  <a:pt x="4" y="13"/>
                </a:lnTo>
                <a:lnTo>
                  <a:pt x="8" y="6"/>
                </a:lnTo>
                <a:lnTo>
                  <a:pt x="1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7" name="Line 82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flipV="1">
            <a:off x="6800850" y="6081713"/>
            <a:ext cx="0" cy="285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8" name="Freeform 83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6708775" y="5781675"/>
            <a:ext cx="4763" cy="122238"/>
          </a:xfrm>
          <a:custGeom>
            <a:avLst/>
            <a:gdLst>
              <a:gd name="T0" fmla="*/ 2147483647 w 5"/>
              <a:gd name="T1" fmla="*/ 0 h 99"/>
              <a:gd name="T2" fmla="*/ 2147483647 w 5"/>
              <a:gd name="T3" fmla="*/ 2147483647 h 99"/>
              <a:gd name="T4" fmla="*/ 2147483647 w 5"/>
              <a:gd name="T5" fmla="*/ 2147483647 h 99"/>
              <a:gd name="T6" fmla="*/ 0 w 5"/>
              <a:gd name="T7" fmla="*/ 2147483647 h 99"/>
              <a:gd name="T8" fmla="*/ 0 w 5"/>
              <a:gd name="T9" fmla="*/ 2147483647 h 99"/>
              <a:gd name="T10" fmla="*/ 2147483647 w 5"/>
              <a:gd name="T11" fmla="*/ 2147483647 h 99"/>
              <a:gd name="T12" fmla="*/ 2147483647 w 5"/>
              <a:gd name="T13" fmla="*/ 2147483647 h 9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"/>
              <a:gd name="T22" fmla="*/ 0 h 99"/>
              <a:gd name="T23" fmla="*/ 5 w 5"/>
              <a:gd name="T24" fmla="*/ 99 h 9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" h="99">
                <a:moveTo>
                  <a:pt x="5" y="0"/>
                </a:moveTo>
                <a:lnTo>
                  <a:pt x="4" y="34"/>
                </a:lnTo>
                <a:lnTo>
                  <a:pt x="1" y="59"/>
                </a:lnTo>
                <a:lnTo>
                  <a:pt x="0" y="69"/>
                </a:lnTo>
                <a:lnTo>
                  <a:pt x="0" y="78"/>
                </a:lnTo>
                <a:lnTo>
                  <a:pt x="2" y="87"/>
                </a:lnTo>
                <a:lnTo>
                  <a:pt x="5" y="99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69" name="Freeform 84"/>
          <p:cNvSpPr>
            <a:spLocks/>
          </p:cNvSpPr>
          <p:nvPr>
            <p:custDataLst>
              <p:tags r:id="rId40"/>
            </p:custDataLst>
          </p:nvPr>
        </p:nvSpPr>
        <p:spPr bwMode="auto">
          <a:xfrm>
            <a:off x="6729413" y="5764213"/>
            <a:ext cx="22225" cy="88900"/>
          </a:xfrm>
          <a:custGeom>
            <a:avLst/>
            <a:gdLst>
              <a:gd name="T0" fmla="*/ 2147483647 w 14"/>
              <a:gd name="T1" fmla="*/ 0 h 68"/>
              <a:gd name="T2" fmla="*/ 2147483647 w 14"/>
              <a:gd name="T3" fmla="*/ 2147483647 h 68"/>
              <a:gd name="T4" fmla="*/ 2147483647 w 14"/>
              <a:gd name="T5" fmla="*/ 2147483647 h 68"/>
              <a:gd name="T6" fmla="*/ 2147483647 w 14"/>
              <a:gd name="T7" fmla="*/ 2147483647 h 68"/>
              <a:gd name="T8" fmla="*/ 0 w 14"/>
              <a:gd name="T9" fmla="*/ 2147483647 h 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68"/>
              <a:gd name="T17" fmla="*/ 14 w 14"/>
              <a:gd name="T18" fmla="*/ 68 h 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68">
                <a:moveTo>
                  <a:pt x="14" y="0"/>
                </a:moveTo>
                <a:lnTo>
                  <a:pt x="8" y="16"/>
                </a:lnTo>
                <a:lnTo>
                  <a:pt x="4" y="33"/>
                </a:lnTo>
                <a:lnTo>
                  <a:pt x="2" y="52"/>
                </a:lnTo>
                <a:lnTo>
                  <a:pt x="0" y="68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0" name="Freeform 85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6773863" y="5719763"/>
            <a:ext cx="4762" cy="53975"/>
          </a:xfrm>
          <a:custGeom>
            <a:avLst/>
            <a:gdLst>
              <a:gd name="T0" fmla="*/ 0 w 4762"/>
              <a:gd name="T1" fmla="*/ 0 h 43"/>
              <a:gd name="T2" fmla="*/ 0 w 4762"/>
              <a:gd name="T3" fmla="*/ 2147483647 h 43"/>
              <a:gd name="T4" fmla="*/ 0 w 4762"/>
              <a:gd name="T5" fmla="*/ 2147483647 h 43"/>
              <a:gd name="T6" fmla="*/ 0 w 4762"/>
              <a:gd name="T7" fmla="*/ 2147483647 h 43"/>
              <a:gd name="T8" fmla="*/ 0 w 4762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62"/>
              <a:gd name="T16" fmla="*/ 0 h 43"/>
              <a:gd name="T17" fmla="*/ 4762 w 4762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62" h="43">
                <a:moveTo>
                  <a:pt x="0" y="0"/>
                </a:moveTo>
                <a:lnTo>
                  <a:pt x="0" y="13"/>
                </a:lnTo>
                <a:lnTo>
                  <a:pt x="0" y="26"/>
                </a:lnTo>
                <a:lnTo>
                  <a:pt x="0" y="37"/>
                </a:lnTo>
                <a:lnTo>
                  <a:pt x="0" y="4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1" name="Line 86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6773863" y="5764213"/>
            <a:ext cx="4762" cy="95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2" name="Freeform 87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6729413" y="5727700"/>
            <a:ext cx="4762" cy="36513"/>
          </a:xfrm>
          <a:custGeom>
            <a:avLst/>
            <a:gdLst>
              <a:gd name="T0" fmla="*/ 0 w 4762"/>
              <a:gd name="T1" fmla="*/ 2147483647 h 31"/>
              <a:gd name="T2" fmla="*/ 0 w 4762"/>
              <a:gd name="T3" fmla="*/ 2147483647 h 31"/>
              <a:gd name="T4" fmla="*/ 0 w 4762"/>
              <a:gd name="T5" fmla="*/ 2147483647 h 31"/>
              <a:gd name="T6" fmla="*/ 0 w 4762"/>
              <a:gd name="T7" fmla="*/ 2147483647 h 31"/>
              <a:gd name="T8" fmla="*/ 0 w 4762"/>
              <a:gd name="T9" fmla="*/ 0 h 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62"/>
              <a:gd name="T16" fmla="*/ 0 h 31"/>
              <a:gd name="T17" fmla="*/ 4762 w 4762"/>
              <a:gd name="T18" fmla="*/ 31 h 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62" h="31">
                <a:moveTo>
                  <a:pt x="0" y="31"/>
                </a:moveTo>
                <a:lnTo>
                  <a:pt x="0" y="22"/>
                </a:lnTo>
                <a:lnTo>
                  <a:pt x="0" y="15"/>
                </a:lnTo>
                <a:lnTo>
                  <a:pt x="0" y="8"/>
                </a:lnTo>
                <a:lnTo>
                  <a:pt x="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3" name="Freeform 88"/>
          <p:cNvSpPr>
            <a:spLocks/>
          </p:cNvSpPr>
          <p:nvPr>
            <p:custDataLst>
              <p:tags r:id="rId44"/>
            </p:custDataLst>
          </p:nvPr>
        </p:nvSpPr>
        <p:spPr bwMode="auto">
          <a:xfrm>
            <a:off x="6323013" y="6229350"/>
            <a:ext cx="6350" cy="42863"/>
          </a:xfrm>
          <a:custGeom>
            <a:avLst/>
            <a:gdLst>
              <a:gd name="T0" fmla="*/ 0 w 7"/>
              <a:gd name="T1" fmla="*/ 2147483647 h 31"/>
              <a:gd name="T2" fmla="*/ 2147483647 w 7"/>
              <a:gd name="T3" fmla="*/ 2147483647 h 31"/>
              <a:gd name="T4" fmla="*/ 2147483647 w 7"/>
              <a:gd name="T5" fmla="*/ 2147483647 h 31"/>
              <a:gd name="T6" fmla="*/ 2147483647 w 7"/>
              <a:gd name="T7" fmla="*/ 2147483647 h 31"/>
              <a:gd name="T8" fmla="*/ 2147483647 w 7"/>
              <a:gd name="T9" fmla="*/ 0 h 31"/>
              <a:gd name="T10" fmla="*/ 2147483647 w 7"/>
              <a:gd name="T11" fmla="*/ 2147483647 h 31"/>
              <a:gd name="T12" fmla="*/ 2147483647 w 7"/>
              <a:gd name="T13" fmla="*/ 2147483647 h 31"/>
              <a:gd name="T14" fmla="*/ 2147483647 w 7"/>
              <a:gd name="T15" fmla="*/ 2147483647 h 31"/>
              <a:gd name="T16" fmla="*/ 0 w 7"/>
              <a:gd name="T17" fmla="*/ 2147483647 h 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"/>
              <a:gd name="T28" fmla="*/ 0 h 31"/>
              <a:gd name="T29" fmla="*/ 7 w 7"/>
              <a:gd name="T30" fmla="*/ 31 h 3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" h="31">
                <a:moveTo>
                  <a:pt x="0" y="31"/>
                </a:moveTo>
                <a:lnTo>
                  <a:pt x="5" y="22"/>
                </a:lnTo>
                <a:lnTo>
                  <a:pt x="6" y="13"/>
                </a:lnTo>
                <a:lnTo>
                  <a:pt x="7" y="6"/>
                </a:lnTo>
                <a:lnTo>
                  <a:pt x="7" y="0"/>
                </a:lnTo>
                <a:lnTo>
                  <a:pt x="6" y="6"/>
                </a:lnTo>
                <a:lnTo>
                  <a:pt x="4" y="13"/>
                </a:lnTo>
                <a:lnTo>
                  <a:pt x="1" y="22"/>
                </a:lnTo>
                <a:lnTo>
                  <a:pt x="0" y="31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4" name="Freeform 89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6175375" y="5830888"/>
            <a:ext cx="7938" cy="22225"/>
          </a:xfrm>
          <a:custGeom>
            <a:avLst/>
            <a:gdLst>
              <a:gd name="T0" fmla="*/ 0 w 13"/>
              <a:gd name="T1" fmla="*/ 2147483647 h 19"/>
              <a:gd name="T2" fmla="*/ 2147483647 w 13"/>
              <a:gd name="T3" fmla="*/ 2147483647 h 19"/>
              <a:gd name="T4" fmla="*/ 2147483647 w 13"/>
              <a:gd name="T5" fmla="*/ 2147483647 h 19"/>
              <a:gd name="T6" fmla="*/ 2147483647 w 13"/>
              <a:gd name="T7" fmla="*/ 2147483647 h 19"/>
              <a:gd name="T8" fmla="*/ 2147483647 w 13"/>
              <a:gd name="T9" fmla="*/ 2147483647 h 19"/>
              <a:gd name="T10" fmla="*/ 2147483647 w 13"/>
              <a:gd name="T11" fmla="*/ 2147483647 h 19"/>
              <a:gd name="T12" fmla="*/ 2147483647 w 13"/>
              <a:gd name="T13" fmla="*/ 0 h 19"/>
              <a:gd name="T14" fmla="*/ 0 w 13"/>
              <a:gd name="T15" fmla="*/ 214748364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3"/>
              <a:gd name="T25" fmla="*/ 0 h 19"/>
              <a:gd name="T26" fmla="*/ 13 w 13"/>
              <a:gd name="T27" fmla="*/ 19 h 1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3" h="19">
                <a:moveTo>
                  <a:pt x="0" y="19"/>
                </a:moveTo>
                <a:lnTo>
                  <a:pt x="2" y="18"/>
                </a:lnTo>
                <a:lnTo>
                  <a:pt x="5" y="17"/>
                </a:lnTo>
                <a:lnTo>
                  <a:pt x="7" y="15"/>
                </a:lnTo>
                <a:lnTo>
                  <a:pt x="8" y="12"/>
                </a:lnTo>
                <a:lnTo>
                  <a:pt x="12" y="6"/>
                </a:lnTo>
                <a:lnTo>
                  <a:pt x="13" y="0"/>
                </a:lnTo>
                <a:lnTo>
                  <a:pt x="0" y="19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5" name="Freeform 90"/>
          <p:cNvSpPr>
            <a:spLocks/>
          </p:cNvSpPr>
          <p:nvPr>
            <p:custDataLst>
              <p:tags r:id="rId46"/>
            </p:custDataLst>
          </p:nvPr>
        </p:nvSpPr>
        <p:spPr bwMode="auto">
          <a:xfrm>
            <a:off x="5711825" y="5838825"/>
            <a:ext cx="107950" cy="53975"/>
          </a:xfrm>
          <a:custGeom>
            <a:avLst/>
            <a:gdLst>
              <a:gd name="T0" fmla="*/ 2147483647 w 87"/>
              <a:gd name="T1" fmla="*/ 2147483647 h 42"/>
              <a:gd name="T2" fmla="*/ 2147483647 w 87"/>
              <a:gd name="T3" fmla="*/ 2147483647 h 42"/>
              <a:gd name="T4" fmla="*/ 2147483647 w 87"/>
              <a:gd name="T5" fmla="*/ 2147483647 h 42"/>
              <a:gd name="T6" fmla="*/ 2147483647 w 87"/>
              <a:gd name="T7" fmla="*/ 2147483647 h 42"/>
              <a:gd name="T8" fmla="*/ 2147483647 w 87"/>
              <a:gd name="T9" fmla="*/ 2147483647 h 42"/>
              <a:gd name="T10" fmla="*/ 2147483647 w 87"/>
              <a:gd name="T11" fmla="*/ 2147483647 h 42"/>
              <a:gd name="T12" fmla="*/ 2147483647 w 87"/>
              <a:gd name="T13" fmla="*/ 2147483647 h 42"/>
              <a:gd name="T14" fmla="*/ 2147483647 w 87"/>
              <a:gd name="T15" fmla="*/ 2147483647 h 42"/>
              <a:gd name="T16" fmla="*/ 2147483647 w 87"/>
              <a:gd name="T17" fmla="*/ 2147483647 h 42"/>
              <a:gd name="T18" fmla="*/ 2147483647 w 87"/>
              <a:gd name="T19" fmla="*/ 2147483647 h 42"/>
              <a:gd name="T20" fmla="*/ 2147483647 w 87"/>
              <a:gd name="T21" fmla="*/ 2147483647 h 42"/>
              <a:gd name="T22" fmla="*/ 2147483647 w 87"/>
              <a:gd name="T23" fmla="*/ 2147483647 h 42"/>
              <a:gd name="T24" fmla="*/ 2147483647 w 87"/>
              <a:gd name="T25" fmla="*/ 0 h 42"/>
              <a:gd name="T26" fmla="*/ 2147483647 w 87"/>
              <a:gd name="T27" fmla="*/ 0 h 42"/>
              <a:gd name="T28" fmla="*/ 2147483647 w 87"/>
              <a:gd name="T29" fmla="*/ 0 h 42"/>
              <a:gd name="T30" fmla="*/ 2147483647 w 87"/>
              <a:gd name="T31" fmla="*/ 0 h 42"/>
              <a:gd name="T32" fmla="*/ 2147483647 w 87"/>
              <a:gd name="T33" fmla="*/ 2147483647 h 42"/>
              <a:gd name="T34" fmla="*/ 2147483647 w 87"/>
              <a:gd name="T35" fmla="*/ 2147483647 h 42"/>
              <a:gd name="T36" fmla="*/ 2147483647 w 87"/>
              <a:gd name="T37" fmla="*/ 2147483647 h 42"/>
              <a:gd name="T38" fmla="*/ 2147483647 w 87"/>
              <a:gd name="T39" fmla="*/ 2147483647 h 42"/>
              <a:gd name="T40" fmla="*/ 0 w 87"/>
              <a:gd name="T41" fmla="*/ 2147483647 h 42"/>
              <a:gd name="T42" fmla="*/ 2147483647 w 87"/>
              <a:gd name="T43" fmla="*/ 2147483647 h 42"/>
              <a:gd name="T44" fmla="*/ 2147483647 w 87"/>
              <a:gd name="T45" fmla="*/ 2147483647 h 42"/>
              <a:gd name="T46" fmla="*/ 2147483647 w 87"/>
              <a:gd name="T47" fmla="*/ 2147483647 h 42"/>
              <a:gd name="T48" fmla="*/ 2147483647 w 87"/>
              <a:gd name="T49" fmla="*/ 2147483647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7"/>
              <a:gd name="T76" fmla="*/ 0 h 42"/>
              <a:gd name="T77" fmla="*/ 87 w 87"/>
              <a:gd name="T78" fmla="*/ 42 h 4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7" h="42">
                <a:moveTo>
                  <a:pt x="54" y="42"/>
                </a:moveTo>
                <a:lnTo>
                  <a:pt x="59" y="42"/>
                </a:lnTo>
                <a:lnTo>
                  <a:pt x="64" y="41"/>
                </a:lnTo>
                <a:lnTo>
                  <a:pt x="68" y="40"/>
                </a:lnTo>
                <a:lnTo>
                  <a:pt x="71" y="38"/>
                </a:lnTo>
                <a:lnTo>
                  <a:pt x="75" y="34"/>
                </a:lnTo>
                <a:lnTo>
                  <a:pt x="78" y="28"/>
                </a:lnTo>
                <a:lnTo>
                  <a:pt x="79" y="22"/>
                </a:lnTo>
                <a:lnTo>
                  <a:pt x="80" y="16"/>
                </a:lnTo>
                <a:lnTo>
                  <a:pt x="82" y="11"/>
                </a:lnTo>
                <a:lnTo>
                  <a:pt x="87" y="6"/>
                </a:lnTo>
                <a:lnTo>
                  <a:pt x="77" y="2"/>
                </a:lnTo>
                <a:lnTo>
                  <a:pt x="67" y="0"/>
                </a:lnTo>
                <a:lnTo>
                  <a:pt x="57" y="0"/>
                </a:lnTo>
                <a:lnTo>
                  <a:pt x="47" y="0"/>
                </a:lnTo>
                <a:lnTo>
                  <a:pt x="40" y="0"/>
                </a:lnTo>
                <a:lnTo>
                  <a:pt x="32" y="2"/>
                </a:lnTo>
                <a:lnTo>
                  <a:pt x="25" y="4"/>
                </a:lnTo>
                <a:lnTo>
                  <a:pt x="19" y="6"/>
                </a:lnTo>
                <a:lnTo>
                  <a:pt x="8" y="12"/>
                </a:lnTo>
                <a:lnTo>
                  <a:pt x="0" y="18"/>
                </a:lnTo>
                <a:lnTo>
                  <a:pt x="11" y="24"/>
                </a:lnTo>
                <a:lnTo>
                  <a:pt x="27" y="32"/>
                </a:lnTo>
                <a:lnTo>
                  <a:pt x="43" y="39"/>
                </a:lnTo>
                <a:lnTo>
                  <a:pt x="54" y="42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6" name="Freeform 91"/>
          <p:cNvSpPr>
            <a:spLocks/>
          </p:cNvSpPr>
          <p:nvPr>
            <p:custDataLst>
              <p:tags r:id="rId47"/>
            </p:custDataLst>
          </p:nvPr>
        </p:nvSpPr>
        <p:spPr bwMode="auto">
          <a:xfrm>
            <a:off x="2584450" y="2998788"/>
            <a:ext cx="384175" cy="401637"/>
          </a:xfrm>
          <a:custGeom>
            <a:avLst/>
            <a:gdLst>
              <a:gd name="T0" fmla="*/ 2147483647 w 306"/>
              <a:gd name="T1" fmla="*/ 2147483647 h 321"/>
              <a:gd name="T2" fmla="*/ 2147483647 w 306"/>
              <a:gd name="T3" fmla="*/ 2147483647 h 321"/>
              <a:gd name="T4" fmla="*/ 2147483647 w 306"/>
              <a:gd name="T5" fmla="*/ 2147483647 h 321"/>
              <a:gd name="T6" fmla="*/ 2147483647 w 306"/>
              <a:gd name="T7" fmla="*/ 2147483647 h 321"/>
              <a:gd name="T8" fmla="*/ 2147483647 w 306"/>
              <a:gd name="T9" fmla="*/ 2147483647 h 321"/>
              <a:gd name="T10" fmla="*/ 2147483647 w 306"/>
              <a:gd name="T11" fmla="*/ 2147483647 h 321"/>
              <a:gd name="T12" fmla="*/ 2147483647 w 306"/>
              <a:gd name="T13" fmla="*/ 2147483647 h 321"/>
              <a:gd name="T14" fmla="*/ 2147483647 w 306"/>
              <a:gd name="T15" fmla="*/ 2147483647 h 321"/>
              <a:gd name="T16" fmla="*/ 2147483647 w 306"/>
              <a:gd name="T17" fmla="*/ 2147483647 h 321"/>
              <a:gd name="T18" fmla="*/ 2147483647 w 306"/>
              <a:gd name="T19" fmla="*/ 2147483647 h 321"/>
              <a:gd name="T20" fmla="*/ 2147483647 w 306"/>
              <a:gd name="T21" fmla="*/ 2147483647 h 321"/>
              <a:gd name="T22" fmla="*/ 2147483647 w 306"/>
              <a:gd name="T23" fmla="*/ 2147483647 h 321"/>
              <a:gd name="T24" fmla="*/ 2147483647 w 306"/>
              <a:gd name="T25" fmla="*/ 2147483647 h 321"/>
              <a:gd name="T26" fmla="*/ 2147483647 w 306"/>
              <a:gd name="T27" fmla="*/ 2147483647 h 321"/>
              <a:gd name="T28" fmla="*/ 2147483647 w 306"/>
              <a:gd name="T29" fmla="*/ 2147483647 h 321"/>
              <a:gd name="T30" fmla="*/ 2147483647 w 306"/>
              <a:gd name="T31" fmla="*/ 2147483647 h 321"/>
              <a:gd name="T32" fmla="*/ 2147483647 w 306"/>
              <a:gd name="T33" fmla="*/ 2147483647 h 321"/>
              <a:gd name="T34" fmla="*/ 2147483647 w 306"/>
              <a:gd name="T35" fmla="*/ 2147483647 h 321"/>
              <a:gd name="T36" fmla="*/ 2147483647 w 306"/>
              <a:gd name="T37" fmla="*/ 2147483647 h 321"/>
              <a:gd name="T38" fmla="*/ 2147483647 w 306"/>
              <a:gd name="T39" fmla="*/ 2147483647 h 321"/>
              <a:gd name="T40" fmla="*/ 2147483647 w 306"/>
              <a:gd name="T41" fmla="*/ 2147483647 h 321"/>
              <a:gd name="T42" fmla="*/ 2147483647 w 306"/>
              <a:gd name="T43" fmla="*/ 2147483647 h 321"/>
              <a:gd name="T44" fmla="*/ 2147483647 w 306"/>
              <a:gd name="T45" fmla="*/ 0 h 321"/>
              <a:gd name="T46" fmla="*/ 2147483647 w 306"/>
              <a:gd name="T47" fmla="*/ 0 h 321"/>
              <a:gd name="T48" fmla="*/ 2147483647 w 306"/>
              <a:gd name="T49" fmla="*/ 2147483647 h 321"/>
              <a:gd name="T50" fmla="*/ 2147483647 w 306"/>
              <a:gd name="T51" fmla="*/ 2147483647 h 321"/>
              <a:gd name="T52" fmla="*/ 2147483647 w 306"/>
              <a:gd name="T53" fmla="*/ 2147483647 h 321"/>
              <a:gd name="T54" fmla="*/ 2147483647 w 306"/>
              <a:gd name="T55" fmla="*/ 2147483647 h 321"/>
              <a:gd name="T56" fmla="*/ 2147483647 w 306"/>
              <a:gd name="T57" fmla="*/ 2147483647 h 321"/>
              <a:gd name="T58" fmla="*/ 2147483647 w 306"/>
              <a:gd name="T59" fmla="*/ 2147483647 h 321"/>
              <a:gd name="T60" fmla="*/ 2147483647 w 306"/>
              <a:gd name="T61" fmla="*/ 2147483647 h 321"/>
              <a:gd name="T62" fmla="*/ 2147483647 w 306"/>
              <a:gd name="T63" fmla="*/ 2147483647 h 321"/>
              <a:gd name="T64" fmla="*/ 2147483647 w 306"/>
              <a:gd name="T65" fmla="*/ 2147483647 h 321"/>
              <a:gd name="T66" fmla="*/ 2147483647 w 306"/>
              <a:gd name="T67" fmla="*/ 2147483647 h 321"/>
              <a:gd name="T68" fmla="*/ 2147483647 w 306"/>
              <a:gd name="T69" fmla="*/ 2147483647 h 321"/>
              <a:gd name="T70" fmla="*/ 2147483647 w 306"/>
              <a:gd name="T71" fmla="*/ 2147483647 h 321"/>
              <a:gd name="T72" fmla="*/ 2147483647 w 306"/>
              <a:gd name="T73" fmla="*/ 2147483647 h 321"/>
              <a:gd name="T74" fmla="*/ 2147483647 w 306"/>
              <a:gd name="T75" fmla="*/ 2147483647 h 321"/>
              <a:gd name="T76" fmla="*/ 2147483647 w 306"/>
              <a:gd name="T77" fmla="*/ 2147483647 h 321"/>
              <a:gd name="T78" fmla="*/ 2147483647 w 306"/>
              <a:gd name="T79" fmla="*/ 2147483647 h 321"/>
              <a:gd name="T80" fmla="*/ 2147483647 w 306"/>
              <a:gd name="T81" fmla="*/ 2147483647 h 321"/>
              <a:gd name="T82" fmla="*/ 2147483647 w 306"/>
              <a:gd name="T83" fmla="*/ 2147483647 h 321"/>
              <a:gd name="T84" fmla="*/ 2147483647 w 306"/>
              <a:gd name="T85" fmla="*/ 2147483647 h 321"/>
              <a:gd name="T86" fmla="*/ 2147483647 w 306"/>
              <a:gd name="T87" fmla="*/ 2147483647 h 321"/>
              <a:gd name="T88" fmla="*/ 2147483647 w 306"/>
              <a:gd name="T89" fmla="*/ 2147483647 h 321"/>
              <a:gd name="T90" fmla="*/ 2147483647 w 306"/>
              <a:gd name="T91" fmla="*/ 2147483647 h 321"/>
              <a:gd name="T92" fmla="*/ 2147483647 w 306"/>
              <a:gd name="T93" fmla="*/ 2147483647 h 321"/>
              <a:gd name="T94" fmla="*/ 2147483647 w 306"/>
              <a:gd name="T95" fmla="*/ 2147483647 h 321"/>
              <a:gd name="T96" fmla="*/ 2147483647 w 306"/>
              <a:gd name="T97" fmla="*/ 2147483647 h 321"/>
              <a:gd name="T98" fmla="*/ 2147483647 w 306"/>
              <a:gd name="T99" fmla="*/ 2147483647 h 321"/>
              <a:gd name="T100" fmla="*/ 2147483647 w 306"/>
              <a:gd name="T101" fmla="*/ 2147483647 h 321"/>
              <a:gd name="T102" fmla="*/ 2147483647 w 306"/>
              <a:gd name="T103" fmla="*/ 2147483647 h 321"/>
              <a:gd name="T104" fmla="*/ 2147483647 w 306"/>
              <a:gd name="T105" fmla="*/ 2147483647 h 321"/>
              <a:gd name="T106" fmla="*/ 2147483647 w 306"/>
              <a:gd name="T107" fmla="*/ 2147483647 h 321"/>
              <a:gd name="T108" fmla="*/ 2147483647 w 306"/>
              <a:gd name="T109" fmla="*/ 2147483647 h 321"/>
              <a:gd name="T110" fmla="*/ 2147483647 w 306"/>
              <a:gd name="T111" fmla="*/ 2147483647 h 321"/>
              <a:gd name="T112" fmla="*/ 2147483647 w 306"/>
              <a:gd name="T113" fmla="*/ 2147483647 h 321"/>
              <a:gd name="T114" fmla="*/ 2147483647 w 306"/>
              <a:gd name="T115" fmla="*/ 2147483647 h 3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306"/>
              <a:gd name="T175" fmla="*/ 0 h 321"/>
              <a:gd name="T176" fmla="*/ 306 w 306"/>
              <a:gd name="T177" fmla="*/ 321 h 3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306" h="321">
                <a:moveTo>
                  <a:pt x="306" y="235"/>
                </a:moveTo>
                <a:lnTo>
                  <a:pt x="259" y="160"/>
                </a:lnTo>
                <a:lnTo>
                  <a:pt x="257" y="164"/>
                </a:lnTo>
                <a:lnTo>
                  <a:pt x="252" y="173"/>
                </a:lnTo>
                <a:lnTo>
                  <a:pt x="247" y="178"/>
                </a:lnTo>
                <a:lnTo>
                  <a:pt x="243" y="182"/>
                </a:lnTo>
                <a:lnTo>
                  <a:pt x="238" y="185"/>
                </a:lnTo>
                <a:lnTo>
                  <a:pt x="233" y="186"/>
                </a:lnTo>
                <a:lnTo>
                  <a:pt x="227" y="185"/>
                </a:lnTo>
                <a:lnTo>
                  <a:pt x="223" y="184"/>
                </a:lnTo>
                <a:lnTo>
                  <a:pt x="219" y="181"/>
                </a:lnTo>
                <a:lnTo>
                  <a:pt x="214" y="178"/>
                </a:lnTo>
                <a:lnTo>
                  <a:pt x="211" y="173"/>
                </a:lnTo>
                <a:lnTo>
                  <a:pt x="209" y="169"/>
                </a:lnTo>
                <a:lnTo>
                  <a:pt x="206" y="165"/>
                </a:lnTo>
                <a:lnTo>
                  <a:pt x="206" y="160"/>
                </a:lnTo>
                <a:lnTo>
                  <a:pt x="206" y="154"/>
                </a:lnTo>
                <a:lnTo>
                  <a:pt x="209" y="148"/>
                </a:lnTo>
                <a:lnTo>
                  <a:pt x="211" y="142"/>
                </a:lnTo>
                <a:lnTo>
                  <a:pt x="213" y="136"/>
                </a:lnTo>
                <a:lnTo>
                  <a:pt x="221" y="125"/>
                </a:lnTo>
                <a:lnTo>
                  <a:pt x="230" y="114"/>
                </a:lnTo>
                <a:lnTo>
                  <a:pt x="238" y="104"/>
                </a:lnTo>
                <a:lnTo>
                  <a:pt x="246" y="93"/>
                </a:lnTo>
                <a:lnTo>
                  <a:pt x="248" y="87"/>
                </a:lnTo>
                <a:lnTo>
                  <a:pt x="250" y="82"/>
                </a:lnTo>
                <a:lnTo>
                  <a:pt x="253" y="75"/>
                </a:lnTo>
                <a:lnTo>
                  <a:pt x="253" y="69"/>
                </a:lnTo>
                <a:lnTo>
                  <a:pt x="133" y="69"/>
                </a:lnTo>
                <a:lnTo>
                  <a:pt x="129" y="68"/>
                </a:lnTo>
                <a:lnTo>
                  <a:pt x="123" y="65"/>
                </a:lnTo>
                <a:lnTo>
                  <a:pt x="119" y="59"/>
                </a:lnTo>
                <a:lnTo>
                  <a:pt x="115" y="53"/>
                </a:lnTo>
                <a:lnTo>
                  <a:pt x="112" y="45"/>
                </a:lnTo>
                <a:lnTo>
                  <a:pt x="109" y="37"/>
                </a:lnTo>
                <a:lnTo>
                  <a:pt x="108" y="28"/>
                </a:lnTo>
                <a:lnTo>
                  <a:pt x="107" y="19"/>
                </a:lnTo>
                <a:lnTo>
                  <a:pt x="101" y="19"/>
                </a:lnTo>
                <a:lnTo>
                  <a:pt x="96" y="18"/>
                </a:lnTo>
                <a:lnTo>
                  <a:pt x="90" y="17"/>
                </a:lnTo>
                <a:lnTo>
                  <a:pt x="85" y="15"/>
                </a:lnTo>
                <a:lnTo>
                  <a:pt x="80" y="12"/>
                </a:lnTo>
                <a:lnTo>
                  <a:pt x="77" y="9"/>
                </a:lnTo>
                <a:lnTo>
                  <a:pt x="75" y="4"/>
                </a:lnTo>
                <a:lnTo>
                  <a:pt x="74" y="0"/>
                </a:lnTo>
                <a:lnTo>
                  <a:pt x="65" y="0"/>
                </a:lnTo>
                <a:lnTo>
                  <a:pt x="57" y="0"/>
                </a:lnTo>
                <a:lnTo>
                  <a:pt x="49" y="0"/>
                </a:lnTo>
                <a:lnTo>
                  <a:pt x="41" y="0"/>
                </a:lnTo>
                <a:lnTo>
                  <a:pt x="34" y="1"/>
                </a:lnTo>
                <a:lnTo>
                  <a:pt x="29" y="2"/>
                </a:lnTo>
                <a:lnTo>
                  <a:pt x="22" y="5"/>
                </a:lnTo>
                <a:lnTo>
                  <a:pt x="15" y="9"/>
                </a:lnTo>
                <a:lnTo>
                  <a:pt x="10" y="14"/>
                </a:lnTo>
                <a:lnTo>
                  <a:pt x="4" y="19"/>
                </a:lnTo>
                <a:lnTo>
                  <a:pt x="1" y="25"/>
                </a:lnTo>
                <a:lnTo>
                  <a:pt x="0" y="31"/>
                </a:lnTo>
                <a:lnTo>
                  <a:pt x="2" y="35"/>
                </a:lnTo>
                <a:lnTo>
                  <a:pt x="8" y="40"/>
                </a:lnTo>
                <a:lnTo>
                  <a:pt x="15" y="46"/>
                </a:lnTo>
                <a:lnTo>
                  <a:pt x="25" y="52"/>
                </a:lnTo>
                <a:lnTo>
                  <a:pt x="35" y="58"/>
                </a:lnTo>
                <a:lnTo>
                  <a:pt x="45" y="63"/>
                </a:lnTo>
                <a:lnTo>
                  <a:pt x="54" y="67"/>
                </a:lnTo>
                <a:lnTo>
                  <a:pt x="60" y="69"/>
                </a:lnTo>
                <a:lnTo>
                  <a:pt x="47" y="79"/>
                </a:lnTo>
                <a:lnTo>
                  <a:pt x="32" y="91"/>
                </a:lnTo>
                <a:lnTo>
                  <a:pt x="25" y="97"/>
                </a:lnTo>
                <a:lnTo>
                  <a:pt x="19" y="104"/>
                </a:lnTo>
                <a:lnTo>
                  <a:pt x="17" y="107"/>
                </a:lnTo>
                <a:lnTo>
                  <a:pt x="15" y="110"/>
                </a:lnTo>
                <a:lnTo>
                  <a:pt x="14" y="114"/>
                </a:lnTo>
                <a:lnTo>
                  <a:pt x="13" y="117"/>
                </a:lnTo>
                <a:lnTo>
                  <a:pt x="14" y="122"/>
                </a:lnTo>
                <a:lnTo>
                  <a:pt x="15" y="125"/>
                </a:lnTo>
                <a:lnTo>
                  <a:pt x="18" y="129"/>
                </a:lnTo>
                <a:lnTo>
                  <a:pt x="20" y="133"/>
                </a:lnTo>
                <a:lnTo>
                  <a:pt x="28" y="141"/>
                </a:lnTo>
                <a:lnTo>
                  <a:pt x="37" y="149"/>
                </a:lnTo>
                <a:lnTo>
                  <a:pt x="47" y="156"/>
                </a:lnTo>
                <a:lnTo>
                  <a:pt x="58" y="162"/>
                </a:lnTo>
                <a:lnTo>
                  <a:pt x="64" y="164"/>
                </a:lnTo>
                <a:lnTo>
                  <a:pt x="69" y="165"/>
                </a:lnTo>
                <a:lnTo>
                  <a:pt x="75" y="166"/>
                </a:lnTo>
                <a:lnTo>
                  <a:pt x="80" y="167"/>
                </a:lnTo>
                <a:lnTo>
                  <a:pt x="107" y="271"/>
                </a:lnTo>
                <a:lnTo>
                  <a:pt x="107" y="267"/>
                </a:lnTo>
                <a:lnTo>
                  <a:pt x="108" y="263"/>
                </a:lnTo>
                <a:lnTo>
                  <a:pt x="110" y="260"/>
                </a:lnTo>
                <a:lnTo>
                  <a:pt x="112" y="256"/>
                </a:lnTo>
                <a:lnTo>
                  <a:pt x="119" y="251"/>
                </a:lnTo>
                <a:lnTo>
                  <a:pt x="127" y="246"/>
                </a:lnTo>
                <a:lnTo>
                  <a:pt x="137" y="243"/>
                </a:lnTo>
                <a:lnTo>
                  <a:pt x="148" y="240"/>
                </a:lnTo>
                <a:lnTo>
                  <a:pt x="160" y="237"/>
                </a:lnTo>
                <a:lnTo>
                  <a:pt x="174" y="235"/>
                </a:lnTo>
                <a:lnTo>
                  <a:pt x="174" y="222"/>
                </a:lnTo>
                <a:lnTo>
                  <a:pt x="174" y="210"/>
                </a:lnTo>
                <a:lnTo>
                  <a:pt x="178" y="212"/>
                </a:lnTo>
                <a:lnTo>
                  <a:pt x="183" y="212"/>
                </a:lnTo>
                <a:lnTo>
                  <a:pt x="188" y="213"/>
                </a:lnTo>
                <a:lnTo>
                  <a:pt x="193" y="212"/>
                </a:lnTo>
                <a:lnTo>
                  <a:pt x="203" y="211"/>
                </a:lnTo>
                <a:lnTo>
                  <a:pt x="213" y="210"/>
                </a:lnTo>
                <a:lnTo>
                  <a:pt x="220" y="233"/>
                </a:lnTo>
                <a:lnTo>
                  <a:pt x="232" y="261"/>
                </a:lnTo>
                <a:lnTo>
                  <a:pt x="245" y="292"/>
                </a:lnTo>
                <a:lnTo>
                  <a:pt x="259" y="321"/>
                </a:lnTo>
                <a:lnTo>
                  <a:pt x="267" y="316"/>
                </a:lnTo>
                <a:lnTo>
                  <a:pt x="272" y="311"/>
                </a:lnTo>
                <a:lnTo>
                  <a:pt x="278" y="307"/>
                </a:lnTo>
                <a:lnTo>
                  <a:pt x="282" y="302"/>
                </a:lnTo>
                <a:lnTo>
                  <a:pt x="290" y="291"/>
                </a:lnTo>
                <a:lnTo>
                  <a:pt x="295" y="280"/>
                </a:lnTo>
                <a:lnTo>
                  <a:pt x="301" y="258"/>
                </a:lnTo>
                <a:lnTo>
                  <a:pt x="306" y="235"/>
                </a:lnTo>
              </a:path>
            </a:pathLst>
          </a:custGeom>
          <a:solidFill>
            <a:srgbClr val="FF000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7" name="Freeform 92"/>
          <p:cNvSpPr>
            <a:spLocks/>
          </p:cNvSpPr>
          <p:nvPr>
            <p:custDataLst>
              <p:tags r:id="rId48"/>
            </p:custDataLst>
          </p:nvPr>
        </p:nvSpPr>
        <p:spPr bwMode="auto">
          <a:xfrm>
            <a:off x="3498850" y="3278188"/>
            <a:ext cx="582613" cy="652462"/>
          </a:xfrm>
          <a:custGeom>
            <a:avLst/>
            <a:gdLst>
              <a:gd name="T0" fmla="*/ 2147483647 w 471"/>
              <a:gd name="T1" fmla="*/ 2147483647 h 518"/>
              <a:gd name="T2" fmla="*/ 2147483647 w 471"/>
              <a:gd name="T3" fmla="*/ 2147483647 h 518"/>
              <a:gd name="T4" fmla="*/ 2147483647 w 471"/>
              <a:gd name="T5" fmla="*/ 2147483647 h 518"/>
              <a:gd name="T6" fmla="*/ 2147483647 w 471"/>
              <a:gd name="T7" fmla="*/ 2147483647 h 518"/>
              <a:gd name="T8" fmla="*/ 2147483647 w 471"/>
              <a:gd name="T9" fmla="*/ 2147483647 h 518"/>
              <a:gd name="T10" fmla="*/ 2147483647 w 471"/>
              <a:gd name="T11" fmla="*/ 2147483647 h 518"/>
              <a:gd name="T12" fmla="*/ 2147483647 w 471"/>
              <a:gd name="T13" fmla="*/ 2147483647 h 518"/>
              <a:gd name="T14" fmla="*/ 2147483647 w 471"/>
              <a:gd name="T15" fmla="*/ 2147483647 h 518"/>
              <a:gd name="T16" fmla="*/ 2147483647 w 471"/>
              <a:gd name="T17" fmla="*/ 2147483647 h 518"/>
              <a:gd name="T18" fmla="*/ 2147483647 w 471"/>
              <a:gd name="T19" fmla="*/ 2147483647 h 518"/>
              <a:gd name="T20" fmla="*/ 2147483647 w 471"/>
              <a:gd name="T21" fmla="*/ 2147483647 h 518"/>
              <a:gd name="T22" fmla="*/ 2147483647 w 471"/>
              <a:gd name="T23" fmla="*/ 2147483647 h 518"/>
              <a:gd name="T24" fmla="*/ 2147483647 w 471"/>
              <a:gd name="T25" fmla="*/ 2147483647 h 518"/>
              <a:gd name="T26" fmla="*/ 2147483647 w 471"/>
              <a:gd name="T27" fmla="*/ 2147483647 h 518"/>
              <a:gd name="T28" fmla="*/ 2147483647 w 471"/>
              <a:gd name="T29" fmla="*/ 2147483647 h 518"/>
              <a:gd name="T30" fmla="*/ 2147483647 w 471"/>
              <a:gd name="T31" fmla="*/ 2147483647 h 518"/>
              <a:gd name="T32" fmla="*/ 2147483647 w 471"/>
              <a:gd name="T33" fmla="*/ 2147483647 h 518"/>
              <a:gd name="T34" fmla="*/ 2147483647 w 471"/>
              <a:gd name="T35" fmla="*/ 2147483647 h 518"/>
              <a:gd name="T36" fmla="*/ 2147483647 w 471"/>
              <a:gd name="T37" fmla="*/ 2147483647 h 518"/>
              <a:gd name="T38" fmla="*/ 2147483647 w 471"/>
              <a:gd name="T39" fmla="*/ 2147483647 h 518"/>
              <a:gd name="T40" fmla="*/ 2147483647 w 471"/>
              <a:gd name="T41" fmla="*/ 2147483647 h 518"/>
              <a:gd name="T42" fmla="*/ 2147483647 w 471"/>
              <a:gd name="T43" fmla="*/ 2147483647 h 518"/>
              <a:gd name="T44" fmla="*/ 2147483647 w 471"/>
              <a:gd name="T45" fmla="*/ 2147483647 h 518"/>
              <a:gd name="T46" fmla="*/ 2147483647 w 471"/>
              <a:gd name="T47" fmla="*/ 2147483647 h 518"/>
              <a:gd name="T48" fmla="*/ 2147483647 w 471"/>
              <a:gd name="T49" fmla="*/ 2147483647 h 518"/>
              <a:gd name="T50" fmla="*/ 2147483647 w 471"/>
              <a:gd name="T51" fmla="*/ 2147483647 h 518"/>
              <a:gd name="T52" fmla="*/ 2147483647 w 471"/>
              <a:gd name="T53" fmla="*/ 2147483647 h 518"/>
              <a:gd name="T54" fmla="*/ 2147483647 w 471"/>
              <a:gd name="T55" fmla="*/ 2147483647 h 518"/>
              <a:gd name="T56" fmla="*/ 2147483647 w 471"/>
              <a:gd name="T57" fmla="*/ 2147483647 h 518"/>
              <a:gd name="T58" fmla="*/ 2147483647 w 471"/>
              <a:gd name="T59" fmla="*/ 2147483647 h 518"/>
              <a:gd name="T60" fmla="*/ 2147483647 w 471"/>
              <a:gd name="T61" fmla="*/ 2147483647 h 518"/>
              <a:gd name="T62" fmla="*/ 2147483647 w 471"/>
              <a:gd name="T63" fmla="*/ 2147483647 h 518"/>
              <a:gd name="T64" fmla="*/ 2147483647 w 471"/>
              <a:gd name="T65" fmla="*/ 2147483647 h 518"/>
              <a:gd name="T66" fmla="*/ 2147483647 w 471"/>
              <a:gd name="T67" fmla="*/ 2147483647 h 518"/>
              <a:gd name="T68" fmla="*/ 2147483647 w 471"/>
              <a:gd name="T69" fmla="*/ 2147483647 h 518"/>
              <a:gd name="T70" fmla="*/ 2147483647 w 471"/>
              <a:gd name="T71" fmla="*/ 2147483647 h 518"/>
              <a:gd name="T72" fmla="*/ 2147483647 w 471"/>
              <a:gd name="T73" fmla="*/ 2147483647 h 518"/>
              <a:gd name="T74" fmla="*/ 2147483647 w 471"/>
              <a:gd name="T75" fmla="*/ 2147483647 h 518"/>
              <a:gd name="T76" fmla="*/ 2147483647 w 471"/>
              <a:gd name="T77" fmla="*/ 2147483647 h 518"/>
              <a:gd name="T78" fmla="*/ 2147483647 w 471"/>
              <a:gd name="T79" fmla="*/ 2147483647 h 518"/>
              <a:gd name="T80" fmla="*/ 2147483647 w 471"/>
              <a:gd name="T81" fmla="*/ 2147483647 h 518"/>
              <a:gd name="T82" fmla="*/ 2147483647 w 471"/>
              <a:gd name="T83" fmla="*/ 2147483647 h 518"/>
              <a:gd name="T84" fmla="*/ 2147483647 w 471"/>
              <a:gd name="T85" fmla="*/ 2147483647 h 518"/>
              <a:gd name="T86" fmla="*/ 2147483647 w 471"/>
              <a:gd name="T87" fmla="*/ 2147483647 h 5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71"/>
              <a:gd name="T133" fmla="*/ 0 h 518"/>
              <a:gd name="T134" fmla="*/ 471 w 471"/>
              <a:gd name="T135" fmla="*/ 518 h 51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71" h="518">
                <a:moveTo>
                  <a:pt x="113" y="0"/>
                </a:moveTo>
                <a:lnTo>
                  <a:pt x="104" y="5"/>
                </a:lnTo>
                <a:lnTo>
                  <a:pt x="94" y="12"/>
                </a:lnTo>
                <a:lnTo>
                  <a:pt x="85" y="18"/>
                </a:lnTo>
                <a:lnTo>
                  <a:pt x="76" y="25"/>
                </a:lnTo>
                <a:lnTo>
                  <a:pt x="67" y="32"/>
                </a:lnTo>
                <a:lnTo>
                  <a:pt x="59" y="38"/>
                </a:lnTo>
                <a:lnTo>
                  <a:pt x="50" y="44"/>
                </a:lnTo>
                <a:lnTo>
                  <a:pt x="40" y="49"/>
                </a:lnTo>
                <a:lnTo>
                  <a:pt x="37" y="59"/>
                </a:lnTo>
                <a:lnTo>
                  <a:pt x="32" y="71"/>
                </a:lnTo>
                <a:lnTo>
                  <a:pt x="27" y="82"/>
                </a:lnTo>
                <a:lnTo>
                  <a:pt x="20" y="93"/>
                </a:lnTo>
                <a:lnTo>
                  <a:pt x="14" y="106"/>
                </a:lnTo>
                <a:lnTo>
                  <a:pt x="8" y="118"/>
                </a:lnTo>
                <a:lnTo>
                  <a:pt x="4" y="131"/>
                </a:lnTo>
                <a:lnTo>
                  <a:pt x="0" y="142"/>
                </a:lnTo>
                <a:lnTo>
                  <a:pt x="7" y="136"/>
                </a:lnTo>
                <a:lnTo>
                  <a:pt x="16" y="141"/>
                </a:lnTo>
                <a:lnTo>
                  <a:pt x="23" y="147"/>
                </a:lnTo>
                <a:lnTo>
                  <a:pt x="30" y="153"/>
                </a:lnTo>
                <a:lnTo>
                  <a:pt x="37" y="159"/>
                </a:lnTo>
                <a:lnTo>
                  <a:pt x="43" y="164"/>
                </a:lnTo>
                <a:lnTo>
                  <a:pt x="50" y="168"/>
                </a:lnTo>
                <a:lnTo>
                  <a:pt x="53" y="170"/>
                </a:lnTo>
                <a:lnTo>
                  <a:pt x="57" y="171"/>
                </a:lnTo>
                <a:lnTo>
                  <a:pt x="62" y="172"/>
                </a:lnTo>
                <a:lnTo>
                  <a:pt x="66" y="172"/>
                </a:lnTo>
                <a:lnTo>
                  <a:pt x="71" y="191"/>
                </a:lnTo>
                <a:lnTo>
                  <a:pt x="75" y="211"/>
                </a:lnTo>
                <a:lnTo>
                  <a:pt x="77" y="233"/>
                </a:lnTo>
                <a:lnTo>
                  <a:pt x="80" y="254"/>
                </a:lnTo>
                <a:lnTo>
                  <a:pt x="84" y="272"/>
                </a:lnTo>
                <a:lnTo>
                  <a:pt x="88" y="289"/>
                </a:lnTo>
                <a:lnTo>
                  <a:pt x="90" y="294"/>
                </a:lnTo>
                <a:lnTo>
                  <a:pt x="94" y="299"/>
                </a:lnTo>
                <a:lnTo>
                  <a:pt x="96" y="302"/>
                </a:lnTo>
                <a:lnTo>
                  <a:pt x="100" y="302"/>
                </a:lnTo>
                <a:lnTo>
                  <a:pt x="104" y="302"/>
                </a:lnTo>
                <a:lnTo>
                  <a:pt x="107" y="301"/>
                </a:lnTo>
                <a:lnTo>
                  <a:pt x="110" y="299"/>
                </a:lnTo>
                <a:lnTo>
                  <a:pt x="112" y="297"/>
                </a:lnTo>
                <a:lnTo>
                  <a:pt x="118" y="291"/>
                </a:lnTo>
                <a:lnTo>
                  <a:pt x="121" y="283"/>
                </a:lnTo>
                <a:lnTo>
                  <a:pt x="128" y="268"/>
                </a:lnTo>
                <a:lnTo>
                  <a:pt x="133" y="259"/>
                </a:lnTo>
                <a:lnTo>
                  <a:pt x="140" y="260"/>
                </a:lnTo>
                <a:lnTo>
                  <a:pt x="145" y="262"/>
                </a:lnTo>
                <a:lnTo>
                  <a:pt x="151" y="265"/>
                </a:lnTo>
                <a:lnTo>
                  <a:pt x="155" y="268"/>
                </a:lnTo>
                <a:lnTo>
                  <a:pt x="160" y="272"/>
                </a:lnTo>
                <a:lnTo>
                  <a:pt x="164" y="274"/>
                </a:lnTo>
                <a:lnTo>
                  <a:pt x="168" y="277"/>
                </a:lnTo>
                <a:lnTo>
                  <a:pt x="173" y="277"/>
                </a:lnTo>
                <a:lnTo>
                  <a:pt x="176" y="277"/>
                </a:lnTo>
                <a:lnTo>
                  <a:pt x="179" y="276"/>
                </a:lnTo>
                <a:lnTo>
                  <a:pt x="183" y="274"/>
                </a:lnTo>
                <a:lnTo>
                  <a:pt x="185" y="272"/>
                </a:lnTo>
                <a:lnTo>
                  <a:pt x="189" y="266"/>
                </a:lnTo>
                <a:lnTo>
                  <a:pt x="192" y="259"/>
                </a:lnTo>
                <a:lnTo>
                  <a:pt x="197" y="252"/>
                </a:lnTo>
                <a:lnTo>
                  <a:pt x="201" y="247"/>
                </a:lnTo>
                <a:lnTo>
                  <a:pt x="203" y="244"/>
                </a:lnTo>
                <a:lnTo>
                  <a:pt x="206" y="243"/>
                </a:lnTo>
                <a:lnTo>
                  <a:pt x="209" y="241"/>
                </a:lnTo>
                <a:lnTo>
                  <a:pt x="212" y="241"/>
                </a:lnTo>
                <a:lnTo>
                  <a:pt x="224" y="242"/>
                </a:lnTo>
                <a:lnTo>
                  <a:pt x="233" y="244"/>
                </a:lnTo>
                <a:lnTo>
                  <a:pt x="241" y="247"/>
                </a:lnTo>
                <a:lnTo>
                  <a:pt x="246" y="252"/>
                </a:lnTo>
                <a:lnTo>
                  <a:pt x="254" y="261"/>
                </a:lnTo>
                <a:lnTo>
                  <a:pt x="259" y="271"/>
                </a:lnTo>
                <a:lnTo>
                  <a:pt x="274" y="293"/>
                </a:lnTo>
                <a:lnTo>
                  <a:pt x="290" y="314"/>
                </a:lnTo>
                <a:lnTo>
                  <a:pt x="308" y="336"/>
                </a:lnTo>
                <a:lnTo>
                  <a:pt x="325" y="359"/>
                </a:lnTo>
                <a:lnTo>
                  <a:pt x="333" y="371"/>
                </a:lnTo>
                <a:lnTo>
                  <a:pt x="341" y="382"/>
                </a:lnTo>
                <a:lnTo>
                  <a:pt x="347" y="394"/>
                </a:lnTo>
                <a:lnTo>
                  <a:pt x="354" y="407"/>
                </a:lnTo>
                <a:lnTo>
                  <a:pt x="358" y="419"/>
                </a:lnTo>
                <a:lnTo>
                  <a:pt x="363" y="431"/>
                </a:lnTo>
                <a:lnTo>
                  <a:pt x="365" y="443"/>
                </a:lnTo>
                <a:lnTo>
                  <a:pt x="366" y="457"/>
                </a:lnTo>
                <a:lnTo>
                  <a:pt x="365" y="461"/>
                </a:lnTo>
                <a:lnTo>
                  <a:pt x="363" y="466"/>
                </a:lnTo>
                <a:lnTo>
                  <a:pt x="359" y="470"/>
                </a:lnTo>
                <a:lnTo>
                  <a:pt x="355" y="474"/>
                </a:lnTo>
                <a:lnTo>
                  <a:pt x="346" y="481"/>
                </a:lnTo>
                <a:lnTo>
                  <a:pt x="339" y="487"/>
                </a:lnTo>
                <a:lnTo>
                  <a:pt x="348" y="490"/>
                </a:lnTo>
                <a:lnTo>
                  <a:pt x="356" y="493"/>
                </a:lnTo>
                <a:lnTo>
                  <a:pt x="363" y="496"/>
                </a:lnTo>
                <a:lnTo>
                  <a:pt x="368" y="500"/>
                </a:lnTo>
                <a:lnTo>
                  <a:pt x="379" y="508"/>
                </a:lnTo>
                <a:lnTo>
                  <a:pt x="392" y="518"/>
                </a:lnTo>
                <a:lnTo>
                  <a:pt x="395" y="511"/>
                </a:lnTo>
                <a:lnTo>
                  <a:pt x="398" y="504"/>
                </a:lnTo>
                <a:lnTo>
                  <a:pt x="401" y="499"/>
                </a:lnTo>
                <a:lnTo>
                  <a:pt x="404" y="495"/>
                </a:lnTo>
                <a:lnTo>
                  <a:pt x="409" y="491"/>
                </a:lnTo>
                <a:lnTo>
                  <a:pt x="413" y="489"/>
                </a:lnTo>
                <a:lnTo>
                  <a:pt x="418" y="487"/>
                </a:lnTo>
                <a:lnTo>
                  <a:pt x="422" y="485"/>
                </a:lnTo>
                <a:lnTo>
                  <a:pt x="444" y="483"/>
                </a:lnTo>
                <a:lnTo>
                  <a:pt x="471" y="481"/>
                </a:lnTo>
                <a:lnTo>
                  <a:pt x="471" y="459"/>
                </a:lnTo>
                <a:lnTo>
                  <a:pt x="468" y="438"/>
                </a:lnTo>
                <a:lnTo>
                  <a:pt x="464" y="420"/>
                </a:lnTo>
                <a:lnTo>
                  <a:pt x="457" y="403"/>
                </a:lnTo>
                <a:lnTo>
                  <a:pt x="449" y="387"/>
                </a:lnTo>
                <a:lnTo>
                  <a:pt x="441" y="372"/>
                </a:lnTo>
                <a:lnTo>
                  <a:pt x="431" y="359"/>
                </a:lnTo>
                <a:lnTo>
                  <a:pt x="421" y="347"/>
                </a:lnTo>
                <a:lnTo>
                  <a:pt x="397" y="322"/>
                </a:lnTo>
                <a:lnTo>
                  <a:pt x="371" y="300"/>
                </a:lnTo>
                <a:lnTo>
                  <a:pt x="345" y="277"/>
                </a:lnTo>
                <a:lnTo>
                  <a:pt x="319" y="253"/>
                </a:lnTo>
                <a:lnTo>
                  <a:pt x="299" y="237"/>
                </a:lnTo>
                <a:lnTo>
                  <a:pt x="279" y="218"/>
                </a:lnTo>
                <a:lnTo>
                  <a:pt x="261" y="200"/>
                </a:lnTo>
                <a:lnTo>
                  <a:pt x="242" y="182"/>
                </a:lnTo>
                <a:lnTo>
                  <a:pt x="224" y="162"/>
                </a:lnTo>
                <a:lnTo>
                  <a:pt x="208" y="143"/>
                </a:lnTo>
                <a:lnTo>
                  <a:pt x="192" y="124"/>
                </a:lnTo>
                <a:lnTo>
                  <a:pt x="179" y="105"/>
                </a:lnTo>
                <a:lnTo>
                  <a:pt x="158" y="79"/>
                </a:lnTo>
                <a:lnTo>
                  <a:pt x="136" y="52"/>
                </a:lnTo>
                <a:lnTo>
                  <a:pt x="127" y="40"/>
                </a:lnTo>
                <a:lnTo>
                  <a:pt x="120" y="27"/>
                </a:lnTo>
                <a:lnTo>
                  <a:pt x="117" y="21"/>
                </a:lnTo>
                <a:lnTo>
                  <a:pt x="115" y="14"/>
                </a:lnTo>
                <a:lnTo>
                  <a:pt x="113" y="7"/>
                </a:lnTo>
                <a:lnTo>
                  <a:pt x="113" y="0"/>
                </a:ln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8" name="Freeform 93"/>
          <p:cNvSpPr>
            <a:spLocks/>
          </p:cNvSpPr>
          <p:nvPr>
            <p:custDataLst>
              <p:tags r:id="rId49"/>
            </p:custDataLst>
          </p:nvPr>
        </p:nvSpPr>
        <p:spPr bwMode="auto">
          <a:xfrm>
            <a:off x="3736975" y="3886200"/>
            <a:ext cx="384175" cy="312738"/>
          </a:xfrm>
          <a:custGeom>
            <a:avLst/>
            <a:gdLst>
              <a:gd name="T0" fmla="*/ 2147483647 w 293"/>
              <a:gd name="T1" fmla="*/ 2147483647 h 246"/>
              <a:gd name="T2" fmla="*/ 2147483647 w 293"/>
              <a:gd name="T3" fmla="*/ 2147483647 h 246"/>
              <a:gd name="T4" fmla="*/ 2147483647 w 293"/>
              <a:gd name="T5" fmla="*/ 2147483647 h 246"/>
              <a:gd name="T6" fmla="*/ 2147483647 w 293"/>
              <a:gd name="T7" fmla="*/ 2147483647 h 246"/>
              <a:gd name="T8" fmla="*/ 2147483647 w 293"/>
              <a:gd name="T9" fmla="*/ 2147483647 h 246"/>
              <a:gd name="T10" fmla="*/ 2147483647 w 293"/>
              <a:gd name="T11" fmla="*/ 2147483647 h 246"/>
              <a:gd name="T12" fmla="*/ 2147483647 w 293"/>
              <a:gd name="T13" fmla="*/ 2147483647 h 246"/>
              <a:gd name="T14" fmla="*/ 2147483647 w 293"/>
              <a:gd name="T15" fmla="*/ 2147483647 h 246"/>
              <a:gd name="T16" fmla="*/ 2147483647 w 293"/>
              <a:gd name="T17" fmla="*/ 2147483647 h 246"/>
              <a:gd name="T18" fmla="*/ 2147483647 w 293"/>
              <a:gd name="T19" fmla="*/ 2147483647 h 246"/>
              <a:gd name="T20" fmla="*/ 2147483647 w 293"/>
              <a:gd name="T21" fmla="*/ 2147483647 h 246"/>
              <a:gd name="T22" fmla="*/ 2147483647 w 293"/>
              <a:gd name="T23" fmla="*/ 2147483647 h 246"/>
              <a:gd name="T24" fmla="*/ 2147483647 w 293"/>
              <a:gd name="T25" fmla="*/ 2147483647 h 246"/>
              <a:gd name="T26" fmla="*/ 2147483647 w 293"/>
              <a:gd name="T27" fmla="*/ 2147483647 h 246"/>
              <a:gd name="T28" fmla="*/ 2147483647 w 293"/>
              <a:gd name="T29" fmla="*/ 2147483647 h 246"/>
              <a:gd name="T30" fmla="*/ 2147483647 w 293"/>
              <a:gd name="T31" fmla="*/ 2147483647 h 246"/>
              <a:gd name="T32" fmla="*/ 2147483647 w 293"/>
              <a:gd name="T33" fmla="*/ 2147483647 h 246"/>
              <a:gd name="T34" fmla="*/ 2147483647 w 293"/>
              <a:gd name="T35" fmla="*/ 2147483647 h 246"/>
              <a:gd name="T36" fmla="*/ 2147483647 w 293"/>
              <a:gd name="T37" fmla="*/ 2147483647 h 246"/>
              <a:gd name="T38" fmla="*/ 2147483647 w 293"/>
              <a:gd name="T39" fmla="*/ 2147483647 h 246"/>
              <a:gd name="T40" fmla="*/ 2147483647 w 293"/>
              <a:gd name="T41" fmla="*/ 2147483647 h 246"/>
              <a:gd name="T42" fmla="*/ 2147483647 w 293"/>
              <a:gd name="T43" fmla="*/ 2147483647 h 246"/>
              <a:gd name="T44" fmla="*/ 2147483647 w 293"/>
              <a:gd name="T45" fmla="*/ 2147483647 h 246"/>
              <a:gd name="T46" fmla="*/ 2147483647 w 293"/>
              <a:gd name="T47" fmla="*/ 2147483647 h 246"/>
              <a:gd name="T48" fmla="*/ 2147483647 w 293"/>
              <a:gd name="T49" fmla="*/ 2147483647 h 246"/>
              <a:gd name="T50" fmla="*/ 2147483647 w 293"/>
              <a:gd name="T51" fmla="*/ 2147483647 h 246"/>
              <a:gd name="T52" fmla="*/ 2147483647 w 293"/>
              <a:gd name="T53" fmla="*/ 2147483647 h 246"/>
              <a:gd name="T54" fmla="*/ 2147483647 w 293"/>
              <a:gd name="T55" fmla="*/ 2147483647 h 246"/>
              <a:gd name="T56" fmla="*/ 2147483647 w 293"/>
              <a:gd name="T57" fmla="*/ 2147483647 h 246"/>
              <a:gd name="T58" fmla="*/ 2147483647 w 293"/>
              <a:gd name="T59" fmla="*/ 2147483647 h 246"/>
              <a:gd name="T60" fmla="*/ 2147483647 w 293"/>
              <a:gd name="T61" fmla="*/ 2147483647 h 246"/>
              <a:gd name="T62" fmla="*/ 0 w 293"/>
              <a:gd name="T63" fmla="*/ 2147483647 h 246"/>
              <a:gd name="T64" fmla="*/ 2147483647 w 293"/>
              <a:gd name="T65" fmla="*/ 2147483647 h 246"/>
              <a:gd name="T66" fmla="*/ 2147483647 w 293"/>
              <a:gd name="T67" fmla="*/ 2147483647 h 246"/>
              <a:gd name="T68" fmla="*/ 2147483647 w 293"/>
              <a:gd name="T69" fmla="*/ 2147483647 h 246"/>
              <a:gd name="T70" fmla="*/ 2147483647 w 293"/>
              <a:gd name="T71" fmla="*/ 2147483647 h 246"/>
              <a:gd name="T72" fmla="*/ 2147483647 w 293"/>
              <a:gd name="T73" fmla="*/ 2147483647 h 246"/>
              <a:gd name="T74" fmla="*/ 2147483647 w 293"/>
              <a:gd name="T75" fmla="*/ 2147483647 h 246"/>
              <a:gd name="T76" fmla="*/ 2147483647 w 293"/>
              <a:gd name="T77" fmla="*/ 2147483647 h 246"/>
              <a:gd name="T78" fmla="*/ 2147483647 w 293"/>
              <a:gd name="T79" fmla="*/ 2147483647 h 24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93"/>
              <a:gd name="T121" fmla="*/ 0 h 246"/>
              <a:gd name="T122" fmla="*/ 293 w 293"/>
              <a:gd name="T123" fmla="*/ 246 h 24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93" h="246">
                <a:moveTo>
                  <a:pt x="133" y="12"/>
                </a:moveTo>
                <a:lnTo>
                  <a:pt x="152" y="19"/>
                </a:lnTo>
                <a:lnTo>
                  <a:pt x="166" y="24"/>
                </a:lnTo>
                <a:lnTo>
                  <a:pt x="179" y="30"/>
                </a:lnTo>
                <a:lnTo>
                  <a:pt x="193" y="37"/>
                </a:lnTo>
                <a:lnTo>
                  <a:pt x="196" y="30"/>
                </a:lnTo>
                <a:lnTo>
                  <a:pt x="199" y="23"/>
                </a:lnTo>
                <a:lnTo>
                  <a:pt x="202" y="18"/>
                </a:lnTo>
                <a:lnTo>
                  <a:pt x="205" y="14"/>
                </a:lnTo>
                <a:lnTo>
                  <a:pt x="210" y="10"/>
                </a:lnTo>
                <a:lnTo>
                  <a:pt x="214" y="8"/>
                </a:lnTo>
                <a:lnTo>
                  <a:pt x="219" y="6"/>
                </a:lnTo>
                <a:lnTo>
                  <a:pt x="223" y="4"/>
                </a:lnTo>
                <a:lnTo>
                  <a:pt x="245" y="2"/>
                </a:lnTo>
                <a:lnTo>
                  <a:pt x="272" y="0"/>
                </a:lnTo>
                <a:lnTo>
                  <a:pt x="293" y="80"/>
                </a:lnTo>
                <a:lnTo>
                  <a:pt x="279" y="93"/>
                </a:lnTo>
                <a:lnTo>
                  <a:pt x="266" y="107"/>
                </a:lnTo>
                <a:lnTo>
                  <a:pt x="250" y="123"/>
                </a:lnTo>
                <a:lnTo>
                  <a:pt x="237" y="141"/>
                </a:lnTo>
                <a:lnTo>
                  <a:pt x="231" y="150"/>
                </a:lnTo>
                <a:lnTo>
                  <a:pt x="225" y="159"/>
                </a:lnTo>
                <a:lnTo>
                  <a:pt x="220" y="169"/>
                </a:lnTo>
                <a:lnTo>
                  <a:pt x="215" y="178"/>
                </a:lnTo>
                <a:lnTo>
                  <a:pt x="212" y="187"/>
                </a:lnTo>
                <a:lnTo>
                  <a:pt x="209" y="197"/>
                </a:lnTo>
                <a:lnTo>
                  <a:pt x="206" y="207"/>
                </a:lnTo>
                <a:lnTo>
                  <a:pt x="206" y="216"/>
                </a:lnTo>
                <a:lnTo>
                  <a:pt x="201" y="216"/>
                </a:lnTo>
                <a:lnTo>
                  <a:pt x="196" y="217"/>
                </a:lnTo>
                <a:lnTo>
                  <a:pt x="190" y="218"/>
                </a:lnTo>
                <a:lnTo>
                  <a:pt x="186" y="220"/>
                </a:lnTo>
                <a:lnTo>
                  <a:pt x="178" y="224"/>
                </a:lnTo>
                <a:lnTo>
                  <a:pt x="170" y="229"/>
                </a:lnTo>
                <a:lnTo>
                  <a:pt x="163" y="234"/>
                </a:lnTo>
                <a:lnTo>
                  <a:pt x="154" y="239"/>
                </a:lnTo>
                <a:lnTo>
                  <a:pt x="145" y="243"/>
                </a:lnTo>
                <a:lnTo>
                  <a:pt x="133" y="246"/>
                </a:lnTo>
                <a:lnTo>
                  <a:pt x="118" y="243"/>
                </a:lnTo>
                <a:lnTo>
                  <a:pt x="102" y="240"/>
                </a:lnTo>
                <a:lnTo>
                  <a:pt x="87" y="236"/>
                </a:lnTo>
                <a:lnTo>
                  <a:pt x="71" y="232"/>
                </a:lnTo>
                <a:lnTo>
                  <a:pt x="65" y="229"/>
                </a:lnTo>
                <a:lnTo>
                  <a:pt x="59" y="226"/>
                </a:lnTo>
                <a:lnTo>
                  <a:pt x="54" y="223"/>
                </a:lnTo>
                <a:lnTo>
                  <a:pt x="49" y="220"/>
                </a:lnTo>
                <a:lnTo>
                  <a:pt x="45" y="216"/>
                </a:lnTo>
                <a:lnTo>
                  <a:pt x="43" y="212"/>
                </a:lnTo>
                <a:lnTo>
                  <a:pt x="41" y="208"/>
                </a:lnTo>
                <a:lnTo>
                  <a:pt x="41" y="204"/>
                </a:lnTo>
                <a:lnTo>
                  <a:pt x="44" y="193"/>
                </a:lnTo>
                <a:lnTo>
                  <a:pt x="47" y="178"/>
                </a:lnTo>
                <a:lnTo>
                  <a:pt x="46" y="170"/>
                </a:lnTo>
                <a:lnTo>
                  <a:pt x="45" y="162"/>
                </a:lnTo>
                <a:lnTo>
                  <a:pt x="43" y="154"/>
                </a:lnTo>
                <a:lnTo>
                  <a:pt x="40" y="147"/>
                </a:lnTo>
                <a:lnTo>
                  <a:pt x="32" y="132"/>
                </a:lnTo>
                <a:lnTo>
                  <a:pt x="24" y="119"/>
                </a:lnTo>
                <a:lnTo>
                  <a:pt x="15" y="106"/>
                </a:lnTo>
                <a:lnTo>
                  <a:pt x="8" y="91"/>
                </a:lnTo>
                <a:lnTo>
                  <a:pt x="4" y="83"/>
                </a:lnTo>
                <a:lnTo>
                  <a:pt x="2" y="74"/>
                </a:lnTo>
                <a:lnTo>
                  <a:pt x="1" y="65"/>
                </a:lnTo>
                <a:lnTo>
                  <a:pt x="0" y="55"/>
                </a:lnTo>
                <a:lnTo>
                  <a:pt x="1" y="50"/>
                </a:lnTo>
                <a:lnTo>
                  <a:pt x="2" y="45"/>
                </a:lnTo>
                <a:lnTo>
                  <a:pt x="4" y="40"/>
                </a:lnTo>
                <a:lnTo>
                  <a:pt x="8" y="36"/>
                </a:lnTo>
                <a:lnTo>
                  <a:pt x="12" y="32"/>
                </a:lnTo>
                <a:lnTo>
                  <a:pt x="17" y="29"/>
                </a:lnTo>
                <a:lnTo>
                  <a:pt x="21" y="25"/>
                </a:lnTo>
                <a:lnTo>
                  <a:pt x="26" y="22"/>
                </a:lnTo>
                <a:lnTo>
                  <a:pt x="37" y="17"/>
                </a:lnTo>
                <a:lnTo>
                  <a:pt x="48" y="14"/>
                </a:lnTo>
                <a:lnTo>
                  <a:pt x="58" y="13"/>
                </a:lnTo>
                <a:lnTo>
                  <a:pt x="67" y="12"/>
                </a:lnTo>
                <a:lnTo>
                  <a:pt x="79" y="12"/>
                </a:lnTo>
                <a:lnTo>
                  <a:pt x="96" y="12"/>
                </a:lnTo>
                <a:lnTo>
                  <a:pt x="113" y="12"/>
                </a:lnTo>
                <a:lnTo>
                  <a:pt x="133" y="12"/>
                </a:lnTo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79" name="Freeform 94"/>
          <p:cNvSpPr>
            <a:spLocks/>
          </p:cNvSpPr>
          <p:nvPr>
            <p:custDataLst>
              <p:tags r:id="rId50"/>
            </p:custDataLst>
          </p:nvPr>
        </p:nvSpPr>
        <p:spPr bwMode="auto">
          <a:xfrm>
            <a:off x="6532563" y="5175250"/>
            <a:ext cx="666750" cy="612775"/>
          </a:xfrm>
          <a:custGeom>
            <a:avLst/>
            <a:gdLst>
              <a:gd name="T0" fmla="*/ 2147483647 w 538"/>
              <a:gd name="T1" fmla="*/ 2147483647 h 487"/>
              <a:gd name="T2" fmla="*/ 2147483647 w 538"/>
              <a:gd name="T3" fmla="*/ 2147483647 h 487"/>
              <a:gd name="T4" fmla="*/ 2147483647 w 538"/>
              <a:gd name="T5" fmla="*/ 2147483647 h 487"/>
              <a:gd name="T6" fmla="*/ 2147483647 w 538"/>
              <a:gd name="T7" fmla="*/ 2147483647 h 487"/>
              <a:gd name="T8" fmla="*/ 2147483647 w 538"/>
              <a:gd name="T9" fmla="*/ 2147483647 h 487"/>
              <a:gd name="T10" fmla="*/ 2147483647 w 538"/>
              <a:gd name="T11" fmla="*/ 2147483647 h 487"/>
              <a:gd name="T12" fmla="*/ 2147483647 w 538"/>
              <a:gd name="T13" fmla="*/ 2147483647 h 487"/>
              <a:gd name="T14" fmla="*/ 2147483647 w 538"/>
              <a:gd name="T15" fmla="*/ 2147483647 h 487"/>
              <a:gd name="T16" fmla="*/ 2147483647 w 538"/>
              <a:gd name="T17" fmla="*/ 2147483647 h 487"/>
              <a:gd name="T18" fmla="*/ 2147483647 w 538"/>
              <a:gd name="T19" fmla="*/ 2147483647 h 487"/>
              <a:gd name="T20" fmla="*/ 2147483647 w 538"/>
              <a:gd name="T21" fmla="*/ 2147483647 h 487"/>
              <a:gd name="T22" fmla="*/ 2147483647 w 538"/>
              <a:gd name="T23" fmla="*/ 2147483647 h 487"/>
              <a:gd name="T24" fmla="*/ 2147483647 w 538"/>
              <a:gd name="T25" fmla="*/ 2147483647 h 487"/>
              <a:gd name="T26" fmla="*/ 2147483647 w 538"/>
              <a:gd name="T27" fmla="*/ 2147483647 h 487"/>
              <a:gd name="T28" fmla="*/ 2147483647 w 538"/>
              <a:gd name="T29" fmla="*/ 2147483647 h 487"/>
              <a:gd name="T30" fmla="*/ 2147483647 w 538"/>
              <a:gd name="T31" fmla="*/ 2147483647 h 487"/>
              <a:gd name="T32" fmla="*/ 2147483647 w 538"/>
              <a:gd name="T33" fmla="*/ 2147483647 h 487"/>
              <a:gd name="T34" fmla="*/ 2147483647 w 538"/>
              <a:gd name="T35" fmla="*/ 2147483647 h 487"/>
              <a:gd name="T36" fmla="*/ 2147483647 w 538"/>
              <a:gd name="T37" fmla="*/ 2147483647 h 487"/>
              <a:gd name="T38" fmla="*/ 2147483647 w 538"/>
              <a:gd name="T39" fmla="*/ 2147483647 h 487"/>
              <a:gd name="T40" fmla="*/ 2147483647 w 538"/>
              <a:gd name="T41" fmla="*/ 2147483647 h 487"/>
              <a:gd name="T42" fmla="*/ 2147483647 w 538"/>
              <a:gd name="T43" fmla="*/ 2147483647 h 487"/>
              <a:gd name="T44" fmla="*/ 2147483647 w 538"/>
              <a:gd name="T45" fmla="*/ 2147483647 h 487"/>
              <a:gd name="T46" fmla="*/ 2147483647 w 538"/>
              <a:gd name="T47" fmla="*/ 2147483647 h 487"/>
              <a:gd name="T48" fmla="*/ 2147483647 w 538"/>
              <a:gd name="T49" fmla="*/ 2147483647 h 487"/>
              <a:gd name="T50" fmla="*/ 2147483647 w 538"/>
              <a:gd name="T51" fmla="*/ 2147483647 h 487"/>
              <a:gd name="T52" fmla="*/ 2147483647 w 538"/>
              <a:gd name="T53" fmla="*/ 2147483647 h 487"/>
              <a:gd name="T54" fmla="*/ 2147483647 w 538"/>
              <a:gd name="T55" fmla="*/ 2147483647 h 487"/>
              <a:gd name="T56" fmla="*/ 2147483647 w 538"/>
              <a:gd name="T57" fmla="*/ 2147483647 h 487"/>
              <a:gd name="T58" fmla="*/ 2147483647 w 538"/>
              <a:gd name="T59" fmla="*/ 2147483647 h 487"/>
              <a:gd name="T60" fmla="*/ 2147483647 w 538"/>
              <a:gd name="T61" fmla="*/ 2147483647 h 487"/>
              <a:gd name="T62" fmla="*/ 2147483647 w 538"/>
              <a:gd name="T63" fmla="*/ 2147483647 h 487"/>
              <a:gd name="T64" fmla="*/ 2147483647 w 538"/>
              <a:gd name="T65" fmla="*/ 2147483647 h 487"/>
              <a:gd name="T66" fmla="*/ 2147483647 w 538"/>
              <a:gd name="T67" fmla="*/ 2147483647 h 487"/>
              <a:gd name="T68" fmla="*/ 2147483647 w 538"/>
              <a:gd name="T69" fmla="*/ 2147483647 h 487"/>
              <a:gd name="T70" fmla="*/ 2147483647 w 538"/>
              <a:gd name="T71" fmla="*/ 2147483647 h 487"/>
              <a:gd name="T72" fmla="*/ 2147483647 w 538"/>
              <a:gd name="T73" fmla="*/ 2147483647 h 487"/>
              <a:gd name="T74" fmla="*/ 2147483647 w 538"/>
              <a:gd name="T75" fmla="*/ 2147483647 h 487"/>
              <a:gd name="T76" fmla="*/ 2147483647 w 538"/>
              <a:gd name="T77" fmla="*/ 2147483647 h 487"/>
              <a:gd name="T78" fmla="*/ 2147483647 w 538"/>
              <a:gd name="T79" fmla="*/ 2147483647 h 487"/>
              <a:gd name="T80" fmla="*/ 2147483647 w 538"/>
              <a:gd name="T81" fmla="*/ 2147483647 h 487"/>
              <a:gd name="T82" fmla="*/ 2147483647 w 538"/>
              <a:gd name="T83" fmla="*/ 2147483647 h 487"/>
              <a:gd name="T84" fmla="*/ 2147483647 w 538"/>
              <a:gd name="T85" fmla="*/ 2147483647 h 487"/>
              <a:gd name="T86" fmla="*/ 2147483647 w 538"/>
              <a:gd name="T87" fmla="*/ 0 h 4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538"/>
              <a:gd name="T133" fmla="*/ 0 h 487"/>
              <a:gd name="T134" fmla="*/ 538 w 538"/>
              <a:gd name="T135" fmla="*/ 487 h 48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538" h="487">
                <a:moveTo>
                  <a:pt x="20" y="0"/>
                </a:moveTo>
                <a:lnTo>
                  <a:pt x="58" y="10"/>
                </a:lnTo>
                <a:lnTo>
                  <a:pt x="91" y="21"/>
                </a:lnTo>
                <a:lnTo>
                  <a:pt x="119" y="30"/>
                </a:lnTo>
                <a:lnTo>
                  <a:pt x="142" y="38"/>
                </a:lnTo>
                <a:lnTo>
                  <a:pt x="160" y="47"/>
                </a:lnTo>
                <a:lnTo>
                  <a:pt x="177" y="55"/>
                </a:lnTo>
                <a:lnTo>
                  <a:pt x="190" y="62"/>
                </a:lnTo>
                <a:lnTo>
                  <a:pt x="202" y="70"/>
                </a:lnTo>
                <a:lnTo>
                  <a:pt x="222" y="86"/>
                </a:lnTo>
                <a:lnTo>
                  <a:pt x="242" y="102"/>
                </a:lnTo>
                <a:lnTo>
                  <a:pt x="253" y="110"/>
                </a:lnTo>
                <a:lnTo>
                  <a:pt x="266" y="118"/>
                </a:lnTo>
                <a:lnTo>
                  <a:pt x="281" y="127"/>
                </a:lnTo>
                <a:lnTo>
                  <a:pt x="300" y="136"/>
                </a:lnTo>
                <a:lnTo>
                  <a:pt x="297" y="152"/>
                </a:lnTo>
                <a:lnTo>
                  <a:pt x="297" y="158"/>
                </a:lnTo>
                <a:lnTo>
                  <a:pt x="299" y="161"/>
                </a:lnTo>
                <a:lnTo>
                  <a:pt x="300" y="167"/>
                </a:lnTo>
                <a:lnTo>
                  <a:pt x="314" y="178"/>
                </a:lnTo>
                <a:lnTo>
                  <a:pt x="347" y="205"/>
                </a:lnTo>
                <a:lnTo>
                  <a:pt x="381" y="231"/>
                </a:lnTo>
                <a:lnTo>
                  <a:pt x="399" y="247"/>
                </a:lnTo>
                <a:lnTo>
                  <a:pt x="393" y="248"/>
                </a:lnTo>
                <a:lnTo>
                  <a:pt x="386" y="250"/>
                </a:lnTo>
                <a:lnTo>
                  <a:pt x="382" y="250"/>
                </a:lnTo>
                <a:lnTo>
                  <a:pt x="379" y="250"/>
                </a:lnTo>
                <a:lnTo>
                  <a:pt x="376" y="249"/>
                </a:lnTo>
                <a:lnTo>
                  <a:pt x="372" y="247"/>
                </a:lnTo>
                <a:lnTo>
                  <a:pt x="372" y="256"/>
                </a:lnTo>
                <a:lnTo>
                  <a:pt x="372" y="265"/>
                </a:lnTo>
                <a:lnTo>
                  <a:pt x="372" y="272"/>
                </a:lnTo>
                <a:lnTo>
                  <a:pt x="372" y="278"/>
                </a:lnTo>
                <a:lnTo>
                  <a:pt x="373" y="285"/>
                </a:lnTo>
                <a:lnTo>
                  <a:pt x="375" y="292"/>
                </a:lnTo>
                <a:lnTo>
                  <a:pt x="377" y="301"/>
                </a:lnTo>
                <a:lnTo>
                  <a:pt x="380" y="309"/>
                </a:lnTo>
                <a:lnTo>
                  <a:pt x="384" y="317"/>
                </a:lnTo>
                <a:lnTo>
                  <a:pt x="389" y="325"/>
                </a:lnTo>
                <a:lnTo>
                  <a:pt x="394" y="333"/>
                </a:lnTo>
                <a:lnTo>
                  <a:pt x="401" y="341"/>
                </a:lnTo>
                <a:lnTo>
                  <a:pt x="407" y="348"/>
                </a:lnTo>
                <a:lnTo>
                  <a:pt x="414" y="355"/>
                </a:lnTo>
                <a:lnTo>
                  <a:pt x="421" y="361"/>
                </a:lnTo>
                <a:lnTo>
                  <a:pt x="428" y="366"/>
                </a:lnTo>
                <a:lnTo>
                  <a:pt x="436" y="371"/>
                </a:lnTo>
                <a:lnTo>
                  <a:pt x="444" y="374"/>
                </a:lnTo>
                <a:lnTo>
                  <a:pt x="451" y="376"/>
                </a:lnTo>
                <a:lnTo>
                  <a:pt x="459" y="376"/>
                </a:lnTo>
                <a:lnTo>
                  <a:pt x="459" y="384"/>
                </a:lnTo>
                <a:lnTo>
                  <a:pt x="461" y="390"/>
                </a:lnTo>
                <a:lnTo>
                  <a:pt x="465" y="396"/>
                </a:lnTo>
                <a:lnTo>
                  <a:pt x="468" y="401"/>
                </a:lnTo>
                <a:lnTo>
                  <a:pt x="472" y="406"/>
                </a:lnTo>
                <a:lnTo>
                  <a:pt x="478" y="411"/>
                </a:lnTo>
                <a:lnTo>
                  <a:pt x="483" y="414"/>
                </a:lnTo>
                <a:lnTo>
                  <a:pt x="489" y="417"/>
                </a:lnTo>
                <a:lnTo>
                  <a:pt x="500" y="423"/>
                </a:lnTo>
                <a:lnTo>
                  <a:pt x="510" y="429"/>
                </a:lnTo>
                <a:lnTo>
                  <a:pt x="513" y="432"/>
                </a:lnTo>
                <a:lnTo>
                  <a:pt x="516" y="436"/>
                </a:lnTo>
                <a:lnTo>
                  <a:pt x="518" y="440"/>
                </a:lnTo>
                <a:lnTo>
                  <a:pt x="518" y="444"/>
                </a:lnTo>
                <a:lnTo>
                  <a:pt x="519" y="446"/>
                </a:lnTo>
                <a:lnTo>
                  <a:pt x="522" y="448"/>
                </a:lnTo>
                <a:lnTo>
                  <a:pt x="525" y="450"/>
                </a:lnTo>
                <a:lnTo>
                  <a:pt x="528" y="452"/>
                </a:lnTo>
                <a:lnTo>
                  <a:pt x="536" y="455"/>
                </a:lnTo>
                <a:lnTo>
                  <a:pt x="538" y="456"/>
                </a:lnTo>
                <a:lnTo>
                  <a:pt x="538" y="461"/>
                </a:lnTo>
                <a:lnTo>
                  <a:pt x="536" y="467"/>
                </a:lnTo>
                <a:lnTo>
                  <a:pt x="534" y="472"/>
                </a:lnTo>
                <a:lnTo>
                  <a:pt x="529" y="477"/>
                </a:lnTo>
                <a:lnTo>
                  <a:pt x="525" y="481"/>
                </a:lnTo>
                <a:lnTo>
                  <a:pt x="519" y="484"/>
                </a:lnTo>
                <a:lnTo>
                  <a:pt x="513" y="487"/>
                </a:lnTo>
                <a:lnTo>
                  <a:pt x="505" y="487"/>
                </a:lnTo>
                <a:lnTo>
                  <a:pt x="490" y="487"/>
                </a:lnTo>
                <a:lnTo>
                  <a:pt x="474" y="485"/>
                </a:lnTo>
                <a:lnTo>
                  <a:pt x="461" y="483"/>
                </a:lnTo>
                <a:lnTo>
                  <a:pt x="448" y="480"/>
                </a:lnTo>
                <a:lnTo>
                  <a:pt x="436" y="476"/>
                </a:lnTo>
                <a:lnTo>
                  <a:pt x="425" y="471"/>
                </a:lnTo>
                <a:lnTo>
                  <a:pt x="414" y="466"/>
                </a:lnTo>
                <a:lnTo>
                  <a:pt x="404" y="459"/>
                </a:lnTo>
                <a:lnTo>
                  <a:pt x="395" y="453"/>
                </a:lnTo>
                <a:lnTo>
                  <a:pt x="386" y="446"/>
                </a:lnTo>
                <a:lnTo>
                  <a:pt x="378" y="438"/>
                </a:lnTo>
                <a:lnTo>
                  <a:pt x="369" y="431"/>
                </a:lnTo>
                <a:lnTo>
                  <a:pt x="355" y="415"/>
                </a:lnTo>
                <a:lnTo>
                  <a:pt x="341" y="398"/>
                </a:lnTo>
                <a:lnTo>
                  <a:pt x="326" y="381"/>
                </a:lnTo>
                <a:lnTo>
                  <a:pt x="312" y="365"/>
                </a:lnTo>
                <a:lnTo>
                  <a:pt x="298" y="350"/>
                </a:lnTo>
                <a:lnTo>
                  <a:pt x="282" y="336"/>
                </a:lnTo>
                <a:lnTo>
                  <a:pt x="274" y="330"/>
                </a:lnTo>
                <a:lnTo>
                  <a:pt x="265" y="325"/>
                </a:lnTo>
                <a:lnTo>
                  <a:pt x="256" y="320"/>
                </a:lnTo>
                <a:lnTo>
                  <a:pt x="246" y="316"/>
                </a:lnTo>
                <a:lnTo>
                  <a:pt x="235" y="313"/>
                </a:lnTo>
                <a:lnTo>
                  <a:pt x="224" y="311"/>
                </a:lnTo>
                <a:lnTo>
                  <a:pt x="212" y="309"/>
                </a:lnTo>
                <a:lnTo>
                  <a:pt x="200" y="309"/>
                </a:lnTo>
                <a:lnTo>
                  <a:pt x="189" y="309"/>
                </a:lnTo>
                <a:lnTo>
                  <a:pt x="180" y="310"/>
                </a:lnTo>
                <a:lnTo>
                  <a:pt x="171" y="311"/>
                </a:lnTo>
                <a:lnTo>
                  <a:pt x="165" y="313"/>
                </a:lnTo>
                <a:lnTo>
                  <a:pt x="153" y="317"/>
                </a:lnTo>
                <a:lnTo>
                  <a:pt x="144" y="322"/>
                </a:lnTo>
                <a:lnTo>
                  <a:pt x="130" y="334"/>
                </a:lnTo>
                <a:lnTo>
                  <a:pt x="113" y="345"/>
                </a:lnTo>
                <a:lnTo>
                  <a:pt x="126" y="352"/>
                </a:lnTo>
                <a:lnTo>
                  <a:pt x="134" y="358"/>
                </a:lnTo>
                <a:lnTo>
                  <a:pt x="136" y="361"/>
                </a:lnTo>
                <a:lnTo>
                  <a:pt x="138" y="363"/>
                </a:lnTo>
                <a:lnTo>
                  <a:pt x="140" y="366"/>
                </a:lnTo>
                <a:lnTo>
                  <a:pt x="140" y="370"/>
                </a:lnTo>
                <a:lnTo>
                  <a:pt x="136" y="380"/>
                </a:lnTo>
                <a:lnTo>
                  <a:pt x="130" y="394"/>
                </a:lnTo>
                <a:lnTo>
                  <a:pt x="124" y="401"/>
                </a:lnTo>
                <a:lnTo>
                  <a:pt x="120" y="407"/>
                </a:lnTo>
                <a:lnTo>
                  <a:pt x="117" y="412"/>
                </a:lnTo>
                <a:lnTo>
                  <a:pt x="113" y="414"/>
                </a:lnTo>
                <a:lnTo>
                  <a:pt x="93" y="395"/>
                </a:lnTo>
                <a:lnTo>
                  <a:pt x="70" y="399"/>
                </a:lnTo>
                <a:lnTo>
                  <a:pt x="47" y="403"/>
                </a:lnTo>
                <a:lnTo>
                  <a:pt x="28" y="406"/>
                </a:lnTo>
                <a:lnTo>
                  <a:pt x="20" y="407"/>
                </a:lnTo>
                <a:lnTo>
                  <a:pt x="20" y="259"/>
                </a:lnTo>
                <a:lnTo>
                  <a:pt x="0" y="234"/>
                </a:lnTo>
                <a:lnTo>
                  <a:pt x="20" y="222"/>
                </a:lnTo>
                <a:lnTo>
                  <a:pt x="20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80" name="Freeform 95"/>
          <p:cNvSpPr>
            <a:spLocks/>
          </p:cNvSpPr>
          <p:nvPr>
            <p:custDataLst>
              <p:tags r:id="rId51"/>
            </p:custDataLst>
          </p:nvPr>
        </p:nvSpPr>
        <p:spPr bwMode="auto">
          <a:xfrm>
            <a:off x="7085013" y="5137150"/>
            <a:ext cx="304800" cy="311150"/>
          </a:xfrm>
          <a:custGeom>
            <a:avLst/>
            <a:gdLst>
              <a:gd name="T0" fmla="*/ 2147483647 w 253"/>
              <a:gd name="T1" fmla="*/ 2147483647 h 246"/>
              <a:gd name="T2" fmla="*/ 2147483647 w 253"/>
              <a:gd name="T3" fmla="*/ 2147483647 h 246"/>
              <a:gd name="T4" fmla="*/ 2147483647 w 253"/>
              <a:gd name="T5" fmla="*/ 2147483647 h 246"/>
              <a:gd name="T6" fmla="*/ 2147483647 w 253"/>
              <a:gd name="T7" fmla="*/ 2147483647 h 246"/>
              <a:gd name="T8" fmla="*/ 2147483647 w 253"/>
              <a:gd name="T9" fmla="*/ 2147483647 h 246"/>
              <a:gd name="T10" fmla="*/ 2147483647 w 253"/>
              <a:gd name="T11" fmla="*/ 2147483647 h 246"/>
              <a:gd name="T12" fmla="*/ 2147483647 w 253"/>
              <a:gd name="T13" fmla="*/ 2147483647 h 246"/>
              <a:gd name="T14" fmla="*/ 2147483647 w 253"/>
              <a:gd name="T15" fmla="*/ 2147483647 h 246"/>
              <a:gd name="T16" fmla="*/ 2147483647 w 253"/>
              <a:gd name="T17" fmla="*/ 2147483647 h 246"/>
              <a:gd name="T18" fmla="*/ 2147483647 w 253"/>
              <a:gd name="T19" fmla="*/ 2147483647 h 246"/>
              <a:gd name="T20" fmla="*/ 2147483647 w 253"/>
              <a:gd name="T21" fmla="*/ 2147483647 h 246"/>
              <a:gd name="T22" fmla="*/ 2147483647 w 253"/>
              <a:gd name="T23" fmla="*/ 2147483647 h 246"/>
              <a:gd name="T24" fmla="*/ 2147483647 w 253"/>
              <a:gd name="T25" fmla="*/ 2147483647 h 246"/>
              <a:gd name="T26" fmla="*/ 2147483647 w 253"/>
              <a:gd name="T27" fmla="*/ 2147483647 h 246"/>
              <a:gd name="T28" fmla="*/ 2147483647 w 253"/>
              <a:gd name="T29" fmla="*/ 2147483647 h 246"/>
              <a:gd name="T30" fmla="*/ 2147483647 w 253"/>
              <a:gd name="T31" fmla="*/ 2147483647 h 246"/>
              <a:gd name="T32" fmla="*/ 2147483647 w 253"/>
              <a:gd name="T33" fmla="*/ 2147483647 h 246"/>
              <a:gd name="T34" fmla="*/ 2147483647 w 253"/>
              <a:gd name="T35" fmla="*/ 2147483647 h 246"/>
              <a:gd name="T36" fmla="*/ 2147483647 w 253"/>
              <a:gd name="T37" fmla="*/ 2147483647 h 246"/>
              <a:gd name="T38" fmla="*/ 2147483647 w 253"/>
              <a:gd name="T39" fmla="*/ 2147483647 h 246"/>
              <a:gd name="T40" fmla="*/ 2147483647 w 253"/>
              <a:gd name="T41" fmla="*/ 2147483647 h 246"/>
              <a:gd name="T42" fmla="*/ 2147483647 w 253"/>
              <a:gd name="T43" fmla="*/ 2147483647 h 246"/>
              <a:gd name="T44" fmla="*/ 2147483647 w 253"/>
              <a:gd name="T45" fmla="*/ 2147483647 h 246"/>
              <a:gd name="T46" fmla="*/ 2147483647 w 253"/>
              <a:gd name="T47" fmla="*/ 2147483647 h 246"/>
              <a:gd name="T48" fmla="*/ 2147483647 w 253"/>
              <a:gd name="T49" fmla="*/ 2147483647 h 246"/>
              <a:gd name="T50" fmla="*/ 2147483647 w 253"/>
              <a:gd name="T51" fmla="*/ 2147483647 h 246"/>
              <a:gd name="T52" fmla="*/ 2147483647 w 253"/>
              <a:gd name="T53" fmla="*/ 2147483647 h 246"/>
              <a:gd name="T54" fmla="*/ 2147483647 w 253"/>
              <a:gd name="T55" fmla="*/ 2147483647 h 246"/>
              <a:gd name="T56" fmla="*/ 2147483647 w 253"/>
              <a:gd name="T57" fmla="*/ 2147483647 h 246"/>
              <a:gd name="T58" fmla="*/ 2147483647 w 253"/>
              <a:gd name="T59" fmla="*/ 2147483647 h 246"/>
              <a:gd name="T60" fmla="*/ 2147483647 w 253"/>
              <a:gd name="T61" fmla="*/ 2147483647 h 246"/>
              <a:gd name="T62" fmla="*/ 2147483647 w 253"/>
              <a:gd name="T63" fmla="*/ 2147483647 h 246"/>
              <a:gd name="T64" fmla="*/ 2147483647 w 253"/>
              <a:gd name="T65" fmla="*/ 2147483647 h 246"/>
              <a:gd name="T66" fmla="*/ 2147483647 w 253"/>
              <a:gd name="T67" fmla="*/ 2147483647 h 246"/>
              <a:gd name="T68" fmla="*/ 2147483647 w 253"/>
              <a:gd name="T69" fmla="*/ 2147483647 h 246"/>
              <a:gd name="T70" fmla="*/ 2147483647 w 253"/>
              <a:gd name="T71" fmla="*/ 2147483647 h 246"/>
              <a:gd name="T72" fmla="*/ 2147483647 w 253"/>
              <a:gd name="T73" fmla="*/ 2147483647 h 246"/>
              <a:gd name="T74" fmla="*/ 2147483647 w 253"/>
              <a:gd name="T75" fmla="*/ 2147483647 h 246"/>
              <a:gd name="T76" fmla="*/ 2147483647 w 253"/>
              <a:gd name="T77" fmla="*/ 2147483647 h 246"/>
              <a:gd name="T78" fmla="*/ 2147483647 w 253"/>
              <a:gd name="T79" fmla="*/ 2147483647 h 246"/>
              <a:gd name="T80" fmla="*/ 2147483647 w 253"/>
              <a:gd name="T81" fmla="*/ 2147483647 h 246"/>
              <a:gd name="T82" fmla="*/ 2147483647 w 253"/>
              <a:gd name="T83" fmla="*/ 2147483647 h 246"/>
              <a:gd name="T84" fmla="*/ 2147483647 w 253"/>
              <a:gd name="T85" fmla="*/ 2147483647 h 246"/>
              <a:gd name="T86" fmla="*/ 2147483647 w 253"/>
              <a:gd name="T87" fmla="*/ 2147483647 h 246"/>
              <a:gd name="T88" fmla="*/ 2147483647 w 253"/>
              <a:gd name="T89" fmla="*/ 2147483647 h 246"/>
              <a:gd name="T90" fmla="*/ 2147483647 w 253"/>
              <a:gd name="T91" fmla="*/ 2147483647 h 246"/>
              <a:gd name="T92" fmla="*/ 2147483647 w 253"/>
              <a:gd name="T93" fmla="*/ 2147483647 h 246"/>
              <a:gd name="T94" fmla="*/ 2147483647 w 253"/>
              <a:gd name="T95" fmla="*/ 2147483647 h 246"/>
              <a:gd name="T96" fmla="*/ 2147483647 w 253"/>
              <a:gd name="T97" fmla="*/ 2147483647 h 246"/>
              <a:gd name="T98" fmla="*/ 2147483647 w 253"/>
              <a:gd name="T99" fmla="*/ 2147483647 h 246"/>
              <a:gd name="T100" fmla="*/ 2147483647 w 253"/>
              <a:gd name="T101" fmla="*/ 2147483647 h 246"/>
              <a:gd name="T102" fmla="*/ 2147483647 w 253"/>
              <a:gd name="T103" fmla="*/ 2147483647 h 246"/>
              <a:gd name="T104" fmla="*/ 2147483647 w 253"/>
              <a:gd name="T105" fmla="*/ 2147483647 h 246"/>
              <a:gd name="T106" fmla="*/ 2147483647 w 253"/>
              <a:gd name="T107" fmla="*/ 2147483647 h 246"/>
              <a:gd name="T108" fmla="*/ 2147483647 w 253"/>
              <a:gd name="T109" fmla="*/ 2147483647 h 246"/>
              <a:gd name="T110" fmla="*/ 2147483647 w 253"/>
              <a:gd name="T111" fmla="*/ 0 h 2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3"/>
              <a:gd name="T169" fmla="*/ 0 h 246"/>
              <a:gd name="T170" fmla="*/ 253 w 253"/>
              <a:gd name="T171" fmla="*/ 246 h 24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3" h="246">
                <a:moveTo>
                  <a:pt x="127" y="0"/>
                </a:moveTo>
                <a:lnTo>
                  <a:pt x="136" y="1"/>
                </a:lnTo>
                <a:lnTo>
                  <a:pt x="146" y="4"/>
                </a:lnTo>
                <a:lnTo>
                  <a:pt x="157" y="8"/>
                </a:lnTo>
                <a:lnTo>
                  <a:pt x="168" y="14"/>
                </a:lnTo>
                <a:lnTo>
                  <a:pt x="179" y="21"/>
                </a:lnTo>
                <a:lnTo>
                  <a:pt x="189" y="28"/>
                </a:lnTo>
                <a:lnTo>
                  <a:pt x="199" y="37"/>
                </a:lnTo>
                <a:lnTo>
                  <a:pt x="209" y="47"/>
                </a:lnTo>
                <a:lnTo>
                  <a:pt x="218" y="57"/>
                </a:lnTo>
                <a:lnTo>
                  <a:pt x="227" y="66"/>
                </a:lnTo>
                <a:lnTo>
                  <a:pt x="234" y="76"/>
                </a:lnTo>
                <a:lnTo>
                  <a:pt x="240" y="85"/>
                </a:lnTo>
                <a:lnTo>
                  <a:pt x="245" y="94"/>
                </a:lnTo>
                <a:lnTo>
                  <a:pt x="250" y="103"/>
                </a:lnTo>
                <a:lnTo>
                  <a:pt x="252" y="111"/>
                </a:lnTo>
                <a:lnTo>
                  <a:pt x="253" y="117"/>
                </a:lnTo>
                <a:lnTo>
                  <a:pt x="252" y="128"/>
                </a:lnTo>
                <a:lnTo>
                  <a:pt x="248" y="140"/>
                </a:lnTo>
                <a:lnTo>
                  <a:pt x="243" y="151"/>
                </a:lnTo>
                <a:lnTo>
                  <a:pt x="236" y="163"/>
                </a:lnTo>
                <a:lnTo>
                  <a:pt x="229" y="174"/>
                </a:lnTo>
                <a:lnTo>
                  <a:pt x="219" y="185"/>
                </a:lnTo>
                <a:lnTo>
                  <a:pt x="209" y="195"/>
                </a:lnTo>
                <a:lnTo>
                  <a:pt x="197" y="204"/>
                </a:lnTo>
                <a:lnTo>
                  <a:pt x="184" y="214"/>
                </a:lnTo>
                <a:lnTo>
                  <a:pt x="171" y="222"/>
                </a:lnTo>
                <a:lnTo>
                  <a:pt x="157" y="229"/>
                </a:lnTo>
                <a:lnTo>
                  <a:pt x="143" y="235"/>
                </a:lnTo>
                <a:lnTo>
                  <a:pt x="129" y="240"/>
                </a:lnTo>
                <a:lnTo>
                  <a:pt x="115" y="243"/>
                </a:lnTo>
                <a:lnTo>
                  <a:pt x="100" y="245"/>
                </a:lnTo>
                <a:lnTo>
                  <a:pt x="86" y="246"/>
                </a:lnTo>
                <a:lnTo>
                  <a:pt x="74" y="245"/>
                </a:lnTo>
                <a:lnTo>
                  <a:pt x="64" y="243"/>
                </a:lnTo>
                <a:lnTo>
                  <a:pt x="53" y="240"/>
                </a:lnTo>
                <a:lnTo>
                  <a:pt x="43" y="237"/>
                </a:lnTo>
                <a:lnTo>
                  <a:pt x="33" y="234"/>
                </a:lnTo>
                <a:lnTo>
                  <a:pt x="22" y="231"/>
                </a:lnTo>
                <a:lnTo>
                  <a:pt x="11" y="229"/>
                </a:lnTo>
                <a:lnTo>
                  <a:pt x="0" y="228"/>
                </a:lnTo>
                <a:lnTo>
                  <a:pt x="3" y="219"/>
                </a:lnTo>
                <a:lnTo>
                  <a:pt x="6" y="212"/>
                </a:lnTo>
                <a:lnTo>
                  <a:pt x="10" y="205"/>
                </a:lnTo>
                <a:lnTo>
                  <a:pt x="16" y="200"/>
                </a:lnTo>
                <a:lnTo>
                  <a:pt x="22" y="196"/>
                </a:lnTo>
                <a:lnTo>
                  <a:pt x="29" y="193"/>
                </a:lnTo>
                <a:lnTo>
                  <a:pt x="37" y="191"/>
                </a:lnTo>
                <a:lnTo>
                  <a:pt x="46" y="191"/>
                </a:lnTo>
                <a:lnTo>
                  <a:pt x="50" y="197"/>
                </a:lnTo>
                <a:lnTo>
                  <a:pt x="53" y="209"/>
                </a:lnTo>
                <a:lnTo>
                  <a:pt x="60" y="207"/>
                </a:lnTo>
                <a:lnTo>
                  <a:pt x="65" y="204"/>
                </a:lnTo>
                <a:lnTo>
                  <a:pt x="68" y="201"/>
                </a:lnTo>
                <a:lnTo>
                  <a:pt x="72" y="198"/>
                </a:lnTo>
                <a:lnTo>
                  <a:pt x="75" y="190"/>
                </a:lnTo>
                <a:lnTo>
                  <a:pt x="79" y="179"/>
                </a:lnTo>
                <a:lnTo>
                  <a:pt x="84" y="180"/>
                </a:lnTo>
                <a:lnTo>
                  <a:pt x="88" y="181"/>
                </a:lnTo>
                <a:lnTo>
                  <a:pt x="91" y="181"/>
                </a:lnTo>
                <a:lnTo>
                  <a:pt x="95" y="181"/>
                </a:lnTo>
                <a:lnTo>
                  <a:pt x="98" y="179"/>
                </a:lnTo>
                <a:lnTo>
                  <a:pt x="99" y="179"/>
                </a:lnTo>
                <a:lnTo>
                  <a:pt x="106" y="178"/>
                </a:lnTo>
                <a:lnTo>
                  <a:pt x="112" y="177"/>
                </a:lnTo>
                <a:lnTo>
                  <a:pt x="120" y="174"/>
                </a:lnTo>
                <a:lnTo>
                  <a:pt x="130" y="171"/>
                </a:lnTo>
                <a:lnTo>
                  <a:pt x="149" y="164"/>
                </a:lnTo>
                <a:lnTo>
                  <a:pt x="169" y="153"/>
                </a:lnTo>
                <a:lnTo>
                  <a:pt x="179" y="147"/>
                </a:lnTo>
                <a:lnTo>
                  <a:pt x="188" y="141"/>
                </a:lnTo>
                <a:lnTo>
                  <a:pt x="197" y="135"/>
                </a:lnTo>
                <a:lnTo>
                  <a:pt x="205" y="129"/>
                </a:lnTo>
                <a:lnTo>
                  <a:pt x="210" y="123"/>
                </a:lnTo>
                <a:lnTo>
                  <a:pt x="216" y="117"/>
                </a:lnTo>
                <a:lnTo>
                  <a:pt x="218" y="111"/>
                </a:lnTo>
                <a:lnTo>
                  <a:pt x="219" y="105"/>
                </a:lnTo>
                <a:lnTo>
                  <a:pt x="219" y="98"/>
                </a:lnTo>
                <a:lnTo>
                  <a:pt x="217" y="92"/>
                </a:lnTo>
                <a:lnTo>
                  <a:pt x="214" y="88"/>
                </a:lnTo>
                <a:lnTo>
                  <a:pt x="212" y="84"/>
                </a:lnTo>
                <a:lnTo>
                  <a:pt x="210" y="80"/>
                </a:lnTo>
                <a:lnTo>
                  <a:pt x="208" y="76"/>
                </a:lnTo>
                <a:lnTo>
                  <a:pt x="207" y="72"/>
                </a:lnTo>
                <a:lnTo>
                  <a:pt x="206" y="68"/>
                </a:lnTo>
                <a:lnTo>
                  <a:pt x="201" y="67"/>
                </a:lnTo>
                <a:lnTo>
                  <a:pt x="196" y="67"/>
                </a:lnTo>
                <a:lnTo>
                  <a:pt x="191" y="65"/>
                </a:lnTo>
                <a:lnTo>
                  <a:pt x="188" y="63"/>
                </a:lnTo>
                <a:lnTo>
                  <a:pt x="184" y="61"/>
                </a:lnTo>
                <a:lnTo>
                  <a:pt x="182" y="57"/>
                </a:lnTo>
                <a:lnTo>
                  <a:pt x="180" y="54"/>
                </a:lnTo>
                <a:lnTo>
                  <a:pt x="179" y="49"/>
                </a:lnTo>
                <a:lnTo>
                  <a:pt x="140" y="49"/>
                </a:lnTo>
                <a:lnTo>
                  <a:pt x="138" y="47"/>
                </a:lnTo>
                <a:lnTo>
                  <a:pt x="136" y="44"/>
                </a:lnTo>
                <a:lnTo>
                  <a:pt x="136" y="39"/>
                </a:lnTo>
                <a:lnTo>
                  <a:pt x="136" y="36"/>
                </a:lnTo>
                <a:lnTo>
                  <a:pt x="139" y="27"/>
                </a:lnTo>
                <a:lnTo>
                  <a:pt x="140" y="18"/>
                </a:lnTo>
                <a:lnTo>
                  <a:pt x="124" y="14"/>
                </a:lnTo>
                <a:lnTo>
                  <a:pt x="110" y="11"/>
                </a:lnTo>
                <a:lnTo>
                  <a:pt x="104" y="11"/>
                </a:lnTo>
                <a:lnTo>
                  <a:pt x="97" y="12"/>
                </a:lnTo>
                <a:lnTo>
                  <a:pt x="91" y="15"/>
                </a:lnTo>
                <a:lnTo>
                  <a:pt x="86" y="18"/>
                </a:lnTo>
                <a:lnTo>
                  <a:pt x="96" y="10"/>
                </a:lnTo>
                <a:lnTo>
                  <a:pt x="104" y="5"/>
                </a:lnTo>
                <a:lnTo>
                  <a:pt x="108" y="3"/>
                </a:lnTo>
                <a:lnTo>
                  <a:pt x="113" y="1"/>
                </a:lnTo>
                <a:lnTo>
                  <a:pt x="119" y="0"/>
                </a:lnTo>
                <a:lnTo>
                  <a:pt x="1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381" name="Freeform 96"/>
          <p:cNvSpPr>
            <a:spLocks/>
          </p:cNvSpPr>
          <p:nvPr>
            <p:custDataLst>
              <p:tags r:id="rId52"/>
            </p:custDataLst>
          </p:nvPr>
        </p:nvSpPr>
        <p:spPr bwMode="auto">
          <a:xfrm>
            <a:off x="2119313" y="4249738"/>
            <a:ext cx="182562" cy="288925"/>
          </a:xfrm>
          <a:custGeom>
            <a:avLst/>
            <a:gdLst>
              <a:gd name="T0" fmla="*/ 2147483647 w 141"/>
              <a:gd name="T1" fmla="*/ 2147483647 h 228"/>
              <a:gd name="T2" fmla="*/ 2147483647 w 141"/>
              <a:gd name="T3" fmla="*/ 2147483647 h 228"/>
              <a:gd name="T4" fmla="*/ 2147483647 w 141"/>
              <a:gd name="T5" fmla="*/ 2147483647 h 228"/>
              <a:gd name="T6" fmla="*/ 2147483647 w 141"/>
              <a:gd name="T7" fmla="*/ 2147483647 h 228"/>
              <a:gd name="T8" fmla="*/ 2147483647 w 141"/>
              <a:gd name="T9" fmla="*/ 2147483647 h 228"/>
              <a:gd name="T10" fmla="*/ 2147483647 w 141"/>
              <a:gd name="T11" fmla="*/ 2147483647 h 228"/>
              <a:gd name="T12" fmla="*/ 2147483647 w 141"/>
              <a:gd name="T13" fmla="*/ 2147483647 h 228"/>
              <a:gd name="T14" fmla="*/ 2147483647 w 141"/>
              <a:gd name="T15" fmla="*/ 2147483647 h 228"/>
              <a:gd name="T16" fmla="*/ 0 w 141"/>
              <a:gd name="T17" fmla="*/ 2147483647 h 228"/>
              <a:gd name="T18" fmla="*/ 2147483647 w 141"/>
              <a:gd name="T19" fmla="*/ 2147483647 h 228"/>
              <a:gd name="T20" fmla="*/ 2147483647 w 141"/>
              <a:gd name="T21" fmla="*/ 2147483647 h 228"/>
              <a:gd name="T22" fmla="*/ 2147483647 w 141"/>
              <a:gd name="T23" fmla="*/ 2147483647 h 228"/>
              <a:gd name="T24" fmla="*/ 2147483647 w 141"/>
              <a:gd name="T25" fmla="*/ 2147483647 h 228"/>
              <a:gd name="T26" fmla="*/ 2147483647 w 141"/>
              <a:gd name="T27" fmla="*/ 2147483647 h 228"/>
              <a:gd name="T28" fmla="*/ 2147483647 w 141"/>
              <a:gd name="T29" fmla="*/ 0 h 228"/>
              <a:gd name="T30" fmla="*/ 2147483647 w 141"/>
              <a:gd name="T31" fmla="*/ 2147483647 h 228"/>
              <a:gd name="T32" fmla="*/ 2147483647 w 141"/>
              <a:gd name="T33" fmla="*/ 2147483647 h 228"/>
              <a:gd name="T34" fmla="*/ 2147483647 w 141"/>
              <a:gd name="T35" fmla="*/ 2147483647 h 228"/>
              <a:gd name="T36" fmla="*/ 2147483647 w 141"/>
              <a:gd name="T37" fmla="*/ 2147483647 h 228"/>
              <a:gd name="T38" fmla="*/ 2147483647 w 141"/>
              <a:gd name="T39" fmla="*/ 2147483647 h 228"/>
              <a:gd name="T40" fmla="*/ 2147483647 w 141"/>
              <a:gd name="T41" fmla="*/ 2147483647 h 228"/>
              <a:gd name="T42" fmla="*/ 2147483647 w 141"/>
              <a:gd name="T43" fmla="*/ 2147483647 h 228"/>
              <a:gd name="T44" fmla="*/ 2147483647 w 141"/>
              <a:gd name="T45" fmla="*/ 2147483647 h 228"/>
              <a:gd name="T46" fmla="*/ 2147483647 w 141"/>
              <a:gd name="T47" fmla="*/ 2147483647 h 228"/>
              <a:gd name="T48" fmla="*/ 2147483647 w 141"/>
              <a:gd name="T49" fmla="*/ 2147483647 h 228"/>
              <a:gd name="T50" fmla="*/ 2147483647 w 141"/>
              <a:gd name="T51" fmla="*/ 2147483647 h 228"/>
              <a:gd name="T52" fmla="*/ 2147483647 w 141"/>
              <a:gd name="T53" fmla="*/ 2147483647 h 228"/>
              <a:gd name="T54" fmla="*/ 2147483647 w 141"/>
              <a:gd name="T55" fmla="*/ 2147483647 h 228"/>
              <a:gd name="T56" fmla="*/ 2147483647 w 141"/>
              <a:gd name="T57" fmla="*/ 2147483647 h 228"/>
              <a:gd name="T58" fmla="*/ 2147483647 w 141"/>
              <a:gd name="T59" fmla="*/ 2147483647 h 228"/>
              <a:gd name="T60" fmla="*/ 2147483647 w 141"/>
              <a:gd name="T61" fmla="*/ 2147483647 h 228"/>
              <a:gd name="T62" fmla="*/ 2147483647 w 141"/>
              <a:gd name="T63" fmla="*/ 2147483647 h 228"/>
              <a:gd name="T64" fmla="*/ 2147483647 w 141"/>
              <a:gd name="T65" fmla="*/ 2147483647 h 228"/>
              <a:gd name="T66" fmla="*/ 2147483647 w 141"/>
              <a:gd name="T67" fmla="*/ 2147483647 h 228"/>
              <a:gd name="T68" fmla="*/ 2147483647 w 141"/>
              <a:gd name="T69" fmla="*/ 2147483647 h 228"/>
              <a:gd name="T70" fmla="*/ 2147483647 w 141"/>
              <a:gd name="T71" fmla="*/ 2147483647 h 228"/>
              <a:gd name="T72" fmla="*/ 2147483647 w 141"/>
              <a:gd name="T73" fmla="*/ 2147483647 h 228"/>
              <a:gd name="T74" fmla="*/ 2147483647 w 141"/>
              <a:gd name="T75" fmla="*/ 2147483647 h 228"/>
              <a:gd name="T76" fmla="*/ 2147483647 w 141"/>
              <a:gd name="T77" fmla="*/ 2147483647 h 228"/>
              <a:gd name="T78" fmla="*/ 2147483647 w 141"/>
              <a:gd name="T79" fmla="*/ 2147483647 h 228"/>
              <a:gd name="T80" fmla="*/ 2147483647 w 141"/>
              <a:gd name="T81" fmla="*/ 2147483647 h 22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41"/>
              <a:gd name="T124" fmla="*/ 0 h 228"/>
              <a:gd name="T125" fmla="*/ 141 w 141"/>
              <a:gd name="T126" fmla="*/ 228 h 22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41" h="228">
                <a:moveTo>
                  <a:pt x="41" y="228"/>
                </a:moveTo>
                <a:lnTo>
                  <a:pt x="36" y="220"/>
                </a:lnTo>
                <a:lnTo>
                  <a:pt x="29" y="208"/>
                </a:lnTo>
                <a:lnTo>
                  <a:pt x="22" y="194"/>
                </a:lnTo>
                <a:lnTo>
                  <a:pt x="16" y="178"/>
                </a:lnTo>
                <a:lnTo>
                  <a:pt x="10" y="163"/>
                </a:lnTo>
                <a:lnTo>
                  <a:pt x="5" y="148"/>
                </a:lnTo>
                <a:lnTo>
                  <a:pt x="2" y="135"/>
                </a:lnTo>
                <a:lnTo>
                  <a:pt x="0" y="123"/>
                </a:lnTo>
                <a:lnTo>
                  <a:pt x="2" y="104"/>
                </a:lnTo>
                <a:lnTo>
                  <a:pt x="4" y="87"/>
                </a:lnTo>
                <a:lnTo>
                  <a:pt x="6" y="70"/>
                </a:lnTo>
                <a:lnTo>
                  <a:pt x="9" y="55"/>
                </a:lnTo>
                <a:lnTo>
                  <a:pt x="18" y="28"/>
                </a:lnTo>
                <a:lnTo>
                  <a:pt x="28" y="0"/>
                </a:lnTo>
                <a:lnTo>
                  <a:pt x="45" y="16"/>
                </a:lnTo>
                <a:lnTo>
                  <a:pt x="62" y="28"/>
                </a:lnTo>
                <a:lnTo>
                  <a:pt x="76" y="37"/>
                </a:lnTo>
                <a:lnTo>
                  <a:pt x="89" y="48"/>
                </a:lnTo>
                <a:lnTo>
                  <a:pt x="95" y="55"/>
                </a:lnTo>
                <a:lnTo>
                  <a:pt x="101" y="63"/>
                </a:lnTo>
                <a:lnTo>
                  <a:pt x="107" y="74"/>
                </a:lnTo>
                <a:lnTo>
                  <a:pt x="114" y="86"/>
                </a:lnTo>
                <a:lnTo>
                  <a:pt x="120" y="100"/>
                </a:lnTo>
                <a:lnTo>
                  <a:pt x="127" y="117"/>
                </a:lnTo>
                <a:lnTo>
                  <a:pt x="133" y="138"/>
                </a:lnTo>
                <a:lnTo>
                  <a:pt x="141" y="161"/>
                </a:lnTo>
                <a:lnTo>
                  <a:pt x="140" y="169"/>
                </a:lnTo>
                <a:lnTo>
                  <a:pt x="138" y="177"/>
                </a:lnTo>
                <a:lnTo>
                  <a:pt x="135" y="186"/>
                </a:lnTo>
                <a:lnTo>
                  <a:pt x="131" y="192"/>
                </a:lnTo>
                <a:lnTo>
                  <a:pt x="127" y="199"/>
                </a:lnTo>
                <a:lnTo>
                  <a:pt x="121" y="204"/>
                </a:lnTo>
                <a:lnTo>
                  <a:pt x="115" y="209"/>
                </a:lnTo>
                <a:lnTo>
                  <a:pt x="108" y="213"/>
                </a:lnTo>
                <a:lnTo>
                  <a:pt x="100" y="217"/>
                </a:lnTo>
                <a:lnTo>
                  <a:pt x="93" y="220"/>
                </a:lnTo>
                <a:lnTo>
                  <a:pt x="85" y="223"/>
                </a:lnTo>
                <a:lnTo>
                  <a:pt x="76" y="225"/>
                </a:lnTo>
                <a:lnTo>
                  <a:pt x="59" y="227"/>
                </a:lnTo>
                <a:lnTo>
                  <a:pt x="41" y="228"/>
                </a:lnTo>
              </a:path>
            </a:pathLst>
          </a:custGeom>
          <a:solidFill>
            <a:srgbClr val="FF0000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6" name="Group 97"/>
          <p:cNvGrpSpPr>
            <a:grpSpLocks/>
          </p:cNvGrpSpPr>
          <p:nvPr>
            <p:custDataLst>
              <p:tags r:id="rId53"/>
            </p:custDataLst>
          </p:nvPr>
        </p:nvGrpSpPr>
        <p:grpSpPr bwMode="auto">
          <a:xfrm>
            <a:off x="4826000" y="3551238"/>
            <a:ext cx="673100" cy="1063625"/>
            <a:chOff x="5062" y="2295"/>
            <a:chExt cx="177" cy="279"/>
          </a:xfrm>
          <a:solidFill>
            <a:schemeClr val="bg2"/>
          </a:solidFill>
        </p:grpSpPr>
        <p:sp>
          <p:nvSpPr>
            <p:cNvPr id="656482" name="Freeform 98"/>
            <p:cNvSpPr>
              <a:spLocks/>
            </p:cNvSpPr>
            <p:nvPr/>
          </p:nvSpPr>
          <p:spPr bwMode="auto">
            <a:xfrm>
              <a:off x="5154" y="2449"/>
              <a:ext cx="19" cy="37"/>
            </a:xfrm>
            <a:custGeom>
              <a:avLst/>
              <a:gdLst/>
              <a:ahLst/>
              <a:cxnLst>
                <a:cxn ang="0">
                  <a:pos x="39" y="110"/>
                </a:cxn>
                <a:cxn ang="0">
                  <a:pos x="42" y="109"/>
                </a:cxn>
                <a:cxn ang="0">
                  <a:pos x="46" y="106"/>
                </a:cxn>
                <a:cxn ang="0">
                  <a:pos x="49" y="101"/>
                </a:cxn>
                <a:cxn ang="0">
                  <a:pos x="52" y="96"/>
                </a:cxn>
                <a:cxn ang="0">
                  <a:pos x="54" y="90"/>
                </a:cxn>
                <a:cxn ang="0">
                  <a:pos x="57" y="84"/>
                </a:cxn>
                <a:cxn ang="0">
                  <a:pos x="59" y="78"/>
                </a:cxn>
                <a:cxn ang="0">
                  <a:pos x="60" y="73"/>
                </a:cxn>
                <a:cxn ang="0">
                  <a:pos x="59" y="60"/>
                </a:cxn>
                <a:cxn ang="0">
                  <a:pos x="58" y="48"/>
                </a:cxn>
                <a:cxn ang="0">
                  <a:pos x="57" y="38"/>
                </a:cxn>
                <a:cxn ang="0">
                  <a:pos x="54" y="29"/>
                </a:cxn>
                <a:cxn ang="0">
                  <a:pos x="51" y="21"/>
                </a:cxn>
                <a:cxn ang="0">
                  <a:pos x="48" y="13"/>
                </a:cxn>
                <a:cxn ang="0">
                  <a:pos x="45" y="6"/>
                </a:cxn>
                <a:cxn ang="0">
                  <a:pos x="39" y="0"/>
                </a:cxn>
                <a:cxn ang="0">
                  <a:pos x="35" y="3"/>
                </a:cxn>
                <a:cxn ang="0">
                  <a:pos x="30" y="8"/>
                </a:cxn>
                <a:cxn ang="0">
                  <a:pos x="27" y="13"/>
                </a:cxn>
                <a:cxn ang="0">
                  <a:pos x="24" y="18"/>
                </a:cxn>
                <a:cxn ang="0">
                  <a:pos x="18" y="29"/>
                </a:cxn>
                <a:cxn ang="0">
                  <a:pos x="15" y="40"/>
                </a:cxn>
                <a:cxn ang="0">
                  <a:pos x="10" y="51"/>
                </a:cxn>
                <a:cxn ang="0">
                  <a:pos x="7" y="62"/>
                </a:cxn>
                <a:cxn ang="0">
                  <a:pos x="6" y="66"/>
                </a:cxn>
                <a:cxn ang="0">
                  <a:pos x="4" y="69"/>
                </a:cxn>
                <a:cxn ang="0">
                  <a:pos x="2" y="72"/>
                </a:cxn>
                <a:cxn ang="0">
                  <a:pos x="0" y="73"/>
                </a:cxn>
                <a:cxn ang="0">
                  <a:pos x="1" y="78"/>
                </a:cxn>
                <a:cxn ang="0">
                  <a:pos x="3" y="84"/>
                </a:cxn>
                <a:cxn ang="0">
                  <a:pos x="7" y="90"/>
                </a:cxn>
                <a:cxn ang="0">
                  <a:pos x="12" y="96"/>
                </a:cxn>
                <a:cxn ang="0">
                  <a:pos x="18" y="101"/>
                </a:cxn>
                <a:cxn ang="0">
                  <a:pos x="25" y="106"/>
                </a:cxn>
                <a:cxn ang="0">
                  <a:pos x="32" y="109"/>
                </a:cxn>
                <a:cxn ang="0">
                  <a:pos x="39" y="110"/>
                </a:cxn>
              </a:cxnLst>
              <a:rect l="0" t="0" r="r" b="b"/>
              <a:pathLst>
                <a:path w="60" h="110">
                  <a:moveTo>
                    <a:pt x="39" y="110"/>
                  </a:moveTo>
                  <a:lnTo>
                    <a:pt x="42" y="109"/>
                  </a:lnTo>
                  <a:lnTo>
                    <a:pt x="46" y="106"/>
                  </a:lnTo>
                  <a:lnTo>
                    <a:pt x="49" y="101"/>
                  </a:lnTo>
                  <a:lnTo>
                    <a:pt x="52" y="96"/>
                  </a:lnTo>
                  <a:lnTo>
                    <a:pt x="54" y="90"/>
                  </a:lnTo>
                  <a:lnTo>
                    <a:pt x="57" y="84"/>
                  </a:lnTo>
                  <a:lnTo>
                    <a:pt x="59" y="78"/>
                  </a:lnTo>
                  <a:lnTo>
                    <a:pt x="60" y="73"/>
                  </a:lnTo>
                  <a:lnTo>
                    <a:pt x="59" y="60"/>
                  </a:lnTo>
                  <a:lnTo>
                    <a:pt x="58" y="48"/>
                  </a:lnTo>
                  <a:lnTo>
                    <a:pt x="57" y="38"/>
                  </a:lnTo>
                  <a:lnTo>
                    <a:pt x="54" y="29"/>
                  </a:lnTo>
                  <a:lnTo>
                    <a:pt x="51" y="21"/>
                  </a:lnTo>
                  <a:lnTo>
                    <a:pt x="48" y="13"/>
                  </a:lnTo>
                  <a:lnTo>
                    <a:pt x="45" y="6"/>
                  </a:lnTo>
                  <a:lnTo>
                    <a:pt x="39" y="0"/>
                  </a:lnTo>
                  <a:lnTo>
                    <a:pt x="35" y="3"/>
                  </a:lnTo>
                  <a:lnTo>
                    <a:pt x="30" y="8"/>
                  </a:lnTo>
                  <a:lnTo>
                    <a:pt x="27" y="13"/>
                  </a:lnTo>
                  <a:lnTo>
                    <a:pt x="24" y="18"/>
                  </a:lnTo>
                  <a:lnTo>
                    <a:pt x="18" y="29"/>
                  </a:lnTo>
                  <a:lnTo>
                    <a:pt x="15" y="40"/>
                  </a:lnTo>
                  <a:lnTo>
                    <a:pt x="10" y="51"/>
                  </a:lnTo>
                  <a:lnTo>
                    <a:pt x="7" y="62"/>
                  </a:lnTo>
                  <a:lnTo>
                    <a:pt x="6" y="66"/>
                  </a:lnTo>
                  <a:lnTo>
                    <a:pt x="4" y="69"/>
                  </a:lnTo>
                  <a:lnTo>
                    <a:pt x="2" y="72"/>
                  </a:lnTo>
                  <a:lnTo>
                    <a:pt x="0" y="73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7" y="90"/>
                  </a:lnTo>
                  <a:lnTo>
                    <a:pt x="12" y="96"/>
                  </a:lnTo>
                  <a:lnTo>
                    <a:pt x="18" y="101"/>
                  </a:lnTo>
                  <a:lnTo>
                    <a:pt x="25" y="106"/>
                  </a:lnTo>
                  <a:lnTo>
                    <a:pt x="32" y="109"/>
                  </a:lnTo>
                  <a:lnTo>
                    <a:pt x="39" y="11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3" name="Freeform 99"/>
            <p:cNvSpPr>
              <a:spLocks/>
            </p:cNvSpPr>
            <p:nvPr/>
          </p:nvSpPr>
          <p:spPr bwMode="auto">
            <a:xfrm>
              <a:off x="5189" y="2422"/>
              <a:ext cx="24" cy="2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8" y="18"/>
                </a:cxn>
                <a:cxn ang="0">
                  <a:pos x="15" y="25"/>
                </a:cxn>
                <a:cxn ang="0">
                  <a:pos x="23" y="32"/>
                </a:cxn>
                <a:cxn ang="0">
                  <a:pos x="31" y="40"/>
                </a:cxn>
                <a:cxn ang="0">
                  <a:pos x="37" y="48"/>
                </a:cxn>
                <a:cxn ang="0">
                  <a:pos x="42" y="57"/>
                </a:cxn>
                <a:cxn ang="0">
                  <a:pos x="45" y="65"/>
                </a:cxn>
                <a:cxn ang="0">
                  <a:pos x="46" y="75"/>
                </a:cxn>
                <a:cxn ang="0">
                  <a:pos x="72" y="75"/>
                </a:cxn>
                <a:cxn ang="0">
                  <a:pos x="65" y="50"/>
                </a:cxn>
                <a:cxn ang="0">
                  <a:pos x="60" y="34"/>
                </a:cxn>
                <a:cxn ang="0">
                  <a:pos x="60" y="27"/>
                </a:cxn>
                <a:cxn ang="0">
                  <a:pos x="63" y="19"/>
                </a:cxn>
                <a:cxn ang="0">
                  <a:pos x="67" y="11"/>
                </a:cxn>
                <a:cxn ang="0">
                  <a:pos x="72" y="1"/>
                </a:cxn>
                <a:cxn ang="0">
                  <a:pos x="52" y="0"/>
                </a:cxn>
                <a:cxn ang="0">
                  <a:pos x="32" y="0"/>
                </a:cxn>
                <a:cxn ang="0">
                  <a:pos x="22" y="1"/>
                </a:cxn>
                <a:cxn ang="0">
                  <a:pos x="13" y="3"/>
                </a:cxn>
                <a:cxn ang="0">
                  <a:pos x="9" y="5"/>
                </a:cxn>
                <a:cxn ang="0">
                  <a:pos x="6" y="7"/>
                </a:cxn>
                <a:cxn ang="0">
                  <a:pos x="2" y="10"/>
                </a:cxn>
                <a:cxn ang="0">
                  <a:pos x="0" y="13"/>
                </a:cxn>
              </a:cxnLst>
              <a:rect l="0" t="0" r="r" b="b"/>
              <a:pathLst>
                <a:path w="72" h="75">
                  <a:moveTo>
                    <a:pt x="0" y="13"/>
                  </a:moveTo>
                  <a:lnTo>
                    <a:pt x="8" y="18"/>
                  </a:lnTo>
                  <a:lnTo>
                    <a:pt x="15" y="25"/>
                  </a:lnTo>
                  <a:lnTo>
                    <a:pt x="23" y="32"/>
                  </a:lnTo>
                  <a:lnTo>
                    <a:pt x="31" y="40"/>
                  </a:lnTo>
                  <a:lnTo>
                    <a:pt x="37" y="48"/>
                  </a:lnTo>
                  <a:lnTo>
                    <a:pt x="42" y="57"/>
                  </a:lnTo>
                  <a:lnTo>
                    <a:pt x="45" y="65"/>
                  </a:lnTo>
                  <a:lnTo>
                    <a:pt x="46" y="75"/>
                  </a:lnTo>
                  <a:lnTo>
                    <a:pt x="72" y="75"/>
                  </a:lnTo>
                  <a:lnTo>
                    <a:pt x="65" y="50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63" y="19"/>
                  </a:lnTo>
                  <a:lnTo>
                    <a:pt x="67" y="11"/>
                  </a:lnTo>
                  <a:lnTo>
                    <a:pt x="72" y="1"/>
                  </a:lnTo>
                  <a:lnTo>
                    <a:pt x="52" y="0"/>
                  </a:lnTo>
                  <a:lnTo>
                    <a:pt x="32" y="0"/>
                  </a:lnTo>
                  <a:lnTo>
                    <a:pt x="22" y="1"/>
                  </a:lnTo>
                  <a:lnTo>
                    <a:pt x="13" y="3"/>
                  </a:lnTo>
                  <a:lnTo>
                    <a:pt x="9" y="5"/>
                  </a:lnTo>
                  <a:lnTo>
                    <a:pt x="6" y="7"/>
                  </a:lnTo>
                  <a:lnTo>
                    <a:pt x="2" y="10"/>
                  </a:lnTo>
                  <a:lnTo>
                    <a:pt x="0" y="13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4" name="Freeform 100"/>
            <p:cNvSpPr>
              <a:spLocks/>
            </p:cNvSpPr>
            <p:nvPr/>
          </p:nvSpPr>
          <p:spPr bwMode="auto">
            <a:xfrm>
              <a:off x="5160" y="2389"/>
              <a:ext cx="5" cy="16"/>
            </a:xfrm>
            <a:custGeom>
              <a:avLst/>
              <a:gdLst/>
              <a:ahLst/>
              <a:cxnLst>
                <a:cxn ang="0">
                  <a:pos x="15" y="49"/>
                </a:cxn>
                <a:cxn ang="0">
                  <a:pos x="15" y="33"/>
                </a:cxn>
                <a:cxn ang="0">
                  <a:pos x="15" y="19"/>
                </a:cxn>
                <a:cxn ang="0">
                  <a:pos x="14" y="13"/>
                </a:cxn>
                <a:cxn ang="0">
                  <a:pos x="13" y="7"/>
                </a:cxn>
                <a:cxn ang="0">
                  <a:pos x="11" y="3"/>
                </a:cxn>
                <a:cxn ang="0">
                  <a:pos x="9" y="0"/>
                </a:cxn>
                <a:cxn ang="0">
                  <a:pos x="4" y="7"/>
                </a:cxn>
                <a:cxn ang="0">
                  <a:pos x="2" y="15"/>
                </a:cxn>
                <a:cxn ang="0">
                  <a:pos x="0" y="23"/>
                </a:cxn>
                <a:cxn ang="0">
                  <a:pos x="0" y="30"/>
                </a:cxn>
                <a:cxn ang="0">
                  <a:pos x="1" y="36"/>
                </a:cxn>
                <a:cxn ang="0">
                  <a:pos x="4" y="42"/>
                </a:cxn>
                <a:cxn ang="0">
                  <a:pos x="7" y="44"/>
                </a:cxn>
                <a:cxn ang="0">
                  <a:pos x="9" y="46"/>
                </a:cxn>
                <a:cxn ang="0">
                  <a:pos x="12" y="48"/>
                </a:cxn>
                <a:cxn ang="0">
                  <a:pos x="15" y="49"/>
                </a:cxn>
              </a:cxnLst>
              <a:rect l="0" t="0" r="r" b="b"/>
              <a:pathLst>
                <a:path w="15" h="49">
                  <a:moveTo>
                    <a:pt x="15" y="49"/>
                  </a:moveTo>
                  <a:lnTo>
                    <a:pt x="15" y="33"/>
                  </a:lnTo>
                  <a:lnTo>
                    <a:pt x="15" y="19"/>
                  </a:lnTo>
                  <a:lnTo>
                    <a:pt x="14" y="13"/>
                  </a:lnTo>
                  <a:lnTo>
                    <a:pt x="13" y="7"/>
                  </a:lnTo>
                  <a:lnTo>
                    <a:pt x="11" y="3"/>
                  </a:lnTo>
                  <a:lnTo>
                    <a:pt x="9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4" y="42"/>
                  </a:lnTo>
                  <a:lnTo>
                    <a:pt x="7" y="44"/>
                  </a:lnTo>
                  <a:lnTo>
                    <a:pt x="9" y="46"/>
                  </a:lnTo>
                  <a:lnTo>
                    <a:pt x="12" y="48"/>
                  </a:lnTo>
                  <a:lnTo>
                    <a:pt x="15" y="49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5" name="Freeform 101"/>
            <p:cNvSpPr>
              <a:spLocks/>
            </p:cNvSpPr>
            <p:nvPr/>
          </p:nvSpPr>
          <p:spPr bwMode="auto">
            <a:xfrm>
              <a:off x="5139" y="2387"/>
              <a:ext cx="15" cy="13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0" y="37"/>
                </a:cxn>
                <a:cxn ang="0">
                  <a:pos x="6" y="39"/>
                </a:cxn>
                <a:cxn ang="0">
                  <a:pos x="12" y="40"/>
                </a:cxn>
                <a:cxn ang="0">
                  <a:pos x="19" y="39"/>
                </a:cxn>
                <a:cxn ang="0">
                  <a:pos x="26" y="38"/>
                </a:cxn>
                <a:cxn ang="0">
                  <a:pos x="32" y="36"/>
                </a:cxn>
                <a:cxn ang="0">
                  <a:pos x="39" y="33"/>
                </a:cxn>
                <a:cxn ang="0">
                  <a:pos x="43" y="30"/>
                </a:cxn>
                <a:cxn ang="0">
                  <a:pos x="47" y="25"/>
                </a:cxn>
                <a:cxn ang="0">
                  <a:pos x="47" y="0"/>
                </a:cxn>
                <a:cxn ang="0">
                  <a:pos x="41" y="0"/>
                </a:cxn>
                <a:cxn ang="0">
                  <a:pos x="33" y="1"/>
                </a:cxn>
                <a:cxn ang="0">
                  <a:pos x="26" y="3"/>
                </a:cxn>
                <a:cxn ang="0">
                  <a:pos x="20" y="6"/>
                </a:cxn>
              </a:cxnLst>
              <a:rect l="0" t="0" r="r" b="b"/>
              <a:pathLst>
                <a:path w="47" h="40">
                  <a:moveTo>
                    <a:pt x="20" y="6"/>
                  </a:moveTo>
                  <a:lnTo>
                    <a:pt x="0" y="37"/>
                  </a:lnTo>
                  <a:lnTo>
                    <a:pt x="6" y="39"/>
                  </a:lnTo>
                  <a:lnTo>
                    <a:pt x="12" y="40"/>
                  </a:lnTo>
                  <a:lnTo>
                    <a:pt x="19" y="39"/>
                  </a:lnTo>
                  <a:lnTo>
                    <a:pt x="26" y="38"/>
                  </a:lnTo>
                  <a:lnTo>
                    <a:pt x="32" y="36"/>
                  </a:lnTo>
                  <a:lnTo>
                    <a:pt x="39" y="33"/>
                  </a:lnTo>
                  <a:lnTo>
                    <a:pt x="43" y="30"/>
                  </a:lnTo>
                  <a:lnTo>
                    <a:pt x="47" y="25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3" y="1"/>
                  </a:lnTo>
                  <a:lnTo>
                    <a:pt x="26" y="3"/>
                  </a:lnTo>
                  <a:lnTo>
                    <a:pt x="20" y="6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6" name="Freeform 102"/>
            <p:cNvSpPr>
              <a:spLocks/>
            </p:cNvSpPr>
            <p:nvPr/>
          </p:nvSpPr>
          <p:spPr bwMode="auto">
            <a:xfrm>
              <a:off x="5184" y="2465"/>
              <a:ext cx="13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"/>
                </a:cxn>
                <a:cxn ang="0">
                  <a:pos x="6" y="13"/>
                </a:cxn>
                <a:cxn ang="0">
                  <a:pos x="12" y="19"/>
                </a:cxn>
                <a:cxn ang="0">
                  <a:pos x="17" y="23"/>
                </a:cxn>
                <a:cxn ang="0">
                  <a:pos x="23" y="26"/>
                </a:cxn>
                <a:cxn ang="0">
                  <a:pos x="28" y="29"/>
                </a:cxn>
                <a:cxn ang="0">
                  <a:pos x="34" y="31"/>
                </a:cxn>
                <a:cxn ang="0">
                  <a:pos x="39" y="31"/>
                </a:cxn>
                <a:cxn ang="0">
                  <a:pos x="33" y="22"/>
                </a:cxn>
                <a:cxn ang="0">
                  <a:pos x="25" y="14"/>
                </a:cxn>
                <a:cxn ang="0">
                  <a:pos x="16" y="7"/>
                </a:cxn>
                <a:cxn ang="0">
                  <a:pos x="6" y="0"/>
                </a:cxn>
              </a:cxnLst>
              <a:rect l="0" t="0" r="r" b="b"/>
              <a:pathLst>
                <a:path w="39" h="31">
                  <a:moveTo>
                    <a:pt x="0" y="0"/>
                  </a:moveTo>
                  <a:lnTo>
                    <a:pt x="3" y="8"/>
                  </a:lnTo>
                  <a:lnTo>
                    <a:pt x="6" y="13"/>
                  </a:lnTo>
                  <a:lnTo>
                    <a:pt x="12" y="19"/>
                  </a:lnTo>
                  <a:lnTo>
                    <a:pt x="17" y="23"/>
                  </a:lnTo>
                  <a:lnTo>
                    <a:pt x="23" y="26"/>
                  </a:lnTo>
                  <a:lnTo>
                    <a:pt x="28" y="29"/>
                  </a:lnTo>
                  <a:lnTo>
                    <a:pt x="34" y="31"/>
                  </a:lnTo>
                  <a:lnTo>
                    <a:pt x="39" y="31"/>
                  </a:lnTo>
                  <a:lnTo>
                    <a:pt x="33" y="22"/>
                  </a:lnTo>
                  <a:lnTo>
                    <a:pt x="25" y="14"/>
                  </a:lnTo>
                  <a:lnTo>
                    <a:pt x="16" y="7"/>
                  </a:lnTo>
                  <a:lnTo>
                    <a:pt x="6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7" name="Freeform 103"/>
            <p:cNvSpPr>
              <a:spLocks/>
            </p:cNvSpPr>
            <p:nvPr/>
          </p:nvSpPr>
          <p:spPr bwMode="auto">
            <a:xfrm>
              <a:off x="5172" y="2410"/>
              <a:ext cx="10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19"/>
                </a:cxn>
                <a:cxn ang="0">
                  <a:pos x="34" y="0"/>
                </a:cxn>
                <a:cxn ang="0">
                  <a:pos x="24" y="0"/>
                </a:cxn>
                <a:cxn ang="0">
                  <a:pos x="14" y="0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34" h="19">
                  <a:moveTo>
                    <a:pt x="0" y="0"/>
                  </a:moveTo>
                  <a:lnTo>
                    <a:pt x="34" y="19"/>
                  </a:lnTo>
                  <a:lnTo>
                    <a:pt x="34" y="0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8" name="Freeform 104"/>
            <p:cNvSpPr>
              <a:spLocks/>
            </p:cNvSpPr>
            <p:nvPr/>
          </p:nvSpPr>
          <p:spPr bwMode="auto">
            <a:xfrm>
              <a:off x="5180" y="2471"/>
              <a:ext cx="6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" y="12"/>
                </a:cxn>
                <a:cxn ang="0">
                  <a:pos x="13" y="6"/>
                </a:cxn>
                <a:cxn ang="0">
                  <a:pos x="6" y="6"/>
                </a:cxn>
              </a:cxnLst>
              <a:rect l="0" t="0" r="r" b="b"/>
              <a:pathLst>
                <a:path w="19" h="12">
                  <a:moveTo>
                    <a:pt x="0" y="0"/>
                  </a:moveTo>
                  <a:lnTo>
                    <a:pt x="19" y="12"/>
                  </a:lnTo>
                  <a:lnTo>
                    <a:pt x="13" y="6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89" name="Freeform 105"/>
            <p:cNvSpPr>
              <a:spLocks/>
            </p:cNvSpPr>
            <p:nvPr/>
          </p:nvSpPr>
          <p:spPr bwMode="auto">
            <a:xfrm>
              <a:off x="5062" y="2447"/>
              <a:ext cx="42" cy="55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17" y="5"/>
                </a:cxn>
                <a:cxn ang="0">
                  <a:pos x="121" y="10"/>
                </a:cxn>
                <a:cxn ang="0">
                  <a:pos x="124" y="13"/>
                </a:cxn>
                <a:cxn ang="0">
                  <a:pos x="125" y="17"/>
                </a:cxn>
                <a:cxn ang="0">
                  <a:pos x="126" y="20"/>
                </a:cxn>
                <a:cxn ang="0">
                  <a:pos x="126" y="25"/>
                </a:cxn>
                <a:cxn ang="0">
                  <a:pos x="123" y="32"/>
                </a:cxn>
                <a:cxn ang="0">
                  <a:pos x="118" y="41"/>
                </a:cxn>
                <a:cxn ang="0">
                  <a:pos x="113" y="50"/>
                </a:cxn>
                <a:cxn ang="0">
                  <a:pos x="106" y="61"/>
                </a:cxn>
                <a:cxn ang="0">
                  <a:pos x="91" y="83"/>
                </a:cxn>
                <a:cxn ang="0">
                  <a:pos x="72" y="104"/>
                </a:cxn>
                <a:cxn ang="0">
                  <a:pos x="53" y="126"/>
                </a:cxn>
                <a:cxn ang="0">
                  <a:pos x="34" y="144"/>
                </a:cxn>
                <a:cxn ang="0">
                  <a:pos x="25" y="152"/>
                </a:cxn>
                <a:cxn ang="0">
                  <a:pos x="16" y="158"/>
                </a:cxn>
                <a:cxn ang="0">
                  <a:pos x="7" y="163"/>
                </a:cxn>
                <a:cxn ang="0">
                  <a:pos x="0" y="166"/>
                </a:cxn>
                <a:cxn ang="0">
                  <a:pos x="0" y="160"/>
                </a:cxn>
                <a:cxn ang="0">
                  <a:pos x="0" y="153"/>
                </a:cxn>
                <a:cxn ang="0">
                  <a:pos x="0" y="145"/>
                </a:cxn>
                <a:cxn ang="0">
                  <a:pos x="0" y="136"/>
                </a:cxn>
                <a:cxn ang="0">
                  <a:pos x="3" y="131"/>
                </a:cxn>
                <a:cxn ang="0">
                  <a:pos x="6" y="128"/>
                </a:cxn>
                <a:cxn ang="0">
                  <a:pos x="12" y="124"/>
                </a:cxn>
                <a:cxn ang="0">
                  <a:pos x="16" y="121"/>
                </a:cxn>
                <a:cxn ang="0">
                  <a:pos x="26" y="116"/>
                </a:cxn>
                <a:cxn ang="0">
                  <a:pos x="33" y="110"/>
                </a:cxn>
                <a:cxn ang="0">
                  <a:pos x="40" y="104"/>
                </a:cxn>
                <a:cxn ang="0">
                  <a:pos x="48" y="96"/>
                </a:cxn>
                <a:cxn ang="0">
                  <a:pos x="53" y="89"/>
                </a:cxn>
                <a:cxn ang="0">
                  <a:pos x="58" y="82"/>
                </a:cxn>
                <a:cxn ang="0">
                  <a:pos x="67" y="66"/>
                </a:cxn>
                <a:cxn ang="0">
                  <a:pos x="72" y="50"/>
                </a:cxn>
                <a:cxn ang="0">
                  <a:pos x="79" y="36"/>
                </a:cxn>
                <a:cxn ang="0">
                  <a:pos x="87" y="23"/>
                </a:cxn>
                <a:cxn ang="0">
                  <a:pos x="92" y="16"/>
                </a:cxn>
                <a:cxn ang="0">
                  <a:pos x="97" y="11"/>
                </a:cxn>
                <a:cxn ang="0">
                  <a:pos x="104" y="5"/>
                </a:cxn>
                <a:cxn ang="0">
                  <a:pos x="113" y="0"/>
                </a:cxn>
              </a:cxnLst>
              <a:rect l="0" t="0" r="r" b="b"/>
              <a:pathLst>
                <a:path w="126" h="166">
                  <a:moveTo>
                    <a:pt x="113" y="0"/>
                  </a:moveTo>
                  <a:lnTo>
                    <a:pt x="117" y="5"/>
                  </a:lnTo>
                  <a:lnTo>
                    <a:pt x="121" y="10"/>
                  </a:lnTo>
                  <a:lnTo>
                    <a:pt x="124" y="13"/>
                  </a:lnTo>
                  <a:lnTo>
                    <a:pt x="125" y="17"/>
                  </a:lnTo>
                  <a:lnTo>
                    <a:pt x="126" y="20"/>
                  </a:lnTo>
                  <a:lnTo>
                    <a:pt x="126" y="25"/>
                  </a:lnTo>
                  <a:lnTo>
                    <a:pt x="123" y="32"/>
                  </a:lnTo>
                  <a:lnTo>
                    <a:pt x="118" y="41"/>
                  </a:lnTo>
                  <a:lnTo>
                    <a:pt x="113" y="50"/>
                  </a:lnTo>
                  <a:lnTo>
                    <a:pt x="106" y="61"/>
                  </a:lnTo>
                  <a:lnTo>
                    <a:pt x="91" y="83"/>
                  </a:lnTo>
                  <a:lnTo>
                    <a:pt x="72" y="104"/>
                  </a:lnTo>
                  <a:lnTo>
                    <a:pt x="53" y="126"/>
                  </a:lnTo>
                  <a:lnTo>
                    <a:pt x="34" y="144"/>
                  </a:lnTo>
                  <a:lnTo>
                    <a:pt x="25" y="152"/>
                  </a:lnTo>
                  <a:lnTo>
                    <a:pt x="16" y="158"/>
                  </a:lnTo>
                  <a:lnTo>
                    <a:pt x="7" y="163"/>
                  </a:lnTo>
                  <a:lnTo>
                    <a:pt x="0" y="166"/>
                  </a:lnTo>
                  <a:lnTo>
                    <a:pt x="0" y="160"/>
                  </a:lnTo>
                  <a:lnTo>
                    <a:pt x="0" y="153"/>
                  </a:lnTo>
                  <a:lnTo>
                    <a:pt x="0" y="145"/>
                  </a:lnTo>
                  <a:lnTo>
                    <a:pt x="0" y="136"/>
                  </a:lnTo>
                  <a:lnTo>
                    <a:pt x="3" y="131"/>
                  </a:lnTo>
                  <a:lnTo>
                    <a:pt x="6" y="128"/>
                  </a:lnTo>
                  <a:lnTo>
                    <a:pt x="12" y="124"/>
                  </a:lnTo>
                  <a:lnTo>
                    <a:pt x="16" y="121"/>
                  </a:lnTo>
                  <a:lnTo>
                    <a:pt x="26" y="116"/>
                  </a:lnTo>
                  <a:lnTo>
                    <a:pt x="33" y="110"/>
                  </a:lnTo>
                  <a:lnTo>
                    <a:pt x="40" y="104"/>
                  </a:lnTo>
                  <a:lnTo>
                    <a:pt x="48" y="96"/>
                  </a:lnTo>
                  <a:lnTo>
                    <a:pt x="53" y="89"/>
                  </a:lnTo>
                  <a:lnTo>
                    <a:pt x="58" y="82"/>
                  </a:lnTo>
                  <a:lnTo>
                    <a:pt x="67" y="66"/>
                  </a:lnTo>
                  <a:lnTo>
                    <a:pt x="72" y="50"/>
                  </a:lnTo>
                  <a:lnTo>
                    <a:pt x="79" y="36"/>
                  </a:lnTo>
                  <a:lnTo>
                    <a:pt x="87" y="23"/>
                  </a:lnTo>
                  <a:lnTo>
                    <a:pt x="92" y="16"/>
                  </a:lnTo>
                  <a:lnTo>
                    <a:pt x="97" y="11"/>
                  </a:lnTo>
                  <a:lnTo>
                    <a:pt x="104" y="5"/>
                  </a:lnTo>
                  <a:lnTo>
                    <a:pt x="113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0" name="Freeform 106"/>
            <p:cNvSpPr>
              <a:spLocks/>
            </p:cNvSpPr>
            <p:nvPr/>
          </p:nvSpPr>
          <p:spPr bwMode="auto">
            <a:xfrm>
              <a:off x="5154" y="2465"/>
              <a:ext cx="85" cy="86"/>
            </a:xfrm>
            <a:custGeom>
              <a:avLst/>
              <a:gdLst/>
              <a:ahLst/>
              <a:cxnLst>
                <a:cxn ang="0">
                  <a:pos x="8" y="182"/>
                </a:cxn>
                <a:cxn ang="0">
                  <a:pos x="1" y="163"/>
                </a:cxn>
                <a:cxn ang="0">
                  <a:pos x="0" y="142"/>
                </a:cxn>
                <a:cxn ang="0">
                  <a:pos x="6" y="130"/>
                </a:cxn>
                <a:cxn ang="0">
                  <a:pos x="19" y="126"/>
                </a:cxn>
                <a:cxn ang="0">
                  <a:pos x="34" y="117"/>
                </a:cxn>
                <a:cxn ang="0">
                  <a:pos x="48" y="100"/>
                </a:cxn>
                <a:cxn ang="0">
                  <a:pos x="60" y="91"/>
                </a:cxn>
                <a:cxn ang="0">
                  <a:pos x="68" y="87"/>
                </a:cxn>
                <a:cxn ang="0">
                  <a:pos x="83" y="87"/>
                </a:cxn>
                <a:cxn ang="0">
                  <a:pos x="94" y="93"/>
                </a:cxn>
                <a:cxn ang="0">
                  <a:pos x="101" y="105"/>
                </a:cxn>
                <a:cxn ang="0">
                  <a:pos x="108" y="110"/>
                </a:cxn>
                <a:cxn ang="0">
                  <a:pos x="120" y="110"/>
                </a:cxn>
                <a:cxn ang="0">
                  <a:pos x="135" y="104"/>
                </a:cxn>
                <a:cxn ang="0">
                  <a:pos x="148" y="93"/>
                </a:cxn>
                <a:cxn ang="0">
                  <a:pos x="160" y="78"/>
                </a:cxn>
                <a:cxn ang="0">
                  <a:pos x="174" y="51"/>
                </a:cxn>
                <a:cxn ang="0">
                  <a:pos x="188" y="16"/>
                </a:cxn>
                <a:cxn ang="0">
                  <a:pos x="195" y="4"/>
                </a:cxn>
                <a:cxn ang="0">
                  <a:pos x="202" y="12"/>
                </a:cxn>
                <a:cxn ang="0">
                  <a:pos x="213" y="18"/>
                </a:cxn>
                <a:cxn ang="0">
                  <a:pos x="219" y="32"/>
                </a:cxn>
                <a:cxn ang="0">
                  <a:pos x="219" y="52"/>
                </a:cxn>
                <a:cxn ang="0">
                  <a:pos x="227" y="61"/>
                </a:cxn>
                <a:cxn ang="0">
                  <a:pos x="234" y="70"/>
                </a:cxn>
                <a:cxn ang="0">
                  <a:pos x="234" y="88"/>
                </a:cxn>
                <a:cxn ang="0">
                  <a:pos x="234" y="104"/>
                </a:cxn>
                <a:cxn ang="0">
                  <a:pos x="237" y="110"/>
                </a:cxn>
                <a:cxn ang="0">
                  <a:pos x="243" y="121"/>
                </a:cxn>
                <a:cxn ang="0">
                  <a:pos x="249" y="137"/>
                </a:cxn>
                <a:cxn ang="0">
                  <a:pos x="254" y="161"/>
                </a:cxn>
                <a:cxn ang="0">
                  <a:pos x="245" y="235"/>
                </a:cxn>
                <a:cxn ang="0">
                  <a:pos x="239" y="222"/>
                </a:cxn>
                <a:cxn ang="0">
                  <a:pos x="237" y="208"/>
                </a:cxn>
                <a:cxn ang="0">
                  <a:pos x="239" y="192"/>
                </a:cxn>
                <a:cxn ang="0">
                  <a:pos x="222" y="188"/>
                </a:cxn>
                <a:cxn ang="0">
                  <a:pos x="206" y="179"/>
                </a:cxn>
                <a:cxn ang="0">
                  <a:pos x="194" y="199"/>
                </a:cxn>
                <a:cxn ang="0">
                  <a:pos x="188" y="219"/>
                </a:cxn>
                <a:cxn ang="0">
                  <a:pos x="185" y="259"/>
                </a:cxn>
                <a:cxn ang="0">
                  <a:pos x="124" y="242"/>
                </a:cxn>
                <a:cxn ang="0">
                  <a:pos x="110" y="220"/>
                </a:cxn>
                <a:cxn ang="0">
                  <a:pos x="99" y="209"/>
                </a:cxn>
                <a:cxn ang="0">
                  <a:pos x="97" y="196"/>
                </a:cxn>
                <a:cxn ang="0">
                  <a:pos x="105" y="186"/>
                </a:cxn>
                <a:cxn ang="0">
                  <a:pos x="112" y="180"/>
                </a:cxn>
                <a:cxn ang="0">
                  <a:pos x="117" y="173"/>
                </a:cxn>
                <a:cxn ang="0">
                  <a:pos x="93" y="154"/>
                </a:cxn>
                <a:cxn ang="0">
                  <a:pos x="28" y="155"/>
                </a:cxn>
                <a:cxn ang="0">
                  <a:pos x="20" y="163"/>
                </a:cxn>
                <a:cxn ang="0">
                  <a:pos x="16" y="175"/>
                </a:cxn>
                <a:cxn ang="0">
                  <a:pos x="13" y="187"/>
                </a:cxn>
              </a:cxnLst>
              <a:rect l="0" t="0" r="r" b="b"/>
              <a:pathLst>
                <a:path w="259" h="259">
                  <a:moveTo>
                    <a:pt x="13" y="192"/>
                  </a:moveTo>
                  <a:lnTo>
                    <a:pt x="8" y="182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6" y="130"/>
                  </a:lnTo>
                  <a:lnTo>
                    <a:pt x="13" y="128"/>
                  </a:lnTo>
                  <a:lnTo>
                    <a:pt x="19" y="126"/>
                  </a:lnTo>
                  <a:lnTo>
                    <a:pt x="24" y="123"/>
                  </a:lnTo>
                  <a:lnTo>
                    <a:pt x="34" y="117"/>
                  </a:lnTo>
                  <a:lnTo>
                    <a:pt x="41" y="108"/>
                  </a:lnTo>
                  <a:lnTo>
                    <a:pt x="48" y="100"/>
                  </a:lnTo>
                  <a:lnTo>
                    <a:pt x="56" y="93"/>
                  </a:lnTo>
                  <a:lnTo>
                    <a:pt x="60" y="91"/>
                  </a:lnTo>
                  <a:lnTo>
                    <a:pt x="63" y="89"/>
                  </a:lnTo>
                  <a:lnTo>
                    <a:pt x="68" y="87"/>
                  </a:lnTo>
                  <a:lnTo>
                    <a:pt x="73" y="87"/>
                  </a:lnTo>
                  <a:lnTo>
                    <a:pt x="83" y="87"/>
                  </a:lnTo>
                  <a:lnTo>
                    <a:pt x="93" y="87"/>
                  </a:lnTo>
                  <a:lnTo>
                    <a:pt x="94" y="93"/>
                  </a:lnTo>
                  <a:lnTo>
                    <a:pt x="97" y="101"/>
                  </a:lnTo>
                  <a:lnTo>
                    <a:pt x="101" y="105"/>
                  </a:lnTo>
                  <a:lnTo>
                    <a:pt x="104" y="108"/>
                  </a:lnTo>
                  <a:lnTo>
                    <a:pt x="108" y="110"/>
                  </a:lnTo>
                  <a:lnTo>
                    <a:pt x="113" y="111"/>
                  </a:lnTo>
                  <a:lnTo>
                    <a:pt x="120" y="110"/>
                  </a:lnTo>
                  <a:lnTo>
                    <a:pt x="127" y="108"/>
                  </a:lnTo>
                  <a:lnTo>
                    <a:pt x="135" y="104"/>
                  </a:lnTo>
                  <a:lnTo>
                    <a:pt x="141" y="99"/>
                  </a:lnTo>
                  <a:lnTo>
                    <a:pt x="148" y="93"/>
                  </a:lnTo>
                  <a:lnTo>
                    <a:pt x="153" y="86"/>
                  </a:lnTo>
                  <a:lnTo>
                    <a:pt x="160" y="78"/>
                  </a:lnTo>
                  <a:lnTo>
                    <a:pt x="165" y="70"/>
                  </a:lnTo>
                  <a:lnTo>
                    <a:pt x="174" y="51"/>
                  </a:lnTo>
                  <a:lnTo>
                    <a:pt x="183" y="33"/>
                  </a:lnTo>
                  <a:lnTo>
                    <a:pt x="188" y="16"/>
                  </a:lnTo>
                  <a:lnTo>
                    <a:pt x="193" y="0"/>
                  </a:lnTo>
                  <a:lnTo>
                    <a:pt x="195" y="4"/>
                  </a:lnTo>
                  <a:lnTo>
                    <a:pt x="198" y="9"/>
                  </a:lnTo>
                  <a:lnTo>
                    <a:pt x="202" y="12"/>
                  </a:lnTo>
                  <a:lnTo>
                    <a:pt x="206" y="15"/>
                  </a:lnTo>
                  <a:lnTo>
                    <a:pt x="213" y="18"/>
                  </a:lnTo>
                  <a:lnTo>
                    <a:pt x="219" y="19"/>
                  </a:lnTo>
                  <a:lnTo>
                    <a:pt x="219" y="32"/>
                  </a:lnTo>
                  <a:lnTo>
                    <a:pt x="219" y="44"/>
                  </a:lnTo>
                  <a:lnTo>
                    <a:pt x="219" y="52"/>
                  </a:lnTo>
                  <a:lnTo>
                    <a:pt x="219" y="55"/>
                  </a:lnTo>
                  <a:lnTo>
                    <a:pt x="227" y="61"/>
                  </a:lnTo>
                  <a:lnTo>
                    <a:pt x="231" y="66"/>
                  </a:lnTo>
                  <a:lnTo>
                    <a:pt x="234" y="70"/>
                  </a:lnTo>
                  <a:lnTo>
                    <a:pt x="239" y="75"/>
                  </a:lnTo>
                  <a:lnTo>
                    <a:pt x="234" y="88"/>
                  </a:lnTo>
                  <a:lnTo>
                    <a:pt x="233" y="100"/>
                  </a:lnTo>
                  <a:lnTo>
                    <a:pt x="234" y="104"/>
                  </a:lnTo>
                  <a:lnTo>
                    <a:pt x="234" y="108"/>
                  </a:lnTo>
                  <a:lnTo>
                    <a:pt x="237" y="110"/>
                  </a:lnTo>
                  <a:lnTo>
                    <a:pt x="239" y="111"/>
                  </a:lnTo>
                  <a:lnTo>
                    <a:pt x="243" y="121"/>
                  </a:lnTo>
                  <a:lnTo>
                    <a:pt x="247" y="129"/>
                  </a:lnTo>
                  <a:lnTo>
                    <a:pt x="249" y="137"/>
                  </a:lnTo>
                  <a:lnTo>
                    <a:pt x="251" y="145"/>
                  </a:lnTo>
                  <a:lnTo>
                    <a:pt x="254" y="161"/>
                  </a:lnTo>
                  <a:lnTo>
                    <a:pt x="259" y="179"/>
                  </a:lnTo>
                  <a:lnTo>
                    <a:pt x="245" y="235"/>
                  </a:lnTo>
                  <a:lnTo>
                    <a:pt x="241" y="230"/>
                  </a:lnTo>
                  <a:lnTo>
                    <a:pt x="239" y="222"/>
                  </a:lnTo>
                  <a:lnTo>
                    <a:pt x="238" y="215"/>
                  </a:lnTo>
                  <a:lnTo>
                    <a:pt x="237" y="208"/>
                  </a:lnTo>
                  <a:lnTo>
                    <a:pt x="238" y="196"/>
                  </a:lnTo>
                  <a:lnTo>
                    <a:pt x="239" y="192"/>
                  </a:lnTo>
                  <a:lnTo>
                    <a:pt x="231" y="191"/>
                  </a:lnTo>
                  <a:lnTo>
                    <a:pt x="222" y="188"/>
                  </a:lnTo>
                  <a:lnTo>
                    <a:pt x="213" y="184"/>
                  </a:lnTo>
                  <a:lnTo>
                    <a:pt x="206" y="179"/>
                  </a:lnTo>
                  <a:lnTo>
                    <a:pt x="199" y="189"/>
                  </a:lnTo>
                  <a:lnTo>
                    <a:pt x="194" y="199"/>
                  </a:lnTo>
                  <a:lnTo>
                    <a:pt x="191" y="209"/>
                  </a:lnTo>
                  <a:lnTo>
                    <a:pt x="188" y="219"/>
                  </a:lnTo>
                  <a:lnTo>
                    <a:pt x="186" y="240"/>
                  </a:lnTo>
                  <a:lnTo>
                    <a:pt x="185" y="259"/>
                  </a:lnTo>
                  <a:lnTo>
                    <a:pt x="132" y="259"/>
                  </a:lnTo>
                  <a:lnTo>
                    <a:pt x="124" y="242"/>
                  </a:lnTo>
                  <a:lnTo>
                    <a:pt x="115" y="226"/>
                  </a:lnTo>
                  <a:lnTo>
                    <a:pt x="110" y="220"/>
                  </a:lnTo>
                  <a:lnTo>
                    <a:pt x="105" y="214"/>
                  </a:lnTo>
                  <a:lnTo>
                    <a:pt x="99" y="209"/>
                  </a:lnTo>
                  <a:lnTo>
                    <a:pt x="93" y="204"/>
                  </a:lnTo>
                  <a:lnTo>
                    <a:pt x="97" y="196"/>
                  </a:lnTo>
                  <a:lnTo>
                    <a:pt x="102" y="190"/>
                  </a:lnTo>
                  <a:lnTo>
                    <a:pt x="105" y="186"/>
                  </a:lnTo>
                  <a:lnTo>
                    <a:pt x="108" y="183"/>
                  </a:lnTo>
                  <a:lnTo>
                    <a:pt x="112" y="180"/>
                  </a:lnTo>
                  <a:lnTo>
                    <a:pt x="114" y="177"/>
                  </a:lnTo>
                  <a:lnTo>
                    <a:pt x="117" y="173"/>
                  </a:lnTo>
                  <a:lnTo>
                    <a:pt x="119" y="166"/>
                  </a:lnTo>
                  <a:lnTo>
                    <a:pt x="93" y="154"/>
                  </a:lnTo>
                  <a:lnTo>
                    <a:pt x="32" y="154"/>
                  </a:lnTo>
                  <a:lnTo>
                    <a:pt x="28" y="155"/>
                  </a:lnTo>
                  <a:lnTo>
                    <a:pt x="24" y="158"/>
                  </a:lnTo>
                  <a:lnTo>
                    <a:pt x="20" y="163"/>
                  </a:lnTo>
                  <a:lnTo>
                    <a:pt x="18" y="168"/>
                  </a:lnTo>
                  <a:lnTo>
                    <a:pt x="16" y="175"/>
                  </a:lnTo>
                  <a:lnTo>
                    <a:pt x="14" y="181"/>
                  </a:lnTo>
                  <a:lnTo>
                    <a:pt x="13" y="187"/>
                  </a:lnTo>
                  <a:lnTo>
                    <a:pt x="13" y="192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1" name="Freeform 107"/>
            <p:cNvSpPr>
              <a:spLocks/>
            </p:cNvSpPr>
            <p:nvPr/>
          </p:nvSpPr>
          <p:spPr bwMode="auto">
            <a:xfrm>
              <a:off x="5104" y="2395"/>
              <a:ext cx="23" cy="31"/>
            </a:xfrm>
            <a:custGeom>
              <a:avLst/>
              <a:gdLst/>
              <a:ahLst/>
              <a:cxnLst>
                <a:cxn ang="0">
                  <a:pos x="72" y="43"/>
                </a:cxn>
                <a:cxn ang="0">
                  <a:pos x="72" y="92"/>
                </a:cxn>
                <a:cxn ang="0">
                  <a:pos x="65" y="86"/>
                </a:cxn>
                <a:cxn ang="0">
                  <a:pos x="58" y="81"/>
                </a:cxn>
                <a:cxn ang="0">
                  <a:pos x="51" y="75"/>
                </a:cxn>
                <a:cxn ang="0">
                  <a:pos x="46" y="69"/>
                </a:cxn>
                <a:cxn ang="0">
                  <a:pos x="38" y="58"/>
                </a:cxn>
                <a:cxn ang="0">
                  <a:pos x="32" y="46"/>
                </a:cxn>
                <a:cxn ang="0">
                  <a:pos x="25" y="34"/>
                </a:cxn>
                <a:cxn ang="0">
                  <a:pos x="19" y="23"/>
                </a:cxn>
                <a:cxn ang="0">
                  <a:pos x="11" y="12"/>
                </a:cxn>
                <a:cxn ang="0">
                  <a:pos x="0" y="0"/>
                </a:cxn>
                <a:cxn ang="0">
                  <a:pos x="25" y="12"/>
                </a:cxn>
                <a:cxn ang="0">
                  <a:pos x="44" y="21"/>
                </a:cxn>
                <a:cxn ang="0">
                  <a:pos x="51" y="26"/>
                </a:cxn>
                <a:cxn ang="0">
                  <a:pos x="58" y="31"/>
                </a:cxn>
                <a:cxn ang="0">
                  <a:pos x="66" y="36"/>
                </a:cxn>
                <a:cxn ang="0">
                  <a:pos x="72" y="43"/>
                </a:cxn>
              </a:cxnLst>
              <a:rect l="0" t="0" r="r" b="b"/>
              <a:pathLst>
                <a:path w="72" h="92">
                  <a:moveTo>
                    <a:pt x="72" y="43"/>
                  </a:moveTo>
                  <a:lnTo>
                    <a:pt x="72" y="92"/>
                  </a:lnTo>
                  <a:lnTo>
                    <a:pt x="65" y="86"/>
                  </a:lnTo>
                  <a:lnTo>
                    <a:pt x="58" y="81"/>
                  </a:lnTo>
                  <a:lnTo>
                    <a:pt x="51" y="75"/>
                  </a:lnTo>
                  <a:lnTo>
                    <a:pt x="46" y="69"/>
                  </a:lnTo>
                  <a:lnTo>
                    <a:pt x="38" y="58"/>
                  </a:lnTo>
                  <a:lnTo>
                    <a:pt x="32" y="46"/>
                  </a:lnTo>
                  <a:lnTo>
                    <a:pt x="25" y="34"/>
                  </a:lnTo>
                  <a:lnTo>
                    <a:pt x="19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25" y="12"/>
                  </a:lnTo>
                  <a:lnTo>
                    <a:pt x="44" y="21"/>
                  </a:lnTo>
                  <a:lnTo>
                    <a:pt x="51" y="26"/>
                  </a:lnTo>
                  <a:lnTo>
                    <a:pt x="58" y="31"/>
                  </a:lnTo>
                  <a:lnTo>
                    <a:pt x="66" y="36"/>
                  </a:lnTo>
                  <a:lnTo>
                    <a:pt x="72" y="43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2" name="Freeform 108"/>
            <p:cNvSpPr>
              <a:spLocks/>
            </p:cNvSpPr>
            <p:nvPr/>
          </p:nvSpPr>
          <p:spPr bwMode="auto">
            <a:xfrm>
              <a:off x="5143" y="2436"/>
              <a:ext cx="16" cy="21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9" y="5"/>
                </a:cxn>
                <a:cxn ang="0">
                  <a:pos x="31" y="3"/>
                </a:cxn>
                <a:cxn ang="0">
                  <a:pos x="39" y="1"/>
                </a:cxn>
                <a:cxn ang="0">
                  <a:pos x="46" y="0"/>
                </a:cxn>
                <a:cxn ang="0">
                  <a:pos x="46" y="9"/>
                </a:cxn>
                <a:cxn ang="0">
                  <a:pos x="46" y="18"/>
                </a:cxn>
                <a:cxn ang="0">
                  <a:pos x="46" y="27"/>
                </a:cxn>
                <a:cxn ang="0">
                  <a:pos x="46" y="38"/>
                </a:cxn>
                <a:cxn ang="0">
                  <a:pos x="45" y="46"/>
                </a:cxn>
                <a:cxn ang="0">
                  <a:pos x="41" y="54"/>
                </a:cxn>
                <a:cxn ang="0">
                  <a:pos x="39" y="57"/>
                </a:cxn>
                <a:cxn ang="0">
                  <a:pos x="37" y="60"/>
                </a:cxn>
                <a:cxn ang="0">
                  <a:pos x="35" y="61"/>
                </a:cxn>
                <a:cxn ang="0">
                  <a:pos x="33" y="62"/>
                </a:cxn>
                <a:cxn ang="0">
                  <a:pos x="27" y="61"/>
                </a:cxn>
                <a:cxn ang="0">
                  <a:pos x="22" y="60"/>
                </a:cxn>
                <a:cxn ang="0">
                  <a:pos x="17" y="59"/>
                </a:cxn>
                <a:cxn ang="0">
                  <a:pos x="14" y="57"/>
                </a:cxn>
                <a:cxn ang="0">
                  <a:pos x="11" y="54"/>
                </a:cxn>
                <a:cxn ang="0">
                  <a:pos x="7" y="51"/>
                </a:cxn>
                <a:cxn ang="0">
                  <a:pos x="5" y="47"/>
                </a:cxn>
                <a:cxn ang="0">
                  <a:pos x="4" y="44"/>
                </a:cxn>
                <a:cxn ang="0">
                  <a:pos x="1" y="34"/>
                </a:cxn>
                <a:cxn ang="0">
                  <a:pos x="0" y="25"/>
                </a:cxn>
                <a:cxn ang="0">
                  <a:pos x="0" y="16"/>
                </a:cxn>
                <a:cxn ang="0">
                  <a:pos x="0" y="6"/>
                </a:cxn>
                <a:cxn ang="0">
                  <a:pos x="6" y="6"/>
                </a:cxn>
              </a:cxnLst>
              <a:rect l="0" t="0" r="r" b="b"/>
              <a:pathLst>
                <a:path w="46" h="62">
                  <a:moveTo>
                    <a:pt x="6" y="6"/>
                  </a:moveTo>
                  <a:lnTo>
                    <a:pt x="19" y="5"/>
                  </a:lnTo>
                  <a:lnTo>
                    <a:pt x="31" y="3"/>
                  </a:lnTo>
                  <a:lnTo>
                    <a:pt x="39" y="1"/>
                  </a:lnTo>
                  <a:lnTo>
                    <a:pt x="46" y="0"/>
                  </a:lnTo>
                  <a:lnTo>
                    <a:pt x="46" y="9"/>
                  </a:lnTo>
                  <a:lnTo>
                    <a:pt x="46" y="18"/>
                  </a:lnTo>
                  <a:lnTo>
                    <a:pt x="46" y="27"/>
                  </a:lnTo>
                  <a:lnTo>
                    <a:pt x="46" y="38"/>
                  </a:lnTo>
                  <a:lnTo>
                    <a:pt x="45" y="46"/>
                  </a:lnTo>
                  <a:lnTo>
                    <a:pt x="41" y="54"/>
                  </a:lnTo>
                  <a:lnTo>
                    <a:pt x="39" y="57"/>
                  </a:lnTo>
                  <a:lnTo>
                    <a:pt x="37" y="60"/>
                  </a:lnTo>
                  <a:lnTo>
                    <a:pt x="35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9"/>
                  </a:lnTo>
                  <a:lnTo>
                    <a:pt x="14" y="57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7"/>
                  </a:lnTo>
                  <a:lnTo>
                    <a:pt x="4" y="44"/>
                  </a:lnTo>
                  <a:lnTo>
                    <a:pt x="1" y="34"/>
                  </a:lnTo>
                  <a:lnTo>
                    <a:pt x="0" y="25"/>
                  </a:lnTo>
                  <a:lnTo>
                    <a:pt x="0" y="16"/>
                  </a:lnTo>
                  <a:lnTo>
                    <a:pt x="0" y="6"/>
                  </a:lnTo>
                  <a:lnTo>
                    <a:pt x="6" y="6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3" name="Freeform 109"/>
            <p:cNvSpPr>
              <a:spLocks/>
            </p:cNvSpPr>
            <p:nvPr/>
          </p:nvSpPr>
          <p:spPr bwMode="auto">
            <a:xfrm>
              <a:off x="5089" y="2295"/>
              <a:ext cx="50" cy="9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66" y="9"/>
                </a:cxn>
                <a:cxn ang="0">
                  <a:pos x="77" y="17"/>
                </a:cxn>
                <a:cxn ang="0">
                  <a:pos x="88" y="23"/>
                </a:cxn>
                <a:cxn ang="0">
                  <a:pos x="99" y="25"/>
                </a:cxn>
                <a:cxn ang="0">
                  <a:pos x="108" y="21"/>
                </a:cxn>
                <a:cxn ang="0">
                  <a:pos x="118" y="12"/>
                </a:cxn>
                <a:cxn ang="0">
                  <a:pos x="122" y="35"/>
                </a:cxn>
                <a:cxn ang="0">
                  <a:pos x="130" y="62"/>
                </a:cxn>
                <a:cxn ang="0">
                  <a:pos x="141" y="86"/>
                </a:cxn>
                <a:cxn ang="0">
                  <a:pos x="147" y="94"/>
                </a:cxn>
                <a:cxn ang="0">
                  <a:pos x="152" y="99"/>
                </a:cxn>
                <a:cxn ang="0">
                  <a:pos x="143" y="120"/>
                </a:cxn>
                <a:cxn ang="0">
                  <a:pos x="129" y="140"/>
                </a:cxn>
                <a:cxn ang="0">
                  <a:pos x="117" y="157"/>
                </a:cxn>
                <a:cxn ang="0">
                  <a:pos x="112" y="172"/>
                </a:cxn>
                <a:cxn ang="0">
                  <a:pos x="115" y="197"/>
                </a:cxn>
                <a:cxn ang="0">
                  <a:pos x="115" y="205"/>
                </a:cxn>
                <a:cxn ang="0">
                  <a:pos x="112" y="216"/>
                </a:cxn>
                <a:cxn ang="0">
                  <a:pos x="126" y="216"/>
                </a:cxn>
                <a:cxn ang="0">
                  <a:pos x="146" y="216"/>
                </a:cxn>
                <a:cxn ang="0">
                  <a:pos x="136" y="252"/>
                </a:cxn>
                <a:cxn ang="0">
                  <a:pos x="136" y="267"/>
                </a:cxn>
                <a:cxn ang="0">
                  <a:pos x="146" y="283"/>
                </a:cxn>
                <a:cxn ang="0">
                  <a:pos x="125" y="291"/>
                </a:cxn>
                <a:cxn ang="0">
                  <a:pos x="105" y="296"/>
                </a:cxn>
                <a:cxn ang="0">
                  <a:pos x="85" y="294"/>
                </a:cxn>
                <a:cxn ang="0">
                  <a:pos x="73" y="288"/>
                </a:cxn>
                <a:cxn ang="0">
                  <a:pos x="67" y="280"/>
                </a:cxn>
                <a:cxn ang="0">
                  <a:pos x="66" y="271"/>
                </a:cxn>
                <a:cxn ang="0">
                  <a:pos x="85" y="253"/>
                </a:cxn>
                <a:cxn ang="0">
                  <a:pos x="69" y="249"/>
                </a:cxn>
                <a:cxn ang="0">
                  <a:pos x="52" y="242"/>
                </a:cxn>
                <a:cxn ang="0">
                  <a:pos x="38" y="231"/>
                </a:cxn>
                <a:cxn ang="0">
                  <a:pos x="25" y="219"/>
                </a:cxn>
                <a:cxn ang="0">
                  <a:pos x="14" y="205"/>
                </a:cxn>
                <a:cxn ang="0">
                  <a:pos x="6" y="190"/>
                </a:cxn>
                <a:cxn ang="0">
                  <a:pos x="1" y="172"/>
                </a:cxn>
                <a:cxn ang="0">
                  <a:pos x="0" y="154"/>
                </a:cxn>
                <a:cxn ang="0">
                  <a:pos x="0" y="130"/>
                </a:cxn>
                <a:cxn ang="0">
                  <a:pos x="27" y="106"/>
                </a:cxn>
                <a:cxn ang="0">
                  <a:pos x="32" y="46"/>
                </a:cxn>
                <a:cxn ang="0">
                  <a:pos x="31" y="18"/>
                </a:cxn>
                <a:cxn ang="0">
                  <a:pos x="28" y="4"/>
                </a:cxn>
              </a:cxnLst>
              <a:rect l="0" t="0" r="r" b="b"/>
              <a:pathLst>
                <a:path w="152" h="296">
                  <a:moveTo>
                    <a:pt x="26" y="0"/>
                  </a:moveTo>
                  <a:lnTo>
                    <a:pt x="59" y="0"/>
                  </a:lnTo>
                  <a:lnTo>
                    <a:pt x="62" y="4"/>
                  </a:lnTo>
                  <a:lnTo>
                    <a:pt x="66" y="9"/>
                  </a:lnTo>
                  <a:lnTo>
                    <a:pt x="71" y="13"/>
                  </a:lnTo>
                  <a:lnTo>
                    <a:pt x="77" y="17"/>
                  </a:lnTo>
                  <a:lnTo>
                    <a:pt x="82" y="21"/>
                  </a:lnTo>
                  <a:lnTo>
                    <a:pt x="88" y="23"/>
                  </a:lnTo>
                  <a:lnTo>
                    <a:pt x="93" y="24"/>
                  </a:lnTo>
                  <a:lnTo>
                    <a:pt x="99" y="25"/>
                  </a:lnTo>
                  <a:lnTo>
                    <a:pt x="104" y="24"/>
                  </a:lnTo>
                  <a:lnTo>
                    <a:pt x="108" y="21"/>
                  </a:lnTo>
                  <a:lnTo>
                    <a:pt x="114" y="17"/>
                  </a:lnTo>
                  <a:lnTo>
                    <a:pt x="118" y="12"/>
                  </a:lnTo>
                  <a:lnTo>
                    <a:pt x="119" y="23"/>
                  </a:lnTo>
                  <a:lnTo>
                    <a:pt x="122" y="35"/>
                  </a:lnTo>
                  <a:lnTo>
                    <a:pt x="126" y="49"/>
                  </a:lnTo>
                  <a:lnTo>
                    <a:pt x="130" y="62"/>
                  </a:lnTo>
                  <a:lnTo>
                    <a:pt x="136" y="76"/>
                  </a:lnTo>
                  <a:lnTo>
                    <a:pt x="141" y="86"/>
                  </a:lnTo>
                  <a:lnTo>
                    <a:pt x="144" y="91"/>
                  </a:lnTo>
                  <a:lnTo>
                    <a:pt x="147" y="94"/>
                  </a:lnTo>
                  <a:lnTo>
                    <a:pt x="149" y="97"/>
                  </a:lnTo>
                  <a:lnTo>
                    <a:pt x="152" y="99"/>
                  </a:lnTo>
                  <a:lnTo>
                    <a:pt x="148" y="110"/>
                  </a:lnTo>
                  <a:lnTo>
                    <a:pt x="143" y="120"/>
                  </a:lnTo>
                  <a:lnTo>
                    <a:pt x="137" y="131"/>
                  </a:lnTo>
                  <a:lnTo>
                    <a:pt x="129" y="140"/>
                  </a:lnTo>
                  <a:lnTo>
                    <a:pt x="123" y="149"/>
                  </a:lnTo>
                  <a:lnTo>
                    <a:pt x="117" y="157"/>
                  </a:lnTo>
                  <a:lnTo>
                    <a:pt x="114" y="165"/>
                  </a:lnTo>
                  <a:lnTo>
                    <a:pt x="112" y="172"/>
                  </a:lnTo>
                  <a:lnTo>
                    <a:pt x="113" y="187"/>
                  </a:lnTo>
                  <a:lnTo>
                    <a:pt x="115" y="197"/>
                  </a:lnTo>
                  <a:lnTo>
                    <a:pt x="115" y="201"/>
                  </a:lnTo>
                  <a:lnTo>
                    <a:pt x="115" y="205"/>
                  </a:lnTo>
                  <a:lnTo>
                    <a:pt x="114" y="210"/>
                  </a:lnTo>
                  <a:lnTo>
                    <a:pt x="112" y="216"/>
                  </a:lnTo>
                  <a:lnTo>
                    <a:pt x="118" y="216"/>
                  </a:lnTo>
                  <a:lnTo>
                    <a:pt x="126" y="216"/>
                  </a:lnTo>
                  <a:lnTo>
                    <a:pt x="136" y="216"/>
                  </a:lnTo>
                  <a:lnTo>
                    <a:pt x="146" y="216"/>
                  </a:lnTo>
                  <a:lnTo>
                    <a:pt x="139" y="235"/>
                  </a:lnTo>
                  <a:lnTo>
                    <a:pt x="136" y="252"/>
                  </a:lnTo>
                  <a:lnTo>
                    <a:pt x="135" y="259"/>
                  </a:lnTo>
                  <a:lnTo>
                    <a:pt x="136" y="267"/>
                  </a:lnTo>
                  <a:lnTo>
                    <a:pt x="139" y="275"/>
                  </a:lnTo>
                  <a:lnTo>
                    <a:pt x="146" y="283"/>
                  </a:lnTo>
                  <a:lnTo>
                    <a:pt x="136" y="288"/>
                  </a:lnTo>
                  <a:lnTo>
                    <a:pt x="125" y="291"/>
                  </a:lnTo>
                  <a:lnTo>
                    <a:pt x="115" y="295"/>
                  </a:lnTo>
                  <a:lnTo>
                    <a:pt x="105" y="296"/>
                  </a:lnTo>
                  <a:lnTo>
                    <a:pt x="94" y="296"/>
                  </a:lnTo>
                  <a:lnTo>
                    <a:pt x="85" y="294"/>
                  </a:lnTo>
                  <a:lnTo>
                    <a:pt x="79" y="291"/>
                  </a:lnTo>
                  <a:lnTo>
                    <a:pt x="73" y="288"/>
                  </a:lnTo>
                  <a:lnTo>
                    <a:pt x="70" y="284"/>
                  </a:lnTo>
                  <a:lnTo>
                    <a:pt x="67" y="280"/>
                  </a:lnTo>
                  <a:lnTo>
                    <a:pt x="66" y="276"/>
                  </a:lnTo>
                  <a:lnTo>
                    <a:pt x="66" y="271"/>
                  </a:lnTo>
                  <a:lnTo>
                    <a:pt x="76" y="262"/>
                  </a:lnTo>
                  <a:lnTo>
                    <a:pt x="85" y="253"/>
                  </a:lnTo>
                  <a:lnTo>
                    <a:pt x="77" y="251"/>
                  </a:lnTo>
                  <a:lnTo>
                    <a:pt x="69" y="249"/>
                  </a:lnTo>
                  <a:lnTo>
                    <a:pt x="60" y="246"/>
                  </a:lnTo>
                  <a:lnTo>
                    <a:pt x="52" y="242"/>
                  </a:lnTo>
                  <a:lnTo>
                    <a:pt x="45" y="236"/>
                  </a:lnTo>
                  <a:lnTo>
                    <a:pt x="38" y="231"/>
                  </a:lnTo>
                  <a:lnTo>
                    <a:pt x="32" y="226"/>
                  </a:lnTo>
                  <a:lnTo>
                    <a:pt x="25" y="219"/>
                  </a:lnTo>
                  <a:lnTo>
                    <a:pt x="20" y="213"/>
                  </a:lnTo>
                  <a:lnTo>
                    <a:pt x="14" y="205"/>
                  </a:lnTo>
                  <a:lnTo>
                    <a:pt x="10" y="198"/>
                  </a:lnTo>
                  <a:lnTo>
                    <a:pt x="6" y="190"/>
                  </a:lnTo>
                  <a:lnTo>
                    <a:pt x="3" y="180"/>
                  </a:lnTo>
                  <a:lnTo>
                    <a:pt x="1" y="172"/>
                  </a:lnTo>
                  <a:lnTo>
                    <a:pt x="0" y="163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0" y="130"/>
                  </a:lnTo>
                  <a:lnTo>
                    <a:pt x="26" y="130"/>
                  </a:lnTo>
                  <a:lnTo>
                    <a:pt x="27" y="106"/>
                  </a:lnTo>
                  <a:lnTo>
                    <a:pt x="31" y="67"/>
                  </a:lnTo>
                  <a:lnTo>
                    <a:pt x="32" y="46"/>
                  </a:lnTo>
                  <a:lnTo>
                    <a:pt x="32" y="27"/>
                  </a:lnTo>
                  <a:lnTo>
                    <a:pt x="31" y="18"/>
                  </a:lnTo>
                  <a:lnTo>
                    <a:pt x="29" y="10"/>
                  </a:lnTo>
                  <a:lnTo>
                    <a:pt x="28" y="4"/>
                  </a:lnTo>
                  <a:lnTo>
                    <a:pt x="26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4" name="Freeform 110"/>
            <p:cNvSpPr>
              <a:spLocks/>
            </p:cNvSpPr>
            <p:nvPr/>
          </p:nvSpPr>
          <p:spPr bwMode="auto">
            <a:xfrm>
              <a:off x="5189" y="2442"/>
              <a:ext cx="8" cy="13"/>
            </a:xfrm>
            <a:custGeom>
              <a:avLst/>
              <a:gdLst/>
              <a:ahLst/>
              <a:cxnLst>
                <a:cxn ang="0">
                  <a:pos x="26" y="38"/>
                </a:cxn>
                <a:cxn ang="0">
                  <a:pos x="26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6" y="8"/>
                </a:cxn>
                <a:cxn ang="0">
                  <a:pos x="0" y="13"/>
                </a:cxn>
                <a:cxn ang="0">
                  <a:pos x="18" y="30"/>
                </a:cxn>
                <a:cxn ang="0">
                  <a:pos x="26" y="38"/>
                </a:cxn>
              </a:cxnLst>
              <a:rect l="0" t="0" r="r" b="b"/>
              <a:pathLst>
                <a:path w="26" h="38">
                  <a:moveTo>
                    <a:pt x="26" y="38"/>
                  </a:moveTo>
                  <a:lnTo>
                    <a:pt x="26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6" y="8"/>
                  </a:lnTo>
                  <a:lnTo>
                    <a:pt x="0" y="13"/>
                  </a:lnTo>
                  <a:lnTo>
                    <a:pt x="18" y="30"/>
                  </a:lnTo>
                  <a:lnTo>
                    <a:pt x="26" y="38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5" name="Freeform 111"/>
            <p:cNvSpPr>
              <a:spLocks/>
            </p:cNvSpPr>
            <p:nvPr/>
          </p:nvSpPr>
          <p:spPr bwMode="auto">
            <a:xfrm>
              <a:off x="5165" y="2420"/>
              <a:ext cx="10" cy="10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8" y="22"/>
                </a:cxn>
                <a:cxn ang="0">
                  <a:pos x="17" y="26"/>
                </a:cxn>
                <a:cxn ang="0">
                  <a:pos x="27" y="30"/>
                </a:cxn>
                <a:cxn ang="0">
                  <a:pos x="34" y="31"/>
                </a:cxn>
                <a:cxn ang="0">
                  <a:pos x="33" y="24"/>
                </a:cxn>
                <a:cxn ang="0">
                  <a:pos x="30" y="15"/>
                </a:cxn>
                <a:cxn ang="0">
                  <a:pos x="26" y="6"/>
                </a:cxn>
                <a:cxn ang="0">
                  <a:pos x="20" y="0"/>
                </a:cxn>
                <a:cxn ang="0">
                  <a:pos x="16" y="5"/>
                </a:cxn>
                <a:cxn ang="0">
                  <a:pos x="10" y="11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4" y="18"/>
                </a:cxn>
                <a:cxn ang="0">
                  <a:pos x="0" y="18"/>
                </a:cxn>
              </a:cxnLst>
              <a:rect l="0" t="0" r="r" b="b"/>
              <a:pathLst>
                <a:path w="34" h="31">
                  <a:moveTo>
                    <a:pt x="0" y="18"/>
                  </a:moveTo>
                  <a:lnTo>
                    <a:pt x="8" y="22"/>
                  </a:lnTo>
                  <a:lnTo>
                    <a:pt x="17" y="26"/>
                  </a:lnTo>
                  <a:lnTo>
                    <a:pt x="27" y="30"/>
                  </a:lnTo>
                  <a:lnTo>
                    <a:pt x="34" y="31"/>
                  </a:lnTo>
                  <a:lnTo>
                    <a:pt x="33" y="24"/>
                  </a:lnTo>
                  <a:lnTo>
                    <a:pt x="30" y="15"/>
                  </a:lnTo>
                  <a:lnTo>
                    <a:pt x="26" y="6"/>
                  </a:lnTo>
                  <a:lnTo>
                    <a:pt x="20" y="0"/>
                  </a:lnTo>
                  <a:lnTo>
                    <a:pt x="16" y="5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496" name="Freeform 112"/>
            <p:cNvSpPr>
              <a:spLocks/>
            </p:cNvSpPr>
            <p:nvPr/>
          </p:nvSpPr>
          <p:spPr bwMode="auto">
            <a:xfrm>
              <a:off x="5139" y="2418"/>
              <a:ext cx="6" cy="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37"/>
                </a:cxn>
                <a:cxn ang="0">
                  <a:pos x="7" y="33"/>
                </a:cxn>
                <a:cxn ang="0">
                  <a:pos x="20" y="30"/>
                </a:cxn>
                <a:cxn ang="0">
                  <a:pos x="20" y="0"/>
                </a:cxn>
                <a:cxn ang="0">
                  <a:pos x="0" y="6"/>
                </a:cxn>
              </a:cxnLst>
              <a:rect l="0" t="0" r="r" b="b"/>
              <a:pathLst>
                <a:path w="20" h="37">
                  <a:moveTo>
                    <a:pt x="0" y="6"/>
                  </a:moveTo>
                  <a:lnTo>
                    <a:pt x="0" y="37"/>
                  </a:lnTo>
                  <a:lnTo>
                    <a:pt x="7" y="33"/>
                  </a:lnTo>
                  <a:lnTo>
                    <a:pt x="20" y="30"/>
                  </a:lnTo>
                  <a:lnTo>
                    <a:pt x="20" y="0"/>
                  </a:lnTo>
                  <a:lnTo>
                    <a:pt x="0" y="6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55581" name="Line 113"/>
            <p:cNvSpPr>
              <a:spLocks noChangeShapeType="1"/>
            </p:cNvSpPr>
            <p:nvPr/>
          </p:nvSpPr>
          <p:spPr bwMode="auto">
            <a:xfrm>
              <a:off x="5180" y="2449"/>
              <a:ext cx="1" cy="1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56498" name="Freeform 114"/>
            <p:cNvSpPr>
              <a:spLocks/>
            </p:cNvSpPr>
            <p:nvPr/>
          </p:nvSpPr>
          <p:spPr bwMode="auto">
            <a:xfrm>
              <a:off x="5180" y="2453"/>
              <a:ext cx="4" cy="6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1" y="13"/>
                </a:cxn>
                <a:cxn ang="0">
                  <a:pos x="3" y="9"/>
                </a:cxn>
                <a:cxn ang="0">
                  <a:pos x="7" y="4"/>
                </a:cxn>
                <a:cxn ang="0">
                  <a:pos x="13" y="0"/>
                </a:cxn>
              </a:cxnLst>
              <a:rect l="0" t="0" r="r" b="b"/>
              <a:pathLst>
                <a:path w="13" h="18">
                  <a:moveTo>
                    <a:pt x="0" y="18"/>
                  </a:moveTo>
                  <a:lnTo>
                    <a:pt x="1" y="13"/>
                  </a:lnTo>
                  <a:lnTo>
                    <a:pt x="3" y="9"/>
                  </a:lnTo>
                  <a:lnTo>
                    <a:pt x="7" y="4"/>
                  </a:lnTo>
                  <a:lnTo>
                    <a:pt x="13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55583" name="Line 115"/>
            <p:cNvSpPr>
              <a:spLocks noChangeShapeType="1"/>
            </p:cNvSpPr>
            <p:nvPr/>
          </p:nvSpPr>
          <p:spPr bwMode="auto">
            <a:xfrm flipH="1" flipV="1">
              <a:off x="5178" y="2447"/>
              <a:ext cx="6" cy="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656500" name="Freeform 116"/>
            <p:cNvSpPr>
              <a:spLocks/>
            </p:cNvSpPr>
            <p:nvPr/>
          </p:nvSpPr>
          <p:spPr bwMode="auto">
            <a:xfrm>
              <a:off x="5116" y="2564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" y="31"/>
                </a:cxn>
                <a:cxn ang="0">
                  <a:pos x="27" y="13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20" y="31"/>
                  </a:lnTo>
                  <a:lnTo>
                    <a:pt x="27" y="13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501" name="Freeform 117"/>
            <p:cNvSpPr>
              <a:spLocks/>
            </p:cNvSpPr>
            <p:nvPr/>
          </p:nvSpPr>
          <p:spPr bwMode="auto">
            <a:xfrm>
              <a:off x="5119" y="2568"/>
              <a:ext cx="6" cy="1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502" name="Freeform 118"/>
            <p:cNvSpPr>
              <a:spLocks/>
            </p:cNvSpPr>
            <p:nvPr/>
          </p:nvSpPr>
          <p:spPr bwMode="auto">
            <a:xfrm>
              <a:off x="5127" y="2557"/>
              <a:ext cx="12" cy="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6" y="13"/>
                </a:cxn>
                <a:cxn ang="0">
                  <a:pos x="10" y="11"/>
                </a:cxn>
                <a:cxn ang="0">
                  <a:pos x="16" y="10"/>
                </a:cxn>
                <a:cxn ang="0">
                  <a:pos x="20" y="7"/>
                </a:cxn>
                <a:cxn ang="0">
                  <a:pos x="28" y="2"/>
                </a:cxn>
                <a:cxn ang="0">
                  <a:pos x="34" y="0"/>
                </a:cxn>
                <a:cxn ang="0">
                  <a:pos x="25" y="0"/>
                </a:cxn>
                <a:cxn ang="0">
                  <a:pos x="15" y="0"/>
                </a:cxn>
              </a:cxnLst>
              <a:rect l="0" t="0" r="r" b="b"/>
              <a:pathLst>
                <a:path w="34" h="13">
                  <a:moveTo>
                    <a:pt x="0" y="13"/>
                  </a:moveTo>
                  <a:lnTo>
                    <a:pt x="6" y="13"/>
                  </a:lnTo>
                  <a:lnTo>
                    <a:pt x="10" y="11"/>
                  </a:lnTo>
                  <a:lnTo>
                    <a:pt x="16" y="10"/>
                  </a:lnTo>
                  <a:lnTo>
                    <a:pt x="20" y="7"/>
                  </a:lnTo>
                  <a:lnTo>
                    <a:pt x="28" y="2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5" y="0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503" name="Freeform 119"/>
            <p:cNvSpPr>
              <a:spLocks/>
            </p:cNvSpPr>
            <p:nvPr/>
          </p:nvSpPr>
          <p:spPr bwMode="auto">
            <a:xfrm>
              <a:off x="5127" y="2547"/>
              <a:ext cx="12" cy="6"/>
            </a:xfrm>
            <a:custGeom>
              <a:avLst/>
              <a:gdLst/>
              <a:ahLst/>
              <a:cxnLst>
                <a:cxn ang="0">
                  <a:pos x="34" y="18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0" y="0"/>
                </a:cxn>
                <a:cxn ang="0">
                  <a:pos x="10" y="0"/>
                </a:cxn>
                <a:cxn ang="0">
                  <a:pos x="0" y="0"/>
                </a:cxn>
                <a:cxn ang="0">
                  <a:pos x="34" y="18"/>
                </a:cxn>
              </a:cxnLst>
              <a:rect l="0" t="0" r="r" b="b"/>
              <a:pathLst>
                <a:path w="34" h="18">
                  <a:moveTo>
                    <a:pt x="34" y="18"/>
                  </a:move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34" y="18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656504" name="Freeform 120"/>
            <p:cNvSpPr>
              <a:spLocks/>
            </p:cNvSpPr>
            <p:nvPr/>
          </p:nvSpPr>
          <p:spPr bwMode="auto">
            <a:xfrm>
              <a:off x="5141" y="2535"/>
              <a:ext cx="20" cy="8"/>
            </a:xfrm>
            <a:custGeom>
              <a:avLst/>
              <a:gdLst/>
              <a:ahLst/>
              <a:cxnLst>
                <a:cxn ang="0">
                  <a:pos x="53" y="25"/>
                </a:cxn>
                <a:cxn ang="0">
                  <a:pos x="56" y="12"/>
                </a:cxn>
                <a:cxn ang="0">
                  <a:pos x="59" y="0"/>
                </a:cxn>
                <a:cxn ang="0">
                  <a:pos x="44" y="0"/>
                </a:cxn>
                <a:cxn ang="0">
                  <a:pos x="27" y="0"/>
                </a:cxn>
                <a:cxn ang="0">
                  <a:pos x="19" y="1"/>
                </a:cxn>
                <a:cxn ang="0">
                  <a:pos x="12" y="2"/>
                </a:cxn>
                <a:cxn ang="0">
                  <a:pos x="5" y="4"/>
                </a:cxn>
                <a:cxn ang="0">
                  <a:pos x="0" y="6"/>
                </a:cxn>
                <a:cxn ang="0">
                  <a:pos x="13" y="14"/>
                </a:cxn>
                <a:cxn ang="0">
                  <a:pos x="26" y="20"/>
                </a:cxn>
                <a:cxn ang="0">
                  <a:pos x="33" y="22"/>
                </a:cxn>
                <a:cxn ang="0">
                  <a:pos x="38" y="24"/>
                </a:cxn>
                <a:cxn ang="0">
                  <a:pos x="46" y="25"/>
                </a:cxn>
                <a:cxn ang="0">
                  <a:pos x="53" y="25"/>
                </a:cxn>
              </a:cxnLst>
              <a:rect l="0" t="0" r="r" b="b"/>
              <a:pathLst>
                <a:path w="59" h="25">
                  <a:moveTo>
                    <a:pt x="53" y="25"/>
                  </a:moveTo>
                  <a:lnTo>
                    <a:pt x="56" y="12"/>
                  </a:lnTo>
                  <a:lnTo>
                    <a:pt x="59" y="0"/>
                  </a:lnTo>
                  <a:lnTo>
                    <a:pt x="44" y="0"/>
                  </a:lnTo>
                  <a:lnTo>
                    <a:pt x="27" y="0"/>
                  </a:lnTo>
                  <a:lnTo>
                    <a:pt x="19" y="1"/>
                  </a:lnTo>
                  <a:lnTo>
                    <a:pt x="12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6" y="20"/>
                  </a:lnTo>
                  <a:lnTo>
                    <a:pt x="33" y="22"/>
                  </a:lnTo>
                  <a:lnTo>
                    <a:pt x="38" y="24"/>
                  </a:lnTo>
                  <a:lnTo>
                    <a:pt x="46" y="25"/>
                  </a:lnTo>
                  <a:lnTo>
                    <a:pt x="53" y="25"/>
                  </a:lnTo>
                </a:path>
              </a:pathLst>
            </a:custGeom>
            <a:grpFill/>
            <a:ln w="9525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fr-FR" sz="1800" b="0">
                <a:solidFill>
                  <a:schemeClr val="bg1"/>
                </a:solidFill>
              </a:endParaRPr>
            </a:p>
          </p:txBody>
        </p:sp>
        <p:sp>
          <p:nvSpPr>
            <p:cNvPr id="55589" name="Line 121"/>
            <p:cNvSpPr>
              <a:spLocks noChangeShapeType="1"/>
            </p:cNvSpPr>
            <p:nvPr/>
          </p:nvSpPr>
          <p:spPr bwMode="auto">
            <a:xfrm flipV="1">
              <a:off x="5191" y="2516"/>
              <a:ext cx="6" cy="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>
                <a:solidFill>
                  <a:schemeClr val="bg1"/>
                </a:solidFill>
              </a:endParaRPr>
            </a:p>
          </p:txBody>
        </p:sp>
      </p:grpSp>
      <p:sp>
        <p:nvSpPr>
          <p:cNvPr id="55383" name="Freeform 122"/>
          <p:cNvSpPr>
            <a:spLocks/>
          </p:cNvSpPr>
          <p:nvPr>
            <p:custDataLst>
              <p:tags r:id="rId54"/>
            </p:custDataLst>
          </p:nvPr>
        </p:nvSpPr>
        <p:spPr bwMode="auto">
          <a:xfrm>
            <a:off x="5819775" y="5530850"/>
            <a:ext cx="39688" cy="134938"/>
          </a:xfrm>
          <a:custGeom>
            <a:avLst/>
            <a:gdLst>
              <a:gd name="T0" fmla="*/ 0 w 33"/>
              <a:gd name="T1" fmla="*/ 2147483647 h 43"/>
              <a:gd name="T2" fmla="*/ 2147483647 w 33"/>
              <a:gd name="T3" fmla="*/ 2147483647 h 43"/>
              <a:gd name="T4" fmla="*/ 2147483647 w 33"/>
              <a:gd name="T5" fmla="*/ 2147483647 h 43"/>
              <a:gd name="T6" fmla="*/ 2147483647 w 33"/>
              <a:gd name="T7" fmla="*/ 2147483647 h 43"/>
              <a:gd name="T8" fmla="*/ 2147483647 w 33"/>
              <a:gd name="T9" fmla="*/ 2147483647 h 43"/>
              <a:gd name="T10" fmla="*/ 2147483647 w 33"/>
              <a:gd name="T11" fmla="*/ 2147483647 h 43"/>
              <a:gd name="T12" fmla="*/ 2147483647 w 33"/>
              <a:gd name="T13" fmla="*/ 2147483647 h 43"/>
              <a:gd name="T14" fmla="*/ 2147483647 w 33"/>
              <a:gd name="T15" fmla="*/ 2147483647 h 43"/>
              <a:gd name="T16" fmla="*/ 2147483647 w 33"/>
              <a:gd name="T17" fmla="*/ 0 h 43"/>
              <a:gd name="T18" fmla="*/ 2147483647 w 33"/>
              <a:gd name="T19" fmla="*/ 2147483647 h 43"/>
              <a:gd name="T20" fmla="*/ 2147483647 w 33"/>
              <a:gd name="T21" fmla="*/ 2147483647 h 43"/>
              <a:gd name="T22" fmla="*/ 2147483647 w 33"/>
              <a:gd name="T23" fmla="*/ 2147483647 h 43"/>
              <a:gd name="T24" fmla="*/ 2147483647 w 33"/>
              <a:gd name="T25" fmla="*/ 2147483647 h 43"/>
              <a:gd name="T26" fmla="*/ 2147483647 w 33"/>
              <a:gd name="T27" fmla="*/ 2147483647 h 43"/>
              <a:gd name="T28" fmla="*/ 2147483647 w 33"/>
              <a:gd name="T29" fmla="*/ 2147483647 h 43"/>
              <a:gd name="T30" fmla="*/ 2147483647 w 33"/>
              <a:gd name="T31" fmla="*/ 2147483647 h 43"/>
              <a:gd name="T32" fmla="*/ 2147483647 w 33"/>
              <a:gd name="T33" fmla="*/ 2147483647 h 43"/>
              <a:gd name="T34" fmla="*/ 0 w 33"/>
              <a:gd name="T35" fmla="*/ 2147483647 h 4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33"/>
              <a:gd name="T55" fmla="*/ 0 h 43"/>
              <a:gd name="T56" fmla="*/ 33 w 33"/>
              <a:gd name="T57" fmla="*/ 43 h 4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33" h="43">
                <a:moveTo>
                  <a:pt x="0" y="43"/>
                </a:moveTo>
                <a:lnTo>
                  <a:pt x="1" y="34"/>
                </a:lnTo>
                <a:lnTo>
                  <a:pt x="2" y="27"/>
                </a:lnTo>
                <a:lnTo>
                  <a:pt x="5" y="21"/>
                </a:lnTo>
                <a:lnTo>
                  <a:pt x="9" y="15"/>
                </a:lnTo>
                <a:lnTo>
                  <a:pt x="14" y="9"/>
                </a:lnTo>
                <a:lnTo>
                  <a:pt x="20" y="5"/>
                </a:lnTo>
                <a:lnTo>
                  <a:pt x="26" y="2"/>
                </a:lnTo>
                <a:lnTo>
                  <a:pt x="33" y="0"/>
                </a:lnTo>
                <a:lnTo>
                  <a:pt x="33" y="25"/>
                </a:lnTo>
                <a:lnTo>
                  <a:pt x="23" y="27"/>
                </a:lnTo>
                <a:lnTo>
                  <a:pt x="18" y="29"/>
                </a:lnTo>
                <a:lnTo>
                  <a:pt x="16" y="32"/>
                </a:lnTo>
                <a:lnTo>
                  <a:pt x="16" y="34"/>
                </a:lnTo>
                <a:lnTo>
                  <a:pt x="16" y="36"/>
                </a:lnTo>
                <a:lnTo>
                  <a:pt x="14" y="38"/>
                </a:lnTo>
                <a:lnTo>
                  <a:pt x="10" y="41"/>
                </a:lnTo>
                <a:lnTo>
                  <a:pt x="0" y="43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4" name="Freeform 123"/>
          <p:cNvSpPr>
            <a:spLocks/>
          </p:cNvSpPr>
          <p:nvPr>
            <p:custDataLst>
              <p:tags r:id="rId55"/>
            </p:custDataLst>
          </p:nvPr>
        </p:nvSpPr>
        <p:spPr bwMode="auto">
          <a:xfrm>
            <a:off x="6037263" y="5384800"/>
            <a:ext cx="65087" cy="142875"/>
          </a:xfrm>
          <a:custGeom>
            <a:avLst/>
            <a:gdLst>
              <a:gd name="T0" fmla="*/ 0 w 54"/>
              <a:gd name="T1" fmla="*/ 2147483647 h 92"/>
              <a:gd name="T2" fmla="*/ 2147483647 w 54"/>
              <a:gd name="T3" fmla="*/ 2147483647 h 92"/>
              <a:gd name="T4" fmla="*/ 2147483647 w 54"/>
              <a:gd name="T5" fmla="*/ 2147483647 h 92"/>
              <a:gd name="T6" fmla="*/ 2147483647 w 54"/>
              <a:gd name="T7" fmla="*/ 2147483647 h 92"/>
              <a:gd name="T8" fmla="*/ 2147483647 w 54"/>
              <a:gd name="T9" fmla="*/ 2147483647 h 92"/>
              <a:gd name="T10" fmla="*/ 2147483647 w 54"/>
              <a:gd name="T11" fmla="*/ 2147483647 h 92"/>
              <a:gd name="T12" fmla="*/ 2147483647 w 54"/>
              <a:gd name="T13" fmla="*/ 2147483647 h 92"/>
              <a:gd name="T14" fmla="*/ 2147483647 w 54"/>
              <a:gd name="T15" fmla="*/ 2147483647 h 92"/>
              <a:gd name="T16" fmla="*/ 2147483647 w 54"/>
              <a:gd name="T17" fmla="*/ 0 h 92"/>
              <a:gd name="T18" fmla="*/ 2147483647 w 54"/>
              <a:gd name="T19" fmla="*/ 2147483647 h 92"/>
              <a:gd name="T20" fmla="*/ 2147483647 w 54"/>
              <a:gd name="T21" fmla="*/ 2147483647 h 92"/>
              <a:gd name="T22" fmla="*/ 2147483647 w 54"/>
              <a:gd name="T23" fmla="*/ 2147483647 h 92"/>
              <a:gd name="T24" fmla="*/ 2147483647 w 54"/>
              <a:gd name="T25" fmla="*/ 2147483647 h 92"/>
              <a:gd name="T26" fmla="*/ 2147483647 w 54"/>
              <a:gd name="T27" fmla="*/ 2147483647 h 92"/>
              <a:gd name="T28" fmla="*/ 2147483647 w 54"/>
              <a:gd name="T29" fmla="*/ 2147483647 h 92"/>
              <a:gd name="T30" fmla="*/ 2147483647 w 54"/>
              <a:gd name="T31" fmla="*/ 2147483647 h 92"/>
              <a:gd name="T32" fmla="*/ 2147483647 w 54"/>
              <a:gd name="T33" fmla="*/ 2147483647 h 92"/>
              <a:gd name="T34" fmla="*/ 2147483647 w 54"/>
              <a:gd name="T35" fmla="*/ 2147483647 h 92"/>
              <a:gd name="T36" fmla="*/ 2147483647 w 54"/>
              <a:gd name="T37" fmla="*/ 2147483647 h 92"/>
              <a:gd name="T38" fmla="*/ 2147483647 w 54"/>
              <a:gd name="T39" fmla="*/ 2147483647 h 92"/>
              <a:gd name="T40" fmla="*/ 2147483647 w 54"/>
              <a:gd name="T41" fmla="*/ 2147483647 h 92"/>
              <a:gd name="T42" fmla="*/ 2147483647 w 54"/>
              <a:gd name="T43" fmla="*/ 2147483647 h 92"/>
              <a:gd name="T44" fmla="*/ 2147483647 w 54"/>
              <a:gd name="T45" fmla="*/ 2147483647 h 92"/>
              <a:gd name="T46" fmla="*/ 2147483647 w 54"/>
              <a:gd name="T47" fmla="*/ 2147483647 h 92"/>
              <a:gd name="T48" fmla="*/ 2147483647 w 54"/>
              <a:gd name="T49" fmla="*/ 2147483647 h 92"/>
              <a:gd name="T50" fmla="*/ 0 w 54"/>
              <a:gd name="T51" fmla="*/ 2147483647 h 9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54"/>
              <a:gd name="T79" fmla="*/ 0 h 92"/>
              <a:gd name="T80" fmla="*/ 54 w 54"/>
              <a:gd name="T81" fmla="*/ 92 h 9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54" h="92">
                <a:moveTo>
                  <a:pt x="0" y="55"/>
                </a:moveTo>
                <a:lnTo>
                  <a:pt x="1" y="51"/>
                </a:lnTo>
                <a:lnTo>
                  <a:pt x="2" y="46"/>
                </a:lnTo>
                <a:lnTo>
                  <a:pt x="3" y="42"/>
                </a:lnTo>
                <a:lnTo>
                  <a:pt x="6" y="37"/>
                </a:lnTo>
                <a:lnTo>
                  <a:pt x="11" y="29"/>
                </a:lnTo>
                <a:lnTo>
                  <a:pt x="18" y="21"/>
                </a:lnTo>
                <a:lnTo>
                  <a:pt x="31" y="7"/>
                </a:lnTo>
                <a:lnTo>
                  <a:pt x="41" y="0"/>
                </a:lnTo>
                <a:lnTo>
                  <a:pt x="54" y="12"/>
                </a:lnTo>
                <a:lnTo>
                  <a:pt x="51" y="21"/>
                </a:lnTo>
                <a:lnTo>
                  <a:pt x="47" y="29"/>
                </a:lnTo>
                <a:lnTo>
                  <a:pt x="44" y="35"/>
                </a:lnTo>
                <a:lnTo>
                  <a:pt x="41" y="41"/>
                </a:lnTo>
                <a:lnTo>
                  <a:pt x="33" y="49"/>
                </a:lnTo>
                <a:lnTo>
                  <a:pt x="28" y="55"/>
                </a:lnTo>
                <a:lnTo>
                  <a:pt x="26" y="64"/>
                </a:lnTo>
                <a:lnTo>
                  <a:pt x="26" y="74"/>
                </a:lnTo>
                <a:lnTo>
                  <a:pt x="24" y="83"/>
                </a:lnTo>
                <a:lnTo>
                  <a:pt x="20" y="92"/>
                </a:lnTo>
                <a:lnTo>
                  <a:pt x="14" y="83"/>
                </a:lnTo>
                <a:lnTo>
                  <a:pt x="8" y="74"/>
                </a:lnTo>
                <a:lnTo>
                  <a:pt x="5" y="70"/>
                </a:lnTo>
                <a:lnTo>
                  <a:pt x="2" y="64"/>
                </a:lnTo>
                <a:lnTo>
                  <a:pt x="1" y="60"/>
                </a:lnTo>
                <a:lnTo>
                  <a:pt x="0" y="55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5" name="Freeform 124"/>
          <p:cNvSpPr>
            <a:spLocks/>
          </p:cNvSpPr>
          <p:nvPr>
            <p:custDataLst>
              <p:tags r:id="rId56"/>
            </p:custDataLst>
          </p:nvPr>
        </p:nvSpPr>
        <p:spPr bwMode="auto">
          <a:xfrm>
            <a:off x="6175375" y="5094288"/>
            <a:ext cx="68263" cy="136525"/>
          </a:xfrm>
          <a:custGeom>
            <a:avLst/>
            <a:gdLst>
              <a:gd name="T0" fmla="*/ 0 w 60"/>
              <a:gd name="T1" fmla="*/ 0 h 18"/>
              <a:gd name="T2" fmla="*/ 2147483647 w 60"/>
              <a:gd name="T3" fmla="*/ 2147483647 h 18"/>
              <a:gd name="T4" fmla="*/ 2147483647 w 60"/>
              <a:gd name="T5" fmla="*/ 2147483647 h 18"/>
              <a:gd name="T6" fmla="*/ 2147483647 w 60"/>
              <a:gd name="T7" fmla="*/ 2147483647 h 18"/>
              <a:gd name="T8" fmla="*/ 2147483647 w 60"/>
              <a:gd name="T9" fmla="*/ 2147483647 h 18"/>
              <a:gd name="T10" fmla="*/ 2147483647 w 60"/>
              <a:gd name="T11" fmla="*/ 2147483647 h 18"/>
              <a:gd name="T12" fmla="*/ 2147483647 w 60"/>
              <a:gd name="T13" fmla="*/ 2147483647 h 18"/>
              <a:gd name="T14" fmla="*/ 2147483647 w 60"/>
              <a:gd name="T15" fmla="*/ 2147483647 h 18"/>
              <a:gd name="T16" fmla="*/ 2147483647 w 60"/>
              <a:gd name="T17" fmla="*/ 2147483647 h 18"/>
              <a:gd name="T18" fmla="*/ 2147483647 w 60"/>
              <a:gd name="T19" fmla="*/ 2147483647 h 18"/>
              <a:gd name="T20" fmla="*/ 0 w 60"/>
              <a:gd name="T21" fmla="*/ 2147483647 h 18"/>
              <a:gd name="T22" fmla="*/ 0 w 60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60"/>
              <a:gd name="T37" fmla="*/ 0 h 18"/>
              <a:gd name="T38" fmla="*/ 60 w 60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60" h="18">
                <a:moveTo>
                  <a:pt x="0" y="0"/>
                </a:moveTo>
                <a:lnTo>
                  <a:pt x="19" y="4"/>
                </a:lnTo>
                <a:lnTo>
                  <a:pt x="37" y="9"/>
                </a:lnTo>
                <a:lnTo>
                  <a:pt x="45" y="11"/>
                </a:lnTo>
                <a:lnTo>
                  <a:pt x="51" y="13"/>
                </a:lnTo>
                <a:lnTo>
                  <a:pt x="56" y="16"/>
                </a:lnTo>
                <a:lnTo>
                  <a:pt x="60" y="18"/>
                </a:lnTo>
                <a:lnTo>
                  <a:pt x="38" y="18"/>
                </a:lnTo>
                <a:lnTo>
                  <a:pt x="23" y="18"/>
                </a:lnTo>
                <a:lnTo>
                  <a:pt x="10" y="18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6" name="Freeform 125"/>
          <p:cNvSpPr>
            <a:spLocks/>
          </p:cNvSpPr>
          <p:nvPr>
            <p:custDataLst>
              <p:tags r:id="rId57"/>
            </p:custDataLst>
          </p:nvPr>
        </p:nvSpPr>
        <p:spPr bwMode="auto">
          <a:xfrm>
            <a:off x="6129338" y="5021263"/>
            <a:ext cx="74612" cy="139700"/>
          </a:xfrm>
          <a:custGeom>
            <a:avLst/>
            <a:gdLst>
              <a:gd name="T0" fmla="*/ 0 w 66"/>
              <a:gd name="T1" fmla="*/ 2147483647 h 18"/>
              <a:gd name="T2" fmla="*/ 2147483647 w 66"/>
              <a:gd name="T3" fmla="*/ 2147483647 h 18"/>
              <a:gd name="T4" fmla="*/ 2147483647 w 66"/>
              <a:gd name="T5" fmla="*/ 2147483647 h 18"/>
              <a:gd name="T6" fmla="*/ 2147483647 w 66"/>
              <a:gd name="T7" fmla="*/ 2147483647 h 18"/>
              <a:gd name="T8" fmla="*/ 2147483647 w 66"/>
              <a:gd name="T9" fmla="*/ 2147483647 h 18"/>
              <a:gd name="T10" fmla="*/ 2147483647 w 66"/>
              <a:gd name="T11" fmla="*/ 2147483647 h 18"/>
              <a:gd name="T12" fmla="*/ 2147483647 w 66"/>
              <a:gd name="T13" fmla="*/ 2147483647 h 18"/>
              <a:gd name="T14" fmla="*/ 2147483647 w 66"/>
              <a:gd name="T15" fmla="*/ 0 h 18"/>
              <a:gd name="T16" fmla="*/ 0 w 66"/>
              <a:gd name="T17" fmla="*/ 214748364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6"/>
              <a:gd name="T28" fmla="*/ 0 h 18"/>
              <a:gd name="T29" fmla="*/ 66 w 66"/>
              <a:gd name="T30" fmla="*/ 18 h 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6" h="18">
                <a:moveTo>
                  <a:pt x="0" y="18"/>
                </a:moveTo>
                <a:lnTo>
                  <a:pt x="66" y="18"/>
                </a:lnTo>
                <a:lnTo>
                  <a:pt x="52" y="13"/>
                </a:lnTo>
                <a:lnTo>
                  <a:pt x="40" y="7"/>
                </a:lnTo>
                <a:lnTo>
                  <a:pt x="35" y="4"/>
                </a:lnTo>
                <a:lnTo>
                  <a:pt x="29" y="2"/>
                </a:lnTo>
                <a:lnTo>
                  <a:pt x="25" y="1"/>
                </a:lnTo>
                <a:lnTo>
                  <a:pt x="19" y="0"/>
                </a:lnTo>
                <a:lnTo>
                  <a:pt x="0" y="1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7" name="Freeform 126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5626100" y="4772025"/>
            <a:ext cx="22225" cy="136525"/>
          </a:xfrm>
          <a:custGeom>
            <a:avLst/>
            <a:gdLst>
              <a:gd name="T0" fmla="*/ 0 w 17"/>
              <a:gd name="T1" fmla="*/ 2147483647 h 42"/>
              <a:gd name="T2" fmla="*/ 2147483647 w 17"/>
              <a:gd name="T3" fmla="*/ 2147483647 h 42"/>
              <a:gd name="T4" fmla="*/ 2147483647 w 17"/>
              <a:gd name="T5" fmla="*/ 2147483647 h 42"/>
              <a:gd name="T6" fmla="*/ 2147483647 w 17"/>
              <a:gd name="T7" fmla="*/ 2147483647 h 42"/>
              <a:gd name="T8" fmla="*/ 2147483647 w 17"/>
              <a:gd name="T9" fmla="*/ 2147483647 h 42"/>
              <a:gd name="T10" fmla="*/ 2147483647 w 17"/>
              <a:gd name="T11" fmla="*/ 2147483647 h 42"/>
              <a:gd name="T12" fmla="*/ 2147483647 w 17"/>
              <a:gd name="T13" fmla="*/ 2147483647 h 42"/>
              <a:gd name="T14" fmla="*/ 2147483647 w 17"/>
              <a:gd name="T15" fmla="*/ 0 h 42"/>
              <a:gd name="T16" fmla="*/ 0 w 17"/>
              <a:gd name="T17" fmla="*/ 2147483647 h 4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"/>
              <a:gd name="T28" fmla="*/ 0 h 42"/>
              <a:gd name="T29" fmla="*/ 17 w 17"/>
              <a:gd name="T30" fmla="*/ 42 h 4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" h="42">
                <a:moveTo>
                  <a:pt x="0" y="36"/>
                </a:moveTo>
                <a:lnTo>
                  <a:pt x="13" y="42"/>
                </a:lnTo>
                <a:lnTo>
                  <a:pt x="14" y="33"/>
                </a:lnTo>
                <a:lnTo>
                  <a:pt x="16" y="23"/>
                </a:lnTo>
                <a:lnTo>
                  <a:pt x="17" y="18"/>
                </a:lnTo>
                <a:lnTo>
                  <a:pt x="16" y="12"/>
                </a:lnTo>
                <a:lnTo>
                  <a:pt x="16" y="6"/>
                </a:lnTo>
                <a:lnTo>
                  <a:pt x="13" y="0"/>
                </a:lnTo>
                <a:lnTo>
                  <a:pt x="0" y="36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8" name="Freeform 127"/>
          <p:cNvSpPr>
            <a:spLocks/>
          </p:cNvSpPr>
          <p:nvPr>
            <p:custDataLst>
              <p:tags r:id="rId59"/>
            </p:custDataLst>
          </p:nvPr>
        </p:nvSpPr>
        <p:spPr bwMode="auto">
          <a:xfrm>
            <a:off x="5414963" y="5097463"/>
            <a:ext cx="87312" cy="142875"/>
          </a:xfrm>
          <a:custGeom>
            <a:avLst/>
            <a:gdLst>
              <a:gd name="T0" fmla="*/ 2147483647 w 72"/>
              <a:gd name="T1" fmla="*/ 2147483647 h 29"/>
              <a:gd name="T2" fmla="*/ 2147483647 w 72"/>
              <a:gd name="T3" fmla="*/ 2147483647 h 29"/>
              <a:gd name="T4" fmla="*/ 2147483647 w 72"/>
              <a:gd name="T5" fmla="*/ 2147483647 h 29"/>
              <a:gd name="T6" fmla="*/ 2147483647 w 72"/>
              <a:gd name="T7" fmla="*/ 2147483647 h 29"/>
              <a:gd name="T8" fmla="*/ 2147483647 w 72"/>
              <a:gd name="T9" fmla="*/ 2147483647 h 29"/>
              <a:gd name="T10" fmla="*/ 2147483647 w 72"/>
              <a:gd name="T11" fmla="*/ 2147483647 h 29"/>
              <a:gd name="T12" fmla="*/ 2147483647 w 72"/>
              <a:gd name="T13" fmla="*/ 2147483647 h 29"/>
              <a:gd name="T14" fmla="*/ 2147483647 w 72"/>
              <a:gd name="T15" fmla="*/ 2147483647 h 29"/>
              <a:gd name="T16" fmla="*/ 2147483647 w 72"/>
              <a:gd name="T17" fmla="*/ 2147483647 h 29"/>
              <a:gd name="T18" fmla="*/ 2147483647 w 72"/>
              <a:gd name="T19" fmla="*/ 0 h 29"/>
              <a:gd name="T20" fmla="*/ 2147483647 w 72"/>
              <a:gd name="T21" fmla="*/ 0 h 29"/>
              <a:gd name="T22" fmla="*/ 2147483647 w 72"/>
              <a:gd name="T23" fmla="*/ 2147483647 h 29"/>
              <a:gd name="T24" fmla="*/ 2147483647 w 72"/>
              <a:gd name="T25" fmla="*/ 2147483647 h 29"/>
              <a:gd name="T26" fmla="*/ 2147483647 w 72"/>
              <a:gd name="T27" fmla="*/ 2147483647 h 29"/>
              <a:gd name="T28" fmla="*/ 2147483647 w 72"/>
              <a:gd name="T29" fmla="*/ 2147483647 h 29"/>
              <a:gd name="T30" fmla="*/ 0 w 72"/>
              <a:gd name="T31" fmla="*/ 2147483647 h 29"/>
              <a:gd name="T32" fmla="*/ 2147483647 w 72"/>
              <a:gd name="T33" fmla="*/ 2147483647 h 29"/>
              <a:gd name="T34" fmla="*/ 2147483647 w 72"/>
              <a:gd name="T35" fmla="*/ 2147483647 h 2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2"/>
              <a:gd name="T55" fmla="*/ 0 h 29"/>
              <a:gd name="T56" fmla="*/ 72 w 72"/>
              <a:gd name="T57" fmla="*/ 29 h 2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2" h="29">
                <a:moveTo>
                  <a:pt x="6" y="29"/>
                </a:moveTo>
                <a:lnTo>
                  <a:pt x="15" y="26"/>
                </a:lnTo>
                <a:lnTo>
                  <a:pt x="24" y="24"/>
                </a:lnTo>
                <a:lnTo>
                  <a:pt x="32" y="24"/>
                </a:lnTo>
                <a:lnTo>
                  <a:pt x="39" y="24"/>
                </a:lnTo>
                <a:lnTo>
                  <a:pt x="55" y="27"/>
                </a:lnTo>
                <a:lnTo>
                  <a:pt x="72" y="29"/>
                </a:lnTo>
                <a:lnTo>
                  <a:pt x="72" y="4"/>
                </a:lnTo>
                <a:lnTo>
                  <a:pt x="58" y="1"/>
                </a:lnTo>
                <a:lnTo>
                  <a:pt x="47" y="0"/>
                </a:lnTo>
                <a:lnTo>
                  <a:pt x="39" y="0"/>
                </a:lnTo>
                <a:lnTo>
                  <a:pt x="34" y="2"/>
                </a:lnTo>
                <a:lnTo>
                  <a:pt x="27" y="3"/>
                </a:lnTo>
                <a:lnTo>
                  <a:pt x="21" y="5"/>
                </a:lnTo>
                <a:lnTo>
                  <a:pt x="12" y="5"/>
                </a:lnTo>
                <a:lnTo>
                  <a:pt x="0" y="4"/>
                </a:lnTo>
                <a:lnTo>
                  <a:pt x="3" y="16"/>
                </a:lnTo>
                <a:lnTo>
                  <a:pt x="6" y="29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89" name="Freeform 128"/>
          <p:cNvSpPr>
            <a:spLocks/>
          </p:cNvSpPr>
          <p:nvPr>
            <p:custDataLst>
              <p:tags r:id="rId60"/>
            </p:custDataLst>
          </p:nvPr>
        </p:nvSpPr>
        <p:spPr bwMode="auto">
          <a:xfrm>
            <a:off x="5440363" y="5548313"/>
            <a:ext cx="53975" cy="133350"/>
          </a:xfrm>
          <a:custGeom>
            <a:avLst/>
            <a:gdLst>
              <a:gd name="T0" fmla="*/ 0 w 46"/>
              <a:gd name="T1" fmla="*/ 0 h 37"/>
              <a:gd name="T2" fmla="*/ 2147483647 w 46"/>
              <a:gd name="T3" fmla="*/ 2147483647 h 37"/>
              <a:gd name="T4" fmla="*/ 2147483647 w 46"/>
              <a:gd name="T5" fmla="*/ 2147483647 h 37"/>
              <a:gd name="T6" fmla="*/ 2147483647 w 46"/>
              <a:gd name="T7" fmla="*/ 2147483647 h 37"/>
              <a:gd name="T8" fmla="*/ 2147483647 w 46"/>
              <a:gd name="T9" fmla="*/ 2147483647 h 37"/>
              <a:gd name="T10" fmla="*/ 2147483647 w 46"/>
              <a:gd name="T11" fmla="*/ 2147483647 h 37"/>
              <a:gd name="T12" fmla="*/ 2147483647 w 46"/>
              <a:gd name="T13" fmla="*/ 2147483647 h 37"/>
              <a:gd name="T14" fmla="*/ 2147483647 w 46"/>
              <a:gd name="T15" fmla="*/ 2147483647 h 37"/>
              <a:gd name="T16" fmla="*/ 2147483647 w 46"/>
              <a:gd name="T17" fmla="*/ 2147483647 h 37"/>
              <a:gd name="T18" fmla="*/ 2147483647 w 46"/>
              <a:gd name="T19" fmla="*/ 2147483647 h 37"/>
              <a:gd name="T20" fmla="*/ 2147483647 w 46"/>
              <a:gd name="T21" fmla="*/ 2147483647 h 37"/>
              <a:gd name="T22" fmla="*/ 2147483647 w 46"/>
              <a:gd name="T23" fmla="*/ 2147483647 h 37"/>
              <a:gd name="T24" fmla="*/ 2147483647 w 46"/>
              <a:gd name="T25" fmla="*/ 2147483647 h 37"/>
              <a:gd name="T26" fmla="*/ 2147483647 w 46"/>
              <a:gd name="T27" fmla="*/ 2147483647 h 37"/>
              <a:gd name="T28" fmla="*/ 0 w 46"/>
              <a:gd name="T29" fmla="*/ 0 h 3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37"/>
              <a:gd name="T47" fmla="*/ 46 w 46"/>
              <a:gd name="T48" fmla="*/ 37 h 3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37">
                <a:moveTo>
                  <a:pt x="0" y="0"/>
                </a:moveTo>
                <a:lnTo>
                  <a:pt x="9" y="9"/>
                </a:lnTo>
                <a:lnTo>
                  <a:pt x="20" y="15"/>
                </a:lnTo>
                <a:lnTo>
                  <a:pt x="31" y="20"/>
                </a:lnTo>
                <a:lnTo>
                  <a:pt x="46" y="25"/>
                </a:lnTo>
                <a:lnTo>
                  <a:pt x="37" y="29"/>
                </a:lnTo>
                <a:lnTo>
                  <a:pt x="29" y="33"/>
                </a:lnTo>
                <a:lnTo>
                  <a:pt x="21" y="36"/>
                </a:lnTo>
                <a:lnTo>
                  <a:pt x="13" y="37"/>
                </a:lnTo>
                <a:lnTo>
                  <a:pt x="9" y="36"/>
                </a:lnTo>
                <a:lnTo>
                  <a:pt x="7" y="33"/>
                </a:lnTo>
                <a:lnTo>
                  <a:pt x="5" y="29"/>
                </a:lnTo>
                <a:lnTo>
                  <a:pt x="3" y="23"/>
                </a:lnTo>
                <a:lnTo>
                  <a:pt x="1" y="12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0" name="Freeform 129"/>
          <p:cNvSpPr>
            <a:spLocks/>
          </p:cNvSpPr>
          <p:nvPr>
            <p:custDataLst>
              <p:tags r:id="rId61"/>
            </p:custDataLst>
          </p:nvPr>
        </p:nvSpPr>
        <p:spPr bwMode="auto">
          <a:xfrm>
            <a:off x="5764213" y="5108575"/>
            <a:ext cx="30162" cy="139700"/>
          </a:xfrm>
          <a:custGeom>
            <a:avLst/>
            <a:gdLst>
              <a:gd name="T0" fmla="*/ 0 w 26"/>
              <a:gd name="T1" fmla="*/ 0 h 19"/>
              <a:gd name="T2" fmla="*/ 2147483647 w 26"/>
              <a:gd name="T3" fmla="*/ 2147483647 h 19"/>
              <a:gd name="T4" fmla="*/ 2147483647 w 26"/>
              <a:gd name="T5" fmla="*/ 2147483647 h 19"/>
              <a:gd name="T6" fmla="*/ 2147483647 w 26"/>
              <a:gd name="T7" fmla="*/ 0 h 19"/>
              <a:gd name="T8" fmla="*/ 2147483647 w 26"/>
              <a:gd name="T9" fmla="*/ 0 h 19"/>
              <a:gd name="T10" fmla="*/ 0 w 26"/>
              <a:gd name="T11" fmla="*/ 0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6"/>
              <a:gd name="T19" fmla="*/ 0 h 19"/>
              <a:gd name="T20" fmla="*/ 26 w 26"/>
              <a:gd name="T21" fmla="*/ 19 h 19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6" h="19">
                <a:moveTo>
                  <a:pt x="0" y="0"/>
                </a:moveTo>
                <a:lnTo>
                  <a:pt x="26" y="19"/>
                </a:lnTo>
                <a:lnTo>
                  <a:pt x="26" y="9"/>
                </a:lnTo>
                <a:lnTo>
                  <a:pt x="26" y="0"/>
                </a:lnTo>
                <a:lnTo>
                  <a:pt x="15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1" name="Freeform 130"/>
          <p:cNvSpPr>
            <a:spLocks/>
          </p:cNvSpPr>
          <p:nvPr>
            <p:custDataLst>
              <p:tags r:id="rId62"/>
            </p:custDataLst>
          </p:nvPr>
        </p:nvSpPr>
        <p:spPr bwMode="auto">
          <a:xfrm>
            <a:off x="5360988" y="5097463"/>
            <a:ext cx="53975" cy="142875"/>
          </a:xfrm>
          <a:custGeom>
            <a:avLst/>
            <a:gdLst>
              <a:gd name="T0" fmla="*/ 2147483647 w 43"/>
              <a:gd name="T1" fmla="*/ 0 h 31"/>
              <a:gd name="T2" fmla="*/ 2147483647 w 43"/>
              <a:gd name="T3" fmla="*/ 2147483647 h 31"/>
              <a:gd name="T4" fmla="*/ 0 w 43"/>
              <a:gd name="T5" fmla="*/ 2147483647 h 31"/>
              <a:gd name="T6" fmla="*/ 0 w 43"/>
              <a:gd name="T7" fmla="*/ 2147483647 h 31"/>
              <a:gd name="T8" fmla="*/ 0 w 43"/>
              <a:gd name="T9" fmla="*/ 2147483647 h 31"/>
              <a:gd name="T10" fmla="*/ 0 w 43"/>
              <a:gd name="T11" fmla="*/ 2147483647 h 31"/>
              <a:gd name="T12" fmla="*/ 2147483647 w 43"/>
              <a:gd name="T13" fmla="*/ 2147483647 h 31"/>
              <a:gd name="T14" fmla="*/ 2147483647 w 43"/>
              <a:gd name="T15" fmla="*/ 2147483647 h 31"/>
              <a:gd name="T16" fmla="*/ 2147483647 w 43"/>
              <a:gd name="T17" fmla="*/ 2147483647 h 31"/>
              <a:gd name="T18" fmla="*/ 2147483647 w 43"/>
              <a:gd name="T19" fmla="*/ 2147483647 h 31"/>
              <a:gd name="T20" fmla="*/ 2147483647 w 43"/>
              <a:gd name="T21" fmla="*/ 0 h 31"/>
              <a:gd name="T22" fmla="*/ 2147483647 w 43"/>
              <a:gd name="T23" fmla="*/ 0 h 3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3"/>
              <a:gd name="T37" fmla="*/ 0 h 31"/>
              <a:gd name="T38" fmla="*/ 43 w 43"/>
              <a:gd name="T39" fmla="*/ 31 h 3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3" h="31">
                <a:moveTo>
                  <a:pt x="2" y="0"/>
                </a:moveTo>
                <a:lnTo>
                  <a:pt x="1" y="12"/>
                </a:lnTo>
                <a:lnTo>
                  <a:pt x="0" y="23"/>
                </a:lnTo>
                <a:lnTo>
                  <a:pt x="0" y="26"/>
                </a:lnTo>
                <a:lnTo>
                  <a:pt x="0" y="29"/>
                </a:lnTo>
                <a:lnTo>
                  <a:pt x="0" y="31"/>
                </a:lnTo>
                <a:lnTo>
                  <a:pt x="2" y="31"/>
                </a:lnTo>
                <a:lnTo>
                  <a:pt x="13" y="22"/>
                </a:lnTo>
                <a:lnTo>
                  <a:pt x="25" y="13"/>
                </a:lnTo>
                <a:lnTo>
                  <a:pt x="35" y="5"/>
                </a:lnTo>
                <a:lnTo>
                  <a:pt x="43" y="0"/>
                </a:lnTo>
                <a:lnTo>
                  <a:pt x="2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2" name="Freeform 131"/>
          <p:cNvSpPr>
            <a:spLocks/>
          </p:cNvSpPr>
          <p:nvPr>
            <p:custDataLst>
              <p:tags r:id="rId63"/>
            </p:custDataLst>
          </p:nvPr>
        </p:nvSpPr>
        <p:spPr bwMode="auto">
          <a:xfrm>
            <a:off x="5489575" y="5211763"/>
            <a:ext cx="87313" cy="139700"/>
          </a:xfrm>
          <a:custGeom>
            <a:avLst/>
            <a:gdLst>
              <a:gd name="T0" fmla="*/ 2147483647 w 71"/>
              <a:gd name="T1" fmla="*/ 2147483647 h 49"/>
              <a:gd name="T2" fmla="*/ 2147483647 w 71"/>
              <a:gd name="T3" fmla="*/ 2147483647 h 49"/>
              <a:gd name="T4" fmla="*/ 2147483647 w 71"/>
              <a:gd name="T5" fmla="*/ 2147483647 h 49"/>
              <a:gd name="T6" fmla="*/ 2147483647 w 71"/>
              <a:gd name="T7" fmla="*/ 2147483647 h 49"/>
              <a:gd name="T8" fmla="*/ 2147483647 w 71"/>
              <a:gd name="T9" fmla="*/ 2147483647 h 49"/>
              <a:gd name="T10" fmla="*/ 2147483647 w 71"/>
              <a:gd name="T11" fmla="*/ 2147483647 h 49"/>
              <a:gd name="T12" fmla="*/ 2147483647 w 71"/>
              <a:gd name="T13" fmla="*/ 2147483647 h 49"/>
              <a:gd name="T14" fmla="*/ 2147483647 w 71"/>
              <a:gd name="T15" fmla="*/ 2147483647 h 49"/>
              <a:gd name="T16" fmla="*/ 2147483647 w 71"/>
              <a:gd name="T17" fmla="*/ 2147483647 h 49"/>
              <a:gd name="T18" fmla="*/ 2147483647 w 71"/>
              <a:gd name="T19" fmla="*/ 2147483647 h 49"/>
              <a:gd name="T20" fmla="*/ 2147483647 w 71"/>
              <a:gd name="T21" fmla="*/ 2147483647 h 49"/>
              <a:gd name="T22" fmla="*/ 2147483647 w 71"/>
              <a:gd name="T23" fmla="*/ 2147483647 h 49"/>
              <a:gd name="T24" fmla="*/ 2147483647 w 71"/>
              <a:gd name="T25" fmla="*/ 2147483647 h 49"/>
              <a:gd name="T26" fmla="*/ 2147483647 w 71"/>
              <a:gd name="T27" fmla="*/ 2147483647 h 49"/>
              <a:gd name="T28" fmla="*/ 2147483647 w 71"/>
              <a:gd name="T29" fmla="*/ 2147483647 h 49"/>
              <a:gd name="T30" fmla="*/ 2147483647 w 71"/>
              <a:gd name="T31" fmla="*/ 2147483647 h 49"/>
              <a:gd name="T32" fmla="*/ 2147483647 w 71"/>
              <a:gd name="T33" fmla="*/ 2147483647 h 49"/>
              <a:gd name="T34" fmla="*/ 2147483647 w 71"/>
              <a:gd name="T35" fmla="*/ 2147483647 h 49"/>
              <a:gd name="T36" fmla="*/ 2147483647 w 71"/>
              <a:gd name="T37" fmla="*/ 2147483647 h 49"/>
              <a:gd name="T38" fmla="*/ 2147483647 w 71"/>
              <a:gd name="T39" fmla="*/ 2147483647 h 49"/>
              <a:gd name="T40" fmla="*/ 2147483647 w 71"/>
              <a:gd name="T41" fmla="*/ 2147483647 h 49"/>
              <a:gd name="T42" fmla="*/ 2147483647 w 71"/>
              <a:gd name="T43" fmla="*/ 2147483647 h 49"/>
              <a:gd name="T44" fmla="*/ 2147483647 w 71"/>
              <a:gd name="T45" fmla="*/ 0 h 49"/>
              <a:gd name="T46" fmla="*/ 2147483647 w 71"/>
              <a:gd name="T47" fmla="*/ 2147483647 h 49"/>
              <a:gd name="T48" fmla="*/ 2147483647 w 71"/>
              <a:gd name="T49" fmla="*/ 2147483647 h 49"/>
              <a:gd name="T50" fmla="*/ 0 w 71"/>
              <a:gd name="T51" fmla="*/ 2147483647 h 49"/>
              <a:gd name="T52" fmla="*/ 0 w 71"/>
              <a:gd name="T53" fmla="*/ 2147483647 h 49"/>
              <a:gd name="T54" fmla="*/ 2147483647 w 71"/>
              <a:gd name="T55" fmla="*/ 2147483647 h 49"/>
              <a:gd name="T56" fmla="*/ 2147483647 w 71"/>
              <a:gd name="T57" fmla="*/ 2147483647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1"/>
              <a:gd name="T88" fmla="*/ 0 h 49"/>
              <a:gd name="T89" fmla="*/ 71 w 71"/>
              <a:gd name="T90" fmla="*/ 49 h 49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1" h="49">
                <a:moveTo>
                  <a:pt x="4" y="12"/>
                </a:moveTo>
                <a:lnTo>
                  <a:pt x="4" y="18"/>
                </a:lnTo>
                <a:lnTo>
                  <a:pt x="5" y="25"/>
                </a:lnTo>
                <a:lnTo>
                  <a:pt x="7" y="31"/>
                </a:lnTo>
                <a:lnTo>
                  <a:pt x="9" y="37"/>
                </a:lnTo>
                <a:lnTo>
                  <a:pt x="14" y="41"/>
                </a:lnTo>
                <a:lnTo>
                  <a:pt x="18" y="46"/>
                </a:lnTo>
                <a:lnTo>
                  <a:pt x="23" y="48"/>
                </a:lnTo>
                <a:lnTo>
                  <a:pt x="30" y="49"/>
                </a:lnTo>
                <a:lnTo>
                  <a:pt x="35" y="48"/>
                </a:lnTo>
                <a:lnTo>
                  <a:pt x="40" y="46"/>
                </a:lnTo>
                <a:lnTo>
                  <a:pt x="45" y="42"/>
                </a:lnTo>
                <a:lnTo>
                  <a:pt x="50" y="37"/>
                </a:lnTo>
                <a:lnTo>
                  <a:pt x="60" y="28"/>
                </a:lnTo>
                <a:lnTo>
                  <a:pt x="71" y="18"/>
                </a:lnTo>
                <a:lnTo>
                  <a:pt x="61" y="12"/>
                </a:lnTo>
                <a:lnTo>
                  <a:pt x="52" y="9"/>
                </a:lnTo>
                <a:lnTo>
                  <a:pt x="44" y="7"/>
                </a:lnTo>
                <a:lnTo>
                  <a:pt x="37" y="6"/>
                </a:lnTo>
                <a:lnTo>
                  <a:pt x="29" y="6"/>
                </a:lnTo>
                <a:lnTo>
                  <a:pt x="21" y="5"/>
                </a:lnTo>
                <a:lnTo>
                  <a:pt x="14" y="3"/>
                </a:lnTo>
                <a:lnTo>
                  <a:pt x="4" y="0"/>
                </a:lnTo>
                <a:lnTo>
                  <a:pt x="3" y="1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1" y="11"/>
                </a:lnTo>
                <a:lnTo>
                  <a:pt x="4" y="12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3" name="Freeform 132"/>
          <p:cNvSpPr>
            <a:spLocks/>
          </p:cNvSpPr>
          <p:nvPr>
            <p:custDataLst>
              <p:tags r:id="rId64"/>
            </p:custDataLst>
          </p:nvPr>
        </p:nvSpPr>
        <p:spPr bwMode="auto">
          <a:xfrm>
            <a:off x="4916488" y="5705475"/>
            <a:ext cx="134937" cy="139700"/>
          </a:xfrm>
          <a:custGeom>
            <a:avLst/>
            <a:gdLst>
              <a:gd name="T0" fmla="*/ 2147483647 w 112"/>
              <a:gd name="T1" fmla="*/ 2147483647 h 26"/>
              <a:gd name="T2" fmla="*/ 2147483647 w 112"/>
              <a:gd name="T3" fmla="*/ 2147483647 h 26"/>
              <a:gd name="T4" fmla="*/ 2147483647 w 112"/>
              <a:gd name="T5" fmla="*/ 2147483647 h 26"/>
              <a:gd name="T6" fmla="*/ 2147483647 w 112"/>
              <a:gd name="T7" fmla="*/ 2147483647 h 26"/>
              <a:gd name="T8" fmla="*/ 2147483647 w 112"/>
              <a:gd name="T9" fmla="*/ 2147483647 h 26"/>
              <a:gd name="T10" fmla="*/ 2147483647 w 112"/>
              <a:gd name="T11" fmla="*/ 2147483647 h 26"/>
              <a:gd name="T12" fmla="*/ 2147483647 w 112"/>
              <a:gd name="T13" fmla="*/ 2147483647 h 26"/>
              <a:gd name="T14" fmla="*/ 2147483647 w 112"/>
              <a:gd name="T15" fmla="*/ 2147483647 h 26"/>
              <a:gd name="T16" fmla="*/ 2147483647 w 112"/>
              <a:gd name="T17" fmla="*/ 2147483647 h 26"/>
              <a:gd name="T18" fmla="*/ 2147483647 w 112"/>
              <a:gd name="T19" fmla="*/ 2147483647 h 26"/>
              <a:gd name="T20" fmla="*/ 2147483647 w 112"/>
              <a:gd name="T21" fmla="*/ 2147483647 h 26"/>
              <a:gd name="T22" fmla="*/ 2147483647 w 112"/>
              <a:gd name="T23" fmla="*/ 2147483647 h 26"/>
              <a:gd name="T24" fmla="*/ 2147483647 w 112"/>
              <a:gd name="T25" fmla="*/ 2147483647 h 26"/>
              <a:gd name="T26" fmla="*/ 2147483647 w 112"/>
              <a:gd name="T27" fmla="*/ 2147483647 h 26"/>
              <a:gd name="T28" fmla="*/ 2147483647 w 112"/>
              <a:gd name="T29" fmla="*/ 2147483647 h 26"/>
              <a:gd name="T30" fmla="*/ 2147483647 w 112"/>
              <a:gd name="T31" fmla="*/ 2147483647 h 26"/>
              <a:gd name="T32" fmla="*/ 2147483647 w 112"/>
              <a:gd name="T33" fmla="*/ 2147483647 h 26"/>
              <a:gd name="T34" fmla="*/ 2147483647 w 112"/>
              <a:gd name="T35" fmla="*/ 2147483647 h 26"/>
              <a:gd name="T36" fmla="*/ 0 w 112"/>
              <a:gd name="T37" fmla="*/ 2147483647 h 26"/>
              <a:gd name="T38" fmla="*/ 2147483647 w 112"/>
              <a:gd name="T39" fmla="*/ 2147483647 h 26"/>
              <a:gd name="T40" fmla="*/ 2147483647 w 112"/>
              <a:gd name="T41" fmla="*/ 2147483647 h 26"/>
              <a:gd name="T42" fmla="*/ 2147483647 w 112"/>
              <a:gd name="T43" fmla="*/ 2147483647 h 26"/>
              <a:gd name="T44" fmla="*/ 2147483647 w 112"/>
              <a:gd name="T45" fmla="*/ 0 h 26"/>
              <a:gd name="T46" fmla="*/ 2147483647 w 112"/>
              <a:gd name="T47" fmla="*/ 2147483647 h 26"/>
              <a:gd name="T48" fmla="*/ 2147483647 w 112"/>
              <a:gd name="T49" fmla="*/ 2147483647 h 2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2"/>
              <a:gd name="T76" fmla="*/ 0 h 26"/>
              <a:gd name="T77" fmla="*/ 112 w 112"/>
              <a:gd name="T78" fmla="*/ 26 h 2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2" h="26">
                <a:moveTo>
                  <a:pt x="46" y="2"/>
                </a:moveTo>
                <a:lnTo>
                  <a:pt x="56" y="2"/>
                </a:lnTo>
                <a:lnTo>
                  <a:pt x="66" y="3"/>
                </a:lnTo>
                <a:lnTo>
                  <a:pt x="74" y="4"/>
                </a:lnTo>
                <a:lnTo>
                  <a:pt x="84" y="6"/>
                </a:lnTo>
                <a:lnTo>
                  <a:pt x="92" y="9"/>
                </a:lnTo>
                <a:lnTo>
                  <a:pt x="100" y="12"/>
                </a:lnTo>
                <a:lnTo>
                  <a:pt x="106" y="16"/>
                </a:lnTo>
                <a:lnTo>
                  <a:pt x="112" y="20"/>
                </a:lnTo>
                <a:lnTo>
                  <a:pt x="110" y="22"/>
                </a:lnTo>
                <a:lnTo>
                  <a:pt x="105" y="23"/>
                </a:lnTo>
                <a:lnTo>
                  <a:pt x="101" y="25"/>
                </a:lnTo>
                <a:lnTo>
                  <a:pt x="95" y="25"/>
                </a:lnTo>
                <a:lnTo>
                  <a:pt x="87" y="26"/>
                </a:lnTo>
                <a:lnTo>
                  <a:pt x="79" y="26"/>
                </a:lnTo>
                <a:lnTo>
                  <a:pt x="66" y="24"/>
                </a:lnTo>
                <a:lnTo>
                  <a:pt x="41" y="19"/>
                </a:lnTo>
                <a:lnTo>
                  <a:pt x="16" y="13"/>
                </a:lnTo>
                <a:lnTo>
                  <a:pt x="0" y="8"/>
                </a:lnTo>
                <a:lnTo>
                  <a:pt x="5" y="4"/>
                </a:lnTo>
                <a:lnTo>
                  <a:pt x="11" y="2"/>
                </a:lnTo>
                <a:lnTo>
                  <a:pt x="18" y="1"/>
                </a:lnTo>
                <a:lnTo>
                  <a:pt x="25" y="0"/>
                </a:lnTo>
                <a:lnTo>
                  <a:pt x="37" y="1"/>
                </a:lnTo>
                <a:lnTo>
                  <a:pt x="46" y="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4" name="Freeform 133"/>
          <p:cNvSpPr>
            <a:spLocks/>
          </p:cNvSpPr>
          <p:nvPr>
            <p:custDataLst>
              <p:tags r:id="rId65"/>
            </p:custDataLst>
          </p:nvPr>
        </p:nvSpPr>
        <p:spPr bwMode="auto">
          <a:xfrm>
            <a:off x="5202238" y="5795963"/>
            <a:ext cx="39687" cy="142875"/>
          </a:xfrm>
          <a:custGeom>
            <a:avLst/>
            <a:gdLst>
              <a:gd name="T0" fmla="*/ 0 w 41"/>
              <a:gd name="T1" fmla="*/ 0 h 25"/>
              <a:gd name="T2" fmla="*/ 2147483647 w 41"/>
              <a:gd name="T3" fmla="*/ 0 h 25"/>
              <a:gd name="T4" fmla="*/ 2147483647 w 41"/>
              <a:gd name="T5" fmla="*/ 2147483647 h 25"/>
              <a:gd name="T6" fmla="*/ 2147483647 w 41"/>
              <a:gd name="T7" fmla="*/ 2147483647 h 25"/>
              <a:gd name="T8" fmla="*/ 2147483647 w 41"/>
              <a:gd name="T9" fmla="*/ 2147483647 h 25"/>
              <a:gd name="T10" fmla="*/ 0 w 41"/>
              <a:gd name="T11" fmla="*/ 2147483647 h 25"/>
              <a:gd name="T12" fmla="*/ 0 w 41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25"/>
              <a:gd name="T23" fmla="*/ 41 w 41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25">
                <a:moveTo>
                  <a:pt x="0" y="0"/>
                </a:moveTo>
                <a:lnTo>
                  <a:pt x="41" y="0"/>
                </a:lnTo>
                <a:lnTo>
                  <a:pt x="28" y="8"/>
                </a:lnTo>
                <a:lnTo>
                  <a:pt x="18" y="15"/>
                </a:lnTo>
                <a:lnTo>
                  <a:pt x="9" y="20"/>
                </a:lnTo>
                <a:lnTo>
                  <a:pt x="0" y="25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5" name="Freeform 134"/>
          <p:cNvSpPr>
            <a:spLocks/>
          </p:cNvSpPr>
          <p:nvPr>
            <p:custDataLst>
              <p:tags r:id="rId66"/>
            </p:custDataLst>
          </p:nvPr>
        </p:nvSpPr>
        <p:spPr bwMode="auto">
          <a:xfrm>
            <a:off x="4721225" y="5630863"/>
            <a:ext cx="104775" cy="133350"/>
          </a:xfrm>
          <a:custGeom>
            <a:avLst/>
            <a:gdLst>
              <a:gd name="T0" fmla="*/ 0 w 81"/>
              <a:gd name="T1" fmla="*/ 2147483647 h 31"/>
              <a:gd name="T2" fmla="*/ 0 w 81"/>
              <a:gd name="T3" fmla="*/ 2147483647 h 31"/>
              <a:gd name="T4" fmla="*/ 0 w 81"/>
              <a:gd name="T5" fmla="*/ 2147483647 h 31"/>
              <a:gd name="T6" fmla="*/ 0 w 81"/>
              <a:gd name="T7" fmla="*/ 2147483647 h 31"/>
              <a:gd name="T8" fmla="*/ 2147483647 w 81"/>
              <a:gd name="T9" fmla="*/ 2147483647 h 31"/>
              <a:gd name="T10" fmla="*/ 2147483647 w 81"/>
              <a:gd name="T11" fmla="*/ 2147483647 h 31"/>
              <a:gd name="T12" fmla="*/ 2147483647 w 81"/>
              <a:gd name="T13" fmla="*/ 2147483647 h 31"/>
              <a:gd name="T14" fmla="*/ 2147483647 w 81"/>
              <a:gd name="T15" fmla="*/ 2147483647 h 31"/>
              <a:gd name="T16" fmla="*/ 2147483647 w 81"/>
              <a:gd name="T17" fmla="*/ 0 h 31"/>
              <a:gd name="T18" fmla="*/ 2147483647 w 81"/>
              <a:gd name="T19" fmla="*/ 2147483647 h 31"/>
              <a:gd name="T20" fmla="*/ 2147483647 w 81"/>
              <a:gd name="T21" fmla="*/ 2147483647 h 31"/>
              <a:gd name="T22" fmla="*/ 2147483647 w 81"/>
              <a:gd name="T23" fmla="*/ 2147483647 h 31"/>
              <a:gd name="T24" fmla="*/ 2147483647 w 81"/>
              <a:gd name="T25" fmla="*/ 2147483647 h 31"/>
              <a:gd name="T26" fmla="*/ 2147483647 w 81"/>
              <a:gd name="T27" fmla="*/ 2147483647 h 31"/>
              <a:gd name="T28" fmla="*/ 2147483647 w 81"/>
              <a:gd name="T29" fmla="*/ 2147483647 h 31"/>
              <a:gd name="T30" fmla="*/ 2147483647 w 81"/>
              <a:gd name="T31" fmla="*/ 2147483647 h 31"/>
              <a:gd name="T32" fmla="*/ 2147483647 w 81"/>
              <a:gd name="T33" fmla="*/ 2147483647 h 31"/>
              <a:gd name="T34" fmla="*/ 2147483647 w 81"/>
              <a:gd name="T35" fmla="*/ 2147483647 h 31"/>
              <a:gd name="T36" fmla="*/ 2147483647 w 81"/>
              <a:gd name="T37" fmla="*/ 2147483647 h 31"/>
              <a:gd name="T38" fmla="*/ 2147483647 w 81"/>
              <a:gd name="T39" fmla="*/ 2147483647 h 31"/>
              <a:gd name="T40" fmla="*/ 2147483647 w 81"/>
              <a:gd name="T41" fmla="*/ 2147483647 h 31"/>
              <a:gd name="T42" fmla="*/ 2147483647 w 81"/>
              <a:gd name="T43" fmla="*/ 2147483647 h 31"/>
              <a:gd name="T44" fmla="*/ 2147483647 w 81"/>
              <a:gd name="T45" fmla="*/ 2147483647 h 31"/>
              <a:gd name="T46" fmla="*/ 0 w 81"/>
              <a:gd name="T47" fmla="*/ 2147483647 h 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1"/>
              <a:gd name="T73" fmla="*/ 0 h 31"/>
              <a:gd name="T74" fmla="*/ 81 w 81"/>
              <a:gd name="T75" fmla="*/ 31 h 3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1" h="31">
                <a:moveTo>
                  <a:pt x="0" y="31"/>
                </a:moveTo>
                <a:lnTo>
                  <a:pt x="0" y="22"/>
                </a:lnTo>
                <a:lnTo>
                  <a:pt x="0" y="13"/>
                </a:lnTo>
                <a:lnTo>
                  <a:pt x="0" y="10"/>
                </a:lnTo>
                <a:lnTo>
                  <a:pt x="2" y="8"/>
                </a:lnTo>
                <a:lnTo>
                  <a:pt x="3" y="6"/>
                </a:lnTo>
                <a:lnTo>
                  <a:pt x="4" y="4"/>
                </a:lnTo>
                <a:lnTo>
                  <a:pt x="8" y="2"/>
                </a:lnTo>
                <a:lnTo>
                  <a:pt x="14" y="0"/>
                </a:lnTo>
                <a:lnTo>
                  <a:pt x="26" y="1"/>
                </a:lnTo>
                <a:lnTo>
                  <a:pt x="41" y="1"/>
                </a:lnTo>
                <a:lnTo>
                  <a:pt x="56" y="1"/>
                </a:lnTo>
                <a:lnTo>
                  <a:pt x="65" y="1"/>
                </a:lnTo>
                <a:lnTo>
                  <a:pt x="73" y="1"/>
                </a:lnTo>
                <a:lnTo>
                  <a:pt x="81" y="1"/>
                </a:lnTo>
                <a:lnTo>
                  <a:pt x="73" y="6"/>
                </a:lnTo>
                <a:lnTo>
                  <a:pt x="67" y="10"/>
                </a:lnTo>
                <a:lnTo>
                  <a:pt x="64" y="14"/>
                </a:lnTo>
                <a:lnTo>
                  <a:pt x="62" y="18"/>
                </a:lnTo>
                <a:lnTo>
                  <a:pt x="59" y="21"/>
                </a:lnTo>
                <a:lnTo>
                  <a:pt x="54" y="23"/>
                </a:lnTo>
                <a:lnTo>
                  <a:pt x="47" y="25"/>
                </a:lnTo>
                <a:lnTo>
                  <a:pt x="34" y="25"/>
                </a:lnTo>
                <a:lnTo>
                  <a:pt x="0" y="3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6" name="Freeform 135" descr="Wide upward diagonal"/>
          <p:cNvSpPr>
            <a:spLocks/>
          </p:cNvSpPr>
          <p:nvPr>
            <p:custDataLst>
              <p:tags r:id="rId67"/>
            </p:custDataLst>
          </p:nvPr>
        </p:nvSpPr>
        <p:spPr bwMode="auto">
          <a:xfrm>
            <a:off x="4849813" y="5595938"/>
            <a:ext cx="114300" cy="134937"/>
          </a:xfrm>
          <a:custGeom>
            <a:avLst/>
            <a:gdLst>
              <a:gd name="T0" fmla="*/ 2147483647 w 89"/>
              <a:gd name="T1" fmla="*/ 2147483647 h 49"/>
              <a:gd name="T2" fmla="*/ 2147483647 w 89"/>
              <a:gd name="T3" fmla="*/ 2147483647 h 49"/>
              <a:gd name="T4" fmla="*/ 2147483647 w 89"/>
              <a:gd name="T5" fmla="*/ 2147483647 h 49"/>
              <a:gd name="T6" fmla="*/ 2147483647 w 89"/>
              <a:gd name="T7" fmla="*/ 2147483647 h 49"/>
              <a:gd name="T8" fmla="*/ 2147483647 w 89"/>
              <a:gd name="T9" fmla="*/ 2147483647 h 49"/>
              <a:gd name="T10" fmla="*/ 2147483647 w 89"/>
              <a:gd name="T11" fmla="*/ 2147483647 h 49"/>
              <a:gd name="T12" fmla="*/ 2147483647 w 89"/>
              <a:gd name="T13" fmla="*/ 2147483647 h 49"/>
              <a:gd name="T14" fmla="*/ 2147483647 w 89"/>
              <a:gd name="T15" fmla="*/ 2147483647 h 49"/>
              <a:gd name="T16" fmla="*/ 2147483647 w 89"/>
              <a:gd name="T17" fmla="*/ 2147483647 h 49"/>
              <a:gd name="T18" fmla="*/ 2147483647 w 89"/>
              <a:gd name="T19" fmla="*/ 0 h 49"/>
              <a:gd name="T20" fmla="*/ 2147483647 w 89"/>
              <a:gd name="T21" fmla="*/ 2147483647 h 49"/>
              <a:gd name="T22" fmla="*/ 2147483647 w 89"/>
              <a:gd name="T23" fmla="*/ 2147483647 h 49"/>
              <a:gd name="T24" fmla="*/ 0 w 89"/>
              <a:gd name="T25" fmla="*/ 2147483647 h 49"/>
              <a:gd name="T26" fmla="*/ 0 w 89"/>
              <a:gd name="T27" fmla="*/ 2147483647 h 49"/>
              <a:gd name="T28" fmla="*/ 0 w 89"/>
              <a:gd name="T29" fmla="*/ 2147483647 h 49"/>
              <a:gd name="T30" fmla="*/ 2147483647 w 89"/>
              <a:gd name="T31" fmla="*/ 2147483647 h 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89"/>
              <a:gd name="T49" fmla="*/ 0 h 49"/>
              <a:gd name="T50" fmla="*/ 89 w 89"/>
              <a:gd name="T51" fmla="*/ 49 h 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89" h="49">
                <a:moveTo>
                  <a:pt x="2" y="49"/>
                </a:moveTo>
                <a:lnTo>
                  <a:pt x="89" y="49"/>
                </a:lnTo>
                <a:lnTo>
                  <a:pt x="78" y="41"/>
                </a:lnTo>
                <a:lnTo>
                  <a:pt x="68" y="35"/>
                </a:lnTo>
                <a:lnTo>
                  <a:pt x="57" y="30"/>
                </a:lnTo>
                <a:lnTo>
                  <a:pt x="46" y="25"/>
                </a:lnTo>
                <a:lnTo>
                  <a:pt x="36" y="21"/>
                </a:lnTo>
                <a:lnTo>
                  <a:pt x="26" y="14"/>
                </a:lnTo>
                <a:lnTo>
                  <a:pt x="16" y="8"/>
                </a:lnTo>
                <a:lnTo>
                  <a:pt x="9" y="0"/>
                </a:lnTo>
                <a:lnTo>
                  <a:pt x="4" y="10"/>
                </a:lnTo>
                <a:lnTo>
                  <a:pt x="1" y="23"/>
                </a:lnTo>
                <a:lnTo>
                  <a:pt x="0" y="29"/>
                </a:lnTo>
                <a:lnTo>
                  <a:pt x="0" y="36"/>
                </a:lnTo>
                <a:lnTo>
                  <a:pt x="0" y="43"/>
                </a:lnTo>
                <a:lnTo>
                  <a:pt x="2" y="49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7" name="Freeform 136"/>
          <p:cNvSpPr>
            <a:spLocks/>
          </p:cNvSpPr>
          <p:nvPr>
            <p:custDataLst>
              <p:tags r:id="rId68"/>
            </p:custDataLst>
          </p:nvPr>
        </p:nvSpPr>
        <p:spPr bwMode="auto">
          <a:xfrm>
            <a:off x="4999038" y="5619750"/>
            <a:ext cx="106362" cy="142875"/>
          </a:xfrm>
          <a:custGeom>
            <a:avLst/>
            <a:gdLst>
              <a:gd name="T0" fmla="*/ 0 w 86"/>
              <a:gd name="T1" fmla="*/ 2147483647 h 46"/>
              <a:gd name="T2" fmla="*/ 2147483647 w 86"/>
              <a:gd name="T3" fmla="*/ 2147483647 h 46"/>
              <a:gd name="T4" fmla="*/ 2147483647 w 86"/>
              <a:gd name="T5" fmla="*/ 2147483647 h 46"/>
              <a:gd name="T6" fmla="*/ 2147483647 w 86"/>
              <a:gd name="T7" fmla="*/ 2147483647 h 46"/>
              <a:gd name="T8" fmla="*/ 2147483647 w 86"/>
              <a:gd name="T9" fmla="*/ 2147483647 h 46"/>
              <a:gd name="T10" fmla="*/ 2147483647 w 86"/>
              <a:gd name="T11" fmla="*/ 2147483647 h 46"/>
              <a:gd name="T12" fmla="*/ 2147483647 w 86"/>
              <a:gd name="T13" fmla="*/ 2147483647 h 46"/>
              <a:gd name="T14" fmla="*/ 2147483647 w 86"/>
              <a:gd name="T15" fmla="*/ 2147483647 h 46"/>
              <a:gd name="T16" fmla="*/ 2147483647 w 86"/>
              <a:gd name="T17" fmla="*/ 2147483647 h 46"/>
              <a:gd name="T18" fmla="*/ 2147483647 w 86"/>
              <a:gd name="T19" fmla="*/ 2147483647 h 46"/>
              <a:gd name="T20" fmla="*/ 2147483647 w 86"/>
              <a:gd name="T21" fmla="*/ 2147483647 h 46"/>
              <a:gd name="T22" fmla="*/ 2147483647 w 86"/>
              <a:gd name="T23" fmla="*/ 2147483647 h 46"/>
              <a:gd name="T24" fmla="*/ 2147483647 w 86"/>
              <a:gd name="T25" fmla="*/ 2147483647 h 46"/>
              <a:gd name="T26" fmla="*/ 2147483647 w 86"/>
              <a:gd name="T27" fmla="*/ 2147483647 h 46"/>
              <a:gd name="T28" fmla="*/ 2147483647 w 86"/>
              <a:gd name="T29" fmla="*/ 2147483647 h 46"/>
              <a:gd name="T30" fmla="*/ 2147483647 w 86"/>
              <a:gd name="T31" fmla="*/ 2147483647 h 46"/>
              <a:gd name="T32" fmla="*/ 2147483647 w 86"/>
              <a:gd name="T33" fmla="*/ 2147483647 h 46"/>
              <a:gd name="T34" fmla="*/ 2147483647 w 86"/>
              <a:gd name="T35" fmla="*/ 2147483647 h 46"/>
              <a:gd name="T36" fmla="*/ 2147483647 w 86"/>
              <a:gd name="T37" fmla="*/ 2147483647 h 46"/>
              <a:gd name="T38" fmla="*/ 2147483647 w 86"/>
              <a:gd name="T39" fmla="*/ 2147483647 h 46"/>
              <a:gd name="T40" fmla="*/ 2147483647 w 86"/>
              <a:gd name="T41" fmla="*/ 2147483647 h 46"/>
              <a:gd name="T42" fmla="*/ 2147483647 w 86"/>
              <a:gd name="T43" fmla="*/ 0 h 46"/>
              <a:gd name="T44" fmla="*/ 2147483647 w 86"/>
              <a:gd name="T45" fmla="*/ 0 h 46"/>
              <a:gd name="T46" fmla="*/ 2147483647 w 86"/>
              <a:gd name="T47" fmla="*/ 2147483647 h 46"/>
              <a:gd name="T48" fmla="*/ 2147483647 w 86"/>
              <a:gd name="T49" fmla="*/ 2147483647 h 46"/>
              <a:gd name="T50" fmla="*/ 2147483647 w 86"/>
              <a:gd name="T51" fmla="*/ 2147483647 h 46"/>
              <a:gd name="T52" fmla="*/ 2147483647 w 86"/>
              <a:gd name="T53" fmla="*/ 2147483647 h 46"/>
              <a:gd name="T54" fmla="*/ 2147483647 w 86"/>
              <a:gd name="T55" fmla="*/ 2147483647 h 46"/>
              <a:gd name="T56" fmla="*/ 0 w 86"/>
              <a:gd name="T57" fmla="*/ 2147483647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86"/>
              <a:gd name="T88" fmla="*/ 0 h 46"/>
              <a:gd name="T89" fmla="*/ 86 w 86"/>
              <a:gd name="T90" fmla="*/ 46 h 4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86" h="46">
                <a:moveTo>
                  <a:pt x="0" y="21"/>
                </a:moveTo>
                <a:lnTo>
                  <a:pt x="14" y="26"/>
                </a:lnTo>
                <a:lnTo>
                  <a:pt x="25" y="29"/>
                </a:lnTo>
                <a:lnTo>
                  <a:pt x="30" y="30"/>
                </a:lnTo>
                <a:lnTo>
                  <a:pt x="36" y="30"/>
                </a:lnTo>
                <a:lnTo>
                  <a:pt x="41" y="29"/>
                </a:lnTo>
                <a:lnTo>
                  <a:pt x="46" y="27"/>
                </a:lnTo>
                <a:lnTo>
                  <a:pt x="46" y="36"/>
                </a:lnTo>
                <a:lnTo>
                  <a:pt x="46" y="46"/>
                </a:lnTo>
                <a:lnTo>
                  <a:pt x="56" y="45"/>
                </a:lnTo>
                <a:lnTo>
                  <a:pt x="67" y="43"/>
                </a:lnTo>
                <a:lnTo>
                  <a:pt x="77" y="40"/>
                </a:lnTo>
                <a:lnTo>
                  <a:pt x="86" y="40"/>
                </a:lnTo>
                <a:lnTo>
                  <a:pt x="83" y="32"/>
                </a:lnTo>
                <a:lnTo>
                  <a:pt x="80" y="25"/>
                </a:lnTo>
                <a:lnTo>
                  <a:pt x="74" y="19"/>
                </a:lnTo>
                <a:lnTo>
                  <a:pt x="70" y="14"/>
                </a:lnTo>
                <a:lnTo>
                  <a:pt x="64" y="9"/>
                </a:lnTo>
                <a:lnTo>
                  <a:pt x="58" y="6"/>
                </a:lnTo>
                <a:lnTo>
                  <a:pt x="51" y="3"/>
                </a:lnTo>
                <a:lnTo>
                  <a:pt x="46" y="1"/>
                </a:lnTo>
                <a:lnTo>
                  <a:pt x="39" y="0"/>
                </a:lnTo>
                <a:lnTo>
                  <a:pt x="33" y="0"/>
                </a:lnTo>
                <a:lnTo>
                  <a:pt x="26" y="1"/>
                </a:lnTo>
                <a:lnTo>
                  <a:pt x="19" y="3"/>
                </a:lnTo>
                <a:lnTo>
                  <a:pt x="14" y="6"/>
                </a:lnTo>
                <a:lnTo>
                  <a:pt x="8" y="10"/>
                </a:lnTo>
                <a:lnTo>
                  <a:pt x="4" y="15"/>
                </a:lnTo>
                <a:lnTo>
                  <a:pt x="0" y="21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8" name="Freeform 137"/>
          <p:cNvSpPr>
            <a:spLocks/>
          </p:cNvSpPr>
          <p:nvPr>
            <p:custDataLst>
              <p:tags r:id="rId69"/>
            </p:custDataLst>
          </p:nvPr>
        </p:nvSpPr>
        <p:spPr bwMode="auto">
          <a:xfrm>
            <a:off x="5149850" y="5630863"/>
            <a:ext cx="74613" cy="133350"/>
          </a:xfrm>
          <a:custGeom>
            <a:avLst/>
            <a:gdLst>
              <a:gd name="T0" fmla="*/ 0 w 59"/>
              <a:gd name="T1" fmla="*/ 0 h 18"/>
              <a:gd name="T2" fmla="*/ 0 w 59"/>
              <a:gd name="T3" fmla="*/ 2147483647 h 18"/>
              <a:gd name="T4" fmla="*/ 2147483647 w 59"/>
              <a:gd name="T5" fmla="*/ 2147483647 h 18"/>
              <a:gd name="T6" fmla="*/ 2147483647 w 59"/>
              <a:gd name="T7" fmla="*/ 2147483647 h 18"/>
              <a:gd name="T8" fmla="*/ 2147483647 w 59"/>
              <a:gd name="T9" fmla="*/ 2147483647 h 18"/>
              <a:gd name="T10" fmla="*/ 2147483647 w 59"/>
              <a:gd name="T11" fmla="*/ 2147483647 h 18"/>
              <a:gd name="T12" fmla="*/ 2147483647 w 59"/>
              <a:gd name="T13" fmla="*/ 2147483647 h 18"/>
              <a:gd name="T14" fmla="*/ 2147483647 w 59"/>
              <a:gd name="T15" fmla="*/ 2147483647 h 18"/>
              <a:gd name="T16" fmla="*/ 2147483647 w 59"/>
              <a:gd name="T17" fmla="*/ 2147483647 h 18"/>
              <a:gd name="T18" fmla="*/ 2147483647 w 59"/>
              <a:gd name="T19" fmla="*/ 2147483647 h 18"/>
              <a:gd name="T20" fmla="*/ 2147483647 w 59"/>
              <a:gd name="T21" fmla="*/ 2147483647 h 18"/>
              <a:gd name="T22" fmla="*/ 0 w 59"/>
              <a:gd name="T23" fmla="*/ 0 h 1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9"/>
              <a:gd name="T37" fmla="*/ 0 h 18"/>
              <a:gd name="T38" fmla="*/ 59 w 59"/>
              <a:gd name="T39" fmla="*/ 18 h 1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9" h="18">
                <a:moveTo>
                  <a:pt x="0" y="0"/>
                </a:moveTo>
                <a:lnTo>
                  <a:pt x="0" y="18"/>
                </a:lnTo>
                <a:lnTo>
                  <a:pt x="39" y="18"/>
                </a:lnTo>
                <a:lnTo>
                  <a:pt x="59" y="6"/>
                </a:lnTo>
                <a:lnTo>
                  <a:pt x="51" y="5"/>
                </a:lnTo>
                <a:lnTo>
                  <a:pt x="45" y="4"/>
                </a:lnTo>
                <a:lnTo>
                  <a:pt x="37" y="5"/>
                </a:lnTo>
                <a:lnTo>
                  <a:pt x="29" y="6"/>
                </a:lnTo>
                <a:lnTo>
                  <a:pt x="22" y="6"/>
                </a:lnTo>
                <a:lnTo>
                  <a:pt x="14" y="5"/>
                </a:lnTo>
                <a:lnTo>
                  <a:pt x="7" y="4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399" name="Freeform 138"/>
          <p:cNvSpPr>
            <a:spLocks/>
          </p:cNvSpPr>
          <p:nvPr>
            <p:custDataLst>
              <p:tags r:id="rId70"/>
            </p:custDataLst>
          </p:nvPr>
        </p:nvSpPr>
        <p:spPr bwMode="auto">
          <a:xfrm>
            <a:off x="5360988" y="5610225"/>
            <a:ext cx="4762" cy="134938"/>
          </a:xfrm>
          <a:custGeom>
            <a:avLst/>
            <a:gdLst>
              <a:gd name="T0" fmla="*/ 2147483647 w 4"/>
              <a:gd name="T1" fmla="*/ 2147483647 h 19"/>
              <a:gd name="T2" fmla="*/ 2147483647 w 4"/>
              <a:gd name="T3" fmla="*/ 0 h 19"/>
              <a:gd name="T4" fmla="*/ 2147483647 w 4"/>
              <a:gd name="T5" fmla="*/ 2147483647 h 19"/>
              <a:gd name="T6" fmla="*/ 2147483647 w 4"/>
              <a:gd name="T7" fmla="*/ 2147483647 h 19"/>
              <a:gd name="T8" fmla="*/ 0 w 4"/>
              <a:gd name="T9" fmla="*/ 2147483647 h 19"/>
              <a:gd name="T10" fmla="*/ 0 w 4"/>
              <a:gd name="T11" fmla="*/ 2147483647 h 19"/>
              <a:gd name="T12" fmla="*/ 0 w 4"/>
              <a:gd name="T13" fmla="*/ 2147483647 h 19"/>
              <a:gd name="T14" fmla="*/ 2147483647 w 4"/>
              <a:gd name="T15" fmla="*/ 2147483647 h 19"/>
              <a:gd name="T16" fmla="*/ 2147483647 w 4"/>
              <a:gd name="T17" fmla="*/ 2147483647 h 19"/>
              <a:gd name="T18" fmla="*/ 2147483647 w 4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"/>
              <a:gd name="T31" fmla="*/ 0 h 19"/>
              <a:gd name="T32" fmla="*/ 4 w 4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" h="19">
                <a:moveTo>
                  <a:pt x="4" y="19"/>
                </a:moveTo>
                <a:lnTo>
                  <a:pt x="4" y="0"/>
                </a:lnTo>
                <a:lnTo>
                  <a:pt x="2" y="1"/>
                </a:lnTo>
                <a:lnTo>
                  <a:pt x="1" y="3"/>
                </a:lnTo>
                <a:lnTo>
                  <a:pt x="0" y="6"/>
                </a:lnTo>
                <a:lnTo>
                  <a:pt x="0" y="10"/>
                </a:lnTo>
                <a:lnTo>
                  <a:pt x="0" y="14"/>
                </a:lnTo>
                <a:lnTo>
                  <a:pt x="1" y="16"/>
                </a:lnTo>
                <a:lnTo>
                  <a:pt x="2" y="19"/>
                </a:lnTo>
                <a:lnTo>
                  <a:pt x="4" y="19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0" name="Freeform 139" descr="Wide upward diagonal"/>
          <p:cNvSpPr>
            <a:spLocks/>
          </p:cNvSpPr>
          <p:nvPr>
            <p:custDataLst>
              <p:tags r:id="rId71"/>
            </p:custDataLst>
          </p:nvPr>
        </p:nvSpPr>
        <p:spPr bwMode="auto">
          <a:xfrm>
            <a:off x="4135438" y="5162550"/>
            <a:ext cx="60325" cy="142875"/>
          </a:xfrm>
          <a:custGeom>
            <a:avLst/>
            <a:gdLst>
              <a:gd name="T0" fmla="*/ 0 w 46"/>
              <a:gd name="T1" fmla="*/ 2147483647 h 50"/>
              <a:gd name="T2" fmla="*/ 2147483647 w 46"/>
              <a:gd name="T3" fmla="*/ 0 h 50"/>
              <a:gd name="T4" fmla="*/ 2147483647 w 46"/>
              <a:gd name="T5" fmla="*/ 2147483647 h 50"/>
              <a:gd name="T6" fmla="*/ 2147483647 w 46"/>
              <a:gd name="T7" fmla="*/ 2147483647 h 50"/>
              <a:gd name="T8" fmla="*/ 2147483647 w 46"/>
              <a:gd name="T9" fmla="*/ 2147483647 h 50"/>
              <a:gd name="T10" fmla="*/ 2147483647 w 46"/>
              <a:gd name="T11" fmla="*/ 2147483647 h 50"/>
              <a:gd name="T12" fmla="*/ 2147483647 w 46"/>
              <a:gd name="T13" fmla="*/ 2147483647 h 50"/>
              <a:gd name="T14" fmla="*/ 2147483647 w 46"/>
              <a:gd name="T15" fmla="*/ 2147483647 h 50"/>
              <a:gd name="T16" fmla="*/ 2147483647 w 46"/>
              <a:gd name="T17" fmla="*/ 2147483647 h 50"/>
              <a:gd name="T18" fmla="*/ 2147483647 w 46"/>
              <a:gd name="T19" fmla="*/ 2147483647 h 50"/>
              <a:gd name="T20" fmla="*/ 2147483647 w 46"/>
              <a:gd name="T21" fmla="*/ 2147483647 h 50"/>
              <a:gd name="T22" fmla="*/ 0 w 46"/>
              <a:gd name="T23" fmla="*/ 2147483647 h 5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46"/>
              <a:gd name="T37" fmla="*/ 0 h 50"/>
              <a:gd name="T38" fmla="*/ 46 w 46"/>
              <a:gd name="T39" fmla="*/ 50 h 5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46" h="50">
                <a:moveTo>
                  <a:pt x="0" y="50"/>
                </a:moveTo>
                <a:lnTo>
                  <a:pt x="7" y="0"/>
                </a:lnTo>
                <a:lnTo>
                  <a:pt x="23" y="8"/>
                </a:lnTo>
                <a:lnTo>
                  <a:pt x="34" y="14"/>
                </a:lnTo>
                <a:lnTo>
                  <a:pt x="37" y="18"/>
                </a:lnTo>
                <a:lnTo>
                  <a:pt x="41" y="22"/>
                </a:lnTo>
                <a:lnTo>
                  <a:pt x="44" y="30"/>
                </a:lnTo>
                <a:lnTo>
                  <a:pt x="46" y="38"/>
                </a:lnTo>
                <a:lnTo>
                  <a:pt x="34" y="42"/>
                </a:lnTo>
                <a:lnTo>
                  <a:pt x="21" y="46"/>
                </a:lnTo>
                <a:lnTo>
                  <a:pt x="8" y="49"/>
                </a:lnTo>
                <a:lnTo>
                  <a:pt x="0" y="5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1" name="Freeform 140"/>
          <p:cNvSpPr>
            <a:spLocks/>
          </p:cNvSpPr>
          <p:nvPr>
            <p:custDataLst>
              <p:tags r:id="rId72"/>
            </p:custDataLst>
          </p:nvPr>
        </p:nvSpPr>
        <p:spPr bwMode="auto">
          <a:xfrm>
            <a:off x="3979863" y="5097463"/>
            <a:ext cx="87312" cy="142875"/>
          </a:xfrm>
          <a:custGeom>
            <a:avLst/>
            <a:gdLst>
              <a:gd name="T0" fmla="*/ 0 w 66"/>
              <a:gd name="T1" fmla="*/ 0 h 80"/>
              <a:gd name="T2" fmla="*/ 2147483647 w 66"/>
              <a:gd name="T3" fmla="*/ 0 h 80"/>
              <a:gd name="T4" fmla="*/ 2147483647 w 66"/>
              <a:gd name="T5" fmla="*/ 0 h 80"/>
              <a:gd name="T6" fmla="*/ 2147483647 w 66"/>
              <a:gd name="T7" fmla="*/ 0 h 80"/>
              <a:gd name="T8" fmla="*/ 2147483647 w 66"/>
              <a:gd name="T9" fmla="*/ 0 h 80"/>
              <a:gd name="T10" fmla="*/ 2147483647 w 66"/>
              <a:gd name="T11" fmla="*/ 2147483647 h 80"/>
              <a:gd name="T12" fmla="*/ 2147483647 w 66"/>
              <a:gd name="T13" fmla="*/ 2147483647 h 80"/>
              <a:gd name="T14" fmla="*/ 2147483647 w 66"/>
              <a:gd name="T15" fmla="*/ 2147483647 h 80"/>
              <a:gd name="T16" fmla="*/ 2147483647 w 66"/>
              <a:gd name="T17" fmla="*/ 2147483647 h 80"/>
              <a:gd name="T18" fmla="*/ 2147483647 w 66"/>
              <a:gd name="T19" fmla="*/ 2147483647 h 80"/>
              <a:gd name="T20" fmla="*/ 2147483647 w 66"/>
              <a:gd name="T21" fmla="*/ 2147483647 h 80"/>
              <a:gd name="T22" fmla="*/ 2147483647 w 66"/>
              <a:gd name="T23" fmla="*/ 2147483647 h 80"/>
              <a:gd name="T24" fmla="*/ 2147483647 w 66"/>
              <a:gd name="T25" fmla="*/ 2147483647 h 80"/>
              <a:gd name="T26" fmla="*/ 2147483647 w 66"/>
              <a:gd name="T27" fmla="*/ 2147483647 h 80"/>
              <a:gd name="T28" fmla="*/ 2147483647 w 66"/>
              <a:gd name="T29" fmla="*/ 2147483647 h 80"/>
              <a:gd name="T30" fmla="*/ 2147483647 w 66"/>
              <a:gd name="T31" fmla="*/ 2147483647 h 80"/>
              <a:gd name="T32" fmla="*/ 2147483647 w 66"/>
              <a:gd name="T33" fmla="*/ 2147483647 h 80"/>
              <a:gd name="T34" fmla="*/ 0 w 66"/>
              <a:gd name="T35" fmla="*/ 2147483647 h 80"/>
              <a:gd name="T36" fmla="*/ 0 w 66"/>
              <a:gd name="T37" fmla="*/ 0 h 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66"/>
              <a:gd name="T58" fmla="*/ 0 h 80"/>
              <a:gd name="T59" fmla="*/ 66 w 66"/>
              <a:gd name="T60" fmla="*/ 80 h 80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66" h="80">
                <a:moveTo>
                  <a:pt x="0" y="0"/>
                </a:moveTo>
                <a:lnTo>
                  <a:pt x="10" y="0"/>
                </a:lnTo>
                <a:lnTo>
                  <a:pt x="18" y="0"/>
                </a:lnTo>
                <a:lnTo>
                  <a:pt x="26" y="0"/>
                </a:lnTo>
                <a:lnTo>
                  <a:pt x="33" y="0"/>
                </a:lnTo>
                <a:lnTo>
                  <a:pt x="33" y="7"/>
                </a:lnTo>
                <a:lnTo>
                  <a:pt x="34" y="14"/>
                </a:lnTo>
                <a:lnTo>
                  <a:pt x="36" y="21"/>
                </a:lnTo>
                <a:lnTo>
                  <a:pt x="38" y="27"/>
                </a:lnTo>
                <a:lnTo>
                  <a:pt x="44" y="36"/>
                </a:lnTo>
                <a:lnTo>
                  <a:pt x="49" y="45"/>
                </a:lnTo>
                <a:lnTo>
                  <a:pt x="56" y="52"/>
                </a:lnTo>
                <a:lnTo>
                  <a:pt x="61" y="60"/>
                </a:lnTo>
                <a:lnTo>
                  <a:pt x="62" y="65"/>
                </a:lnTo>
                <a:lnTo>
                  <a:pt x="65" y="69"/>
                </a:lnTo>
                <a:lnTo>
                  <a:pt x="66" y="75"/>
                </a:lnTo>
                <a:lnTo>
                  <a:pt x="66" y="80"/>
                </a:lnTo>
                <a:lnTo>
                  <a:pt x="0" y="18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2" name="Freeform 141"/>
          <p:cNvSpPr>
            <a:spLocks/>
          </p:cNvSpPr>
          <p:nvPr>
            <p:custDataLst>
              <p:tags r:id="rId73"/>
            </p:custDataLst>
          </p:nvPr>
        </p:nvSpPr>
        <p:spPr bwMode="auto">
          <a:xfrm>
            <a:off x="3503613" y="5060950"/>
            <a:ext cx="22225" cy="136525"/>
          </a:xfrm>
          <a:custGeom>
            <a:avLst/>
            <a:gdLst>
              <a:gd name="T0" fmla="*/ 2147483647 w 20"/>
              <a:gd name="T1" fmla="*/ 2147483647 h 48"/>
              <a:gd name="T2" fmla="*/ 2147483647 w 20"/>
              <a:gd name="T3" fmla="*/ 2147483647 h 48"/>
              <a:gd name="T4" fmla="*/ 2147483647 w 20"/>
              <a:gd name="T5" fmla="*/ 2147483647 h 48"/>
              <a:gd name="T6" fmla="*/ 2147483647 w 20"/>
              <a:gd name="T7" fmla="*/ 2147483647 h 48"/>
              <a:gd name="T8" fmla="*/ 2147483647 w 20"/>
              <a:gd name="T9" fmla="*/ 2147483647 h 48"/>
              <a:gd name="T10" fmla="*/ 2147483647 w 20"/>
              <a:gd name="T11" fmla="*/ 2147483647 h 48"/>
              <a:gd name="T12" fmla="*/ 2147483647 w 20"/>
              <a:gd name="T13" fmla="*/ 2147483647 h 48"/>
              <a:gd name="T14" fmla="*/ 2147483647 w 20"/>
              <a:gd name="T15" fmla="*/ 2147483647 h 48"/>
              <a:gd name="T16" fmla="*/ 0 w 20"/>
              <a:gd name="T17" fmla="*/ 0 h 48"/>
              <a:gd name="T18" fmla="*/ 0 w 20"/>
              <a:gd name="T19" fmla="*/ 2147483647 h 48"/>
              <a:gd name="T20" fmla="*/ 2147483647 w 20"/>
              <a:gd name="T21" fmla="*/ 2147483647 h 48"/>
              <a:gd name="T22" fmla="*/ 2147483647 w 20"/>
              <a:gd name="T23" fmla="*/ 2147483647 h 48"/>
              <a:gd name="T24" fmla="*/ 2147483647 w 20"/>
              <a:gd name="T25" fmla="*/ 2147483647 h 48"/>
              <a:gd name="T26" fmla="*/ 2147483647 w 20"/>
              <a:gd name="T27" fmla="*/ 2147483647 h 48"/>
              <a:gd name="T28" fmla="*/ 2147483647 w 20"/>
              <a:gd name="T29" fmla="*/ 2147483647 h 4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0"/>
              <a:gd name="T46" fmla="*/ 0 h 48"/>
              <a:gd name="T47" fmla="*/ 20 w 20"/>
              <a:gd name="T48" fmla="*/ 48 h 4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0" h="48">
                <a:moveTo>
                  <a:pt x="20" y="48"/>
                </a:moveTo>
                <a:lnTo>
                  <a:pt x="20" y="39"/>
                </a:lnTo>
                <a:lnTo>
                  <a:pt x="19" y="32"/>
                </a:lnTo>
                <a:lnTo>
                  <a:pt x="16" y="25"/>
                </a:lnTo>
                <a:lnTo>
                  <a:pt x="14" y="19"/>
                </a:lnTo>
                <a:lnTo>
                  <a:pt x="12" y="14"/>
                </a:lnTo>
                <a:lnTo>
                  <a:pt x="9" y="9"/>
                </a:lnTo>
                <a:lnTo>
                  <a:pt x="4" y="4"/>
                </a:lnTo>
                <a:lnTo>
                  <a:pt x="0" y="0"/>
                </a:lnTo>
                <a:lnTo>
                  <a:pt x="0" y="8"/>
                </a:lnTo>
                <a:lnTo>
                  <a:pt x="2" y="17"/>
                </a:lnTo>
                <a:lnTo>
                  <a:pt x="4" y="24"/>
                </a:lnTo>
                <a:lnTo>
                  <a:pt x="8" y="31"/>
                </a:lnTo>
                <a:lnTo>
                  <a:pt x="14" y="41"/>
                </a:lnTo>
                <a:lnTo>
                  <a:pt x="20" y="48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3" name="Line 142" descr="Horizontal dunkel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>
            <a:off x="3578225" y="5148263"/>
            <a:ext cx="12700" cy="142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404" name="Freeform 143"/>
          <p:cNvSpPr>
            <a:spLocks/>
          </p:cNvSpPr>
          <p:nvPr>
            <p:custDataLst>
              <p:tags r:id="rId75"/>
            </p:custDataLst>
          </p:nvPr>
        </p:nvSpPr>
        <p:spPr bwMode="auto">
          <a:xfrm>
            <a:off x="3568700" y="5148263"/>
            <a:ext cx="22225" cy="138112"/>
          </a:xfrm>
          <a:custGeom>
            <a:avLst/>
            <a:gdLst>
              <a:gd name="T0" fmla="*/ 2147483647 w 20"/>
              <a:gd name="T1" fmla="*/ 2147483647 h 12"/>
              <a:gd name="T2" fmla="*/ 2147483647 w 20"/>
              <a:gd name="T3" fmla="*/ 2147483647 h 12"/>
              <a:gd name="T4" fmla="*/ 2147483647 w 20"/>
              <a:gd name="T5" fmla="*/ 2147483647 h 12"/>
              <a:gd name="T6" fmla="*/ 2147483647 w 20"/>
              <a:gd name="T7" fmla="*/ 2147483647 h 12"/>
              <a:gd name="T8" fmla="*/ 2147483647 w 20"/>
              <a:gd name="T9" fmla="*/ 2147483647 h 12"/>
              <a:gd name="T10" fmla="*/ 2147483647 w 20"/>
              <a:gd name="T11" fmla="*/ 0 h 12"/>
              <a:gd name="T12" fmla="*/ 0 w 20"/>
              <a:gd name="T13" fmla="*/ 0 h 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2"/>
              <a:gd name="T23" fmla="*/ 20 w 20"/>
              <a:gd name="T24" fmla="*/ 12 h 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2">
                <a:moveTo>
                  <a:pt x="20" y="12"/>
                </a:moveTo>
                <a:lnTo>
                  <a:pt x="20" y="8"/>
                </a:lnTo>
                <a:lnTo>
                  <a:pt x="18" y="5"/>
                </a:lnTo>
                <a:lnTo>
                  <a:pt x="15" y="3"/>
                </a:lnTo>
                <a:lnTo>
                  <a:pt x="13" y="2"/>
                </a:lnTo>
                <a:lnTo>
                  <a:pt x="7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5" name="Freeform 144" descr="Wide upward diagonal"/>
          <p:cNvSpPr>
            <a:spLocks/>
          </p:cNvSpPr>
          <p:nvPr>
            <p:custDataLst>
              <p:tags r:id="rId76"/>
            </p:custDataLst>
          </p:nvPr>
        </p:nvSpPr>
        <p:spPr bwMode="auto">
          <a:xfrm>
            <a:off x="3282950" y="4772025"/>
            <a:ext cx="65088" cy="136525"/>
          </a:xfrm>
          <a:custGeom>
            <a:avLst/>
            <a:gdLst>
              <a:gd name="T0" fmla="*/ 2147483647 w 53"/>
              <a:gd name="T1" fmla="*/ 0 h 30"/>
              <a:gd name="T2" fmla="*/ 2147483647 w 53"/>
              <a:gd name="T3" fmla="*/ 2147483647 h 30"/>
              <a:gd name="T4" fmla="*/ 2147483647 w 53"/>
              <a:gd name="T5" fmla="*/ 2147483647 h 30"/>
              <a:gd name="T6" fmla="*/ 2147483647 w 53"/>
              <a:gd name="T7" fmla="*/ 2147483647 h 30"/>
              <a:gd name="T8" fmla="*/ 2147483647 w 53"/>
              <a:gd name="T9" fmla="*/ 2147483647 h 30"/>
              <a:gd name="T10" fmla="*/ 2147483647 w 53"/>
              <a:gd name="T11" fmla="*/ 2147483647 h 30"/>
              <a:gd name="T12" fmla="*/ 2147483647 w 53"/>
              <a:gd name="T13" fmla="*/ 2147483647 h 30"/>
              <a:gd name="T14" fmla="*/ 2147483647 w 53"/>
              <a:gd name="T15" fmla="*/ 2147483647 h 30"/>
              <a:gd name="T16" fmla="*/ 2147483647 w 53"/>
              <a:gd name="T17" fmla="*/ 2147483647 h 30"/>
              <a:gd name="T18" fmla="*/ 2147483647 w 53"/>
              <a:gd name="T19" fmla="*/ 2147483647 h 30"/>
              <a:gd name="T20" fmla="*/ 2147483647 w 53"/>
              <a:gd name="T21" fmla="*/ 2147483647 h 30"/>
              <a:gd name="T22" fmla="*/ 2147483647 w 53"/>
              <a:gd name="T23" fmla="*/ 2147483647 h 30"/>
              <a:gd name="T24" fmla="*/ 0 w 53"/>
              <a:gd name="T25" fmla="*/ 2147483647 h 30"/>
              <a:gd name="T26" fmla="*/ 2147483647 w 53"/>
              <a:gd name="T27" fmla="*/ 0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53"/>
              <a:gd name="T43" fmla="*/ 0 h 30"/>
              <a:gd name="T44" fmla="*/ 53 w 53"/>
              <a:gd name="T45" fmla="*/ 30 h 3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53" h="30">
                <a:moveTo>
                  <a:pt x="7" y="0"/>
                </a:moveTo>
                <a:lnTo>
                  <a:pt x="11" y="4"/>
                </a:lnTo>
                <a:lnTo>
                  <a:pt x="23" y="13"/>
                </a:lnTo>
                <a:lnTo>
                  <a:pt x="37" y="23"/>
                </a:lnTo>
                <a:lnTo>
                  <a:pt x="46" y="30"/>
                </a:lnTo>
                <a:lnTo>
                  <a:pt x="49" y="18"/>
                </a:lnTo>
                <a:lnTo>
                  <a:pt x="53" y="6"/>
                </a:lnTo>
                <a:lnTo>
                  <a:pt x="37" y="5"/>
                </a:lnTo>
                <a:lnTo>
                  <a:pt x="26" y="3"/>
                </a:lnTo>
                <a:lnTo>
                  <a:pt x="21" y="3"/>
                </a:lnTo>
                <a:lnTo>
                  <a:pt x="15" y="3"/>
                </a:lnTo>
                <a:lnTo>
                  <a:pt x="9" y="4"/>
                </a:lnTo>
                <a:lnTo>
                  <a:pt x="0" y="6"/>
                </a:lnTo>
                <a:lnTo>
                  <a:pt x="7" y="0"/>
                </a:lnTo>
              </a:path>
            </a:pathLst>
          </a:custGeom>
          <a:pattFill prst="wdUpDiag">
            <a:fgClr>
              <a:schemeClr val="accent1"/>
            </a:fgClr>
            <a:bgClr>
              <a:srgbClr val="FFFFFF"/>
            </a:bgClr>
          </a:patt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6" name="Freeform 145" descr="Wide upward diagonal"/>
          <p:cNvSpPr>
            <a:spLocks/>
          </p:cNvSpPr>
          <p:nvPr>
            <p:custDataLst>
              <p:tags r:id="rId77"/>
            </p:custDataLst>
          </p:nvPr>
        </p:nvSpPr>
        <p:spPr bwMode="auto">
          <a:xfrm>
            <a:off x="4808538" y="5651500"/>
            <a:ext cx="31750" cy="136525"/>
          </a:xfrm>
          <a:custGeom>
            <a:avLst/>
            <a:gdLst>
              <a:gd name="T0" fmla="*/ 0 w 33"/>
              <a:gd name="T1" fmla="*/ 2147483647 h 31"/>
              <a:gd name="T2" fmla="*/ 2147483647 w 33"/>
              <a:gd name="T3" fmla="*/ 2147483647 h 31"/>
              <a:gd name="T4" fmla="*/ 2147483647 w 33"/>
              <a:gd name="T5" fmla="*/ 2147483647 h 31"/>
              <a:gd name="T6" fmla="*/ 2147483647 w 33"/>
              <a:gd name="T7" fmla="*/ 2147483647 h 31"/>
              <a:gd name="T8" fmla="*/ 2147483647 w 33"/>
              <a:gd name="T9" fmla="*/ 2147483647 h 31"/>
              <a:gd name="T10" fmla="*/ 2147483647 w 33"/>
              <a:gd name="T11" fmla="*/ 0 h 31"/>
              <a:gd name="T12" fmla="*/ 2147483647 w 33"/>
              <a:gd name="T13" fmla="*/ 0 h 31"/>
              <a:gd name="T14" fmla="*/ 2147483647 w 33"/>
              <a:gd name="T15" fmla="*/ 0 h 31"/>
              <a:gd name="T16" fmla="*/ 2147483647 w 33"/>
              <a:gd name="T17" fmla="*/ 0 h 31"/>
              <a:gd name="T18" fmla="*/ 0 w 33"/>
              <a:gd name="T19" fmla="*/ 0 h 31"/>
              <a:gd name="T20" fmla="*/ 0 w 33"/>
              <a:gd name="T21" fmla="*/ 2147483647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"/>
              <a:gd name="T34" fmla="*/ 0 h 31"/>
              <a:gd name="T35" fmla="*/ 33 w 33"/>
              <a:gd name="T36" fmla="*/ 31 h 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" h="31">
                <a:moveTo>
                  <a:pt x="0" y="6"/>
                </a:moveTo>
                <a:lnTo>
                  <a:pt x="4" y="21"/>
                </a:lnTo>
                <a:lnTo>
                  <a:pt x="7" y="31"/>
                </a:lnTo>
                <a:lnTo>
                  <a:pt x="22" y="31"/>
                </a:lnTo>
                <a:lnTo>
                  <a:pt x="33" y="31"/>
                </a:lnTo>
                <a:lnTo>
                  <a:pt x="33" y="0"/>
                </a:lnTo>
                <a:lnTo>
                  <a:pt x="27" y="0"/>
                </a:lnTo>
                <a:lnTo>
                  <a:pt x="19" y="0"/>
                </a:lnTo>
                <a:lnTo>
                  <a:pt x="10" y="0"/>
                </a:lnTo>
                <a:lnTo>
                  <a:pt x="0" y="0"/>
                </a:lnTo>
                <a:lnTo>
                  <a:pt x="0" y="6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7" name="Freeform 146"/>
          <p:cNvSpPr>
            <a:spLocks/>
          </p:cNvSpPr>
          <p:nvPr>
            <p:custDataLst>
              <p:tags r:id="rId78"/>
            </p:custDataLst>
          </p:nvPr>
        </p:nvSpPr>
        <p:spPr bwMode="auto">
          <a:xfrm>
            <a:off x="6294438" y="5548313"/>
            <a:ext cx="82550" cy="133350"/>
          </a:xfrm>
          <a:custGeom>
            <a:avLst/>
            <a:gdLst>
              <a:gd name="T0" fmla="*/ 2147483647 w 65"/>
              <a:gd name="T1" fmla="*/ 2147483647 h 68"/>
              <a:gd name="T2" fmla="*/ 2147483647 w 65"/>
              <a:gd name="T3" fmla="*/ 2147483647 h 68"/>
              <a:gd name="T4" fmla="*/ 2147483647 w 65"/>
              <a:gd name="T5" fmla="*/ 2147483647 h 68"/>
              <a:gd name="T6" fmla="*/ 2147483647 w 65"/>
              <a:gd name="T7" fmla="*/ 2147483647 h 68"/>
              <a:gd name="T8" fmla="*/ 2147483647 w 65"/>
              <a:gd name="T9" fmla="*/ 2147483647 h 68"/>
              <a:gd name="T10" fmla="*/ 2147483647 w 65"/>
              <a:gd name="T11" fmla="*/ 2147483647 h 68"/>
              <a:gd name="T12" fmla="*/ 2147483647 w 65"/>
              <a:gd name="T13" fmla="*/ 2147483647 h 68"/>
              <a:gd name="T14" fmla="*/ 0 w 65"/>
              <a:gd name="T15" fmla="*/ 2147483647 h 68"/>
              <a:gd name="T16" fmla="*/ 0 w 65"/>
              <a:gd name="T17" fmla="*/ 2147483647 h 68"/>
              <a:gd name="T18" fmla="*/ 0 w 65"/>
              <a:gd name="T19" fmla="*/ 2147483647 h 68"/>
              <a:gd name="T20" fmla="*/ 2147483647 w 65"/>
              <a:gd name="T21" fmla="*/ 2147483647 h 68"/>
              <a:gd name="T22" fmla="*/ 2147483647 w 65"/>
              <a:gd name="T23" fmla="*/ 2147483647 h 68"/>
              <a:gd name="T24" fmla="*/ 2147483647 w 65"/>
              <a:gd name="T25" fmla="*/ 2147483647 h 68"/>
              <a:gd name="T26" fmla="*/ 2147483647 w 65"/>
              <a:gd name="T27" fmla="*/ 2147483647 h 68"/>
              <a:gd name="T28" fmla="*/ 2147483647 w 65"/>
              <a:gd name="T29" fmla="*/ 2147483647 h 68"/>
              <a:gd name="T30" fmla="*/ 2147483647 w 65"/>
              <a:gd name="T31" fmla="*/ 2147483647 h 68"/>
              <a:gd name="T32" fmla="*/ 2147483647 w 65"/>
              <a:gd name="T33" fmla="*/ 0 h 68"/>
              <a:gd name="T34" fmla="*/ 2147483647 w 65"/>
              <a:gd name="T35" fmla="*/ 0 h 68"/>
              <a:gd name="T36" fmla="*/ 2147483647 w 65"/>
              <a:gd name="T37" fmla="*/ 0 h 68"/>
              <a:gd name="T38" fmla="*/ 2147483647 w 65"/>
              <a:gd name="T39" fmla="*/ 2147483647 h 68"/>
              <a:gd name="T40" fmla="*/ 2147483647 w 65"/>
              <a:gd name="T41" fmla="*/ 2147483647 h 68"/>
              <a:gd name="T42" fmla="*/ 2147483647 w 65"/>
              <a:gd name="T43" fmla="*/ 2147483647 h 68"/>
              <a:gd name="T44" fmla="*/ 2147483647 w 65"/>
              <a:gd name="T45" fmla="*/ 2147483647 h 68"/>
              <a:gd name="T46" fmla="*/ 2147483647 w 65"/>
              <a:gd name="T47" fmla="*/ 2147483647 h 68"/>
              <a:gd name="T48" fmla="*/ 2147483647 w 65"/>
              <a:gd name="T49" fmla="*/ 2147483647 h 68"/>
              <a:gd name="T50" fmla="*/ 2147483647 w 65"/>
              <a:gd name="T51" fmla="*/ 2147483647 h 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"/>
              <a:gd name="T79" fmla="*/ 0 h 68"/>
              <a:gd name="T80" fmla="*/ 65 w 65"/>
              <a:gd name="T81" fmla="*/ 68 h 68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" h="68">
                <a:moveTo>
                  <a:pt x="19" y="68"/>
                </a:moveTo>
                <a:lnTo>
                  <a:pt x="16" y="68"/>
                </a:lnTo>
                <a:lnTo>
                  <a:pt x="14" y="66"/>
                </a:lnTo>
                <a:lnTo>
                  <a:pt x="11" y="64"/>
                </a:lnTo>
                <a:lnTo>
                  <a:pt x="7" y="61"/>
                </a:lnTo>
                <a:lnTo>
                  <a:pt x="4" y="59"/>
                </a:lnTo>
                <a:lnTo>
                  <a:pt x="2" y="55"/>
                </a:lnTo>
                <a:lnTo>
                  <a:pt x="0" y="52"/>
                </a:lnTo>
                <a:lnTo>
                  <a:pt x="0" y="49"/>
                </a:lnTo>
                <a:lnTo>
                  <a:pt x="0" y="38"/>
                </a:lnTo>
                <a:lnTo>
                  <a:pt x="2" y="29"/>
                </a:lnTo>
                <a:lnTo>
                  <a:pt x="5" y="21"/>
                </a:lnTo>
                <a:lnTo>
                  <a:pt x="9" y="14"/>
                </a:lnTo>
                <a:lnTo>
                  <a:pt x="15" y="8"/>
                </a:lnTo>
                <a:lnTo>
                  <a:pt x="22" y="4"/>
                </a:lnTo>
                <a:lnTo>
                  <a:pt x="30" y="2"/>
                </a:lnTo>
                <a:lnTo>
                  <a:pt x="39" y="0"/>
                </a:lnTo>
                <a:lnTo>
                  <a:pt x="52" y="0"/>
                </a:lnTo>
                <a:lnTo>
                  <a:pt x="65" y="0"/>
                </a:lnTo>
                <a:lnTo>
                  <a:pt x="65" y="43"/>
                </a:lnTo>
                <a:lnTo>
                  <a:pt x="56" y="52"/>
                </a:lnTo>
                <a:lnTo>
                  <a:pt x="45" y="61"/>
                </a:lnTo>
                <a:lnTo>
                  <a:pt x="39" y="64"/>
                </a:lnTo>
                <a:lnTo>
                  <a:pt x="34" y="66"/>
                </a:lnTo>
                <a:lnTo>
                  <a:pt x="27" y="68"/>
                </a:lnTo>
                <a:lnTo>
                  <a:pt x="19" y="68"/>
                </a:lnTo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8" name="Freeform 147"/>
          <p:cNvSpPr>
            <a:spLocks/>
          </p:cNvSpPr>
          <p:nvPr>
            <p:custDataLst>
              <p:tags r:id="rId79"/>
            </p:custDataLst>
          </p:nvPr>
        </p:nvSpPr>
        <p:spPr bwMode="auto">
          <a:xfrm>
            <a:off x="3233738" y="4538663"/>
            <a:ext cx="790575" cy="889000"/>
          </a:xfrm>
          <a:custGeom>
            <a:avLst/>
            <a:gdLst>
              <a:gd name="T0" fmla="*/ 2147483647 w 625"/>
              <a:gd name="T1" fmla="*/ 2147483647 h 694"/>
              <a:gd name="T2" fmla="*/ 2147483647 w 625"/>
              <a:gd name="T3" fmla="*/ 2147483647 h 694"/>
              <a:gd name="T4" fmla="*/ 2147483647 w 625"/>
              <a:gd name="T5" fmla="*/ 2147483647 h 694"/>
              <a:gd name="T6" fmla="*/ 2147483647 w 625"/>
              <a:gd name="T7" fmla="*/ 2147483647 h 694"/>
              <a:gd name="T8" fmla="*/ 2147483647 w 625"/>
              <a:gd name="T9" fmla="*/ 2147483647 h 694"/>
              <a:gd name="T10" fmla="*/ 2147483647 w 625"/>
              <a:gd name="T11" fmla="*/ 2147483647 h 694"/>
              <a:gd name="T12" fmla="*/ 2147483647 w 625"/>
              <a:gd name="T13" fmla="*/ 2147483647 h 694"/>
              <a:gd name="T14" fmla="*/ 2147483647 w 625"/>
              <a:gd name="T15" fmla="*/ 2147483647 h 694"/>
              <a:gd name="T16" fmla="*/ 2147483647 w 625"/>
              <a:gd name="T17" fmla="*/ 2147483647 h 694"/>
              <a:gd name="T18" fmla="*/ 2147483647 w 625"/>
              <a:gd name="T19" fmla="*/ 2147483647 h 694"/>
              <a:gd name="T20" fmla="*/ 2147483647 w 625"/>
              <a:gd name="T21" fmla="*/ 2147483647 h 694"/>
              <a:gd name="T22" fmla="*/ 2147483647 w 625"/>
              <a:gd name="T23" fmla="*/ 2147483647 h 694"/>
              <a:gd name="T24" fmla="*/ 2147483647 w 625"/>
              <a:gd name="T25" fmla="*/ 2147483647 h 694"/>
              <a:gd name="T26" fmla="*/ 2147483647 w 625"/>
              <a:gd name="T27" fmla="*/ 2147483647 h 694"/>
              <a:gd name="T28" fmla="*/ 2147483647 w 625"/>
              <a:gd name="T29" fmla="*/ 2147483647 h 694"/>
              <a:gd name="T30" fmla="*/ 2147483647 w 625"/>
              <a:gd name="T31" fmla="*/ 2147483647 h 694"/>
              <a:gd name="T32" fmla="*/ 2147483647 w 625"/>
              <a:gd name="T33" fmla="*/ 2147483647 h 694"/>
              <a:gd name="T34" fmla="*/ 2147483647 w 625"/>
              <a:gd name="T35" fmla="*/ 2147483647 h 694"/>
              <a:gd name="T36" fmla="*/ 2147483647 w 625"/>
              <a:gd name="T37" fmla="*/ 2147483647 h 694"/>
              <a:gd name="T38" fmla="*/ 2147483647 w 625"/>
              <a:gd name="T39" fmla="*/ 2147483647 h 694"/>
              <a:gd name="T40" fmla="*/ 2147483647 w 625"/>
              <a:gd name="T41" fmla="*/ 2147483647 h 694"/>
              <a:gd name="T42" fmla="*/ 2147483647 w 625"/>
              <a:gd name="T43" fmla="*/ 2147483647 h 694"/>
              <a:gd name="T44" fmla="*/ 2147483647 w 625"/>
              <a:gd name="T45" fmla="*/ 2147483647 h 694"/>
              <a:gd name="T46" fmla="*/ 2147483647 w 625"/>
              <a:gd name="T47" fmla="*/ 2147483647 h 694"/>
              <a:gd name="T48" fmla="*/ 2147483647 w 625"/>
              <a:gd name="T49" fmla="*/ 2147483647 h 694"/>
              <a:gd name="T50" fmla="*/ 2147483647 w 625"/>
              <a:gd name="T51" fmla="*/ 2147483647 h 694"/>
              <a:gd name="T52" fmla="*/ 2147483647 w 625"/>
              <a:gd name="T53" fmla="*/ 2147483647 h 694"/>
              <a:gd name="T54" fmla="*/ 2147483647 w 625"/>
              <a:gd name="T55" fmla="*/ 2147483647 h 694"/>
              <a:gd name="T56" fmla="*/ 2147483647 w 625"/>
              <a:gd name="T57" fmla="*/ 2147483647 h 694"/>
              <a:gd name="T58" fmla="*/ 2147483647 w 625"/>
              <a:gd name="T59" fmla="*/ 2147483647 h 694"/>
              <a:gd name="T60" fmla="*/ 2147483647 w 625"/>
              <a:gd name="T61" fmla="*/ 2147483647 h 694"/>
              <a:gd name="T62" fmla="*/ 2147483647 w 625"/>
              <a:gd name="T63" fmla="*/ 2147483647 h 694"/>
              <a:gd name="T64" fmla="*/ 2147483647 w 625"/>
              <a:gd name="T65" fmla="*/ 2147483647 h 694"/>
              <a:gd name="T66" fmla="*/ 2147483647 w 625"/>
              <a:gd name="T67" fmla="*/ 2147483647 h 694"/>
              <a:gd name="T68" fmla="*/ 2147483647 w 625"/>
              <a:gd name="T69" fmla="*/ 2147483647 h 694"/>
              <a:gd name="T70" fmla="*/ 2147483647 w 625"/>
              <a:gd name="T71" fmla="*/ 2147483647 h 694"/>
              <a:gd name="T72" fmla="*/ 2147483647 w 625"/>
              <a:gd name="T73" fmla="*/ 2147483647 h 694"/>
              <a:gd name="T74" fmla="*/ 2147483647 w 625"/>
              <a:gd name="T75" fmla="*/ 2147483647 h 694"/>
              <a:gd name="T76" fmla="*/ 2147483647 w 625"/>
              <a:gd name="T77" fmla="*/ 2147483647 h 694"/>
              <a:gd name="T78" fmla="*/ 2147483647 w 625"/>
              <a:gd name="T79" fmla="*/ 2147483647 h 694"/>
              <a:gd name="T80" fmla="*/ 2147483647 w 625"/>
              <a:gd name="T81" fmla="*/ 2147483647 h 694"/>
              <a:gd name="T82" fmla="*/ 2147483647 w 625"/>
              <a:gd name="T83" fmla="*/ 2147483647 h 694"/>
              <a:gd name="T84" fmla="*/ 2147483647 w 625"/>
              <a:gd name="T85" fmla="*/ 2147483647 h 694"/>
              <a:gd name="T86" fmla="*/ 2147483647 w 625"/>
              <a:gd name="T87" fmla="*/ 2147483647 h 694"/>
              <a:gd name="T88" fmla="*/ 2147483647 w 625"/>
              <a:gd name="T89" fmla="*/ 2147483647 h 694"/>
              <a:gd name="T90" fmla="*/ 2147483647 w 625"/>
              <a:gd name="T91" fmla="*/ 2147483647 h 694"/>
              <a:gd name="T92" fmla="*/ 2147483647 w 625"/>
              <a:gd name="T93" fmla="*/ 2147483647 h 694"/>
              <a:gd name="T94" fmla="*/ 2147483647 w 625"/>
              <a:gd name="T95" fmla="*/ 2147483647 h 694"/>
              <a:gd name="T96" fmla="*/ 2147483647 w 625"/>
              <a:gd name="T97" fmla="*/ 2147483647 h 694"/>
              <a:gd name="T98" fmla="*/ 2147483647 w 625"/>
              <a:gd name="T99" fmla="*/ 2147483647 h 694"/>
              <a:gd name="T100" fmla="*/ 2147483647 w 625"/>
              <a:gd name="T101" fmla="*/ 2147483647 h 6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625"/>
              <a:gd name="T154" fmla="*/ 0 h 694"/>
              <a:gd name="T155" fmla="*/ 625 w 625"/>
              <a:gd name="T156" fmla="*/ 694 h 69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625" h="694">
                <a:moveTo>
                  <a:pt x="433" y="265"/>
                </a:moveTo>
                <a:lnTo>
                  <a:pt x="512" y="333"/>
                </a:lnTo>
                <a:lnTo>
                  <a:pt x="502" y="337"/>
                </a:lnTo>
                <a:lnTo>
                  <a:pt x="493" y="341"/>
                </a:lnTo>
                <a:lnTo>
                  <a:pt x="489" y="341"/>
                </a:lnTo>
                <a:lnTo>
                  <a:pt x="484" y="341"/>
                </a:lnTo>
                <a:lnTo>
                  <a:pt x="481" y="341"/>
                </a:lnTo>
                <a:lnTo>
                  <a:pt x="479" y="339"/>
                </a:lnTo>
                <a:lnTo>
                  <a:pt x="479" y="382"/>
                </a:lnTo>
                <a:lnTo>
                  <a:pt x="493" y="392"/>
                </a:lnTo>
                <a:lnTo>
                  <a:pt x="507" y="402"/>
                </a:lnTo>
                <a:lnTo>
                  <a:pt x="515" y="404"/>
                </a:lnTo>
                <a:lnTo>
                  <a:pt x="524" y="406"/>
                </a:lnTo>
                <a:lnTo>
                  <a:pt x="528" y="405"/>
                </a:lnTo>
                <a:lnTo>
                  <a:pt x="534" y="405"/>
                </a:lnTo>
                <a:lnTo>
                  <a:pt x="539" y="403"/>
                </a:lnTo>
                <a:lnTo>
                  <a:pt x="545" y="402"/>
                </a:lnTo>
                <a:lnTo>
                  <a:pt x="550" y="424"/>
                </a:lnTo>
                <a:lnTo>
                  <a:pt x="554" y="443"/>
                </a:lnTo>
                <a:lnTo>
                  <a:pt x="558" y="451"/>
                </a:lnTo>
                <a:lnTo>
                  <a:pt x="560" y="459"/>
                </a:lnTo>
                <a:lnTo>
                  <a:pt x="563" y="465"/>
                </a:lnTo>
                <a:lnTo>
                  <a:pt x="568" y="470"/>
                </a:lnTo>
                <a:lnTo>
                  <a:pt x="572" y="474"/>
                </a:lnTo>
                <a:lnTo>
                  <a:pt x="576" y="478"/>
                </a:lnTo>
                <a:lnTo>
                  <a:pt x="582" y="481"/>
                </a:lnTo>
                <a:lnTo>
                  <a:pt x="588" y="483"/>
                </a:lnTo>
                <a:lnTo>
                  <a:pt x="596" y="485"/>
                </a:lnTo>
                <a:lnTo>
                  <a:pt x="605" y="486"/>
                </a:lnTo>
                <a:lnTo>
                  <a:pt x="614" y="487"/>
                </a:lnTo>
                <a:lnTo>
                  <a:pt x="625" y="487"/>
                </a:lnTo>
                <a:lnTo>
                  <a:pt x="625" y="496"/>
                </a:lnTo>
                <a:lnTo>
                  <a:pt x="625" y="505"/>
                </a:lnTo>
                <a:lnTo>
                  <a:pt x="625" y="515"/>
                </a:lnTo>
                <a:lnTo>
                  <a:pt x="625" y="525"/>
                </a:lnTo>
                <a:lnTo>
                  <a:pt x="625" y="539"/>
                </a:lnTo>
                <a:lnTo>
                  <a:pt x="622" y="557"/>
                </a:lnTo>
                <a:lnTo>
                  <a:pt x="620" y="579"/>
                </a:lnTo>
                <a:lnTo>
                  <a:pt x="618" y="603"/>
                </a:lnTo>
                <a:lnTo>
                  <a:pt x="616" y="628"/>
                </a:lnTo>
                <a:lnTo>
                  <a:pt x="614" y="651"/>
                </a:lnTo>
                <a:lnTo>
                  <a:pt x="611" y="672"/>
                </a:lnTo>
                <a:lnTo>
                  <a:pt x="611" y="691"/>
                </a:lnTo>
                <a:lnTo>
                  <a:pt x="582" y="692"/>
                </a:lnTo>
                <a:lnTo>
                  <a:pt x="562" y="693"/>
                </a:lnTo>
                <a:lnTo>
                  <a:pt x="553" y="694"/>
                </a:lnTo>
                <a:lnTo>
                  <a:pt x="546" y="693"/>
                </a:lnTo>
                <a:lnTo>
                  <a:pt x="539" y="693"/>
                </a:lnTo>
                <a:lnTo>
                  <a:pt x="531" y="691"/>
                </a:lnTo>
                <a:lnTo>
                  <a:pt x="392" y="567"/>
                </a:lnTo>
                <a:lnTo>
                  <a:pt x="394" y="564"/>
                </a:lnTo>
                <a:lnTo>
                  <a:pt x="396" y="560"/>
                </a:lnTo>
                <a:lnTo>
                  <a:pt x="397" y="556"/>
                </a:lnTo>
                <a:lnTo>
                  <a:pt x="397" y="552"/>
                </a:lnTo>
                <a:lnTo>
                  <a:pt x="397" y="547"/>
                </a:lnTo>
                <a:lnTo>
                  <a:pt x="396" y="543"/>
                </a:lnTo>
                <a:lnTo>
                  <a:pt x="394" y="539"/>
                </a:lnTo>
                <a:lnTo>
                  <a:pt x="392" y="537"/>
                </a:lnTo>
                <a:lnTo>
                  <a:pt x="366" y="513"/>
                </a:lnTo>
                <a:lnTo>
                  <a:pt x="338" y="488"/>
                </a:lnTo>
                <a:lnTo>
                  <a:pt x="326" y="476"/>
                </a:lnTo>
                <a:lnTo>
                  <a:pt x="315" y="465"/>
                </a:lnTo>
                <a:lnTo>
                  <a:pt x="305" y="453"/>
                </a:lnTo>
                <a:lnTo>
                  <a:pt x="300" y="444"/>
                </a:lnTo>
                <a:lnTo>
                  <a:pt x="295" y="432"/>
                </a:lnTo>
                <a:lnTo>
                  <a:pt x="293" y="419"/>
                </a:lnTo>
                <a:lnTo>
                  <a:pt x="292" y="407"/>
                </a:lnTo>
                <a:lnTo>
                  <a:pt x="292" y="393"/>
                </a:lnTo>
                <a:lnTo>
                  <a:pt x="291" y="381"/>
                </a:lnTo>
                <a:lnTo>
                  <a:pt x="289" y="370"/>
                </a:lnTo>
                <a:lnTo>
                  <a:pt x="288" y="365"/>
                </a:lnTo>
                <a:lnTo>
                  <a:pt x="285" y="360"/>
                </a:lnTo>
                <a:lnTo>
                  <a:pt x="282" y="356"/>
                </a:lnTo>
                <a:lnTo>
                  <a:pt x="279" y="352"/>
                </a:lnTo>
                <a:lnTo>
                  <a:pt x="268" y="342"/>
                </a:lnTo>
                <a:lnTo>
                  <a:pt x="258" y="332"/>
                </a:lnTo>
                <a:lnTo>
                  <a:pt x="249" y="321"/>
                </a:lnTo>
                <a:lnTo>
                  <a:pt x="241" y="310"/>
                </a:lnTo>
                <a:lnTo>
                  <a:pt x="235" y="297"/>
                </a:lnTo>
                <a:lnTo>
                  <a:pt x="229" y="283"/>
                </a:lnTo>
                <a:lnTo>
                  <a:pt x="224" y="269"/>
                </a:lnTo>
                <a:lnTo>
                  <a:pt x="220" y="253"/>
                </a:lnTo>
                <a:lnTo>
                  <a:pt x="216" y="246"/>
                </a:lnTo>
                <a:lnTo>
                  <a:pt x="213" y="238"/>
                </a:lnTo>
                <a:lnTo>
                  <a:pt x="207" y="231"/>
                </a:lnTo>
                <a:lnTo>
                  <a:pt x="202" y="224"/>
                </a:lnTo>
                <a:lnTo>
                  <a:pt x="190" y="212"/>
                </a:lnTo>
                <a:lnTo>
                  <a:pt x="177" y="199"/>
                </a:lnTo>
                <a:lnTo>
                  <a:pt x="162" y="187"/>
                </a:lnTo>
                <a:lnTo>
                  <a:pt x="150" y="171"/>
                </a:lnTo>
                <a:lnTo>
                  <a:pt x="145" y="164"/>
                </a:lnTo>
                <a:lnTo>
                  <a:pt x="140" y="155"/>
                </a:lnTo>
                <a:lnTo>
                  <a:pt x="136" y="146"/>
                </a:lnTo>
                <a:lnTo>
                  <a:pt x="133" y="136"/>
                </a:lnTo>
                <a:lnTo>
                  <a:pt x="123" y="135"/>
                </a:lnTo>
                <a:lnTo>
                  <a:pt x="112" y="132"/>
                </a:lnTo>
                <a:lnTo>
                  <a:pt x="102" y="128"/>
                </a:lnTo>
                <a:lnTo>
                  <a:pt x="91" y="121"/>
                </a:lnTo>
                <a:lnTo>
                  <a:pt x="80" y="113"/>
                </a:lnTo>
                <a:lnTo>
                  <a:pt x="69" y="104"/>
                </a:lnTo>
                <a:lnTo>
                  <a:pt x="59" y="95"/>
                </a:lnTo>
                <a:lnTo>
                  <a:pt x="49" y="85"/>
                </a:lnTo>
                <a:lnTo>
                  <a:pt x="39" y="74"/>
                </a:lnTo>
                <a:lnTo>
                  <a:pt x="31" y="62"/>
                </a:lnTo>
                <a:lnTo>
                  <a:pt x="23" y="51"/>
                </a:lnTo>
                <a:lnTo>
                  <a:pt x="16" y="40"/>
                </a:lnTo>
                <a:lnTo>
                  <a:pt x="10" y="29"/>
                </a:lnTo>
                <a:lnTo>
                  <a:pt x="5" y="19"/>
                </a:lnTo>
                <a:lnTo>
                  <a:pt x="2" y="9"/>
                </a:lnTo>
                <a:lnTo>
                  <a:pt x="0" y="0"/>
                </a:lnTo>
                <a:lnTo>
                  <a:pt x="10" y="4"/>
                </a:lnTo>
                <a:lnTo>
                  <a:pt x="20" y="7"/>
                </a:lnTo>
                <a:lnTo>
                  <a:pt x="28" y="10"/>
                </a:lnTo>
                <a:lnTo>
                  <a:pt x="37" y="13"/>
                </a:lnTo>
                <a:lnTo>
                  <a:pt x="54" y="15"/>
                </a:lnTo>
                <a:lnTo>
                  <a:pt x="69" y="16"/>
                </a:lnTo>
                <a:lnTo>
                  <a:pt x="84" y="16"/>
                </a:lnTo>
                <a:lnTo>
                  <a:pt x="100" y="17"/>
                </a:lnTo>
                <a:lnTo>
                  <a:pt x="108" y="19"/>
                </a:lnTo>
                <a:lnTo>
                  <a:pt x="116" y="20"/>
                </a:lnTo>
                <a:lnTo>
                  <a:pt x="124" y="22"/>
                </a:lnTo>
                <a:lnTo>
                  <a:pt x="133" y="25"/>
                </a:lnTo>
                <a:lnTo>
                  <a:pt x="138" y="27"/>
                </a:lnTo>
                <a:lnTo>
                  <a:pt x="144" y="31"/>
                </a:lnTo>
                <a:lnTo>
                  <a:pt x="149" y="36"/>
                </a:lnTo>
                <a:lnTo>
                  <a:pt x="156" y="42"/>
                </a:lnTo>
                <a:lnTo>
                  <a:pt x="169" y="57"/>
                </a:lnTo>
                <a:lnTo>
                  <a:pt x="181" y="76"/>
                </a:lnTo>
                <a:lnTo>
                  <a:pt x="204" y="109"/>
                </a:lnTo>
                <a:lnTo>
                  <a:pt x="220" y="130"/>
                </a:lnTo>
                <a:lnTo>
                  <a:pt x="237" y="147"/>
                </a:lnTo>
                <a:lnTo>
                  <a:pt x="254" y="163"/>
                </a:lnTo>
                <a:lnTo>
                  <a:pt x="271" y="181"/>
                </a:lnTo>
                <a:lnTo>
                  <a:pt x="289" y="196"/>
                </a:lnTo>
                <a:lnTo>
                  <a:pt x="299" y="202"/>
                </a:lnTo>
                <a:lnTo>
                  <a:pt x="308" y="209"/>
                </a:lnTo>
                <a:lnTo>
                  <a:pt x="318" y="214"/>
                </a:lnTo>
                <a:lnTo>
                  <a:pt x="329" y="219"/>
                </a:lnTo>
                <a:lnTo>
                  <a:pt x="341" y="223"/>
                </a:lnTo>
                <a:lnTo>
                  <a:pt x="353" y="226"/>
                </a:lnTo>
                <a:lnTo>
                  <a:pt x="366" y="227"/>
                </a:lnTo>
                <a:lnTo>
                  <a:pt x="379" y="228"/>
                </a:lnTo>
                <a:lnTo>
                  <a:pt x="383" y="229"/>
                </a:lnTo>
                <a:lnTo>
                  <a:pt x="388" y="230"/>
                </a:lnTo>
                <a:lnTo>
                  <a:pt x="392" y="231"/>
                </a:lnTo>
                <a:lnTo>
                  <a:pt x="395" y="235"/>
                </a:lnTo>
                <a:lnTo>
                  <a:pt x="401" y="241"/>
                </a:lnTo>
                <a:lnTo>
                  <a:pt x="405" y="247"/>
                </a:lnTo>
                <a:lnTo>
                  <a:pt x="411" y="254"/>
                </a:lnTo>
                <a:lnTo>
                  <a:pt x="416" y="260"/>
                </a:lnTo>
                <a:lnTo>
                  <a:pt x="419" y="262"/>
                </a:lnTo>
                <a:lnTo>
                  <a:pt x="423" y="264"/>
                </a:lnTo>
                <a:lnTo>
                  <a:pt x="427" y="265"/>
                </a:lnTo>
                <a:lnTo>
                  <a:pt x="433" y="26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09" name="Freeform 148"/>
          <p:cNvSpPr>
            <a:spLocks/>
          </p:cNvSpPr>
          <p:nvPr>
            <p:custDataLst>
              <p:tags r:id="rId80"/>
            </p:custDataLst>
          </p:nvPr>
        </p:nvSpPr>
        <p:spPr bwMode="auto">
          <a:xfrm>
            <a:off x="4217988" y="4656138"/>
            <a:ext cx="731837" cy="620712"/>
          </a:xfrm>
          <a:custGeom>
            <a:avLst/>
            <a:gdLst>
              <a:gd name="T0" fmla="*/ 2147483647 w 585"/>
              <a:gd name="T1" fmla="*/ 2147483647 h 493"/>
              <a:gd name="T2" fmla="*/ 2147483647 w 585"/>
              <a:gd name="T3" fmla="*/ 2147483647 h 493"/>
              <a:gd name="T4" fmla="*/ 2147483647 w 585"/>
              <a:gd name="T5" fmla="*/ 2147483647 h 493"/>
              <a:gd name="T6" fmla="*/ 2147483647 w 585"/>
              <a:gd name="T7" fmla="*/ 2147483647 h 493"/>
              <a:gd name="T8" fmla="*/ 2147483647 w 585"/>
              <a:gd name="T9" fmla="*/ 2147483647 h 493"/>
              <a:gd name="T10" fmla="*/ 2147483647 w 585"/>
              <a:gd name="T11" fmla="*/ 2147483647 h 493"/>
              <a:gd name="T12" fmla="*/ 2147483647 w 585"/>
              <a:gd name="T13" fmla="*/ 2147483647 h 493"/>
              <a:gd name="T14" fmla="*/ 2147483647 w 585"/>
              <a:gd name="T15" fmla="*/ 2147483647 h 493"/>
              <a:gd name="T16" fmla="*/ 2147483647 w 585"/>
              <a:gd name="T17" fmla="*/ 2147483647 h 493"/>
              <a:gd name="T18" fmla="*/ 2147483647 w 585"/>
              <a:gd name="T19" fmla="*/ 2147483647 h 493"/>
              <a:gd name="T20" fmla="*/ 2147483647 w 585"/>
              <a:gd name="T21" fmla="*/ 2147483647 h 493"/>
              <a:gd name="T22" fmla="*/ 2147483647 w 585"/>
              <a:gd name="T23" fmla="*/ 2147483647 h 493"/>
              <a:gd name="T24" fmla="*/ 2147483647 w 585"/>
              <a:gd name="T25" fmla="*/ 2147483647 h 493"/>
              <a:gd name="T26" fmla="*/ 2147483647 w 585"/>
              <a:gd name="T27" fmla="*/ 2147483647 h 493"/>
              <a:gd name="T28" fmla="*/ 2147483647 w 585"/>
              <a:gd name="T29" fmla="*/ 2147483647 h 493"/>
              <a:gd name="T30" fmla="*/ 2147483647 w 585"/>
              <a:gd name="T31" fmla="*/ 2147483647 h 493"/>
              <a:gd name="T32" fmla="*/ 2147483647 w 585"/>
              <a:gd name="T33" fmla="*/ 2147483647 h 493"/>
              <a:gd name="T34" fmla="*/ 2147483647 w 585"/>
              <a:gd name="T35" fmla="*/ 2147483647 h 493"/>
              <a:gd name="T36" fmla="*/ 2147483647 w 585"/>
              <a:gd name="T37" fmla="*/ 2147483647 h 493"/>
              <a:gd name="T38" fmla="*/ 2147483647 w 585"/>
              <a:gd name="T39" fmla="*/ 2147483647 h 493"/>
              <a:gd name="T40" fmla="*/ 2147483647 w 585"/>
              <a:gd name="T41" fmla="*/ 2147483647 h 493"/>
              <a:gd name="T42" fmla="*/ 2147483647 w 585"/>
              <a:gd name="T43" fmla="*/ 2147483647 h 493"/>
              <a:gd name="T44" fmla="*/ 2147483647 w 585"/>
              <a:gd name="T45" fmla="*/ 2147483647 h 493"/>
              <a:gd name="T46" fmla="*/ 2147483647 w 585"/>
              <a:gd name="T47" fmla="*/ 2147483647 h 493"/>
              <a:gd name="T48" fmla="*/ 2147483647 w 585"/>
              <a:gd name="T49" fmla="*/ 2147483647 h 493"/>
              <a:gd name="T50" fmla="*/ 2147483647 w 585"/>
              <a:gd name="T51" fmla="*/ 2147483647 h 493"/>
              <a:gd name="T52" fmla="*/ 2147483647 w 585"/>
              <a:gd name="T53" fmla="*/ 2147483647 h 493"/>
              <a:gd name="T54" fmla="*/ 2147483647 w 585"/>
              <a:gd name="T55" fmla="*/ 2147483647 h 493"/>
              <a:gd name="T56" fmla="*/ 2147483647 w 585"/>
              <a:gd name="T57" fmla="*/ 2147483647 h 493"/>
              <a:gd name="T58" fmla="*/ 2147483647 w 585"/>
              <a:gd name="T59" fmla="*/ 2147483647 h 493"/>
              <a:gd name="T60" fmla="*/ 2147483647 w 585"/>
              <a:gd name="T61" fmla="*/ 2147483647 h 493"/>
              <a:gd name="T62" fmla="*/ 2147483647 w 585"/>
              <a:gd name="T63" fmla="*/ 2147483647 h 493"/>
              <a:gd name="T64" fmla="*/ 2147483647 w 585"/>
              <a:gd name="T65" fmla="*/ 2147483647 h 493"/>
              <a:gd name="T66" fmla="*/ 2147483647 w 585"/>
              <a:gd name="T67" fmla="*/ 2147483647 h 493"/>
              <a:gd name="T68" fmla="*/ 2147483647 w 585"/>
              <a:gd name="T69" fmla="*/ 2147483647 h 493"/>
              <a:gd name="T70" fmla="*/ 2147483647 w 585"/>
              <a:gd name="T71" fmla="*/ 2147483647 h 493"/>
              <a:gd name="T72" fmla="*/ 2147483647 w 585"/>
              <a:gd name="T73" fmla="*/ 2147483647 h 493"/>
              <a:gd name="T74" fmla="*/ 2147483647 w 585"/>
              <a:gd name="T75" fmla="*/ 2147483647 h 493"/>
              <a:gd name="T76" fmla="*/ 2147483647 w 585"/>
              <a:gd name="T77" fmla="*/ 2147483647 h 493"/>
              <a:gd name="T78" fmla="*/ 2147483647 w 585"/>
              <a:gd name="T79" fmla="*/ 2147483647 h 493"/>
              <a:gd name="T80" fmla="*/ 2147483647 w 585"/>
              <a:gd name="T81" fmla="*/ 2147483647 h 493"/>
              <a:gd name="T82" fmla="*/ 2147483647 w 585"/>
              <a:gd name="T83" fmla="*/ 2147483647 h 493"/>
              <a:gd name="T84" fmla="*/ 2147483647 w 585"/>
              <a:gd name="T85" fmla="*/ 2147483647 h 493"/>
              <a:gd name="T86" fmla="*/ 2147483647 w 585"/>
              <a:gd name="T87" fmla="*/ 2147483647 h 493"/>
              <a:gd name="T88" fmla="*/ 2147483647 w 585"/>
              <a:gd name="T89" fmla="*/ 2147483647 h 493"/>
              <a:gd name="T90" fmla="*/ 2147483647 w 585"/>
              <a:gd name="T91" fmla="*/ 2147483647 h 493"/>
              <a:gd name="T92" fmla="*/ 2147483647 w 585"/>
              <a:gd name="T93" fmla="*/ 2147483647 h 493"/>
              <a:gd name="T94" fmla="*/ 2147483647 w 585"/>
              <a:gd name="T95" fmla="*/ 2147483647 h 493"/>
              <a:gd name="T96" fmla="*/ 2147483647 w 585"/>
              <a:gd name="T97" fmla="*/ 2147483647 h 4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585"/>
              <a:gd name="T148" fmla="*/ 0 h 493"/>
              <a:gd name="T149" fmla="*/ 585 w 585"/>
              <a:gd name="T150" fmla="*/ 493 h 49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585" h="493">
                <a:moveTo>
                  <a:pt x="525" y="12"/>
                </a:moveTo>
                <a:lnTo>
                  <a:pt x="524" y="17"/>
                </a:lnTo>
                <a:lnTo>
                  <a:pt x="520" y="22"/>
                </a:lnTo>
                <a:lnTo>
                  <a:pt x="516" y="28"/>
                </a:lnTo>
                <a:lnTo>
                  <a:pt x="510" y="33"/>
                </a:lnTo>
                <a:lnTo>
                  <a:pt x="497" y="45"/>
                </a:lnTo>
                <a:lnTo>
                  <a:pt x="485" y="55"/>
                </a:lnTo>
                <a:lnTo>
                  <a:pt x="495" y="55"/>
                </a:lnTo>
                <a:lnTo>
                  <a:pt x="505" y="55"/>
                </a:lnTo>
                <a:lnTo>
                  <a:pt x="506" y="68"/>
                </a:lnTo>
                <a:lnTo>
                  <a:pt x="508" y="81"/>
                </a:lnTo>
                <a:lnTo>
                  <a:pt x="512" y="93"/>
                </a:lnTo>
                <a:lnTo>
                  <a:pt x="516" y="103"/>
                </a:lnTo>
                <a:lnTo>
                  <a:pt x="520" y="112"/>
                </a:lnTo>
                <a:lnTo>
                  <a:pt x="527" y="121"/>
                </a:lnTo>
                <a:lnTo>
                  <a:pt x="534" y="130"/>
                </a:lnTo>
                <a:lnTo>
                  <a:pt x="540" y="138"/>
                </a:lnTo>
                <a:lnTo>
                  <a:pt x="553" y="155"/>
                </a:lnTo>
                <a:lnTo>
                  <a:pt x="566" y="170"/>
                </a:lnTo>
                <a:lnTo>
                  <a:pt x="573" y="177"/>
                </a:lnTo>
                <a:lnTo>
                  <a:pt x="577" y="185"/>
                </a:lnTo>
                <a:lnTo>
                  <a:pt x="582" y="194"/>
                </a:lnTo>
                <a:lnTo>
                  <a:pt x="585" y="204"/>
                </a:lnTo>
                <a:lnTo>
                  <a:pt x="580" y="205"/>
                </a:lnTo>
                <a:lnTo>
                  <a:pt x="574" y="206"/>
                </a:lnTo>
                <a:lnTo>
                  <a:pt x="568" y="206"/>
                </a:lnTo>
                <a:lnTo>
                  <a:pt x="561" y="206"/>
                </a:lnTo>
                <a:lnTo>
                  <a:pt x="547" y="204"/>
                </a:lnTo>
                <a:lnTo>
                  <a:pt x="531" y="204"/>
                </a:lnTo>
                <a:lnTo>
                  <a:pt x="524" y="217"/>
                </a:lnTo>
                <a:lnTo>
                  <a:pt x="518" y="229"/>
                </a:lnTo>
                <a:lnTo>
                  <a:pt x="516" y="233"/>
                </a:lnTo>
                <a:lnTo>
                  <a:pt x="513" y="237"/>
                </a:lnTo>
                <a:lnTo>
                  <a:pt x="509" y="239"/>
                </a:lnTo>
                <a:lnTo>
                  <a:pt x="505" y="240"/>
                </a:lnTo>
                <a:lnTo>
                  <a:pt x="506" y="246"/>
                </a:lnTo>
                <a:lnTo>
                  <a:pt x="508" y="253"/>
                </a:lnTo>
                <a:lnTo>
                  <a:pt x="512" y="259"/>
                </a:lnTo>
                <a:lnTo>
                  <a:pt x="515" y="265"/>
                </a:lnTo>
                <a:lnTo>
                  <a:pt x="518" y="271"/>
                </a:lnTo>
                <a:lnTo>
                  <a:pt x="521" y="277"/>
                </a:lnTo>
                <a:lnTo>
                  <a:pt x="524" y="283"/>
                </a:lnTo>
                <a:lnTo>
                  <a:pt x="525" y="289"/>
                </a:lnTo>
                <a:lnTo>
                  <a:pt x="525" y="294"/>
                </a:lnTo>
                <a:lnTo>
                  <a:pt x="523" y="297"/>
                </a:lnTo>
                <a:lnTo>
                  <a:pt x="519" y="301"/>
                </a:lnTo>
                <a:lnTo>
                  <a:pt x="516" y="304"/>
                </a:lnTo>
                <a:lnTo>
                  <a:pt x="505" y="308"/>
                </a:lnTo>
                <a:lnTo>
                  <a:pt x="494" y="312"/>
                </a:lnTo>
                <a:lnTo>
                  <a:pt x="481" y="316"/>
                </a:lnTo>
                <a:lnTo>
                  <a:pt x="469" y="319"/>
                </a:lnTo>
                <a:lnTo>
                  <a:pt x="459" y="323"/>
                </a:lnTo>
                <a:lnTo>
                  <a:pt x="452" y="327"/>
                </a:lnTo>
                <a:lnTo>
                  <a:pt x="448" y="334"/>
                </a:lnTo>
                <a:lnTo>
                  <a:pt x="446" y="344"/>
                </a:lnTo>
                <a:lnTo>
                  <a:pt x="443" y="354"/>
                </a:lnTo>
                <a:lnTo>
                  <a:pt x="443" y="365"/>
                </a:lnTo>
                <a:lnTo>
                  <a:pt x="445" y="386"/>
                </a:lnTo>
                <a:lnTo>
                  <a:pt x="446" y="400"/>
                </a:lnTo>
                <a:lnTo>
                  <a:pt x="445" y="415"/>
                </a:lnTo>
                <a:lnTo>
                  <a:pt x="442" y="428"/>
                </a:lnTo>
                <a:lnTo>
                  <a:pt x="439" y="439"/>
                </a:lnTo>
                <a:lnTo>
                  <a:pt x="436" y="447"/>
                </a:lnTo>
                <a:lnTo>
                  <a:pt x="430" y="454"/>
                </a:lnTo>
                <a:lnTo>
                  <a:pt x="425" y="459"/>
                </a:lnTo>
                <a:lnTo>
                  <a:pt x="419" y="464"/>
                </a:lnTo>
                <a:lnTo>
                  <a:pt x="413" y="467"/>
                </a:lnTo>
                <a:lnTo>
                  <a:pt x="400" y="472"/>
                </a:lnTo>
                <a:lnTo>
                  <a:pt x="386" y="477"/>
                </a:lnTo>
                <a:lnTo>
                  <a:pt x="380" y="480"/>
                </a:lnTo>
                <a:lnTo>
                  <a:pt x="374" y="484"/>
                </a:lnTo>
                <a:lnTo>
                  <a:pt x="370" y="488"/>
                </a:lnTo>
                <a:lnTo>
                  <a:pt x="366" y="493"/>
                </a:lnTo>
                <a:lnTo>
                  <a:pt x="356" y="493"/>
                </a:lnTo>
                <a:lnTo>
                  <a:pt x="346" y="493"/>
                </a:lnTo>
                <a:lnTo>
                  <a:pt x="341" y="493"/>
                </a:lnTo>
                <a:lnTo>
                  <a:pt x="337" y="492"/>
                </a:lnTo>
                <a:lnTo>
                  <a:pt x="334" y="491"/>
                </a:lnTo>
                <a:lnTo>
                  <a:pt x="331" y="489"/>
                </a:lnTo>
                <a:lnTo>
                  <a:pt x="329" y="487"/>
                </a:lnTo>
                <a:lnTo>
                  <a:pt x="328" y="484"/>
                </a:lnTo>
                <a:lnTo>
                  <a:pt x="327" y="482"/>
                </a:lnTo>
                <a:lnTo>
                  <a:pt x="326" y="478"/>
                </a:lnTo>
                <a:lnTo>
                  <a:pt x="327" y="471"/>
                </a:lnTo>
                <a:lnTo>
                  <a:pt x="328" y="464"/>
                </a:lnTo>
                <a:lnTo>
                  <a:pt x="330" y="457"/>
                </a:lnTo>
                <a:lnTo>
                  <a:pt x="333" y="450"/>
                </a:lnTo>
                <a:lnTo>
                  <a:pt x="304" y="451"/>
                </a:lnTo>
                <a:lnTo>
                  <a:pt x="279" y="454"/>
                </a:lnTo>
                <a:lnTo>
                  <a:pt x="267" y="455"/>
                </a:lnTo>
                <a:lnTo>
                  <a:pt x="257" y="455"/>
                </a:lnTo>
                <a:lnTo>
                  <a:pt x="251" y="454"/>
                </a:lnTo>
                <a:lnTo>
                  <a:pt x="247" y="453"/>
                </a:lnTo>
                <a:lnTo>
                  <a:pt x="244" y="452"/>
                </a:lnTo>
                <a:lnTo>
                  <a:pt x="239" y="450"/>
                </a:lnTo>
                <a:lnTo>
                  <a:pt x="219" y="462"/>
                </a:lnTo>
                <a:lnTo>
                  <a:pt x="207" y="455"/>
                </a:lnTo>
                <a:lnTo>
                  <a:pt x="192" y="447"/>
                </a:lnTo>
                <a:lnTo>
                  <a:pt x="183" y="444"/>
                </a:lnTo>
                <a:lnTo>
                  <a:pt x="176" y="440"/>
                </a:lnTo>
                <a:lnTo>
                  <a:pt x="168" y="438"/>
                </a:lnTo>
                <a:lnTo>
                  <a:pt x="159" y="438"/>
                </a:lnTo>
                <a:lnTo>
                  <a:pt x="144" y="437"/>
                </a:lnTo>
                <a:lnTo>
                  <a:pt x="122" y="436"/>
                </a:lnTo>
                <a:lnTo>
                  <a:pt x="111" y="435"/>
                </a:lnTo>
                <a:lnTo>
                  <a:pt x="102" y="432"/>
                </a:lnTo>
                <a:lnTo>
                  <a:pt x="98" y="431"/>
                </a:lnTo>
                <a:lnTo>
                  <a:pt x="95" y="429"/>
                </a:lnTo>
                <a:lnTo>
                  <a:pt x="93" y="428"/>
                </a:lnTo>
                <a:lnTo>
                  <a:pt x="93" y="424"/>
                </a:lnTo>
                <a:lnTo>
                  <a:pt x="87" y="393"/>
                </a:lnTo>
                <a:lnTo>
                  <a:pt x="81" y="366"/>
                </a:lnTo>
                <a:lnTo>
                  <a:pt x="75" y="346"/>
                </a:lnTo>
                <a:lnTo>
                  <a:pt x="69" y="331"/>
                </a:lnTo>
                <a:lnTo>
                  <a:pt x="64" y="320"/>
                </a:lnTo>
                <a:lnTo>
                  <a:pt x="58" y="310"/>
                </a:lnTo>
                <a:lnTo>
                  <a:pt x="53" y="304"/>
                </a:lnTo>
                <a:lnTo>
                  <a:pt x="47" y="300"/>
                </a:lnTo>
                <a:lnTo>
                  <a:pt x="41" y="296"/>
                </a:lnTo>
                <a:lnTo>
                  <a:pt x="35" y="292"/>
                </a:lnTo>
                <a:lnTo>
                  <a:pt x="30" y="288"/>
                </a:lnTo>
                <a:lnTo>
                  <a:pt x="24" y="281"/>
                </a:lnTo>
                <a:lnTo>
                  <a:pt x="19" y="272"/>
                </a:lnTo>
                <a:lnTo>
                  <a:pt x="12" y="260"/>
                </a:lnTo>
                <a:lnTo>
                  <a:pt x="6" y="243"/>
                </a:lnTo>
                <a:lnTo>
                  <a:pt x="0" y="222"/>
                </a:lnTo>
                <a:lnTo>
                  <a:pt x="2" y="215"/>
                </a:lnTo>
                <a:lnTo>
                  <a:pt x="5" y="204"/>
                </a:lnTo>
                <a:lnTo>
                  <a:pt x="11" y="191"/>
                </a:lnTo>
                <a:lnTo>
                  <a:pt x="17" y="177"/>
                </a:lnTo>
                <a:lnTo>
                  <a:pt x="24" y="164"/>
                </a:lnTo>
                <a:lnTo>
                  <a:pt x="31" y="153"/>
                </a:lnTo>
                <a:lnTo>
                  <a:pt x="36" y="144"/>
                </a:lnTo>
                <a:lnTo>
                  <a:pt x="41" y="141"/>
                </a:lnTo>
                <a:lnTo>
                  <a:pt x="46" y="141"/>
                </a:lnTo>
                <a:lnTo>
                  <a:pt x="54" y="141"/>
                </a:lnTo>
                <a:lnTo>
                  <a:pt x="64" y="141"/>
                </a:lnTo>
                <a:lnTo>
                  <a:pt x="73" y="141"/>
                </a:lnTo>
                <a:lnTo>
                  <a:pt x="73" y="146"/>
                </a:lnTo>
                <a:lnTo>
                  <a:pt x="75" y="152"/>
                </a:lnTo>
                <a:lnTo>
                  <a:pt x="77" y="158"/>
                </a:lnTo>
                <a:lnTo>
                  <a:pt x="80" y="164"/>
                </a:lnTo>
                <a:lnTo>
                  <a:pt x="88" y="176"/>
                </a:lnTo>
                <a:lnTo>
                  <a:pt x="97" y="187"/>
                </a:lnTo>
                <a:lnTo>
                  <a:pt x="107" y="198"/>
                </a:lnTo>
                <a:lnTo>
                  <a:pt x="118" y="208"/>
                </a:lnTo>
                <a:lnTo>
                  <a:pt x="124" y="211"/>
                </a:lnTo>
                <a:lnTo>
                  <a:pt x="129" y="214"/>
                </a:lnTo>
                <a:lnTo>
                  <a:pt x="135" y="215"/>
                </a:lnTo>
                <a:lnTo>
                  <a:pt x="139" y="216"/>
                </a:lnTo>
                <a:lnTo>
                  <a:pt x="155" y="215"/>
                </a:lnTo>
                <a:lnTo>
                  <a:pt x="170" y="213"/>
                </a:lnTo>
                <a:lnTo>
                  <a:pt x="184" y="209"/>
                </a:lnTo>
                <a:lnTo>
                  <a:pt x="199" y="204"/>
                </a:lnTo>
                <a:lnTo>
                  <a:pt x="211" y="196"/>
                </a:lnTo>
                <a:lnTo>
                  <a:pt x="221" y="189"/>
                </a:lnTo>
                <a:lnTo>
                  <a:pt x="225" y="185"/>
                </a:lnTo>
                <a:lnTo>
                  <a:pt x="228" y="181"/>
                </a:lnTo>
                <a:lnTo>
                  <a:pt x="230" y="177"/>
                </a:lnTo>
                <a:lnTo>
                  <a:pt x="233" y="172"/>
                </a:lnTo>
                <a:lnTo>
                  <a:pt x="256" y="175"/>
                </a:lnTo>
                <a:lnTo>
                  <a:pt x="273" y="176"/>
                </a:lnTo>
                <a:lnTo>
                  <a:pt x="281" y="177"/>
                </a:lnTo>
                <a:lnTo>
                  <a:pt x="288" y="178"/>
                </a:lnTo>
                <a:lnTo>
                  <a:pt x="294" y="181"/>
                </a:lnTo>
                <a:lnTo>
                  <a:pt x="300" y="184"/>
                </a:lnTo>
                <a:lnTo>
                  <a:pt x="326" y="184"/>
                </a:lnTo>
                <a:lnTo>
                  <a:pt x="326" y="181"/>
                </a:lnTo>
                <a:lnTo>
                  <a:pt x="327" y="178"/>
                </a:lnTo>
                <a:lnTo>
                  <a:pt x="329" y="176"/>
                </a:lnTo>
                <a:lnTo>
                  <a:pt x="331" y="174"/>
                </a:lnTo>
                <a:lnTo>
                  <a:pt x="337" y="170"/>
                </a:lnTo>
                <a:lnTo>
                  <a:pt x="344" y="167"/>
                </a:lnTo>
                <a:lnTo>
                  <a:pt x="350" y="164"/>
                </a:lnTo>
                <a:lnTo>
                  <a:pt x="357" y="162"/>
                </a:lnTo>
                <a:lnTo>
                  <a:pt x="362" y="158"/>
                </a:lnTo>
                <a:lnTo>
                  <a:pt x="366" y="154"/>
                </a:lnTo>
                <a:lnTo>
                  <a:pt x="372" y="149"/>
                </a:lnTo>
                <a:lnTo>
                  <a:pt x="378" y="143"/>
                </a:lnTo>
                <a:lnTo>
                  <a:pt x="383" y="136"/>
                </a:lnTo>
                <a:lnTo>
                  <a:pt x="389" y="129"/>
                </a:lnTo>
                <a:lnTo>
                  <a:pt x="400" y="114"/>
                </a:lnTo>
                <a:lnTo>
                  <a:pt x="408" y="97"/>
                </a:lnTo>
                <a:lnTo>
                  <a:pt x="415" y="79"/>
                </a:lnTo>
                <a:lnTo>
                  <a:pt x="420" y="62"/>
                </a:lnTo>
                <a:lnTo>
                  <a:pt x="424" y="46"/>
                </a:lnTo>
                <a:lnTo>
                  <a:pt x="426" y="30"/>
                </a:lnTo>
                <a:lnTo>
                  <a:pt x="427" y="25"/>
                </a:lnTo>
                <a:lnTo>
                  <a:pt x="429" y="20"/>
                </a:lnTo>
                <a:lnTo>
                  <a:pt x="435" y="15"/>
                </a:lnTo>
                <a:lnTo>
                  <a:pt x="440" y="11"/>
                </a:lnTo>
                <a:lnTo>
                  <a:pt x="447" y="6"/>
                </a:lnTo>
                <a:lnTo>
                  <a:pt x="453" y="3"/>
                </a:lnTo>
                <a:lnTo>
                  <a:pt x="460" y="1"/>
                </a:lnTo>
                <a:lnTo>
                  <a:pt x="465" y="0"/>
                </a:lnTo>
                <a:lnTo>
                  <a:pt x="479" y="2"/>
                </a:lnTo>
                <a:lnTo>
                  <a:pt x="495" y="6"/>
                </a:lnTo>
                <a:lnTo>
                  <a:pt x="512" y="10"/>
                </a:lnTo>
                <a:lnTo>
                  <a:pt x="525" y="12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0" name="Freeform 149"/>
          <p:cNvSpPr>
            <a:spLocks/>
          </p:cNvSpPr>
          <p:nvPr>
            <p:custDataLst>
              <p:tags r:id="rId81"/>
            </p:custDataLst>
          </p:nvPr>
        </p:nvSpPr>
        <p:spPr bwMode="auto">
          <a:xfrm>
            <a:off x="5241925" y="5638800"/>
            <a:ext cx="265113" cy="138113"/>
          </a:xfrm>
          <a:custGeom>
            <a:avLst/>
            <a:gdLst>
              <a:gd name="T0" fmla="*/ 0 w 212"/>
              <a:gd name="T1" fmla="*/ 2147483647 h 105"/>
              <a:gd name="T2" fmla="*/ 2147483647 w 212"/>
              <a:gd name="T3" fmla="*/ 2147483647 h 105"/>
              <a:gd name="T4" fmla="*/ 2147483647 w 212"/>
              <a:gd name="T5" fmla="*/ 2147483647 h 105"/>
              <a:gd name="T6" fmla="*/ 2147483647 w 212"/>
              <a:gd name="T7" fmla="*/ 2147483647 h 105"/>
              <a:gd name="T8" fmla="*/ 2147483647 w 212"/>
              <a:gd name="T9" fmla="*/ 2147483647 h 105"/>
              <a:gd name="T10" fmla="*/ 2147483647 w 212"/>
              <a:gd name="T11" fmla="*/ 2147483647 h 105"/>
              <a:gd name="T12" fmla="*/ 2147483647 w 212"/>
              <a:gd name="T13" fmla="*/ 2147483647 h 105"/>
              <a:gd name="T14" fmla="*/ 2147483647 w 212"/>
              <a:gd name="T15" fmla="*/ 2147483647 h 105"/>
              <a:gd name="T16" fmla="*/ 2147483647 w 212"/>
              <a:gd name="T17" fmla="*/ 2147483647 h 105"/>
              <a:gd name="T18" fmla="*/ 2147483647 w 212"/>
              <a:gd name="T19" fmla="*/ 2147483647 h 105"/>
              <a:gd name="T20" fmla="*/ 2147483647 w 212"/>
              <a:gd name="T21" fmla="*/ 2147483647 h 105"/>
              <a:gd name="T22" fmla="*/ 2147483647 w 212"/>
              <a:gd name="T23" fmla="*/ 2147483647 h 105"/>
              <a:gd name="T24" fmla="*/ 2147483647 w 212"/>
              <a:gd name="T25" fmla="*/ 0 h 105"/>
              <a:gd name="T26" fmla="*/ 2147483647 w 212"/>
              <a:gd name="T27" fmla="*/ 0 h 105"/>
              <a:gd name="T28" fmla="*/ 2147483647 w 212"/>
              <a:gd name="T29" fmla="*/ 2147483647 h 105"/>
              <a:gd name="T30" fmla="*/ 2147483647 w 212"/>
              <a:gd name="T31" fmla="*/ 2147483647 h 105"/>
              <a:gd name="T32" fmla="*/ 2147483647 w 212"/>
              <a:gd name="T33" fmla="*/ 2147483647 h 105"/>
              <a:gd name="T34" fmla="*/ 2147483647 w 212"/>
              <a:gd name="T35" fmla="*/ 2147483647 h 105"/>
              <a:gd name="T36" fmla="*/ 2147483647 w 212"/>
              <a:gd name="T37" fmla="*/ 2147483647 h 105"/>
              <a:gd name="T38" fmla="*/ 2147483647 w 212"/>
              <a:gd name="T39" fmla="*/ 2147483647 h 105"/>
              <a:gd name="T40" fmla="*/ 2147483647 w 212"/>
              <a:gd name="T41" fmla="*/ 2147483647 h 105"/>
              <a:gd name="T42" fmla="*/ 2147483647 w 212"/>
              <a:gd name="T43" fmla="*/ 2147483647 h 105"/>
              <a:gd name="T44" fmla="*/ 2147483647 w 212"/>
              <a:gd name="T45" fmla="*/ 2147483647 h 105"/>
              <a:gd name="T46" fmla="*/ 0 w 212"/>
              <a:gd name="T47" fmla="*/ 2147483647 h 10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2"/>
              <a:gd name="T73" fmla="*/ 0 h 105"/>
              <a:gd name="T74" fmla="*/ 212 w 212"/>
              <a:gd name="T75" fmla="*/ 105 h 10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2" h="105">
                <a:moveTo>
                  <a:pt x="0" y="105"/>
                </a:moveTo>
                <a:lnTo>
                  <a:pt x="16" y="85"/>
                </a:lnTo>
                <a:lnTo>
                  <a:pt x="35" y="68"/>
                </a:lnTo>
                <a:lnTo>
                  <a:pt x="44" y="60"/>
                </a:lnTo>
                <a:lnTo>
                  <a:pt x="54" y="53"/>
                </a:lnTo>
                <a:lnTo>
                  <a:pt x="64" y="46"/>
                </a:lnTo>
                <a:lnTo>
                  <a:pt x="73" y="38"/>
                </a:lnTo>
                <a:lnTo>
                  <a:pt x="83" y="32"/>
                </a:lnTo>
                <a:lnTo>
                  <a:pt x="94" y="27"/>
                </a:lnTo>
                <a:lnTo>
                  <a:pt x="106" y="21"/>
                </a:lnTo>
                <a:lnTo>
                  <a:pt x="118" y="16"/>
                </a:lnTo>
                <a:lnTo>
                  <a:pt x="144" y="8"/>
                </a:lnTo>
                <a:lnTo>
                  <a:pt x="172" y="0"/>
                </a:lnTo>
                <a:lnTo>
                  <a:pt x="212" y="0"/>
                </a:lnTo>
                <a:lnTo>
                  <a:pt x="202" y="9"/>
                </a:lnTo>
                <a:lnTo>
                  <a:pt x="190" y="18"/>
                </a:lnTo>
                <a:lnTo>
                  <a:pt x="178" y="27"/>
                </a:lnTo>
                <a:lnTo>
                  <a:pt x="165" y="35"/>
                </a:lnTo>
                <a:lnTo>
                  <a:pt x="137" y="52"/>
                </a:lnTo>
                <a:lnTo>
                  <a:pt x="109" y="66"/>
                </a:lnTo>
                <a:lnTo>
                  <a:pt x="79" y="79"/>
                </a:lnTo>
                <a:lnTo>
                  <a:pt x="50" y="90"/>
                </a:lnTo>
                <a:lnTo>
                  <a:pt x="23" y="99"/>
                </a:lnTo>
                <a:lnTo>
                  <a:pt x="0" y="10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1" name="Freeform 150"/>
          <p:cNvSpPr>
            <a:spLocks/>
          </p:cNvSpPr>
          <p:nvPr>
            <p:custDataLst>
              <p:tags r:id="rId82"/>
            </p:custDataLst>
          </p:nvPr>
        </p:nvSpPr>
        <p:spPr bwMode="auto">
          <a:xfrm>
            <a:off x="5576888" y="4832350"/>
            <a:ext cx="123825" cy="217488"/>
          </a:xfrm>
          <a:custGeom>
            <a:avLst/>
            <a:gdLst>
              <a:gd name="T0" fmla="*/ 0 w 92"/>
              <a:gd name="T1" fmla="*/ 2147483647 h 166"/>
              <a:gd name="T2" fmla="*/ 0 w 92"/>
              <a:gd name="T3" fmla="*/ 2147483647 h 166"/>
              <a:gd name="T4" fmla="*/ 2147483647 w 92"/>
              <a:gd name="T5" fmla="*/ 2147483647 h 166"/>
              <a:gd name="T6" fmla="*/ 2147483647 w 92"/>
              <a:gd name="T7" fmla="*/ 2147483647 h 166"/>
              <a:gd name="T8" fmla="*/ 2147483647 w 92"/>
              <a:gd name="T9" fmla="*/ 2147483647 h 166"/>
              <a:gd name="T10" fmla="*/ 2147483647 w 92"/>
              <a:gd name="T11" fmla="*/ 2147483647 h 166"/>
              <a:gd name="T12" fmla="*/ 2147483647 w 92"/>
              <a:gd name="T13" fmla="*/ 2147483647 h 166"/>
              <a:gd name="T14" fmla="*/ 2147483647 w 92"/>
              <a:gd name="T15" fmla="*/ 2147483647 h 166"/>
              <a:gd name="T16" fmla="*/ 2147483647 w 92"/>
              <a:gd name="T17" fmla="*/ 2147483647 h 166"/>
              <a:gd name="T18" fmla="*/ 2147483647 w 92"/>
              <a:gd name="T19" fmla="*/ 2147483647 h 166"/>
              <a:gd name="T20" fmla="*/ 2147483647 w 92"/>
              <a:gd name="T21" fmla="*/ 2147483647 h 166"/>
              <a:gd name="T22" fmla="*/ 2147483647 w 92"/>
              <a:gd name="T23" fmla="*/ 2147483647 h 166"/>
              <a:gd name="T24" fmla="*/ 2147483647 w 92"/>
              <a:gd name="T25" fmla="*/ 2147483647 h 166"/>
              <a:gd name="T26" fmla="*/ 2147483647 w 92"/>
              <a:gd name="T27" fmla="*/ 2147483647 h 166"/>
              <a:gd name="T28" fmla="*/ 2147483647 w 92"/>
              <a:gd name="T29" fmla="*/ 2147483647 h 166"/>
              <a:gd name="T30" fmla="*/ 2147483647 w 92"/>
              <a:gd name="T31" fmla="*/ 2147483647 h 166"/>
              <a:gd name="T32" fmla="*/ 2147483647 w 92"/>
              <a:gd name="T33" fmla="*/ 2147483647 h 166"/>
              <a:gd name="T34" fmla="*/ 2147483647 w 92"/>
              <a:gd name="T35" fmla="*/ 2147483647 h 166"/>
              <a:gd name="T36" fmla="*/ 2147483647 w 92"/>
              <a:gd name="T37" fmla="*/ 2147483647 h 166"/>
              <a:gd name="T38" fmla="*/ 2147483647 w 92"/>
              <a:gd name="T39" fmla="*/ 2147483647 h 166"/>
              <a:gd name="T40" fmla="*/ 2147483647 w 92"/>
              <a:gd name="T41" fmla="*/ 2147483647 h 166"/>
              <a:gd name="T42" fmla="*/ 2147483647 w 92"/>
              <a:gd name="T43" fmla="*/ 2147483647 h 166"/>
              <a:gd name="T44" fmla="*/ 2147483647 w 92"/>
              <a:gd name="T45" fmla="*/ 2147483647 h 166"/>
              <a:gd name="T46" fmla="*/ 2147483647 w 92"/>
              <a:gd name="T47" fmla="*/ 2147483647 h 166"/>
              <a:gd name="T48" fmla="*/ 2147483647 w 92"/>
              <a:gd name="T49" fmla="*/ 2147483647 h 166"/>
              <a:gd name="T50" fmla="*/ 2147483647 w 92"/>
              <a:gd name="T51" fmla="*/ 2147483647 h 166"/>
              <a:gd name="T52" fmla="*/ 2147483647 w 92"/>
              <a:gd name="T53" fmla="*/ 2147483647 h 166"/>
              <a:gd name="T54" fmla="*/ 2147483647 w 92"/>
              <a:gd name="T55" fmla="*/ 2147483647 h 166"/>
              <a:gd name="T56" fmla="*/ 2147483647 w 92"/>
              <a:gd name="T57" fmla="*/ 2147483647 h 166"/>
              <a:gd name="T58" fmla="*/ 2147483647 w 92"/>
              <a:gd name="T59" fmla="*/ 2147483647 h 166"/>
              <a:gd name="T60" fmla="*/ 2147483647 w 92"/>
              <a:gd name="T61" fmla="*/ 2147483647 h 166"/>
              <a:gd name="T62" fmla="*/ 2147483647 w 92"/>
              <a:gd name="T63" fmla="*/ 2147483647 h 166"/>
              <a:gd name="T64" fmla="*/ 2147483647 w 92"/>
              <a:gd name="T65" fmla="*/ 2147483647 h 166"/>
              <a:gd name="T66" fmla="*/ 2147483647 w 92"/>
              <a:gd name="T67" fmla="*/ 2147483647 h 166"/>
              <a:gd name="T68" fmla="*/ 2147483647 w 92"/>
              <a:gd name="T69" fmla="*/ 2147483647 h 166"/>
              <a:gd name="T70" fmla="*/ 2147483647 w 92"/>
              <a:gd name="T71" fmla="*/ 2147483647 h 166"/>
              <a:gd name="T72" fmla="*/ 2147483647 w 92"/>
              <a:gd name="T73" fmla="*/ 2147483647 h 166"/>
              <a:gd name="T74" fmla="*/ 2147483647 w 92"/>
              <a:gd name="T75" fmla="*/ 2147483647 h 166"/>
              <a:gd name="T76" fmla="*/ 2147483647 w 92"/>
              <a:gd name="T77" fmla="*/ 2147483647 h 166"/>
              <a:gd name="T78" fmla="*/ 2147483647 w 92"/>
              <a:gd name="T79" fmla="*/ 2147483647 h 166"/>
              <a:gd name="T80" fmla="*/ 2147483647 w 92"/>
              <a:gd name="T81" fmla="*/ 2147483647 h 166"/>
              <a:gd name="T82" fmla="*/ 2147483647 w 92"/>
              <a:gd name="T83" fmla="*/ 2147483647 h 166"/>
              <a:gd name="T84" fmla="*/ 2147483647 w 92"/>
              <a:gd name="T85" fmla="*/ 2147483647 h 166"/>
              <a:gd name="T86" fmla="*/ 2147483647 w 92"/>
              <a:gd name="T87" fmla="*/ 2147483647 h 166"/>
              <a:gd name="T88" fmla="*/ 2147483647 w 92"/>
              <a:gd name="T89" fmla="*/ 2147483647 h 166"/>
              <a:gd name="T90" fmla="*/ 0 w 92"/>
              <a:gd name="T91" fmla="*/ 0 h 166"/>
              <a:gd name="T92" fmla="*/ 0 w 92"/>
              <a:gd name="T93" fmla="*/ 2147483647 h 166"/>
              <a:gd name="T94" fmla="*/ 0 w 92"/>
              <a:gd name="T95" fmla="*/ 2147483647 h 166"/>
              <a:gd name="T96" fmla="*/ 0 w 92"/>
              <a:gd name="T97" fmla="*/ 2147483647 h 166"/>
              <a:gd name="T98" fmla="*/ 0 w 92"/>
              <a:gd name="T99" fmla="*/ 2147483647 h 166"/>
              <a:gd name="T100" fmla="*/ 0 w 92"/>
              <a:gd name="T101" fmla="*/ 2147483647 h 166"/>
              <a:gd name="T102" fmla="*/ 0 w 92"/>
              <a:gd name="T103" fmla="*/ 2147483647 h 16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92"/>
              <a:gd name="T157" fmla="*/ 0 h 166"/>
              <a:gd name="T158" fmla="*/ 92 w 92"/>
              <a:gd name="T159" fmla="*/ 166 h 16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92" h="166">
                <a:moveTo>
                  <a:pt x="0" y="81"/>
                </a:moveTo>
                <a:lnTo>
                  <a:pt x="0" y="148"/>
                </a:lnTo>
                <a:lnTo>
                  <a:pt x="5" y="144"/>
                </a:lnTo>
                <a:lnTo>
                  <a:pt x="12" y="139"/>
                </a:lnTo>
                <a:lnTo>
                  <a:pt x="14" y="137"/>
                </a:lnTo>
                <a:lnTo>
                  <a:pt x="17" y="135"/>
                </a:lnTo>
                <a:lnTo>
                  <a:pt x="18" y="132"/>
                </a:lnTo>
                <a:lnTo>
                  <a:pt x="19" y="130"/>
                </a:lnTo>
                <a:lnTo>
                  <a:pt x="20" y="138"/>
                </a:lnTo>
                <a:lnTo>
                  <a:pt x="24" y="148"/>
                </a:lnTo>
                <a:lnTo>
                  <a:pt x="27" y="154"/>
                </a:lnTo>
                <a:lnTo>
                  <a:pt x="30" y="159"/>
                </a:lnTo>
                <a:lnTo>
                  <a:pt x="35" y="163"/>
                </a:lnTo>
                <a:lnTo>
                  <a:pt x="39" y="166"/>
                </a:lnTo>
                <a:lnTo>
                  <a:pt x="41" y="158"/>
                </a:lnTo>
                <a:lnTo>
                  <a:pt x="41" y="148"/>
                </a:lnTo>
                <a:lnTo>
                  <a:pt x="41" y="137"/>
                </a:lnTo>
                <a:lnTo>
                  <a:pt x="41" y="126"/>
                </a:lnTo>
                <a:lnTo>
                  <a:pt x="40" y="107"/>
                </a:lnTo>
                <a:lnTo>
                  <a:pt x="39" y="99"/>
                </a:lnTo>
                <a:lnTo>
                  <a:pt x="48" y="100"/>
                </a:lnTo>
                <a:lnTo>
                  <a:pt x="57" y="102"/>
                </a:lnTo>
                <a:lnTo>
                  <a:pt x="64" y="105"/>
                </a:lnTo>
                <a:lnTo>
                  <a:pt x="71" y="108"/>
                </a:lnTo>
                <a:lnTo>
                  <a:pt x="76" y="111"/>
                </a:lnTo>
                <a:lnTo>
                  <a:pt x="82" y="114"/>
                </a:lnTo>
                <a:lnTo>
                  <a:pt x="87" y="116"/>
                </a:lnTo>
                <a:lnTo>
                  <a:pt x="92" y="118"/>
                </a:lnTo>
                <a:lnTo>
                  <a:pt x="85" y="103"/>
                </a:lnTo>
                <a:lnTo>
                  <a:pt x="81" y="89"/>
                </a:lnTo>
                <a:lnTo>
                  <a:pt x="76" y="75"/>
                </a:lnTo>
                <a:lnTo>
                  <a:pt x="73" y="60"/>
                </a:lnTo>
                <a:lnTo>
                  <a:pt x="70" y="47"/>
                </a:lnTo>
                <a:lnTo>
                  <a:pt x="67" y="34"/>
                </a:lnTo>
                <a:lnTo>
                  <a:pt x="63" y="23"/>
                </a:lnTo>
                <a:lnTo>
                  <a:pt x="59" y="13"/>
                </a:lnTo>
                <a:lnTo>
                  <a:pt x="59" y="19"/>
                </a:lnTo>
                <a:lnTo>
                  <a:pt x="59" y="25"/>
                </a:lnTo>
                <a:lnTo>
                  <a:pt x="50" y="23"/>
                </a:lnTo>
                <a:lnTo>
                  <a:pt x="42" y="19"/>
                </a:lnTo>
                <a:lnTo>
                  <a:pt x="35" y="15"/>
                </a:lnTo>
                <a:lnTo>
                  <a:pt x="29" y="11"/>
                </a:lnTo>
                <a:lnTo>
                  <a:pt x="23" y="7"/>
                </a:lnTo>
                <a:lnTo>
                  <a:pt x="16" y="3"/>
                </a:lnTo>
                <a:lnTo>
                  <a:pt x="8" y="1"/>
                </a:lnTo>
                <a:lnTo>
                  <a:pt x="0" y="0"/>
                </a:lnTo>
                <a:lnTo>
                  <a:pt x="0" y="10"/>
                </a:lnTo>
                <a:lnTo>
                  <a:pt x="0" y="19"/>
                </a:lnTo>
                <a:lnTo>
                  <a:pt x="0" y="33"/>
                </a:lnTo>
                <a:lnTo>
                  <a:pt x="0" y="52"/>
                </a:lnTo>
                <a:lnTo>
                  <a:pt x="0" y="70"/>
                </a:lnTo>
                <a:lnTo>
                  <a:pt x="0" y="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2" name="Freeform 151"/>
          <p:cNvSpPr>
            <a:spLocks/>
          </p:cNvSpPr>
          <p:nvPr>
            <p:custDataLst>
              <p:tags r:id="rId83"/>
            </p:custDataLst>
          </p:nvPr>
        </p:nvSpPr>
        <p:spPr bwMode="auto">
          <a:xfrm>
            <a:off x="5613400" y="5183188"/>
            <a:ext cx="206375" cy="133350"/>
          </a:xfrm>
          <a:custGeom>
            <a:avLst/>
            <a:gdLst>
              <a:gd name="T0" fmla="*/ 2147483647 w 166"/>
              <a:gd name="T1" fmla="*/ 0 h 62"/>
              <a:gd name="T2" fmla="*/ 2147483647 w 166"/>
              <a:gd name="T3" fmla="*/ 2147483647 h 62"/>
              <a:gd name="T4" fmla="*/ 2147483647 w 166"/>
              <a:gd name="T5" fmla="*/ 2147483647 h 62"/>
              <a:gd name="T6" fmla="*/ 2147483647 w 166"/>
              <a:gd name="T7" fmla="*/ 2147483647 h 62"/>
              <a:gd name="T8" fmla="*/ 2147483647 w 166"/>
              <a:gd name="T9" fmla="*/ 2147483647 h 62"/>
              <a:gd name="T10" fmla="*/ 2147483647 w 166"/>
              <a:gd name="T11" fmla="*/ 2147483647 h 62"/>
              <a:gd name="T12" fmla="*/ 2147483647 w 166"/>
              <a:gd name="T13" fmla="*/ 2147483647 h 62"/>
              <a:gd name="T14" fmla="*/ 2147483647 w 166"/>
              <a:gd name="T15" fmla="*/ 2147483647 h 62"/>
              <a:gd name="T16" fmla="*/ 2147483647 w 166"/>
              <a:gd name="T17" fmla="*/ 2147483647 h 62"/>
              <a:gd name="T18" fmla="*/ 2147483647 w 166"/>
              <a:gd name="T19" fmla="*/ 2147483647 h 62"/>
              <a:gd name="T20" fmla="*/ 2147483647 w 166"/>
              <a:gd name="T21" fmla="*/ 0 h 62"/>
              <a:gd name="T22" fmla="*/ 2147483647 w 166"/>
              <a:gd name="T23" fmla="*/ 2147483647 h 62"/>
              <a:gd name="T24" fmla="*/ 2147483647 w 166"/>
              <a:gd name="T25" fmla="*/ 2147483647 h 62"/>
              <a:gd name="T26" fmla="*/ 2147483647 w 166"/>
              <a:gd name="T27" fmla="*/ 2147483647 h 62"/>
              <a:gd name="T28" fmla="*/ 2147483647 w 166"/>
              <a:gd name="T29" fmla="*/ 2147483647 h 62"/>
              <a:gd name="T30" fmla="*/ 2147483647 w 166"/>
              <a:gd name="T31" fmla="*/ 2147483647 h 62"/>
              <a:gd name="T32" fmla="*/ 2147483647 w 166"/>
              <a:gd name="T33" fmla="*/ 2147483647 h 62"/>
              <a:gd name="T34" fmla="*/ 2147483647 w 166"/>
              <a:gd name="T35" fmla="*/ 2147483647 h 62"/>
              <a:gd name="T36" fmla="*/ 2147483647 w 166"/>
              <a:gd name="T37" fmla="*/ 2147483647 h 62"/>
              <a:gd name="T38" fmla="*/ 2147483647 w 166"/>
              <a:gd name="T39" fmla="*/ 2147483647 h 62"/>
              <a:gd name="T40" fmla="*/ 2147483647 w 166"/>
              <a:gd name="T41" fmla="*/ 2147483647 h 62"/>
              <a:gd name="T42" fmla="*/ 2147483647 w 166"/>
              <a:gd name="T43" fmla="*/ 2147483647 h 62"/>
              <a:gd name="T44" fmla="*/ 2147483647 w 166"/>
              <a:gd name="T45" fmla="*/ 2147483647 h 62"/>
              <a:gd name="T46" fmla="*/ 2147483647 w 166"/>
              <a:gd name="T47" fmla="*/ 2147483647 h 62"/>
              <a:gd name="T48" fmla="*/ 2147483647 w 166"/>
              <a:gd name="T49" fmla="*/ 2147483647 h 62"/>
              <a:gd name="T50" fmla="*/ 2147483647 w 166"/>
              <a:gd name="T51" fmla="*/ 2147483647 h 62"/>
              <a:gd name="T52" fmla="*/ 2147483647 w 166"/>
              <a:gd name="T53" fmla="*/ 2147483647 h 62"/>
              <a:gd name="T54" fmla="*/ 2147483647 w 166"/>
              <a:gd name="T55" fmla="*/ 2147483647 h 62"/>
              <a:gd name="T56" fmla="*/ 2147483647 w 166"/>
              <a:gd name="T57" fmla="*/ 2147483647 h 62"/>
              <a:gd name="T58" fmla="*/ 2147483647 w 166"/>
              <a:gd name="T59" fmla="*/ 2147483647 h 62"/>
              <a:gd name="T60" fmla="*/ 2147483647 w 166"/>
              <a:gd name="T61" fmla="*/ 2147483647 h 62"/>
              <a:gd name="T62" fmla="*/ 2147483647 w 166"/>
              <a:gd name="T63" fmla="*/ 2147483647 h 62"/>
              <a:gd name="T64" fmla="*/ 2147483647 w 166"/>
              <a:gd name="T65" fmla="*/ 2147483647 h 62"/>
              <a:gd name="T66" fmla="*/ 2147483647 w 166"/>
              <a:gd name="T67" fmla="*/ 2147483647 h 62"/>
              <a:gd name="T68" fmla="*/ 2147483647 w 166"/>
              <a:gd name="T69" fmla="*/ 2147483647 h 62"/>
              <a:gd name="T70" fmla="*/ 2147483647 w 166"/>
              <a:gd name="T71" fmla="*/ 2147483647 h 62"/>
              <a:gd name="T72" fmla="*/ 2147483647 w 166"/>
              <a:gd name="T73" fmla="*/ 2147483647 h 62"/>
              <a:gd name="T74" fmla="*/ 2147483647 w 166"/>
              <a:gd name="T75" fmla="*/ 2147483647 h 62"/>
              <a:gd name="T76" fmla="*/ 2147483647 w 166"/>
              <a:gd name="T77" fmla="*/ 2147483647 h 62"/>
              <a:gd name="T78" fmla="*/ 2147483647 w 166"/>
              <a:gd name="T79" fmla="*/ 2147483647 h 62"/>
              <a:gd name="T80" fmla="*/ 2147483647 w 166"/>
              <a:gd name="T81" fmla="*/ 2147483647 h 62"/>
              <a:gd name="T82" fmla="*/ 2147483647 w 166"/>
              <a:gd name="T83" fmla="*/ 2147483647 h 62"/>
              <a:gd name="T84" fmla="*/ 2147483647 w 166"/>
              <a:gd name="T85" fmla="*/ 2147483647 h 62"/>
              <a:gd name="T86" fmla="*/ 0 w 166"/>
              <a:gd name="T87" fmla="*/ 2147483647 h 62"/>
              <a:gd name="T88" fmla="*/ 2147483647 w 166"/>
              <a:gd name="T89" fmla="*/ 2147483647 h 62"/>
              <a:gd name="T90" fmla="*/ 2147483647 w 166"/>
              <a:gd name="T91" fmla="*/ 2147483647 h 62"/>
              <a:gd name="T92" fmla="*/ 2147483647 w 166"/>
              <a:gd name="T93" fmla="*/ 0 h 6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6"/>
              <a:gd name="T142" fmla="*/ 0 h 62"/>
              <a:gd name="T143" fmla="*/ 166 w 166"/>
              <a:gd name="T144" fmla="*/ 62 h 62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6" h="62">
                <a:moveTo>
                  <a:pt x="7" y="0"/>
                </a:moveTo>
                <a:lnTo>
                  <a:pt x="14" y="3"/>
                </a:lnTo>
                <a:lnTo>
                  <a:pt x="22" y="6"/>
                </a:lnTo>
                <a:lnTo>
                  <a:pt x="30" y="7"/>
                </a:lnTo>
                <a:lnTo>
                  <a:pt x="36" y="8"/>
                </a:lnTo>
                <a:lnTo>
                  <a:pt x="48" y="8"/>
                </a:lnTo>
                <a:lnTo>
                  <a:pt x="58" y="7"/>
                </a:lnTo>
                <a:lnTo>
                  <a:pt x="69" y="5"/>
                </a:lnTo>
                <a:lnTo>
                  <a:pt x="80" y="3"/>
                </a:lnTo>
                <a:lnTo>
                  <a:pt x="92" y="1"/>
                </a:lnTo>
                <a:lnTo>
                  <a:pt x="106" y="0"/>
                </a:lnTo>
                <a:lnTo>
                  <a:pt x="111" y="1"/>
                </a:lnTo>
                <a:lnTo>
                  <a:pt x="115" y="2"/>
                </a:lnTo>
                <a:lnTo>
                  <a:pt x="120" y="5"/>
                </a:lnTo>
                <a:lnTo>
                  <a:pt x="124" y="8"/>
                </a:lnTo>
                <a:lnTo>
                  <a:pt x="132" y="17"/>
                </a:lnTo>
                <a:lnTo>
                  <a:pt x="138" y="26"/>
                </a:lnTo>
                <a:lnTo>
                  <a:pt x="145" y="36"/>
                </a:lnTo>
                <a:lnTo>
                  <a:pt x="151" y="45"/>
                </a:lnTo>
                <a:lnTo>
                  <a:pt x="155" y="49"/>
                </a:lnTo>
                <a:lnTo>
                  <a:pt x="158" y="52"/>
                </a:lnTo>
                <a:lnTo>
                  <a:pt x="162" y="54"/>
                </a:lnTo>
                <a:lnTo>
                  <a:pt x="166" y="56"/>
                </a:lnTo>
                <a:lnTo>
                  <a:pt x="159" y="57"/>
                </a:lnTo>
                <a:lnTo>
                  <a:pt x="151" y="59"/>
                </a:lnTo>
                <a:lnTo>
                  <a:pt x="143" y="61"/>
                </a:lnTo>
                <a:lnTo>
                  <a:pt x="133" y="62"/>
                </a:lnTo>
                <a:lnTo>
                  <a:pt x="125" y="61"/>
                </a:lnTo>
                <a:lnTo>
                  <a:pt x="119" y="58"/>
                </a:lnTo>
                <a:lnTo>
                  <a:pt x="112" y="54"/>
                </a:lnTo>
                <a:lnTo>
                  <a:pt x="106" y="50"/>
                </a:lnTo>
                <a:lnTo>
                  <a:pt x="100" y="45"/>
                </a:lnTo>
                <a:lnTo>
                  <a:pt x="93" y="41"/>
                </a:lnTo>
                <a:lnTo>
                  <a:pt x="87" y="39"/>
                </a:lnTo>
                <a:lnTo>
                  <a:pt x="79" y="38"/>
                </a:lnTo>
                <a:lnTo>
                  <a:pt x="56" y="38"/>
                </a:lnTo>
                <a:lnTo>
                  <a:pt x="35" y="39"/>
                </a:lnTo>
                <a:lnTo>
                  <a:pt x="26" y="41"/>
                </a:lnTo>
                <a:lnTo>
                  <a:pt x="19" y="43"/>
                </a:lnTo>
                <a:lnTo>
                  <a:pt x="12" y="46"/>
                </a:lnTo>
                <a:lnTo>
                  <a:pt x="7" y="50"/>
                </a:lnTo>
                <a:lnTo>
                  <a:pt x="2" y="45"/>
                </a:lnTo>
                <a:lnTo>
                  <a:pt x="1" y="40"/>
                </a:lnTo>
                <a:lnTo>
                  <a:pt x="0" y="34"/>
                </a:lnTo>
                <a:lnTo>
                  <a:pt x="1" y="28"/>
                </a:lnTo>
                <a:lnTo>
                  <a:pt x="4" y="15"/>
                </a:lnTo>
                <a:lnTo>
                  <a:pt x="7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3" name="Freeform 152"/>
          <p:cNvSpPr>
            <a:spLocks/>
          </p:cNvSpPr>
          <p:nvPr>
            <p:custDataLst>
              <p:tags r:id="rId84"/>
            </p:custDataLst>
          </p:nvPr>
        </p:nvSpPr>
        <p:spPr bwMode="auto">
          <a:xfrm>
            <a:off x="5830888" y="4997450"/>
            <a:ext cx="249237" cy="153988"/>
          </a:xfrm>
          <a:custGeom>
            <a:avLst/>
            <a:gdLst>
              <a:gd name="T0" fmla="*/ 2147483647 w 193"/>
              <a:gd name="T1" fmla="*/ 2147483647 h 121"/>
              <a:gd name="T2" fmla="*/ 2147483647 w 193"/>
              <a:gd name="T3" fmla="*/ 2147483647 h 121"/>
              <a:gd name="T4" fmla="*/ 2147483647 w 193"/>
              <a:gd name="T5" fmla="*/ 2147483647 h 121"/>
              <a:gd name="T6" fmla="*/ 2147483647 w 193"/>
              <a:gd name="T7" fmla="*/ 2147483647 h 121"/>
              <a:gd name="T8" fmla="*/ 2147483647 w 193"/>
              <a:gd name="T9" fmla="*/ 2147483647 h 121"/>
              <a:gd name="T10" fmla="*/ 2147483647 w 193"/>
              <a:gd name="T11" fmla="*/ 2147483647 h 121"/>
              <a:gd name="T12" fmla="*/ 2147483647 w 193"/>
              <a:gd name="T13" fmla="*/ 2147483647 h 121"/>
              <a:gd name="T14" fmla="*/ 2147483647 w 193"/>
              <a:gd name="T15" fmla="*/ 2147483647 h 121"/>
              <a:gd name="T16" fmla="*/ 2147483647 w 193"/>
              <a:gd name="T17" fmla="*/ 2147483647 h 121"/>
              <a:gd name="T18" fmla="*/ 2147483647 w 193"/>
              <a:gd name="T19" fmla="*/ 2147483647 h 121"/>
              <a:gd name="T20" fmla="*/ 2147483647 w 193"/>
              <a:gd name="T21" fmla="*/ 2147483647 h 121"/>
              <a:gd name="T22" fmla="*/ 2147483647 w 193"/>
              <a:gd name="T23" fmla="*/ 2147483647 h 121"/>
              <a:gd name="T24" fmla="*/ 2147483647 w 193"/>
              <a:gd name="T25" fmla="*/ 2147483647 h 121"/>
              <a:gd name="T26" fmla="*/ 2147483647 w 193"/>
              <a:gd name="T27" fmla="*/ 2147483647 h 121"/>
              <a:gd name="T28" fmla="*/ 2147483647 w 193"/>
              <a:gd name="T29" fmla="*/ 2147483647 h 121"/>
              <a:gd name="T30" fmla="*/ 2147483647 w 193"/>
              <a:gd name="T31" fmla="*/ 2147483647 h 121"/>
              <a:gd name="T32" fmla="*/ 2147483647 w 193"/>
              <a:gd name="T33" fmla="*/ 2147483647 h 121"/>
              <a:gd name="T34" fmla="*/ 2147483647 w 193"/>
              <a:gd name="T35" fmla="*/ 2147483647 h 121"/>
              <a:gd name="T36" fmla="*/ 2147483647 w 193"/>
              <a:gd name="T37" fmla="*/ 2147483647 h 121"/>
              <a:gd name="T38" fmla="*/ 2147483647 w 193"/>
              <a:gd name="T39" fmla="*/ 2147483647 h 121"/>
              <a:gd name="T40" fmla="*/ 2147483647 w 193"/>
              <a:gd name="T41" fmla="*/ 2147483647 h 121"/>
              <a:gd name="T42" fmla="*/ 2147483647 w 193"/>
              <a:gd name="T43" fmla="*/ 2147483647 h 121"/>
              <a:gd name="T44" fmla="*/ 2147483647 w 193"/>
              <a:gd name="T45" fmla="*/ 2147483647 h 121"/>
              <a:gd name="T46" fmla="*/ 2147483647 w 193"/>
              <a:gd name="T47" fmla="*/ 2147483647 h 121"/>
              <a:gd name="T48" fmla="*/ 2147483647 w 193"/>
              <a:gd name="T49" fmla="*/ 2147483647 h 121"/>
              <a:gd name="T50" fmla="*/ 2147483647 w 193"/>
              <a:gd name="T51" fmla="*/ 2147483647 h 121"/>
              <a:gd name="T52" fmla="*/ 2147483647 w 193"/>
              <a:gd name="T53" fmla="*/ 2147483647 h 121"/>
              <a:gd name="T54" fmla="*/ 2147483647 w 193"/>
              <a:gd name="T55" fmla="*/ 2147483647 h 121"/>
              <a:gd name="T56" fmla="*/ 2147483647 w 193"/>
              <a:gd name="T57" fmla="*/ 2147483647 h 121"/>
              <a:gd name="T58" fmla="*/ 0 w 193"/>
              <a:gd name="T59" fmla="*/ 2147483647 h 121"/>
              <a:gd name="T60" fmla="*/ 2147483647 w 193"/>
              <a:gd name="T61" fmla="*/ 2147483647 h 121"/>
              <a:gd name="T62" fmla="*/ 2147483647 w 193"/>
              <a:gd name="T63" fmla="*/ 2147483647 h 121"/>
              <a:gd name="T64" fmla="*/ 2147483647 w 193"/>
              <a:gd name="T65" fmla="*/ 2147483647 h 1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193"/>
              <a:gd name="T100" fmla="*/ 0 h 121"/>
              <a:gd name="T101" fmla="*/ 193 w 193"/>
              <a:gd name="T102" fmla="*/ 121 h 12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193" h="121">
                <a:moveTo>
                  <a:pt x="26" y="36"/>
                </a:moveTo>
                <a:lnTo>
                  <a:pt x="33" y="35"/>
                </a:lnTo>
                <a:lnTo>
                  <a:pt x="39" y="31"/>
                </a:lnTo>
                <a:lnTo>
                  <a:pt x="48" y="25"/>
                </a:lnTo>
                <a:lnTo>
                  <a:pt x="58" y="18"/>
                </a:lnTo>
                <a:lnTo>
                  <a:pt x="68" y="12"/>
                </a:lnTo>
                <a:lnTo>
                  <a:pt x="79" y="6"/>
                </a:lnTo>
                <a:lnTo>
                  <a:pt x="84" y="4"/>
                </a:lnTo>
                <a:lnTo>
                  <a:pt x="90" y="2"/>
                </a:lnTo>
                <a:lnTo>
                  <a:pt x="94" y="1"/>
                </a:lnTo>
                <a:lnTo>
                  <a:pt x="100" y="0"/>
                </a:lnTo>
                <a:lnTo>
                  <a:pt x="105" y="1"/>
                </a:lnTo>
                <a:lnTo>
                  <a:pt x="111" y="1"/>
                </a:lnTo>
                <a:lnTo>
                  <a:pt x="116" y="3"/>
                </a:lnTo>
                <a:lnTo>
                  <a:pt x="122" y="5"/>
                </a:lnTo>
                <a:lnTo>
                  <a:pt x="131" y="10"/>
                </a:lnTo>
                <a:lnTo>
                  <a:pt x="139" y="15"/>
                </a:lnTo>
                <a:lnTo>
                  <a:pt x="148" y="21"/>
                </a:lnTo>
                <a:lnTo>
                  <a:pt x="158" y="26"/>
                </a:lnTo>
                <a:lnTo>
                  <a:pt x="162" y="28"/>
                </a:lnTo>
                <a:lnTo>
                  <a:pt x="168" y="29"/>
                </a:lnTo>
                <a:lnTo>
                  <a:pt x="173" y="30"/>
                </a:lnTo>
                <a:lnTo>
                  <a:pt x="179" y="30"/>
                </a:lnTo>
                <a:lnTo>
                  <a:pt x="179" y="48"/>
                </a:lnTo>
                <a:lnTo>
                  <a:pt x="178" y="60"/>
                </a:lnTo>
                <a:lnTo>
                  <a:pt x="178" y="66"/>
                </a:lnTo>
                <a:lnTo>
                  <a:pt x="179" y="71"/>
                </a:lnTo>
                <a:lnTo>
                  <a:pt x="182" y="75"/>
                </a:lnTo>
                <a:lnTo>
                  <a:pt x="187" y="80"/>
                </a:lnTo>
                <a:lnTo>
                  <a:pt x="187" y="89"/>
                </a:lnTo>
                <a:lnTo>
                  <a:pt x="187" y="97"/>
                </a:lnTo>
                <a:lnTo>
                  <a:pt x="188" y="102"/>
                </a:lnTo>
                <a:lnTo>
                  <a:pt x="189" y="106"/>
                </a:lnTo>
                <a:lnTo>
                  <a:pt x="191" y="109"/>
                </a:lnTo>
                <a:lnTo>
                  <a:pt x="193" y="111"/>
                </a:lnTo>
                <a:lnTo>
                  <a:pt x="188" y="114"/>
                </a:lnTo>
                <a:lnTo>
                  <a:pt x="182" y="117"/>
                </a:lnTo>
                <a:lnTo>
                  <a:pt x="177" y="118"/>
                </a:lnTo>
                <a:lnTo>
                  <a:pt x="171" y="120"/>
                </a:lnTo>
                <a:lnTo>
                  <a:pt x="159" y="121"/>
                </a:lnTo>
                <a:lnTo>
                  <a:pt x="146" y="121"/>
                </a:lnTo>
                <a:lnTo>
                  <a:pt x="116" y="119"/>
                </a:lnTo>
                <a:lnTo>
                  <a:pt x="80" y="117"/>
                </a:lnTo>
                <a:lnTo>
                  <a:pt x="72" y="116"/>
                </a:lnTo>
                <a:lnTo>
                  <a:pt x="67" y="114"/>
                </a:lnTo>
                <a:lnTo>
                  <a:pt x="63" y="110"/>
                </a:lnTo>
                <a:lnTo>
                  <a:pt x="59" y="106"/>
                </a:lnTo>
                <a:lnTo>
                  <a:pt x="56" y="100"/>
                </a:lnTo>
                <a:lnTo>
                  <a:pt x="55" y="93"/>
                </a:lnTo>
                <a:lnTo>
                  <a:pt x="54" y="87"/>
                </a:lnTo>
                <a:lnTo>
                  <a:pt x="54" y="80"/>
                </a:lnTo>
                <a:lnTo>
                  <a:pt x="47" y="79"/>
                </a:lnTo>
                <a:lnTo>
                  <a:pt x="39" y="78"/>
                </a:lnTo>
                <a:lnTo>
                  <a:pt x="31" y="75"/>
                </a:lnTo>
                <a:lnTo>
                  <a:pt x="22" y="72"/>
                </a:lnTo>
                <a:lnTo>
                  <a:pt x="13" y="69"/>
                </a:lnTo>
                <a:lnTo>
                  <a:pt x="7" y="65"/>
                </a:lnTo>
                <a:lnTo>
                  <a:pt x="3" y="62"/>
                </a:lnTo>
                <a:lnTo>
                  <a:pt x="2" y="60"/>
                </a:lnTo>
                <a:lnTo>
                  <a:pt x="0" y="58"/>
                </a:lnTo>
                <a:lnTo>
                  <a:pt x="0" y="56"/>
                </a:lnTo>
                <a:lnTo>
                  <a:pt x="1" y="51"/>
                </a:lnTo>
                <a:lnTo>
                  <a:pt x="3" y="48"/>
                </a:lnTo>
                <a:lnTo>
                  <a:pt x="7" y="45"/>
                </a:lnTo>
                <a:lnTo>
                  <a:pt x="11" y="41"/>
                </a:lnTo>
                <a:lnTo>
                  <a:pt x="20" y="38"/>
                </a:lnTo>
                <a:lnTo>
                  <a:pt x="26" y="3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4" name="Freeform 153"/>
          <p:cNvSpPr>
            <a:spLocks/>
          </p:cNvSpPr>
          <p:nvPr>
            <p:custDataLst>
              <p:tags r:id="rId85"/>
            </p:custDataLst>
          </p:nvPr>
        </p:nvSpPr>
        <p:spPr bwMode="auto">
          <a:xfrm>
            <a:off x="4937125" y="4849813"/>
            <a:ext cx="477838" cy="555625"/>
          </a:xfrm>
          <a:custGeom>
            <a:avLst/>
            <a:gdLst>
              <a:gd name="T0" fmla="*/ 2147483647 w 379"/>
              <a:gd name="T1" fmla="*/ 2147483647 h 437"/>
              <a:gd name="T2" fmla="*/ 2147483647 w 379"/>
              <a:gd name="T3" fmla="*/ 2147483647 h 437"/>
              <a:gd name="T4" fmla="*/ 2147483647 w 379"/>
              <a:gd name="T5" fmla="*/ 2147483647 h 437"/>
              <a:gd name="T6" fmla="*/ 2147483647 w 379"/>
              <a:gd name="T7" fmla="*/ 2147483647 h 437"/>
              <a:gd name="T8" fmla="*/ 2147483647 w 379"/>
              <a:gd name="T9" fmla="*/ 2147483647 h 437"/>
              <a:gd name="T10" fmla="*/ 2147483647 w 379"/>
              <a:gd name="T11" fmla="*/ 2147483647 h 437"/>
              <a:gd name="T12" fmla="*/ 2147483647 w 379"/>
              <a:gd name="T13" fmla="*/ 2147483647 h 437"/>
              <a:gd name="T14" fmla="*/ 2147483647 w 379"/>
              <a:gd name="T15" fmla="*/ 2147483647 h 437"/>
              <a:gd name="T16" fmla="*/ 2147483647 w 379"/>
              <a:gd name="T17" fmla="*/ 2147483647 h 437"/>
              <a:gd name="T18" fmla="*/ 2147483647 w 379"/>
              <a:gd name="T19" fmla="*/ 2147483647 h 437"/>
              <a:gd name="T20" fmla="*/ 2147483647 w 379"/>
              <a:gd name="T21" fmla="*/ 2147483647 h 437"/>
              <a:gd name="T22" fmla="*/ 2147483647 w 379"/>
              <a:gd name="T23" fmla="*/ 2147483647 h 437"/>
              <a:gd name="T24" fmla="*/ 2147483647 w 379"/>
              <a:gd name="T25" fmla="*/ 2147483647 h 437"/>
              <a:gd name="T26" fmla="*/ 2147483647 w 379"/>
              <a:gd name="T27" fmla="*/ 2147483647 h 437"/>
              <a:gd name="T28" fmla="*/ 2147483647 w 379"/>
              <a:gd name="T29" fmla="*/ 2147483647 h 437"/>
              <a:gd name="T30" fmla="*/ 2147483647 w 379"/>
              <a:gd name="T31" fmla="*/ 2147483647 h 437"/>
              <a:gd name="T32" fmla="*/ 2147483647 w 379"/>
              <a:gd name="T33" fmla="*/ 2147483647 h 437"/>
              <a:gd name="T34" fmla="*/ 2147483647 w 379"/>
              <a:gd name="T35" fmla="*/ 2147483647 h 437"/>
              <a:gd name="T36" fmla="*/ 2147483647 w 379"/>
              <a:gd name="T37" fmla="*/ 2147483647 h 437"/>
              <a:gd name="T38" fmla="*/ 2147483647 w 379"/>
              <a:gd name="T39" fmla="*/ 2147483647 h 437"/>
              <a:gd name="T40" fmla="*/ 2147483647 w 379"/>
              <a:gd name="T41" fmla="*/ 2147483647 h 437"/>
              <a:gd name="T42" fmla="*/ 2147483647 w 379"/>
              <a:gd name="T43" fmla="*/ 2147483647 h 437"/>
              <a:gd name="T44" fmla="*/ 2147483647 w 379"/>
              <a:gd name="T45" fmla="*/ 2147483647 h 437"/>
              <a:gd name="T46" fmla="*/ 2147483647 w 379"/>
              <a:gd name="T47" fmla="*/ 2147483647 h 437"/>
              <a:gd name="T48" fmla="*/ 2147483647 w 379"/>
              <a:gd name="T49" fmla="*/ 2147483647 h 437"/>
              <a:gd name="T50" fmla="*/ 2147483647 w 379"/>
              <a:gd name="T51" fmla="*/ 2147483647 h 437"/>
              <a:gd name="T52" fmla="*/ 2147483647 w 379"/>
              <a:gd name="T53" fmla="*/ 2147483647 h 437"/>
              <a:gd name="T54" fmla="*/ 2147483647 w 379"/>
              <a:gd name="T55" fmla="*/ 2147483647 h 437"/>
              <a:gd name="T56" fmla="*/ 2147483647 w 379"/>
              <a:gd name="T57" fmla="*/ 2147483647 h 437"/>
              <a:gd name="T58" fmla="*/ 2147483647 w 379"/>
              <a:gd name="T59" fmla="*/ 2147483647 h 437"/>
              <a:gd name="T60" fmla="*/ 2147483647 w 379"/>
              <a:gd name="T61" fmla="*/ 2147483647 h 437"/>
              <a:gd name="T62" fmla="*/ 2147483647 w 379"/>
              <a:gd name="T63" fmla="*/ 2147483647 h 437"/>
              <a:gd name="T64" fmla="*/ 2147483647 w 379"/>
              <a:gd name="T65" fmla="*/ 2147483647 h 437"/>
              <a:gd name="T66" fmla="*/ 2147483647 w 379"/>
              <a:gd name="T67" fmla="*/ 2147483647 h 437"/>
              <a:gd name="T68" fmla="*/ 2147483647 w 379"/>
              <a:gd name="T69" fmla="*/ 2147483647 h 437"/>
              <a:gd name="T70" fmla="*/ 2147483647 w 379"/>
              <a:gd name="T71" fmla="*/ 2147483647 h 437"/>
              <a:gd name="T72" fmla="*/ 2147483647 w 379"/>
              <a:gd name="T73" fmla="*/ 2147483647 h 437"/>
              <a:gd name="T74" fmla="*/ 2147483647 w 379"/>
              <a:gd name="T75" fmla="*/ 2147483647 h 437"/>
              <a:gd name="T76" fmla="*/ 2147483647 w 379"/>
              <a:gd name="T77" fmla="*/ 2147483647 h 437"/>
              <a:gd name="T78" fmla="*/ 2147483647 w 379"/>
              <a:gd name="T79" fmla="*/ 2147483647 h 437"/>
              <a:gd name="T80" fmla="*/ 2147483647 w 379"/>
              <a:gd name="T81" fmla="*/ 2147483647 h 437"/>
              <a:gd name="T82" fmla="*/ 2147483647 w 379"/>
              <a:gd name="T83" fmla="*/ 2147483647 h 437"/>
              <a:gd name="T84" fmla="*/ 2147483647 w 379"/>
              <a:gd name="T85" fmla="*/ 2147483647 h 437"/>
              <a:gd name="T86" fmla="*/ 2147483647 w 379"/>
              <a:gd name="T87" fmla="*/ 2147483647 h 437"/>
              <a:gd name="T88" fmla="*/ 2147483647 w 379"/>
              <a:gd name="T89" fmla="*/ 2147483647 h 437"/>
              <a:gd name="T90" fmla="*/ 2147483647 w 379"/>
              <a:gd name="T91" fmla="*/ 2147483647 h 437"/>
              <a:gd name="T92" fmla="*/ 2147483647 w 379"/>
              <a:gd name="T93" fmla="*/ 2147483647 h 437"/>
              <a:gd name="T94" fmla="*/ 2147483647 w 379"/>
              <a:gd name="T95" fmla="*/ 2147483647 h 437"/>
              <a:gd name="T96" fmla="*/ 2147483647 w 379"/>
              <a:gd name="T97" fmla="*/ 2147483647 h 437"/>
              <a:gd name="T98" fmla="*/ 2147483647 w 379"/>
              <a:gd name="T99" fmla="*/ 2147483647 h 437"/>
              <a:gd name="T100" fmla="*/ 2147483647 w 379"/>
              <a:gd name="T101" fmla="*/ 2147483647 h 437"/>
              <a:gd name="T102" fmla="*/ 2147483647 w 379"/>
              <a:gd name="T103" fmla="*/ 2147483647 h 437"/>
              <a:gd name="T104" fmla="*/ 2147483647 w 379"/>
              <a:gd name="T105" fmla="*/ 2147483647 h 437"/>
              <a:gd name="T106" fmla="*/ 2147483647 w 379"/>
              <a:gd name="T107" fmla="*/ 2147483647 h 437"/>
              <a:gd name="T108" fmla="*/ 2147483647 w 379"/>
              <a:gd name="T109" fmla="*/ 2147483647 h 437"/>
              <a:gd name="T110" fmla="*/ 2147483647 w 379"/>
              <a:gd name="T111" fmla="*/ 2147483647 h 437"/>
              <a:gd name="T112" fmla="*/ 2147483647 w 379"/>
              <a:gd name="T113" fmla="*/ 2147483647 h 437"/>
              <a:gd name="T114" fmla="*/ 2147483647 w 379"/>
              <a:gd name="T115" fmla="*/ 2147483647 h 437"/>
              <a:gd name="T116" fmla="*/ 2147483647 w 379"/>
              <a:gd name="T117" fmla="*/ 2147483647 h 437"/>
              <a:gd name="T118" fmla="*/ 2147483647 w 379"/>
              <a:gd name="T119" fmla="*/ 2147483647 h 437"/>
              <a:gd name="T120" fmla="*/ 2147483647 w 379"/>
              <a:gd name="T121" fmla="*/ 2147483647 h 43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379"/>
              <a:gd name="T184" fmla="*/ 0 h 437"/>
              <a:gd name="T185" fmla="*/ 379 w 379"/>
              <a:gd name="T186" fmla="*/ 437 h 43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379" h="437">
                <a:moveTo>
                  <a:pt x="59" y="437"/>
                </a:moveTo>
                <a:lnTo>
                  <a:pt x="33" y="437"/>
                </a:lnTo>
                <a:lnTo>
                  <a:pt x="34" y="430"/>
                </a:lnTo>
                <a:lnTo>
                  <a:pt x="37" y="419"/>
                </a:lnTo>
                <a:lnTo>
                  <a:pt x="38" y="415"/>
                </a:lnTo>
                <a:lnTo>
                  <a:pt x="41" y="410"/>
                </a:lnTo>
                <a:lnTo>
                  <a:pt x="44" y="408"/>
                </a:lnTo>
                <a:lnTo>
                  <a:pt x="46" y="407"/>
                </a:lnTo>
                <a:lnTo>
                  <a:pt x="46" y="320"/>
                </a:lnTo>
                <a:lnTo>
                  <a:pt x="38" y="317"/>
                </a:lnTo>
                <a:lnTo>
                  <a:pt x="32" y="314"/>
                </a:lnTo>
                <a:lnTo>
                  <a:pt x="24" y="311"/>
                </a:lnTo>
                <a:lnTo>
                  <a:pt x="18" y="307"/>
                </a:lnTo>
                <a:lnTo>
                  <a:pt x="12" y="303"/>
                </a:lnTo>
                <a:lnTo>
                  <a:pt x="7" y="299"/>
                </a:lnTo>
                <a:lnTo>
                  <a:pt x="2" y="294"/>
                </a:lnTo>
                <a:lnTo>
                  <a:pt x="0" y="290"/>
                </a:lnTo>
                <a:lnTo>
                  <a:pt x="5" y="284"/>
                </a:lnTo>
                <a:lnTo>
                  <a:pt x="11" y="278"/>
                </a:lnTo>
                <a:lnTo>
                  <a:pt x="15" y="270"/>
                </a:lnTo>
                <a:lnTo>
                  <a:pt x="19" y="264"/>
                </a:lnTo>
                <a:lnTo>
                  <a:pt x="24" y="250"/>
                </a:lnTo>
                <a:lnTo>
                  <a:pt x="28" y="236"/>
                </a:lnTo>
                <a:lnTo>
                  <a:pt x="31" y="221"/>
                </a:lnTo>
                <a:lnTo>
                  <a:pt x="32" y="204"/>
                </a:lnTo>
                <a:lnTo>
                  <a:pt x="33" y="189"/>
                </a:lnTo>
                <a:lnTo>
                  <a:pt x="33" y="173"/>
                </a:lnTo>
                <a:lnTo>
                  <a:pt x="39" y="172"/>
                </a:lnTo>
                <a:lnTo>
                  <a:pt x="45" y="170"/>
                </a:lnTo>
                <a:lnTo>
                  <a:pt x="50" y="168"/>
                </a:lnTo>
                <a:lnTo>
                  <a:pt x="54" y="164"/>
                </a:lnTo>
                <a:lnTo>
                  <a:pt x="57" y="159"/>
                </a:lnTo>
                <a:lnTo>
                  <a:pt x="59" y="154"/>
                </a:lnTo>
                <a:lnTo>
                  <a:pt x="61" y="149"/>
                </a:lnTo>
                <a:lnTo>
                  <a:pt x="63" y="143"/>
                </a:lnTo>
                <a:lnTo>
                  <a:pt x="65" y="130"/>
                </a:lnTo>
                <a:lnTo>
                  <a:pt x="66" y="115"/>
                </a:lnTo>
                <a:lnTo>
                  <a:pt x="69" y="100"/>
                </a:lnTo>
                <a:lnTo>
                  <a:pt x="72" y="86"/>
                </a:lnTo>
                <a:lnTo>
                  <a:pt x="76" y="78"/>
                </a:lnTo>
                <a:lnTo>
                  <a:pt x="78" y="71"/>
                </a:lnTo>
                <a:lnTo>
                  <a:pt x="81" y="64"/>
                </a:lnTo>
                <a:lnTo>
                  <a:pt x="86" y="57"/>
                </a:lnTo>
                <a:lnTo>
                  <a:pt x="90" y="51"/>
                </a:lnTo>
                <a:lnTo>
                  <a:pt x="95" y="44"/>
                </a:lnTo>
                <a:lnTo>
                  <a:pt x="101" y="39"/>
                </a:lnTo>
                <a:lnTo>
                  <a:pt x="108" y="35"/>
                </a:lnTo>
                <a:lnTo>
                  <a:pt x="115" y="31"/>
                </a:lnTo>
                <a:lnTo>
                  <a:pt x="123" y="29"/>
                </a:lnTo>
                <a:lnTo>
                  <a:pt x="132" y="27"/>
                </a:lnTo>
                <a:lnTo>
                  <a:pt x="142" y="25"/>
                </a:lnTo>
                <a:lnTo>
                  <a:pt x="153" y="25"/>
                </a:lnTo>
                <a:lnTo>
                  <a:pt x="165" y="26"/>
                </a:lnTo>
                <a:lnTo>
                  <a:pt x="178" y="28"/>
                </a:lnTo>
                <a:lnTo>
                  <a:pt x="192" y="30"/>
                </a:lnTo>
                <a:lnTo>
                  <a:pt x="217" y="38"/>
                </a:lnTo>
                <a:lnTo>
                  <a:pt x="237" y="44"/>
                </a:lnTo>
                <a:lnTo>
                  <a:pt x="246" y="46"/>
                </a:lnTo>
                <a:lnTo>
                  <a:pt x="254" y="47"/>
                </a:lnTo>
                <a:lnTo>
                  <a:pt x="262" y="48"/>
                </a:lnTo>
                <a:lnTo>
                  <a:pt x="272" y="50"/>
                </a:lnTo>
                <a:lnTo>
                  <a:pt x="283" y="48"/>
                </a:lnTo>
                <a:lnTo>
                  <a:pt x="294" y="47"/>
                </a:lnTo>
                <a:lnTo>
                  <a:pt x="303" y="45"/>
                </a:lnTo>
                <a:lnTo>
                  <a:pt x="311" y="42"/>
                </a:lnTo>
                <a:lnTo>
                  <a:pt x="317" y="39"/>
                </a:lnTo>
                <a:lnTo>
                  <a:pt x="324" y="35"/>
                </a:lnTo>
                <a:lnTo>
                  <a:pt x="329" y="31"/>
                </a:lnTo>
                <a:lnTo>
                  <a:pt x="334" y="27"/>
                </a:lnTo>
                <a:lnTo>
                  <a:pt x="343" y="18"/>
                </a:lnTo>
                <a:lnTo>
                  <a:pt x="351" y="10"/>
                </a:lnTo>
                <a:lnTo>
                  <a:pt x="356" y="7"/>
                </a:lnTo>
                <a:lnTo>
                  <a:pt x="360" y="4"/>
                </a:lnTo>
                <a:lnTo>
                  <a:pt x="366" y="2"/>
                </a:lnTo>
                <a:lnTo>
                  <a:pt x="371" y="0"/>
                </a:lnTo>
                <a:lnTo>
                  <a:pt x="374" y="9"/>
                </a:lnTo>
                <a:lnTo>
                  <a:pt x="379" y="18"/>
                </a:lnTo>
                <a:lnTo>
                  <a:pt x="378" y="23"/>
                </a:lnTo>
                <a:lnTo>
                  <a:pt x="375" y="29"/>
                </a:lnTo>
                <a:lnTo>
                  <a:pt x="372" y="35"/>
                </a:lnTo>
                <a:lnTo>
                  <a:pt x="369" y="41"/>
                </a:lnTo>
                <a:lnTo>
                  <a:pt x="358" y="55"/>
                </a:lnTo>
                <a:lnTo>
                  <a:pt x="344" y="68"/>
                </a:lnTo>
                <a:lnTo>
                  <a:pt x="329" y="80"/>
                </a:lnTo>
                <a:lnTo>
                  <a:pt x="314" y="89"/>
                </a:lnTo>
                <a:lnTo>
                  <a:pt x="306" y="93"/>
                </a:lnTo>
                <a:lnTo>
                  <a:pt x="299" y="96"/>
                </a:lnTo>
                <a:lnTo>
                  <a:pt x="292" y="97"/>
                </a:lnTo>
                <a:lnTo>
                  <a:pt x="285" y="98"/>
                </a:lnTo>
                <a:lnTo>
                  <a:pt x="280" y="98"/>
                </a:lnTo>
                <a:lnTo>
                  <a:pt x="276" y="96"/>
                </a:lnTo>
                <a:lnTo>
                  <a:pt x="271" y="94"/>
                </a:lnTo>
                <a:lnTo>
                  <a:pt x="266" y="91"/>
                </a:lnTo>
                <a:lnTo>
                  <a:pt x="257" y="85"/>
                </a:lnTo>
                <a:lnTo>
                  <a:pt x="248" y="77"/>
                </a:lnTo>
                <a:lnTo>
                  <a:pt x="238" y="69"/>
                </a:lnTo>
                <a:lnTo>
                  <a:pt x="228" y="62"/>
                </a:lnTo>
                <a:lnTo>
                  <a:pt x="223" y="60"/>
                </a:lnTo>
                <a:lnTo>
                  <a:pt x="217" y="57"/>
                </a:lnTo>
                <a:lnTo>
                  <a:pt x="212" y="56"/>
                </a:lnTo>
                <a:lnTo>
                  <a:pt x="205" y="56"/>
                </a:lnTo>
                <a:lnTo>
                  <a:pt x="199" y="56"/>
                </a:lnTo>
                <a:lnTo>
                  <a:pt x="190" y="56"/>
                </a:lnTo>
                <a:lnTo>
                  <a:pt x="177" y="56"/>
                </a:lnTo>
                <a:lnTo>
                  <a:pt x="159" y="56"/>
                </a:lnTo>
                <a:lnTo>
                  <a:pt x="151" y="56"/>
                </a:lnTo>
                <a:lnTo>
                  <a:pt x="145" y="58"/>
                </a:lnTo>
                <a:lnTo>
                  <a:pt x="138" y="61"/>
                </a:lnTo>
                <a:lnTo>
                  <a:pt x="132" y="64"/>
                </a:lnTo>
                <a:lnTo>
                  <a:pt x="125" y="69"/>
                </a:lnTo>
                <a:lnTo>
                  <a:pt x="120" y="74"/>
                </a:lnTo>
                <a:lnTo>
                  <a:pt x="114" y="79"/>
                </a:lnTo>
                <a:lnTo>
                  <a:pt x="109" y="85"/>
                </a:lnTo>
                <a:lnTo>
                  <a:pt x="92" y="110"/>
                </a:lnTo>
                <a:lnTo>
                  <a:pt x="79" y="129"/>
                </a:lnTo>
                <a:lnTo>
                  <a:pt x="79" y="161"/>
                </a:lnTo>
                <a:lnTo>
                  <a:pt x="91" y="161"/>
                </a:lnTo>
                <a:lnTo>
                  <a:pt x="102" y="163"/>
                </a:lnTo>
                <a:lnTo>
                  <a:pt x="111" y="165"/>
                </a:lnTo>
                <a:lnTo>
                  <a:pt x="119" y="169"/>
                </a:lnTo>
                <a:lnTo>
                  <a:pt x="124" y="173"/>
                </a:lnTo>
                <a:lnTo>
                  <a:pt x="128" y="178"/>
                </a:lnTo>
                <a:lnTo>
                  <a:pt x="132" y="184"/>
                </a:lnTo>
                <a:lnTo>
                  <a:pt x="133" y="191"/>
                </a:lnTo>
                <a:lnTo>
                  <a:pt x="139" y="186"/>
                </a:lnTo>
                <a:lnTo>
                  <a:pt x="145" y="180"/>
                </a:lnTo>
                <a:lnTo>
                  <a:pt x="150" y="174"/>
                </a:lnTo>
                <a:lnTo>
                  <a:pt x="155" y="168"/>
                </a:lnTo>
                <a:lnTo>
                  <a:pt x="159" y="163"/>
                </a:lnTo>
                <a:lnTo>
                  <a:pt x="164" y="157"/>
                </a:lnTo>
                <a:lnTo>
                  <a:pt x="168" y="155"/>
                </a:lnTo>
                <a:lnTo>
                  <a:pt x="172" y="153"/>
                </a:lnTo>
                <a:lnTo>
                  <a:pt x="184" y="150"/>
                </a:lnTo>
                <a:lnTo>
                  <a:pt x="196" y="149"/>
                </a:lnTo>
                <a:lnTo>
                  <a:pt x="209" y="149"/>
                </a:lnTo>
                <a:lnTo>
                  <a:pt x="221" y="150"/>
                </a:lnTo>
                <a:lnTo>
                  <a:pt x="232" y="150"/>
                </a:lnTo>
                <a:lnTo>
                  <a:pt x="242" y="149"/>
                </a:lnTo>
                <a:lnTo>
                  <a:pt x="246" y="148"/>
                </a:lnTo>
                <a:lnTo>
                  <a:pt x="250" y="147"/>
                </a:lnTo>
                <a:lnTo>
                  <a:pt x="255" y="144"/>
                </a:lnTo>
                <a:lnTo>
                  <a:pt x="259" y="141"/>
                </a:lnTo>
                <a:lnTo>
                  <a:pt x="268" y="158"/>
                </a:lnTo>
                <a:lnTo>
                  <a:pt x="273" y="173"/>
                </a:lnTo>
                <a:lnTo>
                  <a:pt x="276" y="179"/>
                </a:lnTo>
                <a:lnTo>
                  <a:pt x="278" y="187"/>
                </a:lnTo>
                <a:lnTo>
                  <a:pt x="278" y="194"/>
                </a:lnTo>
                <a:lnTo>
                  <a:pt x="279" y="203"/>
                </a:lnTo>
                <a:lnTo>
                  <a:pt x="268" y="200"/>
                </a:lnTo>
                <a:lnTo>
                  <a:pt x="259" y="198"/>
                </a:lnTo>
                <a:lnTo>
                  <a:pt x="252" y="195"/>
                </a:lnTo>
                <a:lnTo>
                  <a:pt x="246" y="192"/>
                </a:lnTo>
                <a:lnTo>
                  <a:pt x="240" y="189"/>
                </a:lnTo>
                <a:lnTo>
                  <a:pt x="235" y="187"/>
                </a:lnTo>
                <a:lnTo>
                  <a:pt x="227" y="185"/>
                </a:lnTo>
                <a:lnTo>
                  <a:pt x="218" y="185"/>
                </a:lnTo>
                <a:lnTo>
                  <a:pt x="210" y="186"/>
                </a:lnTo>
                <a:lnTo>
                  <a:pt x="202" y="188"/>
                </a:lnTo>
                <a:lnTo>
                  <a:pt x="196" y="191"/>
                </a:lnTo>
                <a:lnTo>
                  <a:pt x="192" y="195"/>
                </a:lnTo>
                <a:lnTo>
                  <a:pt x="189" y="199"/>
                </a:lnTo>
                <a:lnTo>
                  <a:pt x="187" y="203"/>
                </a:lnTo>
                <a:lnTo>
                  <a:pt x="186" y="206"/>
                </a:lnTo>
                <a:lnTo>
                  <a:pt x="186" y="209"/>
                </a:lnTo>
                <a:lnTo>
                  <a:pt x="186" y="215"/>
                </a:lnTo>
                <a:lnTo>
                  <a:pt x="188" y="223"/>
                </a:lnTo>
                <a:lnTo>
                  <a:pt x="189" y="228"/>
                </a:lnTo>
                <a:lnTo>
                  <a:pt x="192" y="233"/>
                </a:lnTo>
                <a:lnTo>
                  <a:pt x="198" y="243"/>
                </a:lnTo>
                <a:lnTo>
                  <a:pt x="205" y="252"/>
                </a:lnTo>
                <a:lnTo>
                  <a:pt x="213" y="261"/>
                </a:lnTo>
                <a:lnTo>
                  <a:pt x="220" y="272"/>
                </a:lnTo>
                <a:lnTo>
                  <a:pt x="222" y="277"/>
                </a:lnTo>
                <a:lnTo>
                  <a:pt x="224" y="283"/>
                </a:lnTo>
                <a:lnTo>
                  <a:pt x="225" y="289"/>
                </a:lnTo>
                <a:lnTo>
                  <a:pt x="225" y="296"/>
                </a:lnTo>
                <a:lnTo>
                  <a:pt x="225" y="302"/>
                </a:lnTo>
                <a:lnTo>
                  <a:pt x="222" y="309"/>
                </a:lnTo>
                <a:lnTo>
                  <a:pt x="220" y="316"/>
                </a:lnTo>
                <a:lnTo>
                  <a:pt x="215" y="322"/>
                </a:lnTo>
                <a:lnTo>
                  <a:pt x="212" y="329"/>
                </a:lnTo>
                <a:lnTo>
                  <a:pt x="209" y="335"/>
                </a:lnTo>
                <a:lnTo>
                  <a:pt x="206" y="340"/>
                </a:lnTo>
                <a:lnTo>
                  <a:pt x="205" y="345"/>
                </a:lnTo>
                <a:lnTo>
                  <a:pt x="205" y="348"/>
                </a:lnTo>
                <a:lnTo>
                  <a:pt x="206" y="351"/>
                </a:lnTo>
                <a:lnTo>
                  <a:pt x="209" y="354"/>
                </a:lnTo>
                <a:lnTo>
                  <a:pt x="210" y="356"/>
                </a:lnTo>
                <a:lnTo>
                  <a:pt x="215" y="361"/>
                </a:lnTo>
                <a:lnTo>
                  <a:pt x="222" y="364"/>
                </a:lnTo>
                <a:lnTo>
                  <a:pt x="228" y="366"/>
                </a:lnTo>
                <a:lnTo>
                  <a:pt x="236" y="368"/>
                </a:lnTo>
                <a:lnTo>
                  <a:pt x="244" y="369"/>
                </a:lnTo>
                <a:lnTo>
                  <a:pt x="252" y="369"/>
                </a:lnTo>
                <a:lnTo>
                  <a:pt x="252" y="390"/>
                </a:lnTo>
                <a:lnTo>
                  <a:pt x="252" y="400"/>
                </a:lnTo>
                <a:lnTo>
                  <a:pt x="252" y="411"/>
                </a:lnTo>
                <a:lnTo>
                  <a:pt x="252" y="431"/>
                </a:lnTo>
                <a:lnTo>
                  <a:pt x="245" y="430"/>
                </a:lnTo>
                <a:lnTo>
                  <a:pt x="239" y="429"/>
                </a:lnTo>
                <a:lnTo>
                  <a:pt x="234" y="427"/>
                </a:lnTo>
                <a:lnTo>
                  <a:pt x="229" y="425"/>
                </a:lnTo>
                <a:lnTo>
                  <a:pt x="225" y="423"/>
                </a:lnTo>
                <a:lnTo>
                  <a:pt x="221" y="421"/>
                </a:lnTo>
                <a:lnTo>
                  <a:pt x="217" y="419"/>
                </a:lnTo>
                <a:lnTo>
                  <a:pt x="212" y="419"/>
                </a:lnTo>
                <a:lnTo>
                  <a:pt x="207" y="418"/>
                </a:lnTo>
                <a:lnTo>
                  <a:pt x="202" y="417"/>
                </a:lnTo>
                <a:lnTo>
                  <a:pt x="198" y="416"/>
                </a:lnTo>
                <a:lnTo>
                  <a:pt x="193" y="414"/>
                </a:lnTo>
                <a:lnTo>
                  <a:pt x="186" y="408"/>
                </a:lnTo>
                <a:lnTo>
                  <a:pt x="177" y="400"/>
                </a:lnTo>
                <a:lnTo>
                  <a:pt x="170" y="391"/>
                </a:lnTo>
                <a:lnTo>
                  <a:pt x="164" y="379"/>
                </a:lnTo>
                <a:lnTo>
                  <a:pt x="158" y="368"/>
                </a:lnTo>
                <a:lnTo>
                  <a:pt x="153" y="356"/>
                </a:lnTo>
                <a:lnTo>
                  <a:pt x="148" y="343"/>
                </a:lnTo>
                <a:lnTo>
                  <a:pt x="144" y="330"/>
                </a:lnTo>
                <a:lnTo>
                  <a:pt x="140" y="317"/>
                </a:lnTo>
                <a:lnTo>
                  <a:pt x="137" y="304"/>
                </a:lnTo>
                <a:lnTo>
                  <a:pt x="134" y="282"/>
                </a:lnTo>
                <a:lnTo>
                  <a:pt x="133" y="264"/>
                </a:lnTo>
                <a:lnTo>
                  <a:pt x="122" y="264"/>
                </a:lnTo>
                <a:lnTo>
                  <a:pt x="114" y="263"/>
                </a:lnTo>
                <a:lnTo>
                  <a:pt x="109" y="261"/>
                </a:lnTo>
                <a:lnTo>
                  <a:pt x="104" y="260"/>
                </a:lnTo>
                <a:lnTo>
                  <a:pt x="101" y="259"/>
                </a:lnTo>
                <a:lnTo>
                  <a:pt x="97" y="259"/>
                </a:lnTo>
                <a:lnTo>
                  <a:pt x="92" y="261"/>
                </a:lnTo>
                <a:lnTo>
                  <a:pt x="86" y="264"/>
                </a:lnTo>
                <a:lnTo>
                  <a:pt x="86" y="296"/>
                </a:lnTo>
                <a:lnTo>
                  <a:pt x="105" y="381"/>
                </a:lnTo>
                <a:lnTo>
                  <a:pt x="104" y="389"/>
                </a:lnTo>
                <a:lnTo>
                  <a:pt x="101" y="394"/>
                </a:lnTo>
                <a:lnTo>
                  <a:pt x="98" y="399"/>
                </a:lnTo>
                <a:lnTo>
                  <a:pt x="93" y="404"/>
                </a:lnTo>
                <a:lnTo>
                  <a:pt x="83" y="411"/>
                </a:lnTo>
                <a:lnTo>
                  <a:pt x="72" y="416"/>
                </a:lnTo>
                <a:lnTo>
                  <a:pt x="64" y="421"/>
                </a:lnTo>
                <a:lnTo>
                  <a:pt x="57" y="426"/>
                </a:lnTo>
                <a:lnTo>
                  <a:pt x="56" y="428"/>
                </a:lnTo>
                <a:lnTo>
                  <a:pt x="55" y="431"/>
                </a:lnTo>
                <a:lnTo>
                  <a:pt x="56" y="434"/>
                </a:lnTo>
                <a:lnTo>
                  <a:pt x="59" y="437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5" name="Freeform 154"/>
          <p:cNvSpPr>
            <a:spLocks/>
          </p:cNvSpPr>
          <p:nvPr>
            <p:custDataLst>
              <p:tags r:id="rId86"/>
            </p:custDataLst>
          </p:nvPr>
        </p:nvSpPr>
        <p:spPr bwMode="auto">
          <a:xfrm>
            <a:off x="3970338" y="5430838"/>
            <a:ext cx="723900" cy="231775"/>
          </a:xfrm>
          <a:custGeom>
            <a:avLst/>
            <a:gdLst>
              <a:gd name="T0" fmla="*/ 2147483647 w 578"/>
              <a:gd name="T1" fmla="*/ 2147483647 h 184"/>
              <a:gd name="T2" fmla="*/ 2147483647 w 578"/>
              <a:gd name="T3" fmla="*/ 2147483647 h 184"/>
              <a:gd name="T4" fmla="*/ 2147483647 w 578"/>
              <a:gd name="T5" fmla="*/ 2147483647 h 184"/>
              <a:gd name="T6" fmla="*/ 2147483647 w 578"/>
              <a:gd name="T7" fmla="*/ 0 h 184"/>
              <a:gd name="T8" fmla="*/ 2147483647 w 578"/>
              <a:gd name="T9" fmla="*/ 2147483647 h 184"/>
              <a:gd name="T10" fmla="*/ 2147483647 w 578"/>
              <a:gd name="T11" fmla="*/ 2147483647 h 184"/>
              <a:gd name="T12" fmla="*/ 2147483647 w 578"/>
              <a:gd name="T13" fmla="*/ 2147483647 h 184"/>
              <a:gd name="T14" fmla="*/ 2147483647 w 578"/>
              <a:gd name="T15" fmla="*/ 2147483647 h 184"/>
              <a:gd name="T16" fmla="*/ 2147483647 w 578"/>
              <a:gd name="T17" fmla="*/ 2147483647 h 184"/>
              <a:gd name="T18" fmla="*/ 2147483647 w 578"/>
              <a:gd name="T19" fmla="*/ 2147483647 h 184"/>
              <a:gd name="T20" fmla="*/ 2147483647 w 578"/>
              <a:gd name="T21" fmla="*/ 2147483647 h 184"/>
              <a:gd name="T22" fmla="*/ 2147483647 w 578"/>
              <a:gd name="T23" fmla="*/ 2147483647 h 184"/>
              <a:gd name="T24" fmla="*/ 2147483647 w 578"/>
              <a:gd name="T25" fmla="*/ 2147483647 h 184"/>
              <a:gd name="T26" fmla="*/ 2147483647 w 578"/>
              <a:gd name="T27" fmla="*/ 2147483647 h 184"/>
              <a:gd name="T28" fmla="*/ 2147483647 w 578"/>
              <a:gd name="T29" fmla="*/ 2147483647 h 184"/>
              <a:gd name="T30" fmla="*/ 2147483647 w 578"/>
              <a:gd name="T31" fmla="*/ 2147483647 h 184"/>
              <a:gd name="T32" fmla="*/ 2147483647 w 578"/>
              <a:gd name="T33" fmla="*/ 2147483647 h 184"/>
              <a:gd name="T34" fmla="*/ 2147483647 w 578"/>
              <a:gd name="T35" fmla="*/ 2147483647 h 184"/>
              <a:gd name="T36" fmla="*/ 2147483647 w 578"/>
              <a:gd name="T37" fmla="*/ 2147483647 h 184"/>
              <a:gd name="T38" fmla="*/ 2147483647 w 578"/>
              <a:gd name="T39" fmla="*/ 2147483647 h 184"/>
              <a:gd name="T40" fmla="*/ 2147483647 w 578"/>
              <a:gd name="T41" fmla="*/ 2147483647 h 184"/>
              <a:gd name="T42" fmla="*/ 2147483647 w 578"/>
              <a:gd name="T43" fmla="*/ 2147483647 h 184"/>
              <a:gd name="T44" fmla="*/ 2147483647 w 578"/>
              <a:gd name="T45" fmla="*/ 2147483647 h 184"/>
              <a:gd name="T46" fmla="*/ 2147483647 w 578"/>
              <a:gd name="T47" fmla="*/ 2147483647 h 184"/>
              <a:gd name="T48" fmla="*/ 2147483647 w 578"/>
              <a:gd name="T49" fmla="*/ 2147483647 h 184"/>
              <a:gd name="T50" fmla="*/ 2147483647 w 578"/>
              <a:gd name="T51" fmla="*/ 2147483647 h 184"/>
              <a:gd name="T52" fmla="*/ 2147483647 w 578"/>
              <a:gd name="T53" fmla="*/ 2147483647 h 184"/>
              <a:gd name="T54" fmla="*/ 2147483647 w 578"/>
              <a:gd name="T55" fmla="*/ 2147483647 h 184"/>
              <a:gd name="T56" fmla="*/ 2147483647 w 578"/>
              <a:gd name="T57" fmla="*/ 2147483647 h 184"/>
              <a:gd name="T58" fmla="*/ 2147483647 w 578"/>
              <a:gd name="T59" fmla="*/ 2147483647 h 184"/>
              <a:gd name="T60" fmla="*/ 2147483647 w 578"/>
              <a:gd name="T61" fmla="*/ 2147483647 h 184"/>
              <a:gd name="T62" fmla="*/ 2147483647 w 578"/>
              <a:gd name="T63" fmla="*/ 2147483647 h 184"/>
              <a:gd name="T64" fmla="*/ 2147483647 w 578"/>
              <a:gd name="T65" fmla="*/ 2147483647 h 184"/>
              <a:gd name="T66" fmla="*/ 2147483647 w 578"/>
              <a:gd name="T67" fmla="*/ 2147483647 h 184"/>
              <a:gd name="T68" fmla="*/ 2147483647 w 578"/>
              <a:gd name="T69" fmla="*/ 2147483647 h 184"/>
              <a:gd name="T70" fmla="*/ 2147483647 w 578"/>
              <a:gd name="T71" fmla="*/ 2147483647 h 184"/>
              <a:gd name="T72" fmla="*/ 2147483647 w 578"/>
              <a:gd name="T73" fmla="*/ 2147483647 h 184"/>
              <a:gd name="T74" fmla="*/ 2147483647 w 578"/>
              <a:gd name="T75" fmla="*/ 2147483647 h 184"/>
              <a:gd name="T76" fmla="*/ 2147483647 w 578"/>
              <a:gd name="T77" fmla="*/ 2147483647 h 184"/>
              <a:gd name="T78" fmla="*/ 2147483647 w 578"/>
              <a:gd name="T79" fmla="*/ 2147483647 h 184"/>
              <a:gd name="T80" fmla="*/ 2147483647 w 578"/>
              <a:gd name="T81" fmla="*/ 2147483647 h 184"/>
              <a:gd name="T82" fmla="*/ 2147483647 w 578"/>
              <a:gd name="T83" fmla="*/ 2147483647 h 184"/>
              <a:gd name="T84" fmla="*/ 2147483647 w 578"/>
              <a:gd name="T85" fmla="*/ 2147483647 h 184"/>
              <a:gd name="T86" fmla="*/ 2147483647 w 578"/>
              <a:gd name="T87" fmla="*/ 2147483647 h 184"/>
              <a:gd name="T88" fmla="*/ 2147483647 w 578"/>
              <a:gd name="T89" fmla="*/ 2147483647 h 184"/>
              <a:gd name="T90" fmla="*/ 2147483647 w 578"/>
              <a:gd name="T91" fmla="*/ 2147483647 h 184"/>
              <a:gd name="T92" fmla="*/ 2147483647 w 578"/>
              <a:gd name="T93" fmla="*/ 2147483647 h 184"/>
              <a:gd name="T94" fmla="*/ 2147483647 w 578"/>
              <a:gd name="T95" fmla="*/ 2147483647 h 184"/>
              <a:gd name="T96" fmla="*/ 2147483647 w 578"/>
              <a:gd name="T97" fmla="*/ 2147483647 h 184"/>
              <a:gd name="T98" fmla="*/ 2147483647 w 578"/>
              <a:gd name="T99" fmla="*/ 2147483647 h 184"/>
              <a:gd name="T100" fmla="*/ 2147483647 w 578"/>
              <a:gd name="T101" fmla="*/ 2147483647 h 184"/>
              <a:gd name="T102" fmla="*/ 2147483647 w 578"/>
              <a:gd name="T103" fmla="*/ 2147483647 h 184"/>
              <a:gd name="T104" fmla="*/ 2147483647 w 578"/>
              <a:gd name="T105" fmla="*/ 2147483647 h 184"/>
              <a:gd name="T106" fmla="*/ 0 w 578"/>
              <a:gd name="T107" fmla="*/ 2147483647 h 18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578"/>
              <a:gd name="T163" fmla="*/ 0 h 184"/>
              <a:gd name="T164" fmla="*/ 578 w 578"/>
              <a:gd name="T165" fmla="*/ 184 h 18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578" h="184">
                <a:moveTo>
                  <a:pt x="0" y="55"/>
                </a:moveTo>
                <a:lnTo>
                  <a:pt x="6" y="53"/>
                </a:lnTo>
                <a:lnTo>
                  <a:pt x="11" y="50"/>
                </a:lnTo>
                <a:lnTo>
                  <a:pt x="14" y="46"/>
                </a:lnTo>
                <a:lnTo>
                  <a:pt x="19" y="42"/>
                </a:lnTo>
                <a:lnTo>
                  <a:pt x="24" y="32"/>
                </a:lnTo>
                <a:lnTo>
                  <a:pt x="30" y="23"/>
                </a:lnTo>
                <a:lnTo>
                  <a:pt x="35" y="14"/>
                </a:lnTo>
                <a:lnTo>
                  <a:pt x="41" y="7"/>
                </a:lnTo>
                <a:lnTo>
                  <a:pt x="44" y="4"/>
                </a:lnTo>
                <a:lnTo>
                  <a:pt x="48" y="2"/>
                </a:lnTo>
                <a:lnTo>
                  <a:pt x="54" y="0"/>
                </a:lnTo>
                <a:lnTo>
                  <a:pt x="59" y="0"/>
                </a:lnTo>
                <a:lnTo>
                  <a:pt x="69" y="1"/>
                </a:lnTo>
                <a:lnTo>
                  <a:pt x="79" y="2"/>
                </a:lnTo>
                <a:lnTo>
                  <a:pt x="85" y="3"/>
                </a:lnTo>
                <a:lnTo>
                  <a:pt x="89" y="3"/>
                </a:lnTo>
                <a:lnTo>
                  <a:pt x="95" y="2"/>
                </a:lnTo>
                <a:lnTo>
                  <a:pt x="99" y="0"/>
                </a:lnTo>
                <a:lnTo>
                  <a:pt x="100" y="2"/>
                </a:lnTo>
                <a:lnTo>
                  <a:pt x="101" y="5"/>
                </a:lnTo>
                <a:lnTo>
                  <a:pt x="103" y="7"/>
                </a:lnTo>
                <a:lnTo>
                  <a:pt x="107" y="10"/>
                </a:lnTo>
                <a:lnTo>
                  <a:pt x="115" y="15"/>
                </a:lnTo>
                <a:lnTo>
                  <a:pt x="125" y="20"/>
                </a:lnTo>
                <a:lnTo>
                  <a:pt x="136" y="24"/>
                </a:lnTo>
                <a:lnTo>
                  <a:pt x="147" y="27"/>
                </a:lnTo>
                <a:lnTo>
                  <a:pt x="157" y="29"/>
                </a:lnTo>
                <a:lnTo>
                  <a:pt x="166" y="30"/>
                </a:lnTo>
                <a:lnTo>
                  <a:pt x="168" y="37"/>
                </a:lnTo>
                <a:lnTo>
                  <a:pt x="171" y="44"/>
                </a:lnTo>
                <a:lnTo>
                  <a:pt x="174" y="49"/>
                </a:lnTo>
                <a:lnTo>
                  <a:pt x="178" y="53"/>
                </a:lnTo>
                <a:lnTo>
                  <a:pt x="181" y="57"/>
                </a:lnTo>
                <a:lnTo>
                  <a:pt x="187" y="59"/>
                </a:lnTo>
                <a:lnTo>
                  <a:pt x="192" y="61"/>
                </a:lnTo>
                <a:lnTo>
                  <a:pt x="199" y="61"/>
                </a:lnTo>
                <a:lnTo>
                  <a:pt x="214" y="61"/>
                </a:lnTo>
                <a:lnTo>
                  <a:pt x="231" y="60"/>
                </a:lnTo>
                <a:lnTo>
                  <a:pt x="247" y="58"/>
                </a:lnTo>
                <a:lnTo>
                  <a:pt x="263" y="55"/>
                </a:lnTo>
                <a:lnTo>
                  <a:pt x="277" y="51"/>
                </a:lnTo>
                <a:lnTo>
                  <a:pt x="289" y="46"/>
                </a:lnTo>
                <a:lnTo>
                  <a:pt x="294" y="43"/>
                </a:lnTo>
                <a:lnTo>
                  <a:pt x="299" y="39"/>
                </a:lnTo>
                <a:lnTo>
                  <a:pt x="302" y="35"/>
                </a:lnTo>
                <a:lnTo>
                  <a:pt x="305" y="30"/>
                </a:lnTo>
                <a:lnTo>
                  <a:pt x="314" y="34"/>
                </a:lnTo>
                <a:lnTo>
                  <a:pt x="320" y="35"/>
                </a:lnTo>
                <a:lnTo>
                  <a:pt x="324" y="36"/>
                </a:lnTo>
                <a:lnTo>
                  <a:pt x="327" y="35"/>
                </a:lnTo>
                <a:lnTo>
                  <a:pt x="331" y="33"/>
                </a:lnTo>
                <a:lnTo>
                  <a:pt x="334" y="32"/>
                </a:lnTo>
                <a:lnTo>
                  <a:pt x="339" y="31"/>
                </a:lnTo>
                <a:lnTo>
                  <a:pt x="345" y="30"/>
                </a:lnTo>
                <a:lnTo>
                  <a:pt x="356" y="31"/>
                </a:lnTo>
                <a:lnTo>
                  <a:pt x="366" y="34"/>
                </a:lnTo>
                <a:lnTo>
                  <a:pt x="375" y="39"/>
                </a:lnTo>
                <a:lnTo>
                  <a:pt x="383" y="45"/>
                </a:lnTo>
                <a:lnTo>
                  <a:pt x="399" y="59"/>
                </a:lnTo>
                <a:lnTo>
                  <a:pt x="413" y="74"/>
                </a:lnTo>
                <a:lnTo>
                  <a:pt x="421" y="82"/>
                </a:lnTo>
                <a:lnTo>
                  <a:pt x="428" y="89"/>
                </a:lnTo>
                <a:lnTo>
                  <a:pt x="437" y="96"/>
                </a:lnTo>
                <a:lnTo>
                  <a:pt x="446" y="101"/>
                </a:lnTo>
                <a:lnTo>
                  <a:pt x="456" y="105"/>
                </a:lnTo>
                <a:lnTo>
                  <a:pt x="467" y="107"/>
                </a:lnTo>
                <a:lnTo>
                  <a:pt x="472" y="107"/>
                </a:lnTo>
                <a:lnTo>
                  <a:pt x="479" y="107"/>
                </a:lnTo>
                <a:lnTo>
                  <a:pt x="484" y="106"/>
                </a:lnTo>
                <a:lnTo>
                  <a:pt x="491" y="105"/>
                </a:lnTo>
                <a:lnTo>
                  <a:pt x="493" y="108"/>
                </a:lnTo>
                <a:lnTo>
                  <a:pt x="495" y="113"/>
                </a:lnTo>
                <a:lnTo>
                  <a:pt x="500" y="119"/>
                </a:lnTo>
                <a:lnTo>
                  <a:pt x="505" y="125"/>
                </a:lnTo>
                <a:lnTo>
                  <a:pt x="511" y="131"/>
                </a:lnTo>
                <a:lnTo>
                  <a:pt x="516" y="136"/>
                </a:lnTo>
                <a:lnTo>
                  <a:pt x="522" y="140"/>
                </a:lnTo>
                <a:lnTo>
                  <a:pt x="525" y="141"/>
                </a:lnTo>
                <a:lnTo>
                  <a:pt x="529" y="141"/>
                </a:lnTo>
                <a:lnTo>
                  <a:pt x="534" y="139"/>
                </a:lnTo>
                <a:lnTo>
                  <a:pt x="537" y="137"/>
                </a:lnTo>
                <a:lnTo>
                  <a:pt x="540" y="134"/>
                </a:lnTo>
                <a:lnTo>
                  <a:pt x="546" y="128"/>
                </a:lnTo>
                <a:lnTo>
                  <a:pt x="551" y="123"/>
                </a:lnTo>
                <a:lnTo>
                  <a:pt x="555" y="129"/>
                </a:lnTo>
                <a:lnTo>
                  <a:pt x="558" y="134"/>
                </a:lnTo>
                <a:lnTo>
                  <a:pt x="562" y="138"/>
                </a:lnTo>
                <a:lnTo>
                  <a:pt x="567" y="141"/>
                </a:lnTo>
                <a:lnTo>
                  <a:pt x="571" y="145"/>
                </a:lnTo>
                <a:lnTo>
                  <a:pt x="574" y="150"/>
                </a:lnTo>
                <a:lnTo>
                  <a:pt x="577" y="154"/>
                </a:lnTo>
                <a:lnTo>
                  <a:pt x="578" y="160"/>
                </a:lnTo>
                <a:lnTo>
                  <a:pt x="578" y="165"/>
                </a:lnTo>
                <a:lnTo>
                  <a:pt x="577" y="169"/>
                </a:lnTo>
                <a:lnTo>
                  <a:pt x="575" y="173"/>
                </a:lnTo>
                <a:lnTo>
                  <a:pt x="573" y="177"/>
                </a:lnTo>
                <a:lnTo>
                  <a:pt x="570" y="180"/>
                </a:lnTo>
                <a:lnTo>
                  <a:pt x="567" y="182"/>
                </a:lnTo>
                <a:lnTo>
                  <a:pt x="562" y="184"/>
                </a:lnTo>
                <a:lnTo>
                  <a:pt x="558" y="184"/>
                </a:lnTo>
                <a:lnTo>
                  <a:pt x="551" y="178"/>
                </a:lnTo>
                <a:lnTo>
                  <a:pt x="545" y="172"/>
                </a:lnTo>
                <a:lnTo>
                  <a:pt x="535" y="171"/>
                </a:lnTo>
                <a:lnTo>
                  <a:pt x="526" y="170"/>
                </a:lnTo>
                <a:lnTo>
                  <a:pt x="517" y="170"/>
                </a:lnTo>
                <a:lnTo>
                  <a:pt x="509" y="170"/>
                </a:lnTo>
                <a:lnTo>
                  <a:pt x="491" y="172"/>
                </a:lnTo>
                <a:lnTo>
                  <a:pt x="471" y="172"/>
                </a:lnTo>
                <a:lnTo>
                  <a:pt x="467" y="172"/>
                </a:lnTo>
                <a:lnTo>
                  <a:pt x="462" y="170"/>
                </a:lnTo>
                <a:lnTo>
                  <a:pt x="459" y="167"/>
                </a:lnTo>
                <a:lnTo>
                  <a:pt x="455" y="163"/>
                </a:lnTo>
                <a:lnTo>
                  <a:pt x="451" y="160"/>
                </a:lnTo>
                <a:lnTo>
                  <a:pt x="447" y="157"/>
                </a:lnTo>
                <a:lnTo>
                  <a:pt x="443" y="155"/>
                </a:lnTo>
                <a:lnTo>
                  <a:pt x="438" y="154"/>
                </a:lnTo>
                <a:lnTo>
                  <a:pt x="434" y="155"/>
                </a:lnTo>
                <a:lnTo>
                  <a:pt x="429" y="157"/>
                </a:lnTo>
                <a:lnTo>
                  <a:pt x="426" y="160"/>
                </a:lnTo>
                <a:lnTo>
                  <a:pt x="423" y="163"/>
                </a:lnTo>
                <a:lnTo>
                  <a:pt x="420" y="167"/>
                </a:lnTo>
                <a:lnTo>
                  <a:pt x="416" y="170"/>
                </a:lnTo>
                <a:lnTo>
                  <a:pt x="414" y="172"/>
                </a:lnTo>
                <a:lnTo>
                  <a:pt x="412" y="172"/>
                </a:lnTo>
                <a:lnTo>
                  <a:pt x="398" y="171"/>
                </a:lnTo>
                <a:lnTo>
                  <a:pt x="378" y="167"/>
                </a:lnTo>
                <a:lnTo>
                  <a:pt x="354" y="160"/>
                </a:lnTo>
                <a:lnTo>
                  <a:pt x="328" y="153"/>
                </a:lnTo>
                <a:lnTo>
                  <a:pt x="304" y="144"/>
                </a:lnTo>
                <a:lnTo>
                  <a:pt x="285" y="136"/>
                </a:lnTo>
                <a:lnTo>
                  <a:pt x="277" y="132"/>
                </a:lnTo>
                <a:lnTo>
                  <a:pt x="270" y="129"/>
                </a:lnTo>
                <a:lnTo>
                  <a:pt x="267" y="126"/>
                </a:lnTo>
                <a:lnTo>
                  <a:pt x="266" y="123"/>
                </a:lnTo>
                <a:lnTo>
                  <a:pt x="252" y="122"/>
                </a:lnTo>
                <a:lnTo>
                  <a:pt x="240" y="121"/>
                </a:lnTo>
                <a:lnTo>
                  <a:pt x="230" y="119"/>
                </a:lnTo>
                <a:lnTo>
                  <a:pt x="220" y="117"/>
                </a:lnTo>
                <a:lnTo>
                  <a:pt x="211" y="115"/>
                </a:lnTo>
                <a:lnTo>
                  <a:pt x="201" y="113"/>
                </a:lnTo>
                <a:lnTo>
                  <a:pt x="191" y="111"/>
                </a:lnTo>
                <a:lnTo>
                  <a:pt x="179" y="111"/>
                </a:lnTo>
                <a:lnTo>
                  <a:pt x="168" y="111"/>
                </a:lnTo>
                <a:lnTo>
                  <a:pt x="157" y="111"/>
                </a:lnTo>
                <a:lnTo>
                  <a:pt x="149" y="111"/>
                </a:lnTo>
                <a:lnTo>
                  <a:pt x="146" y="111"/>
                </a:lnTo>
                <a:lnTo>
                  <a:pt x="136" y="110"/>
                </a:lnTo>
                <a:lnTo>
                  <a:pt x="128" y="107"/>
                </a:lnTo>
                <a:lnTo>
                  <a:pt x="124" y="105"/>
                </a:lnTo>
                <a:lnTo>
                  <a:pt x="122" y="103"/>
                </a:lnTo>
                <a:lnTo>
                  <a:pt x="120" y="101"/>
                </a:lnTo>
                <a:lnTo>
                  <a:pt x="120" y="99"/>
                </a:lnTo>
                <a:lnTo>
                  <a:pt x="79" y="99"/>
                </a:lnTo>
                <a:lnTo>
                  <a:pt x="75" y="98"/>
                </a:lnTo>
                <a:lnTo>
                  <a:pt x="69" y="97"/>
                </a:lnTo>
                <a:lnTo>
                  <a:pt x="64" y="96"/>
                </a:lnTo>
                <a:lnTo>
                  <a:pt x="57" y="94"/>
                </a:lnTo>
                <a:lnTo>
                  <a:pt x="46" y="88"/>
                </a:lnTo>
                <a:lnTo>
                  <a:pt x="34" y="81"/>
                </a:lnTo>
                <a:lnTo>
                  <a:pt x="14" y="67"/>
                </a:lnTo>
                <a:lnTo>
                  <a:pt x="0" y="55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6" name="Freeform 155"/>
          <p:cNvSpPr>
            <a:spLocks/>
          </p:cNvSpPr>
          <p:nvPr>
            <p:custDataLst>
              <p:tags r:id="rId87"/>
            </p:custDataLst>
          </p:nvPr>
        </p:nvSpPr>
        <p:spPr bwMode="auto">
          <a:xfrm>
            <a:off x="5932488" y="5086350"/>
            <a:ext cx="617537" cy="609600"/>
          </a:xfrm>
          <a:custGeom>
            <a:avLst/>
            <a:gdLst>
              <a:gd name="T0" fmla="*/ 2147483647 w 491"/>
              <a:gd name="T1" fmla="*/ 2147483647 h 481"/>
              <a:gd name="T2" fmla="*/ 2147483647 w 491"/>
              <a:gd name="T3" fmla="*/ 2147483647 h 481"/>
              <a:gd name="T4" fmla="*/ 2147483647 w 491"/>
              <a:gd name="T5" fmla="*/ 2147483647 h 481"/>
              <a:gd name="T6" fmla="*/ 2147483647 w 491"/>
              <a:gd name="T7" fmla="*/ 2147483647 h 481"/>
              <a:gd name="T8" fmla="*/ 2147483647 w 491"/>
              <a:gd name="T9" fmla="*/ 2147483647 h 481"/>
              <a:gd name="T10" fmla="*/ 2147483647 w 491"/>
              <a:gd name="T11" fmla="*/ 2147483647 h 481"/>
              <a:gd name="T12" fmla="*/ 2147483647 w 491"/>
              <a:gd name="T13" fmla="*/ 2147483647 h 481"/>
              <a:gd name="T14" fmla="*/ 2147483647 w 491"/>
              <a:gd name="T15" fmla="*/ 2147483647 h 481"/>
              <a:gd name="T16" fmla="*/ 2147483647 w 491"/>
              <a:gd name="T17" fmla="*/ 2147483647 h 481"/>
              <a:gd name="T18" fmla="*/ 2147483647 w 491"/>
              <a:gd name="T19" fmla="*/ 2147483647 h 481"/>
              <a:gd name="T20" fmla="*/ 2147483647 w 491"/>
              <a:gd name="T21" fmla="*/ 2147483647 h 481"/>
              <a:gd name="T22" fmla="*/ 2147483647 w 491"/>
              <a:gd name="T23" fmla="*/ 2147483647 h 481"/>
              <a:gd name="T24" fmla="*/ 2147483647 w 491"/>
              <a:gd name="T25" fmla="*/ 2147483647 h 481"/>
              <a:gd name="T26" fmla="*/ 2147483647 w 491"/>
              <a:gd name="T27" fmla="*/ 2147483647 h 481"/>
              <a:gd name="T28" fmla="*/ 2147483647 w 491"/>
              <a:gd name="T29" fmla="*/ 2147483647 h 481"/>
              <a:gd name="T30" fmla="*/ 2147483647 w 491"/>
              <a:gd name="T31" fmla="*/ 2147483647 h 481"/>
              <a:gd name="T32" fmla="*/ 2147483647 w 491"/>
              <a:gd name="T33" fmla="*/ 2147483647 h 481"/>
              <a:gd name="T34" fmla="*/ 2147483647 w 491"/>
              <a:gd name="T35" fmla="*/ 2147483647 h 481"/>
              <a:gd name="T36" fmla="*/ 2147483647 w 491"/>
              <a:gd name="T37" fmla="*/ 2147483647 h 481"/>
              <a:gd name="T38" fmla="*/ 2147483647 w 491"/>
              <a:gd name="T39" fmla="*/ 2147483647 h 481"/>
              <a:gd name="T40" fmla="*/ 2147483647 w 491"/>
              <a:gd name="T41" fmla="*/ 2147483647 h 481"/>
              <a:gd name="T42" fmla="*/ 2147483647 w 491"/>
              <a:gd name="T43" fmla="*/ 2147483647 h 481"/>
              <a:gd name="T44" fmla="*/ 2147483647 w 491"/>
              <a:gd name="T45" fmla="*/ 2147483647 h 481"/>
              <a:gd name="T46" fmla="*/ 2147483647 w 491"/>
              <a:gd name="T47" fmla="*/ 2147483647 h 481"/>
              <a:gd name="T48" fmla="*/ 2147483647 w 491"/>
              <a:gd name="T49" fmla="*/ 2147483647 h 481"/>
              <a:gd name="T50" fmla="*/ 2147483647 w 491"/>
              <a:gd name="T51" fmla="*/ 2147483647 h 481"/>
              <a:gd name="T52" fmla="*/ 2147483647 w 491"/>
              <a:gd name="T53" fmla="*/ 2147483647 h 481"/>
              <a:gd name="T54" fmla="*/ 2147483647 w 491"/>
              <a:gd name="T55" fmla="*/ 2147483647 h 481"/>
              <a:gd name="T56" fmla="*/ 2147483647 w 491"/>
              <a:gd name="T57" fmla="*/ 2147483647 h 481"/>
              <a:gd name="T58" fmla="*/ 2147483647 w 491"/>
              <a:gd name="T59" fmla="*/ 2147483647 h 481"/>
              <a:gd name="T60" fmla="*/ 2147483647 w 491"/>
              <a:gd name="T61" fmla="*/ 2147483647 h 481"/>
              <a:gd name="T62" fmla="*/ 0 w 491"/>
              <a:gd name="T63" fmla="*/ 2147483647 h 481"/>
              <a:gd name="T64" fmla="*/ 2147483647 w 491"/>
              <a:gd name="T65" fmla="*/ 2147483647 h 481"/>
              <a:gd name="T66" fmla="*/ 2147483647 w 491"/>
              <a:gd name="T67" fmla="*/ 2147483647 h 481"/>
              <a:gd name="T68" fmla="*/ 2147483647 w 491"/>
              <a:gd name="T69" fmla="*/ 2147483647 h 481"/>
              <a:gd name="T70" fmla="*/ 2147483647 w 491"/>
              <a:gd name="T71" fmla="*/ 2147483647 h 481"/>
              <a:gd name="T72" fmla="*/ 2147483647 w 491"/>
              <a:gd name="T73" fmla="*/ 2147483647 h 481"/>
              <a:gd name="T74" fmla="*/ 2147483647 w 491"/>
              <a:gd name="T75" fmla="*/ 2147483647 h 481"/>
              <a:gd name="T76" fmla="*/ 2147483647 w 491"/>
              <a:gd name="T77" fmla="*/ 2147483647 h 481"/>
              <a:gd name="T78" fmla="*/ 2147483647 w 491"/>
              <a:gd name="T79" fmla="*/ 2147483647 h 481"/>
              <a:gd name="T80" fmla="*/ 2147483647 w 491"/>
              <a:gd name="T81" fmla="*/ 2147483647 h 481"/>
              <a:gd name="T82" fmla="*/ 2147483647 w 491"/>
              <a:gd name="T83" fmla="*/ 2147483647 h 481"/>
              <a:gd name="T84" fmla="*/ 2147483647 w 491"/>
              <a:gd name="T85" fmla="*/ 2147483647 h 481"/>
              <a:gd name="T86" fmla="*/ 2147483647 w 491"/>
              <a:gd name="T87" fmla="*/ 2147483647 h 481"/>
              <a:gd name="T88" fmla="*/ 2147483647 w 491"/>
              <a:gd name="T89" fmla="*/ 2147483647 h 481"/>
              <a:gd name="T90" fmla="*/ 2147483647 w 491"/>
              <a:gd name="T91" fmla="*/ 2147483647 h 481"/>
              <a:gd name="T92" fmla="*/ 2147483647 w 491"/>
              <a:gd name="T93" fmla="*/ 2147483647 h 481"/>
              <a:gd name="T94" fmla="*/ 2147483647 w 491"/>
              <a:gd name="T95" fmla="*/ 0 h 481"/>
              <a:gd name="T96" fmla="*/ 2147483647 w 491"/>
              <a:gd name="T97" fmla="*/ 2147483647 h 481"/>
              <a:gd name="T98" fmla="*/ 2147483647 w 491"/>
              <a:gd name="T99" fmla="*/ 2147483647 h 481"/>
              <a:gd name="T100" fmla="*/ 2147483647 w 491"/>
              <a:gd name="T101" fmla="*/ 2147483647 h 481"/>
              <a:gd name="T102" fmla="*/ 2147483647 w 491"/>
              <a:gd name="T103" fmla="*/ 2147483647 h 481"/>
              <a:gd name="T104" fmla="*/ 2147483647 w 491"/>
              <a:gd name="T105" fmla="*/ 2147483647 h 481"/>
              <a:gd name="T106" fmla="*/ 2147483647 w 491"/>
              <a:gd name="T107" fmla="*/ 2147483647 h 48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91"/>
              <a:gd name="T163" fmla="*/ 0 h 481"/>
              <a:gd name="T164" fmla="*/ 491 w 491"/>
              <a:gd name="T165" fmla="*/ 481 h 48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91" h="481">
                <a:moveTo>
                  <a:pt x="491" y="481"/>
                </a:moveTo>
                <a:lnTo>
                  <a:pt x="488" y="480"/>
                </a:lnTo>
                <a:lnTo>
                  <a:pt x="482" y="479"/>
                </a:lnTo>
                <a:lnTo>
                  <a:pt x="477" y="477"/>
                </a:lnTo>
                <a:lnTo>
                  <a:pt x="470" y="473"/>
                </a:lnTo>
                <a:lnTo>
                  <a:pt x="457" y="465"/>
                </a:lnTo>
                <a:lnTo>
                  <a:pt x="444" y="455"/>
                </a:lnTo>
                <a:lnTo>
                  <a:pt x="432" y="445"/>
                </a:lnTo>
                <a:lnTo>
                  <a:pt x="422" y="434"/>
                </a:lnTo>
                <a:lnTo>
                  <a:pt x="417" y="428"/>
                </a:lnTo>
                <a:lnTo>
                  <a:pt x="414" y="423"/>
                </a:lnTo>
                <a:lnTo>
                  <a:pt x="412" y="417"/>
                </a:lnTo>
                <a:lnTo>
                  <a:pt x="412" y="412"/>
                </a:lnTo>
                <a:lnTo>
                  <a:pt x="392" y="412"/>
                </a:lnTo>
                <a:lnTo>
                  <a:pt x="376" y="410"/>
                </a:lnTo>
                <a:lnTo>
                  <a:pt x="370" y="409"/>
                </a:lnTo>
                <a:lnTo>
                  <a:pt x="365" y="408"/>
                </a:lnTo>
                <a:lnTo>
                  <a:pt x="360" y="406"/>
                </a:lnTo>
                <a:lnTo>
                  <a:pt x="356" y="403"/>
                </a:lnTo>
                <a:lnTo>
                  <a:pt x="353" y="400"/>
                </a:lnTo>
                <a:lnTo>
                  <a:pt x="350" y="396"/>
                </a:lnTo>
                <a:lnTo>
                  <a:pt x="348" y="392"/>
                </a:lnTo>
                <a:lnTo>
                  <a:pt x="347" y="387"/>
                </a:lnTo>
                <a:lnTo>
                  <a:pt x="346" y="374"/>
                </a:lnTo>
                <a:lnTo>
                  <a:pt x="345" y="357"/>
                </a:lnTo>
                <a:lnTo>
                  <a:pt x="344" y="344"/>
                </a:lnTo>
                <a:lnTo>
                  <a:pt x="342" y="332"/>
                </a:lnTo>
                <a:lnTo>
                  <a:pt x="337" y="322"/>
                </a:lnTo>
                <a:lnTo>
                  <a:pt x="332" y="313"/>
                </a:lnTo>
                <a:lnTo>
                  <a:pt x="327" y="303"/>
                </a:lnTo>
                <a:lnTo>
                  <a:pt x="323" y="294"/>
                </a:lnTo>
                <a:lnTo>
                  <a:pt x="320" y="286"/>
                </a:lnTo>
                <a:lnTo>
                  <a:pt x="319" y="277"/>
                </a:lnTo>
                <a:lnTo>
                  <a:pt x="319" y="267"/>
                </a:lnTo>
                <a:lnTo>
                  <a:pt x="319" y="252"/>
                </a:lnTo>
                <a:lnTo>
                  <a:pt x="314" y="244"/>
                </a:lnTo>
                <a:lnTo>
                  <a:pt x="309" y="237"/>
                </a:lnTo>
                <a:lnTo>
                  <a:pt x="301" y="229"/>
                </a:lnTo>
                <a:lnTo>
                  <a:pt x="292" y="223"/>
                </a:lnTo>
                <a:lnTo>
                  <a:pt x="282" y="216"/>
                </a:lnTo>
                <a:lnTo>
                  <a:pt x="272" y="210"/>
                </a:lnTo>
                <a:lnTo>
                  <a:pt x="260" y="205"/>
                </a:lnTo>
                <a:lnTo>
                  <a:pt x="248" y="200"/>
                </a:lnTo>
                <a:lnTo>
                  <a:pt x="235" y="194"/>
                </a:lnTo>
                <a:lnTo>
                  <a:pt x="221" y="190"/>
                </a:lnTo>
                <a:lnTo>
                  <a:pt x="208" y="187"/>
                </a:lnTo>
                <a:lnTo>
                  <a:pt x="192" y="184"/>
                </a:lnTo>
                <a:lnTo>
                  <a:pt x="178" y="181"/>
                </a:lnTo>
                <a:lnTo>
                  <a:pt x="163" y="180"/>
                </a:lnTo>
                <a:lnTo>
                  <a:pt x="147" y="179"/>
                </a:lnTo>
                <a:lnTo>
                  <a:pt x="133" y="178"/>
                </a:lnTo>
                <a:lnTo>
                  <a:pt x="133" y="170"/>
                </a:lnTo>
                <a:lnTo>
                  <a:pt x="133" y="163"/>
                </a:lnTo>
                <a:lnTo>
                  <a:pt x="133" y="156"/>
                </a:lnTo>
                <a:lnTo>
                  <a:pt x="133" y="148"/>
                </a:lnTo>
                <a:lnTo>
                  <a:pt x="121" y="147"/>
                </a:lnTo>
                <a:lnTo>
                  <a:pt x="110" y="145"/>
                </a:lnTo>
                <a:lnTo>
                  <a:pt x="100" y="140"/>
                </a:lnTo>
                <a:lnTo>
                  <a:pt x="92" y="136"/>
                </a:lnTo>
                <a:lnTo>
                  <a:pt x="85" y="130"/>
                </a:lnTo>
                <a:lnTo>
                  <a:pt x="77" y="124"/>
                </a:lnTo>
                <a:lnTo>
                  <a:pt x="71" y="117"/>
                </a:lnTo>
                <a:lnTo>
                  <a:pt x="66" y="111"/>
                </a:lnTo>
                <a:lnTo>
                  <a:pt x="92" y="111"/>
                </a:lnTo>
                <a:lnTo>
                  <a:pt x="82" y="121"/>
                </a:lnTo>
                <a:lnTo>
                  <a:pt x="73" y="133"/>
                </a:lnTo>
                <a:lnTo>
                  <a:pt x="66" y="139"/>
                </a:lnTo>
                <a:lnTo>
                  <a:pt x="60" y="144"/>
                </a:lnTo>
                <a:lnTo>
                  <a:pt x="54" y="147"/>
                </a:lnTo>
                <a:lnTo>
                  <a:pt x="46" y="148"/>
                </a:lnTo>
                <a:lnTo>
                  <a:pt x="43" y="163"/>
                </a:lnTo>
                <a:lnTo>
                  <a:pt x="40" y="178"/>
                </a:lnTo>
                <a:lnTo>
                  <a:pt x="34" y="192"/>
                </a:lnTo>
                <a:lnTo>
                  <a:pt x="30" y="206"/>
                </a:lnTo>
                <a:lnTo>
                  <a:pt x="24" y="220"/>
                </a:lnTo>
                <a:lnTo>
                  <a:pt x="20" y="234"/>
                </a:lnTo>
                <a:lnTo>
                  <a:pt x="17" y="249"/>
                </a:lnTo>
                <a:lnTo>
                  <a:pt x="13" y="265"/>
                </a:lnTo>
                <a:lnTo>
                  <a:pt x="13" y="256"/>
                </a:lnTo>
                <a:lnTo>
                  <a:pt x="13" y="246"/>
                </a:lnTo>
                <a:lnTo>
                  <a:pt x="14" y="237"/>
                </a:lnTo>
                <a:lnTo>
                  <a:pt x="17" y="228"/>
                </a:lnTo>
                <a:lnTo>
                  <a:pt x="20" y="219"/>
                </a:lnTo>
                <a:lnTo>
                  <a:pt x="23" y="209"/>
                </a:lnTo>
                <a:lnTo>
                  <a:pt x="26" y="200"/>
                </a:lnTo>
                <a:lnTo>
                  <a:pt x="30" y="190"/>
                </a:lnTo>
                <a:lnTo>
                  <a:pt x="32" y="181"/>
                </a:lnTo>
                <a:lnTo>
                  <a:pt x="33" y="172"/>
                </a:lnTo>
                <a:lnTo>
                  <a:pt x="32" y="156"/>
                </a:lnTo>
                <a:lnTo>
                  <a:pt x="30" y="143"/>
                </a:lnTo>
                <a:lnTo>
                  <a:pt x="26" y="130"/>
                </a:lnTo>
                <a:lnTo>
                  <a:pt x="21" y="120"/>
                </a:lnTo>
                <a:lnTo>
                  <a:pt x="17" y="111"/>
                </a:lnTo>
                <a:lnTo>
                  <a:pt x="11" y="101"/>
                </a:lnTo>
                <a:lnTo>
                  <a:pt x="4" y="89"/>
                </a:lnTo>
                <a:lnTo>
                  <a:pt x="0" y="73"/>
                </a:lnTo>
                <a:lnTo>
                  <a:pt x="13" y="68"/>
                </a:lnTo>
                <a:lnTo>
                  <a:pt x="28" y="62"/>
                </a:lnTo>
                <a:lnTo>
                  <a:pt x="34" y="59"/>
                </a:lnTo>
                <a:lnTo>
                  <a:pt x="42" y="57"/>
                </a:lnTo>
                <a:lnTo>
                  <a:pt x="51" y="56"/>
                </a:lnTo>
                <a:lnTo>
                  <a:pt x="59" y="55"/>
                </a:lnTo>
                <a:lnTo>
                  <a:pt x="68" y="56"/>
                </a:lnTo>
                <a:lnTo>
                  <a:pt x="76" y="57"/>
                </a:lnTo>
                <a:lnTo>
                  <a:pt x="84" y="58"/>
                </a:lnTo>
                <a:lnTo>
                  <a:pt x="90" y="60"/>
                </a:lnTo>
                <a:lnTo>
                  <a:pt x="96" y="63"/>
                </a:lnTo>
                <a:lnTo>
                  <a:pt x="102" y="66"/>
                </a:lnTo>
                <a:lnTo>
                  <a:pt x="107" y="70"/>
                </a:lnTo>
                <a:lnTo>
                  <a:pt x="112" y="73"/>
                </a:lnTo>
                <a:lnTo>
                  <a:pt x="121" y="82"/>
                </a:lnTo>
                <a:lnTo>
                  <a:pt x="127" y="92"/>
                </a:lnTo>
                <a:lnTo>
                  <a:pt x="134" y="101"/>
                </a:lnTo>
                <a:lnTo>
                  <a:pt x="140" y="111"/>
                </a:lnTo>
                <a:lnTo>
                  <a:pt x="179" y="111"/>
                </a:lnTo>
                <a:lnTo>
                  <a:pt x="180" y="107"/>
                </a:lnTo>
                <a:lnTo>
                  <a:pt x="183" y="103"/>
                </a:lnTo>
                <a:lnTo>
                  <a:pt x="187" y="101"/>
                </a:lnTo>
                <a:lnTo>
                  <a:pt x="191" y="99"/>
                </a:lnTo>
                <a:lnTo>
                  <a:pt x="196" y="96"/>
                </a:lnTo>
                <a:lnTo>
                  <a:pt x="199" y="94"/>
                </a:lnTo>
                <a:lnTo>
                  <a:pt x="200" y="92"/>
                </a:lnTo>
                <a:lnTo>
                  <a:pt x="200" y="90"/>
                </a:lnTo>
                <a:lnTo>
                  <a:pt x="200" y="89"/>
                </a:lnTo>
                <a:lnTo>
                  <a:pt x="199" y="85"/>
                </a:lnTo>
                <a:lnTo>
                  <a:pt x="207" y="73"/>
                </a:lnTo>
                <a:lnTo>
                  <a:pt x="215" y="64"/>
                </a:lnTo>
                <a:lnTo>
                  <a:pt x="223" y="58"/>
                </a:lnTo>
                <a:lnTo>
                  <a:pt x="232" y="54"/>
                </a:lnTo>
                <a:lnTo>
                  <a:pt x="239" y="51"/>
                </a:lnTo>
                <a:lnTo>
                  <a:pt x="247" y="50"/>
                </a:lnTo>
                <a:lnTo>
                  <a:pt x="254" y="49"/>
                </a:lnTo>
                <a:lnTo>
                  <a:pt x="259" y="49"/>
                </a:lnTo>
                <a:lnTo>
                  <a:pt x="260" y="40"/>
                </a:lnTo>
                <a:lnTo>
                  <a:pt x="263" y="30"/>
                </a:lnTo>
                <a:lnTo>
                  <a:pt x="267" y="22"/>
                </a:lnTo>
                <a:lnTo>
                  <a:pt x="273" y="15"/>
                </a:lnTo>
                <a:lnTo>
                  <a:pt x="280" y="9"/>
                </a:lnTo>
                <a:lnTo>
                  <a:pt x="290" y="4"/>
                </a:lnTo>
                <a:lnTo>
                  <a:pt x="294" y="2"/>
                </a:lnTo>
                <a:lnTo>
                  <a:pt x="300" y="1"/>
                </a:lnTo>
                <a:lnTo>
                  <a:pt x="306" y="0"/>
                </a:lnTo>
                <a:lnTo>
                  <a:pt x="312" y="0"/>
                </a:lnTo>
                <a:lnTo>
                  <a:pt x="323" y="0"/>
                </a:lnTo>
                <a:lnTo>
                  <a:pt x="333" y="2"/>
                </a:lnTo>
                <a:lnTo>
                  <a:pt x="343" y="5"/>
                </a:lnTo>
                <a:lnTo>
                  <a:pt x="351" y="8"/>
                </a:lnTo>
                <a:lnTo>
                  <a:pt x="368" y="17"/>
                </a:lnTo>
                <a:lnTo>
                  <a:pt x="383" y="27"/>
                </a:lnTo>
                <a:lnTo>
                  <a:pt x="399" y="38"/>
                </a:lnTo>
                <a:lnTo>
                  <a:pt x="413" y="47"/>
                </a:lnTo>
                <a:lnTo>
                  <a:pt x="421" y="50"/>
                </a:lnTo>
                <a:lnTo>
                  <a:pt x="428" y="53"/>
                </a:lnTo>
                <a:lnTo>
                  <a:pt x="436" y="55"/>
                </a:lnTo>
                <a:lnTo>
                  <a:pt x="445" y="55"/>
                </a:lnTo>
                <a:lnTo>
                  <a:pt x="459" y="60"/>
                </a:lnTo>
                <a:lnTo>
                  <a:pt x="471" y="64"/>
                </a:lnTo>
                <a:lnTo>
                  <a:pt x="481" y="66"/>
                </a:lnTo>
                <a:lnTo>
                  <a:pt x="491" y="67"/>
                </a:lnTo>
                <a:lnTo>
                  <a:pt x="491" y="289"/>
                </a:lnTo>
                <a:lnTo>
                  <a:pt x="471" y="301"/>
                </a:lnTo>
                <a:lnTo>
                  <a:pt x="491" y="326"/>
                </a:lnTo>
                <a:lnTo>
                  <a:pt x="491" y="474"/>
                </a:lnTo>
                <a:lnTo>
                  <a:pt x="491" y="48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17" name="Freeform 156"/>
          <p:cNvSpPr>
            <a:spLocks/>
          </p:cNvSpPr>
          <p:nvPr>
            <p:custDataLst>
              <p:tags r:id="rId88"/>
            </p:custDataLst>
          </p:nvPr>
        </p:nvSpPr>
        <p:spPr bwMode="auto">
          <a:xfrm>
            <a:off x="4081463" y="3449638"/>
            <a:ext cx="158750" cy="136525"/>
          </a:xfrm>
          <a:custGeom>
            <a:avLst/>
            <a:gdLst>
              <a:gd name="T0" fmla="*/ 0 w 126"/>
              <a:gd name="T1" fmla="*/ 2147483647 h 105"/>
              <a:gd name="T2" fmla="*/ 2147483647 w 126"/>
              <a:gd name="T3" fmla="*/ 2147483647 h 105"/>
              <a:gd name="T4" fmla="*/ 2147483647 w 126"/>
              <a:gd name="T5" fmla="*/ 2147483647 h 105"/>
              <a:gd name="T6" fmla="*/ 2147483647 w 126"/>
              <a:gd name="T7" fmla="*/ 2147483647 h 105"/>
              <a:gd name="T8" fmla="*/ 2147483647 w 126"/>
              <a:gd name="T9" fmla="*/ 2147483647 h 105"/>
              <a:gd name="T10" fmla="*/ 2147483647 w 126"/>
              <a:gd name="T11" fmla="*/ 2147483647 h 105"/>
              <a:gd name="T12" fmla="*/ 2147483647 w 126"/>
              <a:gd name="T13" fmla="*/ 0 h 105"/>
              <a:gd name="T14" fmla="*/ 2147483647 w 126"/>
              <a:gd name="T15" fmla="*/ 0 h 105"/>
              <a:gd name="T16" fmla="*/ 2147483647 w 126"/>
              <a:gd name="T17" fmla="*/ 2147483647 h 105"/>
              <a:gd name="T18" fmla="*/ 2147483647 w 126"/>
              <a:gd name="T19" fmla="*/ 2147483647 h 105"/>
              <a:gd name="T20" fmla="*/ 2147483647 w 126"/>
              <a:gd name="T21" fmla="*/ 2147483647 h 105"/>
              <a:gd name="T22" fmla="*/ 2147483647 w 126"/>
              <a:gd name="T23" fmla="*/ 2147483647 h 105"/>
              <a:gd name="T24" fmla="*/ 2147483647 w 126"/>
              <a:gd name="T25" fmla="*/ 2147483647 h 105"/>
              <a:gd name="T26" fmla="*/ 2147483647 w 126"/>
              <a:gd name="T27" fmla="*/ 2147483647 h 105"/>
              <a:gd name="T28" fmla="*/ 2147483647 w 126"/>
              <a:gd name="T29" fmla="*/ 2147483647 h 105"/>
              <a:gd name="T30" fmla="*/ 2147483647 w 126"/>
              <a:gd name="T31" fmla="*/ 2147483647 h 105"/>
              <a:gd name="T32" fmla="*/ 2147483647 w 126"/>
              <a:gd name="T33" fmla="*/ 2147483647 h 105"/>
              <a:gd name="T34" fmla="*/ 2147483647 w 126"/>
              <a:gd name="T35" fmla="*/ 2147483647 h 105"/>
              <a:gd name="T36" fmla="*/ 2147483647 w 126"/>
              <a:gd name="T37" fmla="*/ 2147483647 h 105"/>
              <a:gd name="T38" fmla="*/ 2147483647 w 126"/>
              <a:gd name="T39" fmla="*/ 2147483647 h 105"/>
              <a:gd name="T40" fmla="*/ 2147483647 w 126"/>
              <a:gd name="T41" fmla="*/ 2147483647 h 105"/>
              <a:gd name="T42" fmla="*/ 2147483647 w 126"/>
              <a:gd name="T43" fmla="*/ 2147483647 h 105"/>
              <a:gd name="T44" fmla="*/ 2147483647 w 126"/>
              <a:gd name="T45" fmla="*/ 2147483647 h 105"/>
              <a:gd name="T46" fmla="*/ 2147483647 w 126"/>
              <a:gd name="T47" fmla="*/ 2147483647 h 105"/>
              <a:gd name="T48" fmla="*/ 2147483647 w 126"/>
              <a:gd name="T49" fmla="*/ 2147483647 h 105"/>
              <a:gd name="T50" fmla="*/ 2147483647 w 126"/>
              <a:gd name="T51" fmla="*/ 2147483647 h 105"/>
              <a:gd name="T52" fmla="*/ 2147483647 w 126"/>
              <a:gd name="T53" fmla="*/ 2147483647 h 105"/>
              <a:gd name="T54" fmla="*/ 2147483647 w 126"/>
              <a:gd name="T55" fmla="*/ 2147483647 h 105"/>
              <a:gd name="T56" fmla="*/ 2147483647 w 126"/>
              <a:gd name="T57" fmla="*/ 2147483647 h 105"/>
              <a:gd name="T58" fmla="*/ 2147483647 w 126"/>
              <a:gd name="T59" fmla="*/ 2147483647 h 105"/>
              <a:gd name="T60" fmla="*/ 2147483647 w 126"/>
              <a:gd name="T61" fmla="*/ 2147483647 h 105"/>
              <a:gd name="T62" fmla="*/ 2147483647 w 126"/>
              <a:gd name="T63" fmla="*/ 2147483647 h 105"/>
              <a:gd name="T64" fmla="*/ 2147483647 w 126"/>
              <a:gd name="T65" fmla="*/ 2147483647 h 105"/>
              <a:gd name="T66" fmla="*/ 2147483647 w 126"/>
              <a:gd name="T67" fmla="*/ 2147483647 h 105"/>
              <a:gd name="T68" fmla="*/ 2147483647 w 126"/>
              <a:gd name="T69" fmla="*/ 2147483647 h 105"/>
              <a:gd name="T70" fmla="*/ 2147483647 w 126"/>
              <a:gd name="T71" fmla="*/ 2147483647 h 105"/>
              <a:gd name="T72" fmla="*/ 2147483647 w 126"/>
              <a:gd name="T73" fmla="*/ 2147483647 h 105"/>
              <a:gd name="T74" fmla="*/ 2147483647 w 126"/>
              <a:gd name="T75" fmla="*/ 2147483647 h 105"/>
              <a:gd name="T76" fmla="*/ 0 w 126"/>
              <a:gd name="T77" fmla="*/ 2147483647 h 1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26"/>
              <a:gd name="T118" fmla="*/ 0 h 105"/>
              <a:gd name="T119" fmla="*/ 126 w 126"/>
              <a:gd name="T120" fmla="*/ 105 h 10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26" h="105">
                <a:moveTo>
                  <a:pt x="0" y="56"/>
                </a:moveTo>
                <a:lnTo>
                  <a:pt x="4" y="49"/>
                </a:lnTo>
                <a:lnTo>
                  <a:pt x="10" y="41"/>
                </a:lnTo>
                <a:lnTo>
                  <a:pt x="16" y="33"/>
                </a:lnTo>
                <a:lnTo>
                  <a:pt x="24" y="25"/>
                </a:lnTo>
                <a:lnTo>
                  <a:pt x="37" y="11"/>
                </a:lnTo>
                <a:lnTo>
                  <a:pt x="47" y="0"/>
                </a:lnTo>
                <a:lnTo>
                  <a:pt x="113" y="0"/>
                </a:lnTo>
                <a:lnTo>
                  <a:pt x="114" y="4"/>
                </a:lnTo>
                <a:lnTo>
                  <a:pt x="115" y="8"/>
                </a:lnTo>
                <a:lnTo>
                  <a:pt x="117" y="12"/>
                </a:lnTo>
                <a:lnTo>
                  <a:pt x="119" y="14"/>
                </a:lnTo>
                <a:lnTo>
                  <a:pt x="124" y="20"/>
                </a:lnTo>
                <a:lnTo>
                  <a:pt x="126" y="24"/>
                </a:lnTo>
                <a:lnTo>
                  <a:pt x="126" y="32"/>
                </a:lnTo>
                <a:lnTo>
                  <a:pt x="125" y="41"/>
                </a:lnTo>
                <a:lnTo>
                  <a:pt x="124" y="48"/>
                </a:lnTo>
                <a:lnTo>
                  <a:pt x="122" y="55"/>
                </a:lnTo>
                <a:lnTo>
                  <a:pt x="119" y="62"/>
                </a:lnTo>
                <a:lnTo>
                  <a:pt x="116" y="69"/>
                </a:lnTo>
                <a:lnTo>
                  <a:pt x="112" y="75"/>
                </a:lnTo>
                <a:lnTo>
                  <a:pt x="108" y="81"/>
                </a:lnTo>
                <a:lnTo>
                  <a:pt x="104" y="86"/>
                </a:lnTo>
                <a:lnTo>
                  <a:pt x="99" y="90"/>
                </a:lnTo>
                <a:lnTo>
                  <a:pt x="93" y="94"/>
                </a:lnTo>
                <a:lnTo>
                  <a:pt x="88" y="99"/>
                </a:lnTo>
                <a:lnTo>
                  <a:pt x="81" y="101"/>
                </a:lnTo>
                <a:lnTo>
                  <a:pt x="74" y="103"/>
                </a:lnTo>
                <a:lnTo>
                  <a:pt x="67" y="105"/>
                </a:lnTo>
                <a:lnTo>
                  <a:pt x="60" y="105"/>
                </a:lnTo>
                <a:lnTo>
                  <a:pt x="48" y="104"/>
                </a:lnTo>
                <a:lnTo>
                  <a:pt x="38" y="102"/>
                </a:lnTo>
                <a:lnTo>
                  <a:pt x="31" y="98"/>
                </a:lnTo>
                <a:lnTo>
                  <a:pt x="24" y="92"/>
                </a:lnTo>
                <a:lnTo>
                  <a:pt x="20" y="86"/>
                </a:lnTo>
                <a:lnTo>
                  <a:pt x="16" y="78"/>
                </a:lnTo>
                <a:lnTo>
                  <a:pt x="14" y="70"/>
                </a:lnTo>
                <a:lnTo>
                  <a:pt x="13" y="62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418" name="Freeform 157"/>
          <p:cNvSpPr>
            <a:spLocks/>
          </p:cNvSpPr>
          <p:nvPr>
            <p:custDataLst>
              <p:tags r:id="rId89"/>
            </p:custDataLst>
          </p:nvPr>
        </p:nvSpPr>
        <p:spPr bwMode="auto">
          <a:xfrm>
            <a:off x="4826000" y="3067050"/>
            <a:ext cx="123825" cy="193675"/>
          </a:xfrm>
          <a:custGeom>
            <a:avLst/>
            <a:gdLst>
              <a:gd name="T0" fmla="*/ 2147483647 w 100"/>
              <a:gd name="T1" fmla="*/ 2147483647 h 155"/>
              <a:gd name="T2" fmla="*/ 2147483647 w 100"/>
              <a:gd name="T3" fmla="*/ 2147483647 h 155"/>
              <a:gd name="T4" fmla="*/ 2147483647 w 100"/>
              <a:gd name="T5" fmla="*/ 2147483647 h 155"/>
              <a:gd name="T6" fmla="*/ 2147483647 w 100"/>
              <a:gd name="T7" fmla="*/ 2147483647 h 155"/>
              <a:gd name="T8" fmla="*/ 2147483647 w 100"/>
              <a:gd name="T9" fmla="*/ 2147483647 h 155"/>
              <a:gd name="T10" fmla="*/ 2147483647 w 100"/>
              <a:gd name="T11" fmla="*/ 2147483647 h 155"/>
              <a:gd name="T12" fmla="*/ 2147483647 w 100"/>
              <a:gd name="T13" fmla="*/ 2147483647 h 155"/>
              <a:gd name="T14" fmla="*/ 2147483647 w 100"/>
              <a:gd name="T15" fmla="*/ 2147483647 h 155"/>
              <a:gd name="T16" fmla="*/ 2147483647 w 100"/>
              <a:gd name="T17" fmla="*/ 2147483647 h 155"/>
              <a:gd name="T18" fmla="*/ 2147483647 w 100"/>
              <a:gd name="T19" fmla="*/ 2147483647 h 155"/>
              <a:gd name="T20" fmla="*/ 2147483647 w 100"/>
              <a:gd name="T21" fmla="*/ 2147483647 h 155"/>
              <a:gd name="T22" fmla="*/ 2147483647 w 100"/>
              <a:gd name="T23" fmla="*/ 2147483647 h 155"/>
              <a:gd name="T24" fmla="*/ 2147483647 w 100"/>
              <a:gd name="T25" fmla="*/ 2147483647 h 155"/>
              <a:gd name="T26" fmla="*/ 2147483647 w 100"/>
              <a:gd name="T27" fmla="*/ 2147483647 h 155"/>
              <a:gd name="T28" fmla="*/ 2147483647 w 100"/>
              <a:gd name="T29" fmla="*/ 2147483647 h 155"/>
              <a:gd name="T30" fmla="*/ 2147483647 w 100"/>
              <a:gd name="T31" fmla="*/ 2147483647 h 155"/>
              <a:gd name="T32" fmla="*/ 2147483647 w 100"/>
              <a:gd name="T33" fmla="*/ 2147483647 h 155"/>
              <a:gd name="T34" fmla="*/ 2147483647 w 100"/>
              <a:gd name="T35" fmla="*/ 2147483647 h 155"/>
              <a:gd name="T36" fmla="*/ 2147483647 w 100"/>
              <a:gd name="T37" fmla="*/ 2147483647 h 155"/>
              <a:gd name="T38" fmla="*/ 2147483647 w 100"/>
              <a:gd name="T39" fmla="*/ 2147483647 h 155"/>
              <a:gd name="T40" fmla="*/ 2147483647 w 100"/>
              <a:gd name="T41" fmla="*/ 2147483647 h 155"/>
              <a:gd name="T42" fmla="*/ 2147483647 w 100"/>
              <a:gd name="T43" fmla="*/ 2147483647 h 155"/>
              <a:gd name="T44" fmla="*/ 2147483647 w 100"/>
              <a:gd name="T45" fmla="*/ 2147483647 h 155"/>
              <a:gd name="T46" fmla="*/ 0 w 100"/>
              <a:gd name="T47" fmla="*/ 2147483647 h 155"/>
              <a:gd name="T48" fmla="*/ 0 w 100"/>
              <a:gd name="T49" fmla="*/ 2147483647 h 155"/>
              <a:gd name="T50" fmla="*/ 0 w 100"/>
              <a:gd name="T51" fmla="*/ 2147483647 h 155"/>
              <a:gd name="T52" fmla="*/ 0 w 100"/>
              <a:gd name="T53" fmla="*/ 2147483647 h 155"/>
              <a:gd name="T54" fmla="*/ 0 w 100"/>
              <a:gd name="T55" fmla="*/ 2147483647 h 155"/>
              <a:gd name="T56" fmla="*/ 0 w 100"/>
              <a:gd name="T57" fmla="*/ 2147483647 h 155"/>
              <a:gd name="T58" fmla="*/ 2147483647 w 100"/>
              <a:gd name="T59" fmla="*/ 2147483647 h 155"/>
              <a:gd name="T60" fmla="*/ 2147483647 w 100"/>
              <a:gd name="T61" fmla="*/ 2147483647 h 155"/>
              <a:gd name="T62" fmla="*/ 2147483647 w 100"/>
              <a:gd name="T63" fmla="*/ 2147483647 h 155"/>
              <a:gd name="T64" fmla="*/ 2147483647 w 100"/>
              <a:gd name="T65" fmla="*/ 2147483647 h 155"/>
              <a:gd name="T66" fmla="*/ 2147483647 w 100"/>
              <a:gd name="T67" fmla="*/ 2147483647 h 155"/>
              <a:gd name="T68" fmla="*/ 2147483647 w 100"/>
              <a:gd name="T69" fmla="*/ 2147483647 h 155"/>
              <a:gd name="T70" fmla="*/ 2147483647 w 100"/>
              <a:gd name="T71" fmla="*/ 2147483647 h 155"/>
              <a:gd name="T72" fmla="*/ 2147483647 w 100"/>
              <a:gd name="T73" fmla="*/ 2147483647 h 155"/>
              <a:gd name="T74" fmla="*/ 2147483647 w 100"/>
              <a:gd name="T75" fmla="*/ 2147483647 h 155"/>
              <a:gd name="T76" fmla="*/ 2147483647 w 100"/>
              <a:gd name="T77" fmla="*/ 2147483647 h 155"/>
              <a:gd name="T78" fmla="*/ 2147483647 w 100"/>
              <a:gd name="T79" fmla="*/ 0 h 155"/>
              <a:gd name="T80" fmla="*/ 2147483647 w 100"/>
              <a:gd name="T81" fmla="*/ 0 h 155"/>
              <a:gd name="T82" fmla="*/ 2147483647 w 100"/>
              <a:gd name="T83" fmla="*/ 0 h 155"/>
              <a:gd name="T84" fmla="*/ 2147483647 w 100"/>
              <a:gd name="T85" fmla="*/ 2147483647 h 15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00"/>
              <a:gd name="T130" fmla="*/ 0 h 155"/>
              <a:gd name="T131" fmla="*/ 100 w 100"/>
              <a:gd name="T132" fmla="*/ 155 h 15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00" h="155">
                <a:moveTo>
                  <a:pt x="100" y="1"/>
                </a:moveTo>
                <a:lnTo>
                  <a:pt x="100" y="30"/>
                </a:lnTo>
                <a:lnTo>
                  <a:pt x="100" y="55"/>
                </a:lnTo>
                <a:lnTo>
                  <a:pt x="100" y="78"/>
                </a:lnTo>
                <a:lnTo>
                  <a:pt x="100" y="99"/>
                </a:lnTo>
                <a:lnTo>
                  <a:pt x="98" y="109"/>
                </a:lnTo>
                <a:lnTo>
                  <a:pt x="94" y="118"/>
                </a:lnTo>
                <a:lnTo>
                  <a:pt x="89" y="128"/>
                </a:lnTo>
                <a:lnTo>
                  <a:pt x="82" y="137"/>
                </a:lnTo>
                <a:lnTo>
                  <a:pt x="73" y="144"/>
                </a:lnTo>
                <a:lnTo>
                  <a:pt x="62" y="150"/>
                </a:lnTo>
                <a:lnTo>
                  <a:pt x="57" y="152"/>
                </a:lnTo>
                <a:lnTo>
                  <a:pt x="51" y="154"/>
                </a:lnTo>
                <a:lnTo>
                  <a:pt x="46" y="155"/>
                </a:lnTo>
                <a:lnTo>
                  <a:pt x="39" y="155"/>
                </a:lnTo>
                <a:lnTo>
                  <a:pt x="35" y="154"/>
                </a:lnTo>
                <a:lnTo>
                  <a:pt x="30" y="153"/>
                </a:lnTo>
                <a:lnTo>
                  <a:pt x="26" y="151"/>
                </a:lnTo>
                <a:lnTo>
                  <a:pt x="22" y="149"/>
                </a:lnTo>
                <a:lnTo>
                  <a:pt x="15" y="142"/>
                </a:lnTo>
                <a:lnTo>
                  <a:pt x="9" y="134"/>
                </a:lnTo>
                <a:lnTo>
                  <a:pt x="5" y="124"/>
                </a:lnTo>
                <a:lnTo>
                  <a:pt x="2" y="113"/>
                </a:lnTo>
                <a:lnTo>
                  <a:pt x="0" y="103"/>
                </a:lnTo>
                <a:lnTo>
                  <a:pt x="0" y="93"/>
                </a:lnTo>
                <a:lnTo>
                  <a:pt x="0" y="77"/>
                </a:lnTo>
                <a:lnTo>
                  <a:pt x="0" y="65"/>
                </a:lnTo>
                <a:lnTo>
                  <a:pt x="0" y="56"/>
                </a:lnTo>
                <a:lnTo>
                  <a:pt x="0" y="50"/>
                </a:lnTo>
                <a:lnTo>
                  <a:pt x="15" y="50"/>
                </a:lnTo>
                <a:lnTo>
                  <a:pt x="26" y="50"/>
                </a:lnTo>
                <a:lnTo>
                  <a:pt x="26" y="40"/>
                </a:lnTo>
                <a:lnTo>
                  <a:pt x="27" y="31"/>
                </a:lnTo>
                <a:lnTo>
                  <a:pt x="29" y="23"/>
                </a:lnTo>
                <a:lnTo>
                  <a:pt x="31" y="17"/>
                </a:lnTo>
                <a:lnTo>
                  <a:pt x="35" y="12"/>
                </a:lnTo>
                <a:lnTo>
                  <a:pt x="39" y="7"/>
                </a:lnTo>
                <a:lnTo>
                  <a:pt x="42" y="4"/>
                </a:lnTo>
                <a:lnTo>
                  <a:pt x="48" y="2"/>
                </a:lnTo>
                <a:lnTo>
                  <a:pt x="59" y="0"/>
                </a:lnTo>
                <a:lnTo>
                  <a:pt x="71" y="0"/>
                </a:lnTo>
                <a:lnTo>
                  <a:pt x="84" y="0"/>
                </a:lnTo>
                <a:lnTo>
                  <a:pt x="100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419" name="Freeform 158"/>
          <p:cNvSpPr>
            <a:spLocks/>
          </p:cNvSpPr>
          <p:nvPr>
            <p:custDataLst>
              <p:tags r:id="rId90"/>
            </p:custDataLst>
          </p:nvPr>
        </p:nvSpPr>
        <p:spPr bwMode="auto">
          <a:xfrm>
            <a:off x="3617913" y="3206750"/>
            <a:ext cx="600075" cy="1109663"/>
          </a:xfrm>
          <a:custGeom>
            <a:avLst/>
            <a:gdLst>
              <a:gd name="T0" fmla="*/ 2147483647 w 478"/>
              <a:gd name="T1" fmla="*/ 2147483647 h 875"/>
              <a:gd name="T2" fmla="*/ 2147483647 w 478"/>
              <a:gd name="T3" fmla="*/ 2147483647 h 875"/>
              <a:gd name="T4" fmla="*/ 2147483647 w 478"/>
              <a:gd name="T5" fmla="*/ 2147483647 h 875"/>
              <a:gd name="T6" fmla="*/ 2147483647 w 478"/>
              <a:gd name="T7" fmla="*/ 2147483647 h 875"/>
              <a:gd name="T8" fmla="*/ 2147483647 w 478"/>
              <a:gd name="T9" fmla="*/ 2147483647 h 875"/>
              <a:gd name="T10" fmla="*/ 2147483647 w 478"/>
              <a:gd name="T11" fmla="*/ 2147483647 h 875"/>
              <a:gd name="T12" fmla="*/ 2147483647 w 478"/>
              <a:gd name="T13" fmla="*/ 2147483647 h 875"/>
              <a:gd name="T14" fmla="*/ 2147483647 w 478"/>
              <a:gd name="T15" fmla="*/ 2147483647 h 875"/>
              <a:gd name="T16" fmla="*/ 2147483647 w 478"/>
              <a:gd name="T17" fmla="*/ 2147483647 h 875"/>
              <a:gd name="T18" fmla="*/ 2147483647 w 478"/>
              <a:gd name="T19" fmla="*/ 2147483647 h 875"/>
              <a:gd name="T20" fmla="*/ 2147483647 w 478"/>
              <a:gd name="T21" fmla="*/ 2147483647 h 875"/>
              <a:gd name="T22" fmla="*/ 2147483647 w 478"/>
              <a:gd name="T23" fmla="*/ 2147483647 h 875"/>
              <a:gd name="T24" fmla="*/ 2147483647 w 478"/>
              <a:gd name="T25" fmla="*/ 2147483647 h 875"/>
              <a:gd name="T26" fmla="*/ 2147483647 w 478"/>
              <a:gd name="T27" fmla="*/ 2147483647 h 875"/>
              <a:gd name="T28" fmla="*/ 2147483647 w 478"/>
              <a:gd name="T29" fmla="*/ 2147483647 h 875"/>
              <a:gd name="T30" fmla="*/ 2147483647 w 478"/>
              <a:gd name="T31" fmla="*/ 2147483647 h 875"/>
              <a:gd name="T32" fmla="*/ 2147483647 w 478"/>
              <a:gd name="T33" fmla="*/ 2147483647 h 875"/>
              <a:gd name="T34" fmla="*/ 2147483647 w 478"/>
              <a:gd name="T35" fmla="*/ 2147483647 h 875"/>
              <a:gd name="T36" fmla="*/ 2147483647 w 478"/>
              <a:gd name="T37" fmla="*/ 2147483647 h 875"/>
              <a:gd name="T38" fmla="*/ 2147483647 w 478"/>
              <a:gd name="T39" fmla="*/ 2147483647 h 875"/>
              <a:gd name="T40" fmla="*/ 2147483647 w 478"/>
              <a:gd name="T41" fmla="*/ 2147483647 h 875"/>
              <a:gd name="T42" fmla="*/ 2147483647 w 478"/>
              <a:gd name="T43" fmla="*/ 2147483647 h 875"/>
              <a:gd name="T44" fmla="*/ 2147483647 w 478"/>
              <a:gd name="T45" fmla="*/ 2147483647 h 875"/>
              <a:gd name="T46" fmla="*/ 2147483647 w 478"/>
              <a:gd name="T47" fmla="*/ 2147483647 h 875"/>
              <a:gd name="T48" fmla="*/ 2147483647 w 478"/>
              <a:gd name="T49" fmla="*/ 2147483647 h 875"/>
              <a:gd name="T50" fmla="*/ 2147483647 w 478"/>
              <a:gd name="T51" fmla="*/ 2147483647 h 875"/>
              <a:gd name="T52" fmla="*/ 2147483647 w 478"/>
              <a:gd name="T53" fmla="*/ 2147483647 h 875"/>
              <a:gd name="T54" fmla="*/ 2147483647 w 478"/>
              <a:gd name="T55" fmla="*/ 2147483647 h 875"/>
              <a:gd name="T56" fmla="*/ 2147483647 w 478"/>
              <a:gd name="T57" fmla="*/ 2147483647 h 875"/>
              <a:gd name="T58" fmla="*/ 2147483647 w 478"/>
              <a:gd name="T59" fmla="*/ 2147483647 h 875"/>
              <a:gd name="T60" fmla="*/ 2147483647 w 478"/>
              <a:gd name="T61" fmla="*/ 2147483647 h 875"/>
              <a:gd name="T62" fmla="*/ 2147483647 w 478"/>
              <a:gd name="T63" fmla="*/ 2147483647 h 875"/>
              <a:gd name="T64" fmla="*/ 2147483647 w 478"/>
              <a:gd name="T65" fmla="*/ 2147483647 h 875"/>
              <a:gd name="T66" fmla="*/ 2147483647 w 478"/>
              <a:gd name="T67" fmla="*/ 2147483647 h 875"/>
              <a:gd name="T68" fmla="*/ 2147483647 w 478"/>
              <a:gd name="T69" fmla="*/ 2147483647 h 875"/>
              <a:gd name="T70" fmla="*/ 2147483647 w 478"/>
              <a:gd name="T71" fmla="*/ 2147483647 h 875"/>
              <a:gd name="T72" fmla="*/ 2147483647 w 478"/>
              <a:gd name="T73" fmla="*/ 2147483647 h 875"/>
              <a:gd name="T74" fmla="*/ 2147483647 w 478"/>
              <a:gd name="T75" fmla="*/ 2147483647 h 875"/>
              <a:gd name="T76" fmla="*/ 2147483647 w 478"/>
              <a:gd name="T77" fmla="*/ 2147483647 h 875"/>
              <a:gd name="T78" fmla="*/ 2147483647 w 478"/>
              <a:gd name="T79" fmla="*/ 2147483647 h 875"/>
              <a:gd name="T80" fmla="*/ 2147483647 w 478"/>
              <a:gd name="T81" fmla="*/ 2147483647 h 875"/>
              <a:gd name="T82" fmla="*/ 2147483647 w 478"/>
              <a:gd name="T83" fmla="*/ 2147483647 h 875"/>
              <a:gd name="T84" fmla="*/ 2147483647 w 478"/>
              <a:gd name="T85" fmla="*/ 2147483647 h 875"/>
              <a:gd name="T86" fmla="*/ 2147483647 w 478"/>
              <a:gd name="T87" fmla="*/ 2147483647 h 875"/>
              <a:gd name="T88" fmla="*/ 2147483647 w 478"/>
              <a:gd name="T89" fmla="*/ 2147483647 h 875"/>
              <a:gd name="T90" fmla="*/ 2147483647 w 478"/>
              <a:gd name="T91" fmla="*/ 2147483647 h 875"/>
              <a:gd name="T92" fmla="*/ 2147483647 w 478"/>
              <a:gd name="T93" fmla="*/ 2147483647 h 875"/>
              <a:gd name="T94" fmla="*/ 2147483647 w 478"/>
              <a:gd name="T95" fmla="*/ 2147483647 h 875"/>
              <a:gd name="T96" fmla="*/ 2147483647 w 478"/>
              <a:gd name="T97" fmla="*/ 2147483647 h 875"/>
              <a:gd name="T98" fmla="*/ 2147483647 w 478"/>
              <a:gd name="T99" fmla="*/ 2147483647 h 875"/>
              <a:gd name="T100" fmla="*/ 2147483647 w 478"/>
              <a:gd name="T101" fmla="*/ 2147483647 h 87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78"/>
              <a:gd name="T154" fmla="*/ 0 h 875"/>
              <a:gd name="T155" fmla="*/ 478 w 478"/>
              <a:gd name="T156" fmla="*/ 875 h 87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78" h="875">
                <a:moveTo>
                  <a:pt x="299" y="104"/>
                </a:moveTo>
                <a:lnTo>
                  <a:pt x="295" y="106"/>
                </a:lnTo>
                <a:lnTo>
                  <a:pt x="287" y="109"/>
                </a:lnTo>
                <a:lnTo>
                  <a:pt x="277" y="116"/>
                </a:lnTo>
                <a:lnTo>
                  <a:pt x="264" y="126"/>
                </a:lnTo>
                <a:lnTo>
                  <a:pt x="250" y="138"/>
                </a:lnTo>
                <a:lnTo>
                  <a:pt x="233" y="154"/>
                </a:lnTo>
                <a:lnTo>
                  <a:pt x="217" y="173"/>
                </a:lnTo>
                <a:lnTo>
                  <a:pt x="199" y="197"/>
                </a:lnTo>
                <a:lnTo>
                  <a:pt x="197" y="201"/>
                </a:lnTo>
                <a:lnTo>
                  <a:pt x="197" y="207"/>
                </a:lnTo>
                <a:lnTo>
                  <a:pt x="198" y="213"/>
                </a:lnTo>
                <a:lnTo>
                  <a:pt x="199" y="221"/>
                </a:lnTo>
                <a:lnTo>
                  <a:pt x="202" y="229"/>
                </a:lnTo>
                <a:lnTo>
                  <a:pt x="206" y="239"/>
                </a:lnTo>
                <a:lnTo>
                  <a:pt x="210" y="248"/>
                </a:lnTo>
                <a:lnTo>
                  <a:pt x="214" y="256"/>
                </a:lnTo>
                <a:lnTo>
                  <a:pt x="221" y="265"/>
                </a:lnTo>
                <a:lnTo>
                  <a:pt x="226" y="273"/>
                </a:lnTo>
                <a:lnTo>
                  <a:pt x="233" y="281"/>
                </a:lnTo>
                <a:lnTo>
                  <a:pt x="240" y="288"/>
                </a:lnTo>
                <a:lnTo>
                  <a:pt x="246" y="294"/>
                </a:lnTo>
                <a:lnTo>
                  <a:pt x="253" y="298"/>
                </a:lnTo>
                <a:lnTo>
                  <a:pt x="259" y="301"/>
                </a:lnTo>
                <a:lnTo>
                  <a:pt x="266" y="302"/>
                </a:lnTo>
                <a:lnTo>
                  <a:pt x="271" y="314"/>
                </a:lnTo>
                <a:lnTo>
                  <a:pt x="279" y="329"/>
                </a:lnTo>
                <a:lnTo>
                  <a:pt x="286" y="346"/>
                </a:lnTo>
                <a:lnTo>
                  <a:pt x="292" y="357"/>
                </a:lnTo>
                <a:lnTo>
                  <a:pt x="295" y="361"/>
                </a:lnTo>
                <a:lnTo>
                  <a:pt x="298" y="365"/>
                </a:lnTo>
                <a:lnTo>
                  <a:pt x="302" y="367"/>
                </a:lnTo>
                <a:lnTo>
                  <a:pt x="305" y="369"/>
                </a:lnTo>
                <a:lnTo>
                  <a:pt x="313" y="372"/>
                </a:lnTo>
                <a:lnTo>
                  <a:pt x="319" y="376"/>
                </a:lnTo>
                <a:lnTo>
                  <a:pt x="438" y="499"/>
                </a:lnTo>
                <a:lnTo>
                  <a:pt x="453" y="535"/>
                </a:lnTo>
                <a:lnTo>
                  <a:pt x="466" y="571"/>
                </a:lnTo>
                <a:lnTo>
                  <a:pt x="471" y="589"/>
                </a:lnTo>
                <a:lnTo>
                  <a:pt x="475" y="607"/>
                </a:lnTo>
                <a:lnTo>
                  <a:pt x="477" y="627"/>
                </a:lnTo>
                <a:lnTo>
                  <a:pt x="478" y="647"/>
                </a:lnTo>
                <a:lnTo>
                  <a:pt x="477" y="666"/>
                </a:lnTo>
                <a:lnTo>
                  <a:pt x="476" y="680"/>
                </a:lnTo>
                <a:lnTo>
                  <a:pt x="476" y="687"/>
                </a:lnTo>
                <a:lnTo>
                  <a:pt x="476" y="693"/>
                </a:lnTo>
                <a:lnTo>
                  <a:pt x="476" y="700"/>
                </a:lnTo>
                <a:lnTo>
                  <a:pt x="478" y="708"/>
                </a:lnTo>
                <a:lnTo>
                  <a:pt x="467" y="711"/>
                </a:lnTo>
                <a:lnTo>
                  <a:pt x="457" y="714"/>
                </a:lnTo>
                <a:lnTo>
                  <a:pt x="447" y="718"/>
                </a:lnTo>
                <a:lnTo>
                  <a:pt x="437" y="722"/>
                </a:lnTo>
                <a:lnTo>
                  <a:pt x="428" y="727"/>
                </a:lnTo>
                <a:lnTo>
                  <a:pt x="420" y="733"/>
                </a:lnTo>
                <a:lnTo>
                  <a:pt x="412" y="739"/>
                </a:lnTo>
                <a:lnTo>
                  <a:pt x="404" y="744"/>
                </a:lnTo>
                <a:lnTo>
                  <a:pt x="391" y="756"/>
                </a:lnTo>
                <a:lnTo>
                  <a:pt x="380" y="767"/>
                </a:lnTo>
                <a:lnTo>
                  <a:pt x="371" y="778"/>
                </a:lnTo>
                <a:lnTo>
                  <a:pt x="365" y="789"/>
                </a:lnTo>
                <a:lnTo>
                  <a:pt x="360" y="786"/>
                </a:lnTo>
                <a:lnTo>
                  <a:pt x="354" y="785"/>
                </a:lnTo>
                <a:lnTo>
                  <a:pt x="348" y="785"/>
                </a:lnTo>
                <a:lnTo>
                  <a:pt x="342" y="786"/>
                </a:lnTo>
                <a:lnTo>
                  <a:pt x="330" y="788"/>
                </a:lnTo>
                <a:lnTo>
                  <a:pt x="319" y="789"/>
                </a:lnTo>
                <a:lnTo>
                  <a:pt x="318" y="793"/>
                </a:lnTo>
                <a:lnTo>
                  <a:pt x="316" y="798"/>
                </a:lnTo>
                <a:lnTo>
                  <a:pt x="313" y="804"/>
                </a:lnTo>
                <a:lnTo>
                  <a:pt x="310" y="810"/>
                </a:lnTo>
                <a:lnTo>
                  <a:pt x="300" y="824"/>
                </a:lnTo>
                <a:lnTo>
                  <a:pt x="289" y="838"/>
                </a:lnTo>
                <a:lnTo>
                  <a:pt x="276" y="853"/>
                </a:lnTo>
                <a:lnTo>
                  <a:pt x="263" y="864"/>
                </a:lnTo>
                <a:lnTo>
                  <a:pt x="256" y="868"/>
                </a:lnTo>
                <a:lnTo>
                  <a:pt x="250" y="872"/>
                </a:lnTo>
                <a:lnTo>
                  <a:pt x="244" y="874"/>
                </a:lnTo>
                <a:lnTo>
                  <a:pt x="239" y="875"/>
                </a:lnTo>
                <a:lnTo>
                  <a:pt x="236" y="874"/>
                </a:lnTo>
                <a:lnTo>
                  <a:pt x="234" y="872"/>
                </a:lnTo>
                <a:lnTo>
                  <a:pt x="232" y="868"/>
                </a:lnTo>
                <a:lnTo>
                  <a:pt x="230" y="864"/>
                </a:lnTo>
                <a:lnTo>
                  <a:pt x="226" y="854"/>
                </a:lnTo>
                <a:lnTo>
                  <a:pt x="225" y="844"/>
                </a:lnTo>
                <a:lnTo>
                  <a:pt x="226" y="830"/>
                </a:lnTo>
                <a:lnTo>
                  <a:pt x="229" y="816"/>
                </a:lnTo>
                <a:lnTo>
                  <a:pt x="231" y="800"/>
                </a:lnTo>
                <a:lnTo>
                  <a:pt x="232" y="782"/>
                </a:lnTo>
                <a:lnTo>
                  <a:pt x="244" y="779"/>
                </a:lnTo>
                <a:lnTo>
                  <a:pt x="253" y="775"/>
                </a:lnTo>
                <a:lnTo>
                  <a:pt x="262" y="770"/>
                </a:lnTo>
                <a:lnTo>
                  <a:pt x="269" y="765"/>
                </a:lnTo>
                <a:lnTo>
                  <a:pt x="277" y="760"/>
                </a:lnTo>
                <a:lnTo>
                  <a:pt x="285" y="756"/>
                </a:lnTo>
                <a:lnTo>
                  <a:pt x="289" y="754"/>
                </a:lnTo>
                <a:lnTo>
                  <a:pt x="295" y="753"/>
                </a:lnTo>
                <a:lnTo>
                  <a:pt x="300" y="752"/>
                </a:lnTo>
                <a:lnTo>
                  <a:pt x="305" y="752"/>
                </a:lnTo>
                <a:lnTo>
                  <a:pt x="305" y="743"/>
                </a:lnTo>
                <a:lnTo>
                  <a:pt x="308" y="733"/>
                </a:lnTo>
                <a:lnTo>
                  <a:pt x="311" y="723"/>
                </a:lnTo>
                <a:lnTo>
                  <a:pt x="314" y="714"/>
                </a:lnTo>
                <a:lnTo>
                  <a:pt x="319" y="705"/>
                </a:lnTo>
                <a:lnTo>
                  <a:pt x="324" y="695"/>
                </a:lnTo>
                <a:lnTo>
                  <a:pt x="330" y="686"/>
                </a:lnTo>
                <a:lnTo>
                  <a:pt x="336" y="677"/>
                </a:lnTo>
                <a:lnTo>
                  <a:pt x="349" y="659"/>
                </a:lnTo>
                <a:lnTo>
                  <a:pt x="365" y="643"/>
                </a:lnTo>
                <a:lnTo>
                  <a:pt x="378" y="629"/>
                </a:lnTo>
                <a:lnTo>
                  <a:pt x="392" y="616"/>
                </a:lnTo>
                <a:lnTo>
                  <a:pt x="371" y="536"/>
                </a:lnTo>
                <a:lnTo>
                  <a:pt x="371" y="514"/>
                </a:lnTo>
                <a:lnTo>
                  <a:pt x="368" y="493"/>
                </a:lnTo>
                <a:lnTo>
                  <a:pt x="364" y="475"/>
                </a:lnTo>
                <a:lnTo>
                  <a:pt x="357" y="458"/>
                </a:lnTo>
                <a:lnTo>
                  <a:pt x="349" y="442"/>
                </a:lnTo>
                <a:lnTo>
                  <a:pt x="341" y="427"/>
                </a:lnTo>
                <a:lnTo>
                  <a:pt x="331" y="414"/>
                </a:lnTo>
                <a:lnTo>
                  <a:pt x="321" y="402"/>
                </a:lnTo>
                <a:lnTo>
                  <a:pt x="297" y="377"/>
                </a:lnTo>
                <a:lnTo>
                  <a:pt x="271" y="355"/>
                </a:lnTo>
                <a:lnTo>
                  <a:pt x="245" y="332"/>
                </a:lnTo>
                <a:lnTo>
                  <a:pt x="219" y="308"/>
                </a:lnTo>
                <a:lnTo>
                  <a:pt x="199" y="292"/>
                </a:lnTo>
                <a:lnTo>
                  <a:pt x="179" y="273"/>
                </a:lnTo>
                <a:lnTo>
                  <a:pt x="161" y="255"/>
                </a:lnTo>
                <a:lnTo>
                  <a:pt x="142" y="237"/>
                </a:lnTo>
                <a:lnTo>
                  <a:pt x="124" y="217"/>
                </a:lnTo>
                <a:lnTo>
                  <a:pt x="108" y="198"/>
                </a:lnTo>
                <a:lnTo>
                  <a:pt x="92" y="179"/>
                </a:lnTo>
                <a:lnTo>
                  <a:pt x="79" y="160"/>
                </a:lnTo>
                <a:lnTo>
                  <a:pt x="72" y="146"/>
                </a:lnTo>
                <a:lnTo>
                  <a:pt x="63" y="133"/>
                </a:lnTo>
                <a:lnTo>
                  <a:pt x="53" y="118"/>
                </a:lnTo>
                <a:lnTo>
                  <a:pt x="42" y="104"/>
                </a:lnTo>
                <a:lnTo>
                  <a:pt x="21" y="77"/>
                </a:lnTo>
                <a:lnTo>
                  <a:pt x="0" y="49"/>
                </a:lnTo>
                <a:lnTo>
                  <a:pt x="46" y="41"/>
                </a:lnTo>
                <a:lnTo>
                  <a:pt x="91" y="32"/>
                </a:lnTo>
                <a:lnTo>
                  <a:pt x="111" y="26"/>
                </a:lnTo>
                <a:lnTo>
                  <a:pt x="129" y="19"/>
                </a:lnTo>
                <a:lnTo>
                  <a:pt x="136" y="15"/>
                </a:lnTo>
                <a:lnTo>
                  <a:pt x="143" y="11"/>
                </a:lnTo>
                <a:lnTo>
                  <a:pt x="148" y="5"/>
                </a:lnTo>
                <a:lnTo>
                  <a:pt x="153" y="0"/>
                </a:lnTo>
                <a:lnTo>
                  <a:pt x="163" y="9"/>
                </a:lnTo>
                <a:lnTo>
                  <a:pt x="175" y="16"/>
                </a:lnTo>
                <a:lnTo>
                  <a:pt x="186" y="21"/>
                </a:lnTo>
                <a:lnTo>
                  <a:pt x="198" y="26"/>
                </a:lnTo>
                <a:lnTo>
                  <a:pt x="221" y="35"/>
                </a:lnTo>
                <a:lnTo>
                  <a:pt x="239" y="43"/>
                </a:lnTo>
                <a:lnTo>
                  <a:pt x="256" y="55"/>
                </a:lnTo>
                <a:lnTo>
                  <a:pt x="269" y="67"/>
                </a:lnTo>
                <a:lnTo>
                  <a:pt x="282" y="82"/>
                </a:lnTo>
                <a:lnTo>
                  <a:pt x="299" y="104"/>
                </a:lnTo>
              </a:path>
            </a:pathLst>
          </a:custGeom>
          <a:solidFill>
            <a:schemeClr val="bg2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420" name="Freeform 159"/>
          <p:cNvSpPr>
            <a:spLocks/>
          </p:cNvSpPr>
          <p:nvPr>
            <p:custDataLst>
              <p:tags r:id="rId91"/>
            </p:custDataLst>
          </p:nvPr>
        </p:nvSpPr>
        <p:spPr bwMode="auto">
          <a:xfrm>
            <a:off x="3870325" y="4864100"/>
            <a:ext cx="73025" cy="136525"/>
          </a:xfrm>
          <a:custGeom>
            <a:avLst/>
            <a:gdLst>
              <a:gd name="T0" fmla="*/ 2147483647 w 59"/>
              <a:gd name="T1" fmla="*/ 2147483647 h 31"/>
              <a:gd name="T2" fmla="*/ 2147483647 w 59"/>
              <a:gd name="T3" fmla="*/ 2147483647 h 31"/>
              <a:gd name="T4" fmla="*/ 2147483647 w 59"/>
              <a:gd name="T5" fmla="*/ 2147483647 h 31"/>
              <a:gd name="T6" fmla="*/ 2147483647 w 59"/>
              <a:gd name="T7" fmla="*/ 2147483647 h 31"/>
              <a:gd name="T8" fmla="*/ 2147483647 w 59"/>
              <a:gd name="T9" fmla="*/ 2147483647 h 31"/>
              <a:gd name="T10" fmla="*/ 2147483647 w 59"/>
              <a:gd name="T11" fmla="*/ 2147483647 h 31"/>
              <a:gd name="T12" fmla="*/ 2147483647 w 59"/>
              <a:gd name="T13" fmla="*/ 2147483647 h 31"/>
              <a:gd name="T14" fmla="*/ 2147483647 w 59"/>
              <a:gd name="T15" fmla="*/ 2147483647 h 31"/>
              <a:gd name="T16" fmla="*/ 2147483647 w 59"/>
              <a:gd name="T17" fmla="*/ 2147483647 h 31"/>
              <a:gd name="T18" fmla="*/ 2147483647 w 59"/>
              <a:gd name="T19" fmla="*/ 2147483647 h 31"/>
              <a:gd name="T20" fmla="*/ 2147483647 w 59"/>
              <a:gd name="T21" fmla="*/ 2147483647 h 31"/>
              <a:gd name="T22" fmla="*/ 2147483647 w 59"/>
              <a:gd name="T23" fmla="*/ 2147483647 h 31"/>
              <a:gd name="T24" fmla="*/ 2147483647 w 59"/>
              <a:gd name="T25" fmla="*/ 2147483647 h 31"/>
              <a:gd name="T26" fmla="*/ 2147483647 w 59"/>
              <a:gd name="T27" fmla="*/ 2147483647 h 31"/>
              <a:gd name="T28" fmla="*/ 0 w 59"/>
              <a:gd name="T29" fmla="*/ 2147483647 h 31"/>
              <a:gd name="T30" fmla="*/ 2147483647 w 59"/>
              <a:gd name="T31" fmla="*/ 2147483647 h 31"/>
              <a:gd name="T32" fmla="*/ 2147483647 w 59"/>
              <a:gd name="T33" fmla="*/ 2147483647 h 31"/>
              <a:gd name="T34" fmla="*/ 2147483647 w 59"/>
              <a:gd name="T35" fmla="*/ 2147483647 h 31"/>
              <a:gd name="T36" fmla="*/ 2147483647 w 59"/>
              <a:gd name="T37" fmla="*/ 2147483647 h 31"/>
              <a:gd name="T38" fmla="*/ 2147483647 w 59"/>
              <a:gd name="T39" fmla="*/ 2147483647 h 31"/>
              <a:gd name="T40" fmla="*/ 2147483647 w 59"/>
              <a:gd name="T41" fmla="*/ 0 h 31"/>
              <a:gd name="T42" fmla="*/ 2147483647 w 59"/>
              <a:gd name="T43" fmla="*/ 0 h 31"/>
              <a:gd name="T44" fmla="*/ 2147483647 w 59"/>
              <a:gd name="T45" fmla="*/ 2147483647 h 31"/>
              <a:gd name="T46" fmla="*/ 2147483647 w 59"/>
              <a:gd name="T47" fmla="*/ 2147483647 h 31"/>
              <a:gd name="T48" fmla="*/ 2147483647 w 59"/>
              <a:gd name="T49" fmla="*/ 2147483647 h 3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9"/>
              <a:gd name="T76" fmla="*/ 0 h 31"/>
              <a:gd name="T77" fmla="*/ 59 w 59"/>
              <a:gd name="T78" fmla="*/ 31 h 31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9" h="31">
                <a:moveTo>
                  <a:pt x="59" y="6"/>
                </a:moveTo>
                <a:lnTo>
                  <a:pt x="57" y="11"/>
                </a:lnTo>
                <a:lnTo>
                  <a:pt x="53" y="15"/>
                </a:lnTo>
                <a:lnTo>
                  <a:pt x="49" y="19"/>
                </a:lnTo>
                <a:lnTo>
                  <a:pt x="45" y="24"/>
                </a:lnTo>
                <a:lnTo>
                  <a:pt x="40" y="27"/>
                </a:lnTo>
                <a:lnTo>
                  <a:pt x="36" y="29"/>
                </a:lnTo>
                <a:lnTo>
                  <a:pt x="30" y="31"/>
                </a:lnTo>
                <a:lnTo>
                  <a:pt x="26" y="31"/>
                </a:lnTo>
                <a:lnTo>
                  <a:pt x="21" y="31"/>
                </a:lnTo>
                <a:lnTo>
                  <a:pt x="17" y="30"/>
                </a:lnTo>
                <a:lnTo>
                  <a:pt x="14" y="29"/>
                </a:lnTo>
                <a:lnTo>
                  <a:pt x="11" y="27"/>
                </a:lnTo>
                <a:lnTo>
                  <a:pt x="4" y="20"/>
                </a:lnTo>
                <a:lnTo>
                  <a:pt x="0" y="12"/>
                </a:lnTo>
                <a:lnTo>
                  <a:pt x="1" y="9"/>
                </a:lnTo>
                <a:lnTo>
                  <a:pt x="3" y="6"/>
                </a:lnTo>
                <a:lnTo>
                  <a:pt x="5" y="4"/>
                </a:lnTo>
                <a:lnTo>
                  <a:pt x="8" y="3"/>
                </a:lnTo>
                <a:lnTo>
                  <a:pt x="16" y="1"/>
                </a:lnTo>
                <a:lnTo>
                  <a:pt x="24" y="0"/>
                </a:lnTo>
                <a:lnTo>
                  <a:pt x="34" y="0"/>
                </a:lnTo>
                <a:lnTo>
                  <a:pt x="42" y="2"/>
                </a:lnTo>
                <a:lnTo>
                  <a:pt x="51" y="4"/>
                </a:lnTo>
                <a:lnTo>
                  <a:pt x="59" y="6"/>
                </a:lnTo>
              </a:path>
            </a:pathLst>
          </a:custGeom>
          <a:solidFill>
            <a:schemeClr val="bg1">
              <a:lumMod val="95000"/>
            </a:schemeClr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5559" name="Rectangle 162"/>
          <p:cNvSpPr>
            <a:spLocks noChangeArrowheads="1"/>
          </p:cNvSpPr>
          <p:nvPr/>
        </p:nvSpPr>
        <p:spPr bwMode="auto">
          <a:xfrm>
            <a:off x="181089" y="1631156"/>
            <a:ext cx="719137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Afghanistan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23" name="Line 169"/>
          <p:cNvSpPr>
            <a:spLocks noChangeShapeType="1"/>
          </p:cNvSpPr>
          <p:nvPr/>
        </p:nvSpPr>
        <p:spPr bwMode="auto">
          <a:xfrm>
            <a:off x="611188" y="1916113"/>
            <a:ext cx="2159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552" name="Rectangle 171"/>
          <p:cNvSpPr>
            <a:spLocks noChangeArrowheads="1"/>
          </p:cNvSpPr>
          <p:nvPr/>
        </p:nvSpPr>
        <p:spPr bwMode="auto">
          <a:xfrm>
            <a:off x="1158081" y="1585235"/>
            <a:ext cx="719138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>
                <a:solidFill>
                  <a:schemeClr val="bg1"/>
                </a:solidFill>
              </a:rPr>
              <a:t>Nepal</a:t>
            </a:r>
            <a:endParaRPr lang="en-GB" sz="800" b="1">
              <a:solidFill>
                <a:schemeClr val="bg1"/>
              </a:solidFill>
            </a:endParaRPr>
          </a:p>
        </p:txBody>
      </p:sp>
      <p:sp>
        <p:nvSpPr>
          <p:cNvPr id="55545" name="Rectangle 179"/>
          <p:cNvSpPr>
            <a:spLocks noChangeArrowheads="1"/>
          </p:cNvSpPr>
          <p:nvPr/>
        </p:nvSpPr>
        <p:spPr bwMode="auto">
          <a:xfrm>
            <a:off x="2916238" y="5373694"/>
            <a:ext cx="719137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 err="1">
                <a:solidFill>
                  <a:schemeClr val="bg1"/>
                </a:solidFill>
              </a:rPr>
              <a:t>Cambodia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26" name="Line 186"/>
          <p:cNvSpPr>
            <a:spLocks noChangeShapeType="1"/>
          </p:cNvSpPr>
          <p:nvPr/>
        </p:nvSpPr>
        <p:spPr bwMode="auto">
          <a:xfrm>
            <a:off x="1547813" y="1844675"/>
            <a:ext cx="6477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538" name="Rectangle 188"/>
          <p:cNvSpPr>
            <a:spLocks noChangeArrowheads="1"/>
          </p:cNvSpPr>
          <p:nvPr/>
        </p:nvSpPr>
        <p:spPr bwMode="auto">
          <a:xfrm>
            <a:off x="3922713" y="2507796"/>
            <a:ext cx="719137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Laos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531" name="Rectangle 196"/>
          <p:cNvSpPr>
            <a:spLocks noChangeArrowheads="1"/>
          </p:cNvSpPr>
          <p:nvPr/>
        </p:nvSpPr>
        <p:spPr bwMode="auto">
          <a:xfrm>
            <a:off x="1979613" y="4724403"/>
            <a:ext cx="719137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Myanmar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524" name="Rectangle 204"/>
          <p:cNvSpPr>
            <a:spLocks noChangeArrowheads="1"/>
          </p:cNvSpPr>
          <p:nvPr/>
        </p:nvSpPr>
        <p:spPr bwMode="auto">
          <a:xfrm>
            <a:off x="2124075" y="1917933"/>
            <a:ext cx="719138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Bangladesh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517" name="Rectangle 212"/>
          <p:cNvSpPr>
            <a:spLocks noChangeArrowheads="1"/>
          </p:cNvSpPr>
          <p:nvPr/>
        </p:nvSpPr>
        <p:spPr bwMode="auto">
          <a:xfrm>
            <a:off x="3144044" y="2212975"/>
            <a:ext cx="719138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Bhutan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31" name="Line 219"/>
          <p:cNvSpPr>
            <a:spLocks noChangeShapeType="1"/>
          </p:cNvSpPr>
          <p:nvPr/>
        </p:nvSpPr>
        <p:spPr bwMode="auto">
          <a:xfrm flipH="1">
            <a:off x="2771775" y="2492375"/>
            <a:ext cx="5048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510" name="Rectangle 221"/>
          <p:cNvSpPr>
            <a:spLocks noChangeArrowheads="1"/>
          </p:cNvSpPr>
          <p:nvPr/>
        </p:nvSpPr>
        <p:spPr bwMode="auto">
          <a:xfrm>
            <a:off x="5507831" y="1539875"/>
            <a:ext cx="719137" cy="268288"/>
          </a:xfrm>
          <a:prstGeom prst="rect">
            <a:avLst/>
          </a:prstGeom>
          <a:pattFill prst="pct80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 err="1" smtClean="0">
                <a:solidFill>
                  <a:schemeClr val="bg1"/>
                </a:solidFill>
              </a:rPr>
              <a:t>Korea</a:t>
            </a:r>
            <a:r>
              <a:rPr lang="fr-BE" sz="800" b="1" dirty="0" smtClean="0">
                <a:solidFill>
                  <a:schemeClr val="bg1"/>
                </a:solidFill>
              </a:rPr>
              <a:t>, DPR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33" name="Line 228"/>
          <p:cNvSpPr>
            <a:spLocks noChangeShapeType="1"/>
          </p:cNvSpPr>
          <p:nvPr/>
        </p:nvSpPr>
        <p:spPr bwMode="auto">
          <a:xfrm flipH="1">
            <a:off x="4932363" y="1700213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503" name="Rectangle 230"/>
          <p:cNvSpPr>
            <a:spLocks noChangeArrowheads="1"/>
          </p:cNvSpPr>
          <p:nvPr/>
        </p:nvSpPr>
        <p:spPr bwMode="auto">
          <a:xfrm>
            <a:off x="299243" y="2992154"/>
            <a:ext cx="719138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Pakistan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96" name="Rectangle 239"/>
          <p:cNvSpPr>
            <a:spLocks noChangeArrowheads="1"/>
          </p:cNvSpPr>
          <p:nvPr/>
        </p:nvSpPr>
        <p:spPr bwMode="auto">
          <a:xfrm>
            <a:off x="5100637" y="2980531"/>
            <a:ext cx="719138" cy="2682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Vietnam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37" name="Line 246"/>
          <p:cNvSpPr>
            <a:spLocks noChangeShapeType="1"/>
          </p:cNvSpPr>
          <p:nvPr/>
        </p:nvSpPr>
        <p:spPr bwMode="auto">
          <a:xfrm flipH="1">
            <a:off x="4211636" y="3126297"/>
            <a:ext cx="893763" cy="807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89" name="Rectangle 250"/>
          <p:cNvSpPr>
            <a:spLocks noChangeArrowheads="1"/>
          </p:cNvSpPr>
          <p:nvPr/>
        </p:nvSpPr>
        <p:spPr bwMode="auto">
          <a:xfrm>
            <a:off x="1187450" y="4797428"/>
            <a:ext cx="719138" cy="2682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Sri Lanka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41" name="Line 257"/>
          <p:cNvSpPr>
            <a:spLocks noChangeShapeType="1"/>
          </p:cNvSpPr>
          <p:nvPr/>
        </p:nvSpPr>
        <p:spPr bwMode="auto">
          <a:xfrm flipV="1">
            <a:off x="1763713" y="4437063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82" name="Rectangle 261"/>
          <p:cNvSpPr>
            <a:spLocks noChangeArrowheads="1"/>
          </p:cNvSpPr>
          <p:nvPr/>
        </p:nvSpPr>
        <p:spPr bwMode="auto">
          <a:xfrm>
            <a:off x="5724525" y="3429003"/>
            <a:ext cx="719138" cy="2682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BE" sz="800" b="1" dirty="0">
                <a:solidFill>
                  <a:schemeClr val="bg1"/>
                </a:solidFill>
              </a:rPr>
              <a:t>Philippines</a:t>
            </a:r>
            <a:endParaRPr lang="en-GB" sz="800" b="1" dirty="0">
              <a:solidFill>
                <a:schemeClr val="bg1"/>
              </a:solidFill>
            </a:endParaRPr>
          </a:p>
        </p:txBody>
      </p:sp>
      <p:sp>
        <p:nvSpPr>
          <p:cNvPr id="55445" name="Line 268"/>
          <p:cNvSpPr>
            <a:spLocks noChangeShapeType="1"/>
          </p:cNvSpPr>
          <p:nvPr/>
        </p:nvSpPr>
        <p:spPr bwMode="auto">
          <a:xfrm flipH="1">
            <a:off x="5364163" y="3586163"/>
            <a:ext cx="360362" cy="490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49" name="Line 272"/>
          <p:cNvSpPr>
            <a:spLocks noChangeShapeType="1"/>
          </p:cNvSpPr>
          <p:nvPr/>
        </p:nvSpPr>
        <p:spPr bwMode="auto">
          <a:xfrm flipV="1">
            <a:off x="2339975" y="3428999"/>
            <a:ext cx="863600" cy="129540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58" name="Line 290"/>
          <p:cNvSpPr>
            <a:spLocks noChangeShapeType="1"/>
          </p:cNvSpPr>
          <p:nvPr/>
        </p:nvSpPr>
        <p:spPr bwMode="auto">
          <a:xfrm flipV="1">
            <a:off x="3275806" y="4005263"/>
            <a:ext cx="648494" cy="1379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5461" name="Line 293"/>
          <p:cNvSpPr>
            <a:spLocks noChangeShapeType="1"/>
          </p:cNvSpPr>
          <p:nvPr/>
        </p:nvSpPr>
        <p:spPr bwMode="auto">
          <a:xfrm>
            <a:off x="2483643" y="2335213"/>
            <a:ext cx="288132" cy="806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 b="1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550775" y="2971800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" name="Line 219"/>
          <p:cNvSpPr>
            <a:spLocks noChangeShapeType="1"/>
          </p:cNvSpPr>
          <p:nvPr/>
        </p:nvSpPr>
        <p:spPr bwMode="auto">
          <a:xfrm flipH="1">
            <a:off x="3662362" y="2627652"/>
            <a:ext cx="265679" cy="821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DEVCO/C1</a:t>
            </a:r>
            <a:endParaRPr lang="en-GB"/>
          </a:p>
        </p:txBody>
      </p:sp>
      <p:sp>
        <p:nvSpPr>
          <p:cNvPr id="189" name="TextBox 188"/>
          <p:cNvSpPr txBox="1"/>
          <p:nvPr/>
        </p:nvSpPr>
        <p:spPr>
          <a:xfrm>
            <a:off x="7042398" y="1340768"/>
            <a:ext cx="1850082" cy="276999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6910A"/>
              </a:gs>
              <a:gs pos="100000">
                <a:srgbClr val="F6910A"/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Positive feedback</a:t>
            </a:r>
            <a:endParaRPr lang="en-GB" dirty="0"/>
          </a:p>
        </p:txBody>
      </p:sp>
      <p:sp>
        <p:nvSpPr>
          <p:cNvPr id="190" name="TextBox 189"/>
          <p:cNvSpPr txBox="1"/>
          <p:nvPr/>
        </p:nvSpPr>
        <p:spPr>
          <a:xfrm>
            <a:off x="7042399" y="1628800"/>
            <a:ext cx="1850081" cy="276999"/>
          </a:xfrm>
          <a:prstGeom prst="rect">
            <a:avLst/>
          </a:prstGeom>
          <a:pattFill prst="smGrid">
            <a:fgClr>
              <a:srgbClr val="FF000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accent2"/>
                </a:solidFill>
              </a:rPr>
              <a:t>Awaiting</a:t>
            </a:r>
            <a:r>
              <a:rPr lang="fr-BE" dirty="0" smtClean="0">
                <a:solidFill>
                  <a:schemeClr val="accent2"/>
                </a:solidFill>
              </a:rPr>
              <a:t> positive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7042398" y="2223044"/>
            <a:ext cx="1850081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/>
                </a:solidFill>
              </a:rPr>
              <a:t>Negative</a:t>
            </a:r>
            <a:r>
              <a:rPr lang="fr-BE" dirty="0" smtClean="0">
                <a:solidFill>
                  <a:schemeClr val="bg1"/>
                </a:solidFill>
              </a:rPr>
              <a:t> feedback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2" name="Text Box 553"/>
          <p:cNvSpPr txBox="1">
            <a:spLocks noChangeArrowheads="1"/>
          </p:cNvSpPr>
          <p:nvPr/>
        </p:nvSpPr>
        <p:spPr bwMode="auto">
          <a:xfrm>
            <a:off x="7056801" y="1072704"/>
            <a:ext cx="879248" cy="244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 b="1" dirty="0">
                <a:solidFill>
                  <a:schemeClr val="bg1"/>
                </a:solidFill>
              </a:rPr>
              <a:t>LDC</a:t>
            </a:r>
          </a:p>
        </p:txBody>
      </p:sp>
      <p:sp>
        <p:nvSpPr>
          <p:cNvPr id="193" name="Text Box 554"/>
          <p:cNvSpPr txBox="1">
            <a:spLocks noChangeArrowheads="1"/>
          </p:cNvSpPr>
          <p:nvPr/>
        </p:nvSpPr>
        <p:spPr bwMode="auto">
          <a:xfrm>
            <a:off x="7984197" y="1052736"/>
            <a:ext cx="908282" cy="254000"/>
          </a:xfrm>
          <a:prstGeom prst="rect">
            <a:avLst/>
          </a:prstGeom>
          <a:solidFill>
            <a:srgbClr val="F6910A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 b="1" dirty="0">
                <a:solidFill>
                  <a:schemeClr val="tx1"/>
                </a:solidFill>
              </a:rPr>
              <a:t>LMIC</a:t>
            </a:r>
            <a:endParaRPr lang="en-GB" sz="1000" b="1" dirty="0">
              <a:solidFill>
                <a:schemeClr val="tx1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7042399" y="1927865"/>
            <a:ext cx="1850081" cy="276999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/>
                </a:solidFill>
              </a:rPr>
              <a:t>Awaiting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negative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6" name="AutoShape 129"/>
          <p:cNvSpPr>
            <a:spLocks noChangeArrowheads="1"/>
          </p:cNvSpPr>
          <p:nvPr/>
        </p:nvSpPr>
        <p:spPr bwMode="auto">
          <a:xfrm>
            <a:off x="7057799" y="5054374"/>
            <a:ext cx="1965142" cy="1326954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Focal:        </a:t>
            </a:r>
            <a:r>
              <a:rPr lang="fr-BE" sz="700" b="0" dirty="0">
                <a:solidFill>
                  <a:schemeClr val="tx1"/>
                </a:solidFill>
              </a:rPr>
              <a:t>Focal </a:t>
            </a:r>
            <a:r>
              <a:rPr lang="fr-BE" sz="700" b="0" dirty="0" err="1">
                <a:solidFill>
                  <a:schemeClr val="tx1"/>
                </a:solidFill>
              </a:rPr>
              <a:t>sector</a:t>
            </a:r>
            <a:endParaRPr lang="fr-BE" sz="7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Non focal: </a:t>
            </a:r>
            <a:r>
              <a:rPr lang="fr-BE" sz="700" dirty="0" smtClean="0">
                <a:solidFill>
                  <a:schemeClr val="tx1"/>
                </a:solidFill>
              </a:rPr>
              <a:t> </a:t>
            </a:r>
            <a:r>
              <a:rPr lang="fr-BE" sz="700" b="0" dirty="0" err="1" smtClean="0">
                <a:solidFill>
                  <a:schemeClr val="tx1"/>
                </a:solidFill>
              </a:rPr>
              <a:t>Geographic</a:t>
            </a:r>
            <a:r>
              <a:rPr lang="fr-BE" sz="700" b="0" dirty="0" smtClean="0">
                <a:solidFill>
                  <a:schemeClr val="tx1"/>
                </a:solidFill>
              </a:rPr>
              <a:t> </a:t>
            </a:r>
            <a:r>
              <a:rPr lang="fr-BE" sz="700" b="0" dirty="0">
                <a:solidFill>
                  <a:schemeClr val="tx1"/>
                </a:solidFill>
              </a:rPr>
              <a:t>intervention</a:t>
            </a: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FSTP:        </a:t>
            </a:r>
            <a:r>
              <a:rPr lang="fr-BE" sz="700" b="0" dirty="0" err="1">
                <a:solidFill>
                  <a:schemeClr val="tx1"/>
                </a:solidFill>
              </a:rPr>
              <a:t>Thematic</a:t>
            </a:r>
            <a:r>
              <a:rPr lang="fr-BE" sz="700" b="0" dirty="0">
                <a:solidFill>
                  <a:schemeClr val="tx1"/>
                </a:solidFill>
              </a:rPr>
              <a:t> intervention</a:t>
            </a: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FF:            </a:t>
            </a:r>
            <a:r>
              <a:rPr lang="fr-BE" sz="700" dirty="0" smtClean="0">
                <a:solidFill>
                  <a:schemeClr val="tx1"/>
                </a:solidFill>
              </a:rPr>
              <a:t> F</a:t>
            </a:r>
            <a:r>
              <a:rPr lang="fr-BE" sz="700" b="0" dirty="0" smtClean="0">
                <a:solidFill>
                  <a:schemeClr val="tx1"/>
                </a:solidFill>
              </a:rPr>
              <a:t>ood </a:t>
            </a:r>
            <a:r>
              <a:rPr lang="fr-BE" sz="700" b="0" dirty="0" err="1" smtClean="0">
                <a:solidFill>
                  <a:schemeClr val="tx1"/>
                </a:solidFill>
              </a:rPr>
              <a:t>Facility</a:t>
            </a:r>
            <a:endParaRPr lang="fr-BE" sz="700" b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dirty="0" smtClean="0">
                <a:solidFill>
                  <a:schemeClr val="tx1"/>
                </a:solidFill>
              </a:rPr>
              <a:t>SHARE/AGIR</a:t>
            </a:r>
          </a:p>
          <a:p>
            <a:pPr>
              <a:defRPr/>
            </a:pPr>
            <a:endParaRPr lang="fr-BE" sz="7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b="0" i="1" dirty="0" err="1">
                <a:solidFill>
                  <a:schemeClr val="tx1"/>
                </a:solidFill>
              </a:rPr>
              <a:t>Period</a:t>
            </a:r>
            <a:r>
              <a:rPr lang="fr-BE" sz="700" b="0" i="1" dirty="0">
                <a:solidFill>
                  <a:schemeClr val="tx1"/>
                </a:solidFill>
              </a:rPr>
              <a:t> 2007 - 2013</a:t>
            </a:r>
            <a:endParaRPr lang="en-GB" sz="700" b="0" i="1" dirty="0">
              <a:solidFill>
                <a:schemeClr val="tx1"/>
              </a:solidFill>
            </a:endParaRPr>
          </a:p>
        </p:txBody>
      </p:sp>
      <p:sp>
        <p:nvSpPr>
          <p:cNvPr id="195" name="AutoShape 286"/>
          <p:cNvSpPr>
            <a:spLocks noChangeArrowheads="1"/>
          </p:cNvSpPr>
          <p:nvPr/>
        </p:nvSpPr>
        <p:spPr bwMode="auto">
          <a:xfrm>
            <a:off x="1908175" y="2781300"/>
            <a:ext cx="431800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97" name="AutoShape 287"/>
          <p:cNvSpPr>
            <a:spLocks noChangeArrowheads="1"/>
          </p:cNvSpPr>
          <p:nvPr/>
        </p:nvSpPr>
        <p:spPr bwMode="auto">
          <a:xfrm>
            <a:off x="4427538" y="1773238"/>
            <a:ext cx="431800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98" name="AutoShape 288"/>
          <p:cNvSpPr>
            <a:spLocks noChangeArrowheads="1"/>
          </p:cNvSpPr>
          <p:nvPr/>
        </p:nvSpPr>
        <p:spPr bwMode="auto">
          <a:xfrm>
            <a:off x="1042988" y="2636838"/>
            <a:ext cx="431800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199" name="AutoShape 289"/>
          <p:cNvSpPr>
            <a:spLocks noChangeArrowheads="1"/>
          </p:cNvSpPr>
          <p:nvPr/>
        </p:nvSpPr>
        <p:spPr bwMode="auto">
          <a:xfrm>
            <a:off x="539750" y="2349500"/>
            <a:ext cx="503238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 dirty="0">
                <a:solidFill>
                  <a:schemeClr val="tx1"/>
                </a:solidFill>
              </a:rPr>
              <a:t>FSTP, FF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200" name="AutoShape 291"/>
          <p:cNvSpPr>
            <a:spLocks noChangeArrowheads="1"/>
          </p:cNvSpPr>
          <p:nvPr/>
        </p:nvSpPr>
        <p:spPr bwMode="auto">
          <a:xfrm>
            <a:off x="2987675" y="3213100"/>
            <a:ext cx="503238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FSTP, 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1" name="AutoShape 292"/>
          <p:cNvSpPr>
            <a:spLocks noChangeArrowheads="1"/>
          </p:cNvSpPr>
          <p:nvPr/>
        </p:nvSpPr>
        <p:spPr bwMode="auto">
          <a:xfrm>
            <a:off x="2411413" y="3068638"/>
            <a:ext cx="503237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FSTP, 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2" name="AutoShape 294"/>
          <p:cNvSpPr>
            <a:spLocks noChangeArrowheads="1"/>
          </p:cNvSpPr>
          <p:nvPr/>
        </p:nvSpPr>
        <p:spPr bwMode="auto">
          <a:xfrm>
            <a:off x="3419475" y="3357563"/>
            <a:ext cx="503238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FSTP, 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3" name="AutoShape 296"/>
          <p:cNvSpPr>
            <a:spLocks noChangeArrowheads="1"/>
          </p:cNvSpPr>
          <p:nvPr/>
        </p:nvSpPr>
        <p:spPr bwMode="auto">
          <a:xfrm>
            <a:off x="2051050" y="4076700"/>
            <a:ext cx="431800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4" name="AutoShape 297"/>
          <p:cNvSpPr>
            <a:spLocks noChangeArrowheads="1"/>
          </p:cNvSpPr>
          <p:nvPr/>
        </p:nvSpPr>
        <p:spPr bwMode="auto">
          <a:xfrm>
            <a:off x="4932363" y="4292600"/>
            <a:ext cx="431800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5" name="AutoShape 298"/>
          <p:cNvSpPr>
            <a:spLocks noChangeArrowheads="1"/>
          </p:cNvSpPr>
          <p:nvPr/>
        </p:nvSpPr>
        <p:spPr bwMode="auto">
          <a:xfrm>
            <a:off x="3635375" y="3962400"/>
            <a:ext cx="503238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FSTP, 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206" name="Rectangle 3"/>
          <p:cNvSpPr txBox="1">
            <a:spLocks noChangeArrowheads="1"/>
          </p:cNvSpPr>
          <p:nvPr/>
        </p:nvSpPr>
        <p:spPr bwMode="auto">
          <a:xfrm>
            <a:off x="0" y="0"/>
            <a:ext cx="3851920" cy="29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The EC Programming exercise 2014-2020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59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7059613" y="1384300"/>
            <a:ext cx="0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67338" y="5021263"/>
            <a:ext cx="111125" cy="706437"/>
            <a:chOff x="3950" y="2430"/>
            <a:chExt cx="36" cy="234"/>
          </a:xfrm>
        </p:grpSpPr>
        <p:sp>
          <p:nvSpPr>
            <p:cNvPr id="56439" name="Freeform 4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0 h 20"/>
                <a:gd name="T4" fmla="*/ 0 w 19"/>
                <a:gd name="T5" fmla="*/ 0 h 20"/>
                <a:gd name="T6" fmla="*/ 0 w 19"/>
                <a:gd name="T7" fmla="*/ 0 h 20"/>
                <a:gd name="T8" fmla="*/ 0 w 19"/>
                <a:gd name="T9" fmla="*/ 0 h 20"/>
                <a:gd name="T10" fmla="*/ 0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20"/>
                <a:gd name="T23" fmla="*/ 19 w 1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0" name="Freeform 5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2"/>
                <a:gd name="T14" fmla="*/ 19 w 1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1" name="Freeform 6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"/>
                <a:gd name="T17" fmla="*/ 19 w 1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2" name="Rectangle 7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800" b="0"/>
            </a:p>
          </p:txBody>
        </p:sp>
        <p:sp>
          <p:nvSpPr>
            <p:cNvPr id="56443" name="Line 8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4" name="Freeform 9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0 w 6"/>
                <a:gd name="T11" fmla="*/ 0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5" name="Freeform 10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6" name="Line 11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7" name="Freeform 12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0 h 12"/>
                <a:gd name="T4" fmla="*/ 0 w 13"/>
                <a:gd name="T5" fmla="*/ 0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8" name="Freeform 13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0 h 19"/>
                <a:gd name="T4" fmla="*/ 0 w 7"/>
                <a:gd name="T5" fmla="*/ 0 h 19"/>
                <a:gd name="T6" fmla="*/ 0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9"/>
                <a:gd name="T14" fmla="*/ 7 w 7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49" name="Line 14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0" name="Freeform 15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0 h 18"/>
                <a:gd name="T2" fmla="*/ 0 w 8"/>
                <a:gd name="T3" fmla="*/ 0 h 18"/>
                <a:gd name="T4" fmla="*/ 0 w 8"/>
                <a:gd name="T5" fmla="*/ 0 h 18"/>
                <a:gd name="T6" fmla="*/ 0 w 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1" name="Freeform 16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0 h 19"/>
                <a:gd name="T4" fmla="*/ 0 w 6"/>
                <a:gd name="T5" fmla="*/ 0 h 19"/>
                <a:gd name="T6" fmla="*/ 0 60000 65536"/>
                <a:gd name="T7" fmla="*/ 0 60000 65536"/>
                <a:gd name="T8" fmla="*/ 0 60000 65536"/>
                <a:gd name="T9" fmla="*/ 0 w 6"/>
                <a:gd name="T10" fmla="*/ 0 h 19"/>
                <a:gd name="T11" fmla="*/ 6 w 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2" name="Freeform 17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0 h 19"/>
                <a:gd name="T4" fmla="*/ 0 w 28"/>
                <a:gd name="T5" fmla="*/ 0 h 19"/>
                <a:gd name="T6" fmla="*/ 0 60000 65536"/>
                <a:gd name="T7" fmla="*/ 0 60000 65536"/>
                <a:gd name="T8" fmla="*/ 0 60000 65536"/>
                <a:gd name="T9" fmla="*/ 0 w 28"/>
                <a:gd name="T10" fmla="*/ 0 h 19"/>
                <a:gd name="T11" fmla="*/ 28 w 2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3" name="Freeform 18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0 w 15"/>
                <a:gd name="T1" fmla="*/ 0 h 19"/>
                <a:gd name="T2" fmla="*/ 0 w 15"/>
                <a:gd name="T3" fmla="*/ 0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4" name="Freeform 19"/>
            <p:cNvSpPr>
              <a:spLocks/>
            </p:cNvSpPr>
            <p:nvPr/>
          </p:nvSpPr>
          <p:spPr bwMode="auto">
            <a:xfrm>
              <a:off x="3975" y="2658"/>
              <a:ext cx="6" cy="6"/>
            </a:xfrm>
            <a:custGeom>
              <a:avLst/>
              <a:gdLst>
                <a:gd name="T0" fmla="*/ 0 w 19"/>
                <a:gd name="T1" fmla="*/ 0 h 20"/>
                <a:gd name="T2" fmla="*/ 0 w 19"/>
                <a:gd name="T3" fmla="*/ 0 h 20"/>
                <a:gd name="T4" fmla="*/ 0 w 19"/>
                <a:gd name="T5" fmla="*/ 0 h 20"/>
                <a:gd name="T6" fmla="*/ 0 w 19"/>
                <a:gd name="T7" fmla="*/ 0 h 20"/>
                <a:gd name="T8" fmla="*/ 0 w 19"/>
                <a:gd name="T9" fmla="*/ 0 h 20"/>
                <a:gd name="T10" fmla="*/ 0 w 19"/>
                <a:gd name="T11" fmla="*/ 0 h 20"/>
                <a:gd name="T12" fmla="*/ 0 w 19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20"/>
                <a:gd name="T23" fmla="*/ 19 w 19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20">
                  <a:moveTo>
                    <a:pt x="0" y="0"/>
                  </a:moveTo>
                  <a:lnTo>
                    <a:pt x="0" y="20"/>
                  </a:lnTo>
                  <a:lnTo>
                    <a:pt x="19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5" name="Freeform 20"/>
            <p:cNvSpPr>
              <a:spLocks/>
            </p:cNvSpPr>
            <p:nvPr/>
          </p:nvSpPr>
          <p:spPr bwMode="auto">
            <a:xfrm>
              <a:off x="3975" y="2644"/>
              <a:ext cx="6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"/>
                <a:gd name="T13" fmla="*/ 0 h 12"/>
                <a:gd name="T14" fmla="*/ 19 w 19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" h="12">
                  <a:moveTo>
                    <a:pt x="13" y="12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6" name="Freeform 21"/>
            <p:cNvSpPr>
              <a:spLocks/>
            </p:cNvSpPr>
            <p:nvPr/>
          </p:nvSpPr>
          <p:spPr bwMode="auto">
            <a:xfrm>
              <a:off x="3975" y="2637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"/>
                <a:gd name="T17" fmla="*/ 19 w 1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">
                  <a:moveTo>
                    <a:pt x="0" y="0"/>
                  </a:moveTo>
                  <a:lnTo>
                    <a:pt x="10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7" name="Rectangle 22"/>
            <p:cNvSpPr>
              <a:spLocks noChangeArrowheads="1"/>
            </p:cNvSpPr>
            <p:nvPr/>
          </p:nvSpPr>
          <p:spPr bwMode="auto">
            <a:xfrm>
              <a:off x="3975" y="2632"/>
              <a:ext cx="8" cy="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800" b="0"/>
            </a:p>
          </p:txBody>
        </p:sp>
        <p:sp>
          <p:nvSpPr>
            <p:cNvPr id="56458" name="Line 23"/>
            <p:cNvSpPr>
              <a:spLocks noChangeShapeType="1"/>
            </p:cNvSpPr>
            <p:nvPr/>
          </p:nvSpPr>
          <p:spPr bwMode="auto">
            <a:xfrm flipV="1">
              <a:off x="3972" y="2595"/>
              <a:ext cx="5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59" name="Freeform 24"/>
            <p:cNvSpPr>
              <a:spLocks/>
            </p:cNvSpPr>
            <p:nvPr/>
          </p:nvSpPr>
          <p:spPr bwMode="auto">
            <a:xfrm>
              <a:off x="3975" y="2595"/>
              <a:ext cx="2" cy="1"/>
            </a:xfrm>
            <a:custGeom>
              <a:avLst/>
              <a:gdLst>
                <a:gd name="T0" fmla="*/ 0 w 6"/>
                <a:gd name="T1" fmla="*/ 0 h 3"/>
                <a:gd name="T2" fmla="*/ 0 w 6"/>
                <a:gd name="T3" fmla="*/ 0 h 3"/>
                <a:gd name="T4" fmla="*/ 0 w 6"/>
                <a:gd name="T5" fmla="*/ 0 h 3"/>
                <a:gd name="T6" fmla="*/ 0 w 6"/>
                <a:gd name="T7" fmla="*/ 0 h 3"/>
                <a:gd name="T8" fmla="*/ 0 w 6"/>
                <a:gd name="T9" fmla="*/ 0 h 3"/>
                <a:gd name="T10" fmla="*/ 0 w 6"/>
                <a:gd name="T11" fmla="*/ 0 h 3"/>
                <a:gd name="T12" fmla="*/ 0 w 6"/>
                <a:gd name="T13" fmla="*/ 0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3"/>
                <a:gd name="T23" fmla="*/ 6 w 6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3">
                  <a:moveTo>
                    <a:pt x="6" y="0"/>
                  </a:moveTo>
                  <a:lnTo>
                    <a:pt x="5" y="1"/>
                  </a:lnTo>
                  <a:lnTo>
                    <a:pt x="3" y="2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0" name="Freeform 25"/>
            <p:cNvSpPr>
              <a:spLocks/>
            </p:cNvSpPr>
            <p:nvPr/>
          </p:nvSpPr>
          <p:spPr bwMode="auto">
            <a:xfrm>
              <a:off x="3981" y="2555"/>
              <a:ext cx="5" cy="8"/>
            </a:xfrm>
            <a:custGeom>
              <a:avLst/>
              <a:gdLst>
                <a:gd name="T0" fmla="*/ 0 w 14"/>
                <a:gd name="T1" fmla="*/ 0 h 24"/>
                <a:gd name="T2" fmla="*/ 0 w 14"/>
                <a:gd name="T3" fmla="*/ 0 h 24"/>
                <a:gd name="T4" fmla="*/ 0 w 14"/>
                <a:gd name="T5" fmla="*/ 0 h 24"/>
                <a:gd name="T6" fmla="*/ 0 w 14"/>
                <a:gd name="T7" fmla="*/ 0 h 24"/>
                <a:gd name="T8" fmla="*/ 0 w 14"/>
                <a:gd name="T9" fmla="*/ 0 h 24"/>
                <a:gd name="T10" fmla="*/ 0 w 14"/>
                <a:gd name="T11" fmla="*/ 0 h 24"/>
                <a:gd name="T12" fmla="*/ 0 w 14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24"/>
                <a:gd name="T23" fmla="*/ 14 w 14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24">
                  <a:moveTo>
                    <a:pt x="14" y="0"/>
                  </a:moveTo>
                  <a:lnTo>
                    <a:pt x="13" y="5"/>
                  </a:lnTo>
                  <a:lnTo>
                    <a:pt x="9" y="12"/>
                  </a:lnTo>
                  <a:lnTo>
                    <a:pt x="5" y="19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1" name="Line 26"/>
            <p:cNvSpPr>
              <a:spLocks noChangeShapeType="1"/>
            </p:cNvSpPr>
            <p:nvPr/>
          </p:nvSpPr>
          <p:spPr bwMode="auto">
            <a:xfrm>
              <a:off x="3981" y="2559"/>
              <a:ext cx="2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2" name="Freeform 27"/>
            <p:cNvSpPr>
              <a:spLocks/>
            </p:cNvSpPr>
            <p:nvPr/>
          </p:nvSpPr>
          <p:spPr bwMode="auto">
            <a:xfrm>
              <a:off x="3977" y="2572"/>
              <a:ext cx="4" cy="3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0 h 12"/>
                <a:gd name="T4" fmla="*/ 0 w 13"/>
                <a:gd name="T5" fmla="*/ 0 h 12"/>
                <a:gd name="T6" fmla="*/ 0 60000 65536"/>
                <a:gd name="T7" fmla="*/ 0 60000 65536"/>
                <a:gd name="T8" fmla="*/ 0 60000 65536"/>
                <a:gd name="T9" fmla="*/ 0 w 13"/>
                <a:gd name="T10" fmla="*/ 0 h 12"/>
                <a:gd name="T11" fmla="*/ 13 w 13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" h="12">
                  <a:moveTo>
                    <a:pt x="13" y="12"/>
                  </a:moveTo>
                  <a:lnTo>
                    <a:pt x="0" y="0"/>
                  </a:lnTo>
                  <a:lnTo>
                    <a:pt x="13" y="12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3" name="Freeform 28"/>
            <p:cNvSpPr>
              <a:spLocks/>
            </p:cNvSpPr>
            <p:nvPr/>
          </p:nvSpPr>
          <p:spPr bwMode="auto">
            <a:xfrm>
              <a:off x="3981" y="2585"/>
              <a:ext cx="2" cy="6"/>
            </a:xfrm>
            <a:custGeom>
              <a:avLst/>
              <a:gdLst>
                <a:gd name="T0" fmla="*/ 0 w 7"/>
                <a:gd name="T1" fmla="*/ 0 h 19"/>
                <a:gd name="T2" fmla="*/ 0 w 7"/>
                <a:gd name="T3" fmla="*/ 0 h 19"/>
                <a:gd name="T4" fmla="*/ 0 w 7"/>
                <a:gd name="T5" fmla="*/ 0 h 19"/>
                <a:gd name="T6" fmla="*/ 0 w 7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9"/>
                <a:gd name="T14" fmla="*/ 7 w 7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9">
                  <a:moveTo>
                    <a:pt x="0" y="0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4" name="Line 29"/>
            <p:cNvSpPr>
              <a:spLocks noChangeShapeType="1"/>
            </p:cNvSpPr>
            <p:nvPr/>
          </p:nvSpPr>
          <p:spPr bwMode="auto">
            <a:xfrm flipV="1">
              <a:off x="3981" y="2599"/>
              <a:ext cx="1" cy="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5" name="Freeform 30"/>
            <p:cNvSpPr>
              <a:spLocks/>
            </p:cNvSpPr>
            <p:nvPr/>
          </p:nvSpPr>
          <p:spPr bwMode="auto">
            <a:xfrm>
              <a:off x="3970" y="2545"/>
              <a:ext cx="2" cy="6"/>
            </a:xfrm>
            <a:custGeom>
              <a:avLst/>
              <a:gdLst>
                <a:gd name="T0" fmla="*/ 0 w 8"/>
                <a:gd name="T1" fmla="*/ 0 h 18"/>
                <a:gd name="T2" fmla="*/ 0 w 8"/>
                <a:gd name="T3" fmla="*/ 0 h 18"/>
                <a:gd name="T4" fmla="*/ 0 w 8"/>
                <a:gd name="T5" fmla="*/ 0 h 18"/>
                <a:gd name="T6" fmla="*/ 0 w 8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8"/>
                <a:gd name="T14" fmla="*/ 8 w 8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8">
                  <a:moveTo>
                    <a:pt x="0" y="18"/>
                  </a:moveTo>
                  <a:lnTo>
                    <a:pt x="8" y="6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6" name="Freeform 31"/>
            <p:cNvSpPr>
              <a:spLocks/>
            </p:cNvSpPr>
            <p:nvPr/>
          </p:nvSpPr>
          <p:spPr bwMode="auto">
            <a:xfrm>
              <a:off x="3968" y="2532"/>
              <a:ext cx="2" cy="7"/>
            </a:xfrm>
            <a:custGeom>
              <a:avLst/>
              <a:gdLst>
                <a:gd name="T0" fmla="*/ 0 w 6"/>
                <a:gd name="T1" fmla="*/ 0 h 19"/>
                <a:gd name="T2" fmla="*/ 0 w 6"/>
                <a:gd name="T3" fmla="*/ 0 h 19"/>
                <a:gd name="T4" fmla="*/ 0 w 6"/>
                <a:gd name="T5" fmla="*/ 0 h 19"/>
                <a:gd name="T6" fmla="*/ 0 60000 65536"/>
                <a:gd name="T7" fmla="*/ 0 60000 65536"/>
                <a:gd name="T8" fmla="*/ 0 60000 65536"/>
                <a:gd name="T9" fmla="*/ 0 w 6"/>
                <a:gd name="T10" fmla="*/ 0 h 19"/>
                <a:gd name="T11" fmla="*/ 6 w 6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" h="19">
                  <a:moveTo>
                    <a:pt x="0" y="0"/>
                  </a:moveTo>
                  <a:lnTo>
                    <a:pt x="0" y="19"/>
                  </a:lnTo>
                  <a:lnTo>
                    <a:pt x="6" y="13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7" name="Freeform 32"/>
            <p:cNvSpPr>
              <a:spLocks/>
            </p:cNvSpPr>
            <p:nvPr/>
          </p:nvSpPr>
          <p:spPr bwMode="auto">
            <a:xfrm>
              <a:off x="3965" y="2513"/>
              <a:ext cx="10" cy="5"/>
            </a:xfrm>
            <a:custGeom>
              <a:avLst/>
              <a:gdLst>
                <a:gd name="T0" fmla="*/ 0 w 28"/>
                <a:gd name="T1" fmla="*/ 0 h 19"/>
                <a:gd name="T2" fmla="*/ 0 w 28"/>
                <a:gd name="T3" fmla="*/ 0 h 19"/>
                <a:gd name="T4" fmla="*/ 0 w 28"/>
                <a:gd name="T5" fmla="*/ 0 h 19"/>
                <a:gd name="T6" fmla="*/ 0 60000 65536"/>
                <a:gd name="T7" fmla="*/ 0 60000 65536"/>
                <a:gd name="T8" fmla="*/ 0 60000 65536"/>
                <a:gd name="T9" fmla="*/ 0 w 28"/>
                <a:gd name="T10" fmla="*/ 0 h 19"/>
                <a:gd name="T11" fmla="*/ 28 w 2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" h="19">
                  <a:moveTo>
                    <a:pt x="0" y="0"/>
                  </a:moveTo>
                  <a:lnTo>
                    <a:pt x="0" y="19"/>
                  </a:lnTo>
                  <a:lnTo>
                    <a:pt x="28" y="19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8" name="Freeform 33"/>
            <p:cNvSpPr>
              <a:spLocks/>
            </p:cNvSpPr>
            <p:nvPr/>
          </p:nvSpPr>
          <p:spPr bwMode="auto">
            <a:xfrm>
              <a:off x="3970" y="2513"/>
              <a:ext cx="5" cy="5"/>
            </a:xfrm>
            <a:custGeom>
              <a:avLst/>
              <a:gdLst>
                <a:gd name="T0" fmla="*/ 0 w 15"/>
                <a:gd name="T1" fmla="*/ 0 h 19"/>
                <a:gd name="T2" fmla="*/ 0 w 15"/>
                <a:gd name="T3" fmla="*/ 0 h 19"/>
                <a:gd name="T4" fmla="*/ 0 w 15"/>
                <a:gd name="T5" fmla="*/ 0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5" y="19"/>
                  </a:moveTo>
                  <a:lnTo>
                    <a:pt x="8" y="9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6469" name="Freeform 34"/>
            <p:cNvSpPr>
              <a:spLocks/>
            </p:cNvSpPr>
            <p:nvPr/>
          </p:nvSpPr>
          <p:spPr bwMode="auto">
            <a:xfrm>
              <a:off x="3950" y="2430"/>
              <a:ext cx="7" cy="6"/>
            </a:xfrm>
            <a:custGeom>
              <a:avLst/>
              <a:gdLst>
                <a:gd name="T0" fmla="*/ 0 w 20"/>
                <a:gd name="T1" fmla="*/ 0 h 18"/>
                <a:gd name="T2" fmla="*/ 0 w 20"/>
                <a:gd name="T3" fmla="*/ 0 h 18"/>
                <a:gd name="T4" fmla="*/ 0 w 20"/>
                <a:gd name="T5" fmla="*/ 0 h 18"/>
                <a:gd name="T6" fmla="*/ 0 w 20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8"/>
                <a:gd name="T14" fmla="*/ 20 w 20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8">
                  <a:moveTo>
                    <a:pt x="13" y="18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13" y="18"/>
                  </a:lnTo>
                </a:path>
              </a:pathLst>
            </a:custGeom>
            <a:solidFill>
              <a:srgbClr val="C0C0C0"/>
            </a:solidFill>
            <a:ln w="9525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6324" name="Freeform 35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1560513" y="1341438"/>
            <a:ext cx="3168650" cy="1657350"/>
          </a:xfrm>
          <a:custGeom>
            <a:avLst/>
            <a:gdLst>
              <a:gd name="T0" fmla="*/ 2147483647 w 2006"/>
              <a:gd name="T1" fmla="*/ 2147483647 h 863"/>
              <a:gd name="T2" fmla="*/ 2147483647 w 2006"/>
              <a:gd name="T3" fmla="*/ 2147483647 h 863"/>
              <a:gd name="T4" fmla="*/ 2147483647 w 2006"/>
              <a:gd name="T5" fmla="*/ 2147483647 h 863"/>
              <a:gd name="T6" fmla="*/ 2147483647 w 2006"/>
              <a:gd name="T7" fmla="*/ 2147483647 h 863"/>
              <a:gd name="T8" fmla="*/ 2147483647 w 2006"/>
              <a:gd name="T9" fmla="*/ 2147483647 h 863"/>
              <a:gd name="T10" fmla="*/ 2147483647 w 2006"/>
              <a:gd name="T11" fmla="*/ 2147483647 h 863"/>
              <a:gd name="T12" fmla="*/ 2147483647 w 2006"/>
              <a:gd name="T13" fmla="*/ 2147483647 h 863"/>
              <a:gd name="T14" fmla="*/ 2147483647 w 2006"/>
              <a:gd name="T15" fmla="*/ 2147483647 h 863"/>
              <a:gd name="T16" fmla="*/ 2147483647 w 2006"/>
              <a:gd name="T17" fmla="*/ 2147483647 h 863"/>
              <a:gd name="T18" fmla="*/ 2147483647 w 2006"/>
              <a:gd name="T19" fmla="*/ 2147483647 h 863"/>
              <a:gd name="T20" fmla="*/ 2147483647 w 2006"/>
              <a:gd name="T21" fmla="*/ 2147483647 h 863"/>
              <a:gd name="T22" fmla="*/ 2147483647 w 2006"/>
              <a:gd name="T23" fmla="*/ 2147483647 h 863"/>
              <a:gd name="T24" fmla="*/ 2147483647 w 2006"/>
              <a:gd name="T25" fmla="*/ 2147483647 h 863"/>
              <a:gd name="T26" fmla="*/ 2147483647 w 2006"/>
              <a:gd name="T27" fmla="*/ 2147483647 h 863"/>
              <a:gd name="T28" fmla="*/ 2147483647 w 2006"/>
              <a:gd name="T29" fmla="*/ 2147483647 h 863"/>
              <a:gd name="T30" fmla="*/ 2147483647 w 2006"/>
              <a:gd name="T31" fmla="*/ 2147483647 h 863"/>
              <a:gd name="T32" fmla="*/ 2147483647 w 2006"/>
              <a:gd name="T33" fmla="*/ 2147483647 h 863"/>
              <a:gd name="T34" fmla="*/ 2147483647 w 2006"/>
              <a:gd name="T35" fmla="*/ 2147483647 h 863"/>
              <a:gd name="T36" fmla="*/ 2147483647 w 2006"/>
              <a:gd name="T37" fmla="*/ 2147483647 h 863"/>
              <a:gd name="T38" fmla="*/ 2147483647 w 2006"/>
              <a:gd name="T39" fmla="*/ 2147483647 h 863"/>
              <a:gd name="T40" fmla="*/ 2147483647 w 2006"/>
              <a:gd name="T41" fmla="*/ 2147483647 h 863"/>
              <a:gd name="T42" fmla="*/ 2147483647 w 2006"/>
              <a:gd name="T43" fmla="*/ 2147483647 h 863"/>
              <a:gd name="T44" fmla="*/ 2147483647 w 2006"/>
              <a:gd name="T45" fmla="*/ 2147483647 h 863"/>
              <a:gd name="T46" fmla="*/ 2147483647 w 2006"/>
              <a:gd name="T47" fmla="*/ 2147483647 h 863"/>
              <a:gd name="T48" fmla="*/ 2147483647 w 2006"/>
              <a:gd name="T49" fmla="*/ 2147483647 h 863"/>
              <a:gd name="T50" fmla="*/ 2147483647 w 2006"/>
              <a:gd name="T51" fmla="*/ 2147483647 h 863"/>
              <a:gd name="T52" fmla="*/ 2147483647 w 2006"/>
              <a:gd name="T53" fmla="*/ 2147483647 h 863"/>
              <a:gd name="T54" fmla="*/ 2147483647 w 2006"/>
              <a:gd name="T55" fmla="*/ 2147483647 h 863"/>
              <a:gd name="T56" fmla="*/ 2147483647 w 2006"/>
              <a:gd name="T57" fmla="*/ 2147483647 h 863"/>
              <a:gd name="T58" fmla="*/ 2147483647 w 2006"/>
              <a:gd name="T59" fmla="*/ 2147483647 h 863"/>
              <a:gd name="T60" fmla="*/ 2147483647 w 2006"/>
              <a:gd name="T61" fmla="*/ 2147483647 h 863"/>
              <a:gd name="T62" fmla="*/ 2147483647 w 2006"/>
              <a:gd name="T63" fmla="*/ 2147483647 h 863"/>
              <a:gd name="T64" fmla="*/ 2147483647 w 2006"/>
              <a:gd name="T65" fmla="*/ 2147483647 h 863"/>
              <a:gd name="T66" fmla="*/ 2147483647 w 2006"/>
              <a:gd name="T67" fmla="*/ 2147483647 h 863"/>
              <a:gd name="T68" fmla="*/ 2147483647 w 2006"/>
              <a:gd name="T69" fmla="*/ 2147483647 h 863"/>
              <a:gd name="T70" fmla="*/ 2147483647 w 2006"/>
              <a:gd name="T71" fmla="*/ 2147483647 h 863"/>
              <a:gd name="T72" fmla="*/ 2147483647 w 2006"/>
              <a:gd name="T73" fmla="*/ 2147483647 h 863"/>
              <a:gd name="T74" fmla="*/ 2147483647 w 2006"/>
              <a:gd name="T75" fmla="*/ 2147483647 h 863"/>
              <a:gd name="T76" fmla="*/ 2147483647 w 2006"/>
              <a:gd name="T77" fmla="*/ 2147483647 h 863"/>
              <a:gd name="T78" fmla="*/ 2147483647 w 2006"/>
              <a:gd name="T79" fmla="*/ 2147483647 h 863"/>
              <a:gd name="T80" fmla="*/ 2147483647 w 2006"/>
              <a:gd name="T81" fmla="*/ 2147483647 h 863"/>
              <a:gd name="T82" fmla="*/ 2147483647 w 2006"/>
              <a:gd name="T83" fmla="*/ 2147483647 h 863"/>
              <a:gd name="T84" fmla="*/ 2147483647 w 2006"/>
              <a:gd name="T85" fmla="*/ 2147483647 h 863"/>
              <a:gd name="T86" fmla="*/ 2147483647 w 2006"/>
              <a:gd name="T87" fmla="*/ 2147483647 h 863"/>
              <a:gd name="T88" fmla="*/ 2147483647 w 2006"/>
              <a:gd name="T89" fmla="*/ 2147483647 h 863"/>
              <a:gd name="T90" fmla="*/ 2147483647 w 2006"/>
              <a:gd name="T91" fmla="*/ 2147483647 h 863"/>
              <a:gd name="T92" fmla="*/ 2147483647 w 2006"/>
              <a:gd name="T93" fmla="*/ 2147483647 h 863"/>
              <a:gd name="T94" fmla="*/ 2147483647 w 2006"/>
              <a:gd name="T95" fmla="*/ 2147483647 h 863"/>
              <a:gd name="T96" fmla="*/ 2147483647 w 2006"/>
              <a:gd name="T97" fmla="*/ 2147483647 h 863"/>
              <a:gd name="T98" fmla="*/ 2147483647 w 2006"/>
              <a:gd name="T99" fmla="*/ 2147483647 h 863"/>
              <a:gd name="T100" fmla="*/ 2147483647 w 2006"/>
              <a:gd name="T101" fmla="*/ 2147483647 h 863"/>
              <a:gd name="T102" fmla="*/ 2147483647 w 2006"/>
              <a:gd name="T103" fmla="*/ 2147483647 h 863"/>
              <a:gd name="T104" fmla="*/ 2147483647 w 2006"/>
              <a:gd name="T105" fmla="*/ 2147483647 h 863"/>
              <a:gd name="T106" fmla="*/ 2147483647 w 2006"/>
              <a:gd name="T107" fmla="*/ 2147483647 h 863"/>
              <a:gd name="T108" fmla="*/ 2147483647 w 2006"/>
              <a:gd name="T109" fmla="*/ 2147483647 h 863"/>
              <a:gd name="T110" fmla="*/ 2147483647 w 2006"/>
              <a:gd name="T111" fmla="*/ 2147483647 h 863"/>
              <a:gd name="T112" fmla="*/ 2147483647 w 2006"/>
              <a:gd name="T113" fmla="*/ 2147483647 h 863"/>
              <a:gd name="T114" fmla="*/ 2147483647 w 2006"/>
              <a:gd name="T115" fmla="*/ 2147483647 h 86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06"/>
              <a:gd name="T175" fmla="*/ 0 h 863"/>
              <a:gd name="T176" fmla="*/ 2006 w 2006"/>
              <a:gd name="T177" fmla="*/ 863 h 86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06" h="863">
                <a:moveTo>
                  <a:pt x="571" y="826"/>
                </a:moveTo>
                <a:lnTo>
                  <a:pt x="538" y="826"/>
                </a:lnTo>
                <a:lnTo>
                  <a:pt x="512" y="789"/>
                </a:lnTo>
                <a:lnTo>
                  <a:pt x="438" y="764"/>
                </a:lnTo>
                <a:lnTo>
                  <a:pt x="433" y="765"/>
                </a:lnTo>
                <a:lnTo>
                  <a:pt x="427" y="766"/>
                </a:lnTo>
                <a:lnTo>
                  <a:pt x="424" y="767"/>
                </a:lnTo>
                <a:lnTo>
                  <a:pt x="421" y="767"/>
                </a:lnTo>
                <a:lnTo>
                  <a:pt x="416" y="766"/>
                </a:lnTo>
                <a:lnTo>
                  <a:pt x="412" y="764"/>
                </a:lnTo>
                <a:lnTo>
                  <a:pt x="405" y="772"/>
                </a:lnTo>
                <a:lnTo>
                  <a:pt x="397" y="778"/>
                </a:lnTo>
                <a:lnTo>
                  <a:pt x="393" y="782"/>
                </a:lnTo>
                <a:lnTo>
                  <a:pt x="391" y="786"/>
                </a:lnTo>
                <a:lnTo>
                  <a:pt x="390" y="794"/>
                </a:lnTo>
                <a:lnTo>
                  <a:pt x="392" y="802"/>
                </a:lnTo>
                <a:lnTo>
                  <a:pt x="386" y="800"/>
                </a:lnTo>
                <a:lnTo>
                  <a:pt x="381" y="798"/>
                </a:lnTo>
                <a:lnTo>
                  <a:pt x="378" y="795"/>
                </a:lnTo>
                <a:lnTo>
                  <a:pt x="375" y="792"/>
                </a:lnTo>
                <a:lnTo>
                  <a:pt x="372" y="787"/>
                </a:lnTo>
                <a:lnTo>
                  <a:pt x="371" y="783"/>
                </a:lnTo>
                <a:lnTo>
                  <a:pt x="370" y="778"/>
                </a:lnTo>
                <a:lnTo>
                  <a:pt x="369" y="773"/>
                </a:lnTo>
                <a:lnTo>
                  <a:pt x="370" y="751"/>
                </a:lnTo>
                <a:lnTo>
                  <a:pt x="372" y="727"/>
                </a:lnTo>
                <a:lnTo>
                  <a:pt x="352" y="727"/>
                </a:lnTo>
                <a:lnTo>
                  <a:pt x="332" y="726"/>
                </a:lnTo>
                <a:lnTo>
                  <a:pt x="327" y="725"/>
                </a:lnTo>
                <a:lnTo>
                  <a:pt x="324" y="724"/>
                </a:lnTo>
                <a:lnTo>
                  <a:pt x="321" y="722"/>
                </a:lnTo>
                <a:lnTo>
                  <a:pt x="318" y="719"/>
                </a:lnTo>
                <a:lnTo>
                  <a:pt x="315" y="716"/>
                </a:lnTo>
                <a:lnTo>
                  <a:pt x="313" y="712"/>
                </a:lnTo>
                <a:lnTo>
                  <a:pt x="312" y="708"/>
                </a:lnTo>
                <a:lnTo>
                  <a:pt x="312" y="703"/>
                </a:lnTo>
                <a:lnTo>
                  <a:pt x="305" y="702"/>
                </a:lnTo>
                <a:lnTo>
                  <a:pt x="299" y="700"/>
                </a:lnTo>
                <a:lnTo>
                  <a:pt x="293" y="697"/>
                </a:lnTo>
                <a:lnTo>
                  <a:pt x="288" y="692"/>
                </a:lnTo>
                <a:lnTo>
                  <a:pt x="280" y="682"/>
                </a:lnTo>
                <a:lnTo>
                  <a:pt x="273" y="668"/>
                </a:lnTo>
                <a:lnTo>
                  <a:pt x="265" y="656"/>
                </a:lnTo>
                <a:lnTo>
                  <a:pt x="256" y="646"/>
                </a:lnTo>
                <a:lnTo>
                  <a:pt x="251" y="641"/>
                </a:lnTo>
                <a:lnTo>
                  <a:pt x="245" y="638"/>
                </a:lnTo>
                <a:lnTo>
                  <a:pt x="240" y="636"/>
                </a:lnTo>
                <a:lnTo>
                  <a:pt x="232" y="635"/>
                </a:lnTo>
                <a:lnTo>
                  <a:pt x="232" y="623"/>
                </a:lnTo>
                <a:lnTo>
                  <a:pt x="232" y="610"/>
                </a:lnTo>
                <a:lnTo>
                  <a:pt x="239" y="608"/>
                </a:lnTo>
                <a:lnTo>
                  <a:pt x="245" y="604"/>
                </a:lnTo>
                <a:lnTo>
                  <a:pt x="251" y="600"/>
                </a:lnTo>
                <a:lnTo>
                  <a:pt x="253" y="598"/>
                </a:lnTo>
                <a:lnTo>
                  <a:pt x="253" y="594"/>
                </a:lnTo>
                <a:lnTo>
                  <a:pt x="254" y="591"/>
                </a:lnTo>
                <a:lnTo>
                  <a:pt x="256" y="588"/>
                </a:lnTo>
                <a:lnTo>
                  <a:pt x="259" y="585"/>
                </a:lnTo>
                <a:lnTo>
                  <a:pt x="268" y="578"/>
                </a:lnTo>
                <a:lnTo>
                  <a:pt x="279" y="573"/>
                </a:lnTo>
                <a:lnTo>
                  <a:pt x="292" y="568"/>
                </a:lnTo>
                <a:lnTo>
                  <a:pt x="309" y="564"/>
                </a:lnTo>
                <a:lnTo>
                  <a:pt x="326" y="561"/>
                </a:lnTo>
                <a:lnTo>
                  <a:pt x="345" y="561"/>
                </a:lnTo>
                <a:lnTo>
                  <a:pt x="338" y="544"/>
                </a:lnTo>
                <a:lnTo>
                  <a:pt x="330" y="529"/>
                </a:lnTo>
                <a:lnTo>
                  <a:pt x="325" y="520"/>
                </a:lnTo>
                <a:lnTo>
                  <a:pt x="322" y="511"/>
                </a:lnTo>
                <a:lnTo>
                  <a:pt x="320" y="499"/>
                </a:lnTo>
                <a:lnTo>
                  <a:pt x="319" y="487"/>
                </a:lnTo>
                <a:lnTo>
                  <a:pt x="307" y="486"/>
                </a:lnTo>
                <a:lnTo>
                  <a:pt x="293" y="484"/>
                </a:lnTo>
                <a:lnTo>
                  <a:pt x="281" y="481"/>
                </a:lnTo>
                <a:lnTo>
                  <a:pt x="269" y="478"/>
                </a:lnTo>
                <a:lnTo>
                  <a:pt x="258" y="475"/>
                </a:lnTo>
                <a:lnTo>
                  <a:pt x="247" y="472"/>
                </a:lnTo>
                <a:lnTo>
                  <a:pt x="236" y="470"/>
                </a:lnTo>
                <a:lnTo>
                  <a:pt x="225" y="469"/>
                </a:lnTo>
                <a:lnTo>
                  <a:pt x="218" y="469"/>
                </a:lnTo>
                <a:lnTo>
                  <a:pt x="209" y="470"/>
                </a:lnTo>
                <a:lnTo>
                  <a:pt x="201" y="472"/>
                </a:lnTo>
                <a:lnTo>
                  <a:pt x="195" y="474"/>
                </a:lnTo>
                <a:lnTo>
                  <a:pt x="180" y="480"/>
                </a:lnTo>
                <a:lnTo>
                  <a:pt x="168" y="487"/>
                </a:lnTo>
                <a:lnTo>
                  <a:pt x="157" y="495"/>
                </a:lnTo>
                <a:lnTo>
                  <a:pt x="146" y="505"/>
                </a:lnTo>
                <a:lnTo>
                  <a:pt x="136" y="515"/>
                </a:lnTo>
                <a:lnTo>
                  <a:pt x="127" y="524"/>
                </a:lnTo>
                <a:lnTo>
                  <a:pt x="133" y="512"/>
                </a:lnTo>
                <a:lnTo>
                  <a:pt x="106" y="505"/>
                </a:lnTo>
                <a:lnTo>
                  <a:pt x="133" y="487"/>
                </a:lnTo>
                <a:lnTo>
                  <a:pt x="106" y="463"/>
                </a:lnTo>
                <a:lnTo>
                  <a:pt x="79" y="438"/>
                </a:lnTo>
                <a:lnTo>
                  <a:pt x="40" y="438"/>
                </a:lnTo>
                <a:lnTo>
                  <a:pt x="27" y="413"/>
                </a:lnTo>
                <a:lnTo>
                  <a:pt x="7" y="401"/>
                </a:lnTo>
                <a:lnTo>
                  <a:pt x="0" y="370"/>
                </a:lnTo>
                <a:lnTo>
                  <a:pt x="0" y="333"/>
                </a:lnTo>
                <a:lnTo>
                  <a:pt x="13" y="308"/>
                </a:lnTo>
                <a:lnTo>
                  <a:pt x="20" y="283"/>
                </a:lnTo>
                <a:lnTo>
                  <a:pt x="53" y="302"/>
                </a:lnTo>
                <a:lnTo>
                  <a:pt x="86" y="314"/>
                </a:lnTo>
                <a:lnTo>
                  <a:pt x="106" y="308"/>
                </a:lnTo>
                <a:lnTo>
                  <a:pt x="79" y="277"/>
                </a:lnTo>
                <a:lnTo>
                  <a:pt x="113" y="259"/>
                </a:lnTo>
                <a:lnTo>
                  <a:pt x="146" y="228"/>
                </a:lnTo>
                <a:lnTo>
                  <a:pt x="179" y="222"/>
                </a:lnTo>
                <a:lnTo>
                  <a:pt x="219" y="222"/>
                </a:lnTo>
                <a:lnTo>
                  <a:pt x="246" y="210"/>
                </a:lnTo>
                <a:lnTo>
                  <a:pt x="292" y="222"/>
                </a:lnTo>
                <a:lnTo>
                  <a:pt x="338" y="241"/>
                </a:lnTo>
                <a:lnTo>
                  <a:pt x="379" y="277"/>
                </a:lnTo>
                <a:lnTo>
                  <a:pt x="425" y="271"/>
                </a:lnTo>
                <a:lnTo>
                  <a:pt x="465" y="253"/>
                </a:lnTo>
                <a:lnTo>
                  <a:pt x="498" y="253"/>
                </a:lnTo>
                <a:lnTo>
                  <a:pt x="538" y="247"/>
                </a:lnTo>
                <a:lnTo>
                  <a:pt x="578" y="265"/>
                </a:lnTo>
                <a:lnTo>
                  <a:pt x="624" y="277"/>
                </a:lnTo>
                <a:lnTo>
                  <a:pt x="671" y="271"/>
                </a:lnTo>
                <a:lnTo>
                  <a:pt x="717" y="253"/>
                </a:lnTo>
                <a:lnTo>
                  <a:pt x="717" y="228"/>
                </a:lnTo>
                <a:lnTo>
                  <a:pt x="684" y="222"/>
                </a:lnTo>
                <a:lnTo>
                  <a:pt x="645" y="210"/>
                </a:lnTo>
                <a:lnTo>
                  <a:pt x="617" y="198"/>
                </a:lnTo>
                <a:lnTo>
                  <a:pt x="658" y="185"/>
                </a:lnTo>
                <a:lnTo>
                  <a:pt x="651" y="148"/>
                </a:lnTo>
                <a:lnTo>
                  <a:pt x="704" y="142"/>
                </a:lnTo>
                <a:lnTo>
                  <a:pt x="638" y="93"/>
                </a:lnTo>
                <a:lnTo>
                  <a:pt x="744" y="75"/>
                </a:lnTo>
                <a:lnTo>
                  <a:pt x="830" y="68"/>
                </a:lnTo>
                <a:lnTo>
                  <a:pt x="844" y="43"/>
                </a:lnTo>
                <a:lnTo>
                  <a:pt x="904" y="37"/>
                </a:lnTo>
                <a:lnTo>
                  <a:pt x="963" y="25"/>
                </a:lnTo>
                <a:lnTo>
                  <a:pt x="983" y="0"/>
                </a:lnTo>
                <a:lnTo>
                  <a:pt x="1050" y="13"/>
                </a:lnTo>
                <a:lnTo>
                  <a:pt x="1089" y="6"/>
                </a:lnTo>
                <a:lnTo>
                  <a:pt x="1116" y="25"/>
                </a:lnTo>
                <a:lnTo>
                  <a:pt x="1122" y="75"/>
                </a:lnTo>
                <a:lnTo>
                  <a:pt x="1163" y="75"/>
                </a:lnTo>
                <a:lnTo>
                  <a:pt x="1176" y="61"/>
                </a:lnTo>
                <a:lnTo>
                  <a:pt x="1196" y="75"/>
                </a:lnTo>
                <a:lnTo>
                  <a:pt x="1235" y="81"/>
                </a:lnTo>
                <a:lnTo>
                  <a:pt x="1255" y="81"/>
                </a:lnTo>
                <a:lnTo>
                  <a:pt x="1255" y="117"/>
                </a:lnTo>
                <a:lnTo>
                  <a:pt x="1296" y="111"/>
                </a:lnTo>
                <a:lnTo>
                  <a:pt x="1335" y="93"/>
                </a:lnTo>
                <a:lnTo>
                  <a:pt x="1375" y="61"/>
                </a:lnTo>
                <a:lnTo>
                  <a:pt x="1401" y="49"/>
                </a:lnTo>
                <a:lnTo>
                  <a:pt x="1401" y="81"/>
                </a:lnTo>
                <a:lnTo>
                  <a:pt x="1442" y="99"/>
                </a:lnTo>
                <a:lnTo>
                  <a:pt x="1488" y="117"/>
                </a:lnTo>
                <a:lnTo>
                  <a:pt x="1528" y="160"/>
                </a:lnTo>
                <a:lnTo>
                  <a:pt x="1581" y="204"/>
                </a:lnTo>
                <a:lnTo>
                  <a:pt x="1627" y="241"/>
                </a:lnTo>
                <a:lnTo>
                  <a:pt x="1647" y="271"/>
                </a:lnTo>
                <a:lnTo>
                  <a:pt x="1660" y="241"/>
                </a:lnTo>
                <a:lnTo>
                  <a:pt x="1688" y="235"/>
                </a:lnTo>
                <a:lnTo>
                  <a:pt x="1708" y="259"/>
                </a:lnTo>
                <a:lnTo>
                  <a:pt x="1747" y="271"/>
                </a:lnTo>
                <a:lnTo>
                  <a:pt x="1793" y="265"/>
                </a:lnTo>
                <a:lnTo>
                  <a:pt x="1821" y="253"/>
                </a:lnTo>
                <a:lnTo>
                  <a:pt x="1860" y="283"/>
                </a:lnTo>
                <a:lnTo>
                  <a:pt x="1906" y="308"/>
                </a:lnTo>
                <a:lnTo>
                  <a:pt x="1947" y="333"/>
                </a:lnTo>
                <a:lnTo>
                  <a:pt x="2000" y="339"/>
                </a:lnTo>
                <a:lnTo>
                  <a:pt x="2006" y="346"/>
                </a:lnTo>
                <a:lnTo>
                  <a:pt x="2005" y="358"/>
                </a:lnTo>
                <a:lnTo>
                  <a:pt x="2004" y="373"/>
                </a:lnTo>
                <a:lnTo>
                  <a:pt x="2004" y="377"/>
                </a:lnTo>
                <a:lnTo>
                  <a:pt x="2002" y="381"/>
                </a:lnTo>
                <a:lnTo>
                  <a:pt x="2000" y="385"/>
                </a:lnTo>
                <a:lnTo>
                  <a:pt x="1996" y="388"/>
                </a:lnTo>
                <a:lnTo>
                  <a:pt x="1993" y="392"/>
                </a:lnTo>
                <a:lnTo>
                  <a:pt x="1988" y="395"/>
                </a:lnTo>
                <a:lnTo>
                  <a:pt x="1981" y="399"/>
                </a:lnTo>
                <a:lnTo>
                  <a:pt x="1973" y="401"/>
                </a:lnTo>
                <a:lnTo>
                  <a:pt x="1969" y="401"/>
                </a:lnTo>
                <a:lnTo>
                  <a:pt x="1965" y="402"/>
                </a:lnTo>
                <a:lnTo>
                  <a:pt x="1962" y="403"/>
                </a:lnTo>
                <a:lnTo>
                  <a:pt x="1960" y="404"/>
                </a:lnTo>
                <a:lnTo>
                  <a:pt x="1959" y="406"/>
                </a:lnTo>
                <a:lnTo>
                  <a:pt x="1958" y="408"/>
                </a:lnTo>
                <a:lnTo>
                  <a:pt x="1958" y="410"/>
                </a:lnTo>
                <a:lnTo>
                  <a:pt x="1958" y="413"/>
                </a:lnTo>
                <a:lnTo>
                  <a:pt x="1963" y="425"/>
                </a:lnTo>
                <a:lnTo>
                  <a:pt x="1972" y="438"/>
                </a:lnTo>
                <a:lnTo>
                  <a:pt x="1977" y="445"/>
                </a:lnTo>
                <a:lnTo>
                  <a:pt x="1981" y="452"/>
                </a:lnTo>
                <a:lnTo>
                  <a:pt x="1983" y="460"/>
                </a:lnTo>
                <a:lnTo>
                  <a:pt x="1985" y="466"/>
                </a:lnTo>
                <a:lnTo>
                  <a:pt x="1985" y="469"/>
                </a:lnTo>
                <a:lnTo>
                  <a:pt x="1984" y="471"/>
                </a:lnTo>
                <a:lnTo>
                  <a:pt x="1983" y="474"/>
                </a:lnTo>
                <a:lnTo>
                  <a:pt x="1982" y="476"/>
                </a:lnTo>
                <a:lnTo>
                  <a:pt x="1979" y="478"/>
                </a:lnTo>
                <a:lnTo>
                  <a:pt x="1976" y="479"/>
                </a:lnTo>
                <a:lnTo>
                  <a:pt x="1971" y="480"/>
                </a:lnTo>
                <a:lnTo>
                  <a:pt x="1967" y="481"/>
                </a:lnTo>
                <a:lnTo>
                  <a:pt x="1954" y="481"/>
                </a:lnTo>
                <a:lnTo>
                  <a:pt x="1939" y="481"/>
                </a:lnTo>
                <a:lnTo>
                  <a:pt x="1932" y="481"/>
                </a:lnTo>
                <a:lnTo>
                  <a:pt x="1923" y="480"/>
                </a:lnTo>
                <a:lnTo>
                  <a:pt x="1913" y="478"/>
                </a:lnTo>
                <a:lnTo>
                  <a:pt x="1903" y="476"/>
                </a:lnTo>
                <a:lnTo>
                  <a:pt x="1893" y="474"/>
                </a:lnTo>
                <a:lnTo>
                  <a:pt x="1883" y="471"/>
                </a:lnTo>
                <a:lnTo>
                  <a:pt x="1875" y="467"/>
                </a:lnTo>
                <a:lnTo>
                  <a:pt x="1867" y="463"/>
                </a:lnTo>
                <a:lnTo>
                  <a:pt x="1865" y="468"/>
                </a:lnTo>
                <a:lnTo>
                  <a:pt x="1864" y="474"/>
                </a:lnTo>
                <a:lnTo>
                  <a:pt x="1865" y="482"/>
                </a:lnTo>
                <a:lnTo>
                  <a:pt x="1865" y="490"/>
                </a:lnTo>
                <a:lnTo>
                  <a:pt x="1869" y="508"/>
                </a:lnTo>
                <a:lnTo>
                  <a:pt x="1873" y="529"/>
                </a:lnTo>
                <a:lnTo>
                  <a:pt x="1878" y="548"/>
                </a:lnTo>
                <a:lnTo>
                  <a:pt x="1882" y="564"/>
                </a:lnTo>
                <a:lnTo>
                  <a:pt x="1882" y="572"/>
                </a:lnTo>
                <a:lnTo>
                  <a:pt x="1882" y="578"/>
                </a:lnTo>
                <a:lnTo>
                  <a:pt x="1882" y="583"/>
                </a:lnTo>
                <a:lnTo>
                  <a:pt x="1880" y="586"/>
                </a:lnTo>
                <a:lnTo>
                  <a:pt x="1854" y="584"/>
                </a:lnTo>
                <a:lnTo>
                  <a:pt x="1816" y="584"/>
                </a:lnTo>
                <a:lnTo>
                  <a:pt x="1806" y="585"/>
                </a:lnTo>
                <a:lnTo>
                  <a:pt x="1798" y="586"/>
                </a:lnTo>
                <a:lnTo>
                  <a:pt x="1789" y="588"/>
                </a:lnTo>
                <a:lnTo>
                  <a:pt x="1782" y="591"/>
                </a:lnTo>
                <a:lnTo>
                  <a:pt x="1776" y="594"/>
                </a:lnTo>
                <a:lnTo>
                  <a:pt x="1771" y="598"/>
                </a:lnTo>
                <a:lnTo>
                  <a:pt x="1769" y="601"/>
                </a:lnTo>
                <a:lnTo>
                  <a:pt x="1768" y="604"/>
                </a:lnTo>
                <a:lnTo>
                  <a:pt x="1767" y="607"/>
                </a:lnTo>
                <a:lnTo>
                  <a:pt x="1767" y="610"/>
                </a:lnTo>
                <a:lnTo>
                  <a:pt x="1778" y="612"/>
                </a:lnTo>
                <a:lnTo>
                  <a:pt x="1788" y="615"/>
                </a:lnTo>
                <a:lnTo>
                  <a:pt x="1795" y="619"/>
                </a:lnTo>
                <a:lnTo>
                  <a:pt x="1801" y="625"/>
                </a:lnTo>
                <a:lnTo>
                  <a:pt x="1805" y="631"/>
                </a:lnTo>
                <a:lnTo>
                  <a:pt x="1809" y="637"/>
                </a:lnTo>
                <a:lnTo>
                  <a:pt x="1812" y="644"/>
                </a:lnTo>
                <a:lnTo>
                  <a:pt x="1814" y="650"/>
                </a:lnTo>
                <a:lnTo>
                  <a:pt x="1817" y="664"/>
                </a:lnTo>
                <a:lnTo>
                  <a:pt x="1822" y="676"/>
                </a:lnTo>
                <a:lnTo>
                  <a:pt x="1824" y="682"/>
                </a:lnTo>
                <a:lnTo>
                  <a:pt x="1828" y="686"/>
                </a:lnTo>
                <a:lnTo>
                  <a:pt x="1834" y="689"/>
                </a:lnTo>
                <a:lnTo>
                  <a:pt x="1840" y="691"/>
                </a:lnTo>
                <a:lnTo>
                  <a:pt x="1838" y="695"/>
                </a:lnTo>
                <a:lnTo>
                  <a:pt x="1837" y="699"/>
                </a:lnTo>
                <a:lnTo>
                  <a:pt x="1837" y="702"/>
                </a:lnTo>
                <a:lnTo>
                  <a:pt x="1837" y="706"/>
                </a:lnTo>
                <a:lnTo>
                  <a:pt x="1839" y="713"/>
                </a:lnTo>
                <a:lnTo>
                  <a:pt x="1840" y="721"/>
                </a:lnTo>
                <a:lnTo>
                  <a:pt x="1840" y="735"/>
                </a:lnTo>
                <a:lnTo>
                  <a:pt x="1838" y="748"/>
                </a:lnTo>
                <a:lnTo>
                  <a:pt x="1837" y="754"/>
                </a:lnTo>
                <a:lnTo>
                  <a:pt x="1835" y="760"/>
                </a:lnTo>
                <a:lnTo>
                  <a:pt x="1832" y="765"/>
                </a:lnTo>
                <a:lnTo>
                  <a:pt x="1827" y="770"/>
                </a:lnTo>
                <a:lnTo>
                  <a:pt x="1814" y="764"/>
                </a:lnTo>
                <a:lnTo>
                  <a:pt x="1741" y="740"/>
                </a:lnTo>
                <a:lnTo>
                  <a:pt x="1674" y="740"/>
                </a:lnTo>
                <a:lnTo>
                  <a:pt x="1614" y="734"/>
                </a:lnTo>
                <a:lnTo>
                  <a:pt x="1534" y="727"/>
                </a:lnTo>
                <a:lnTo>
                  <a:pt x="1488" y="715"/>
                </a:lnTo>
                <a:lnTo>
                  <a:pt x="1475" y="764"/>
                </a:lnTo>
                <a:lnTo>
                  <a:pt x="1414" y="740"/>
                </a:lnTo>
                <a:lnTo>
                  <a:pt x="1368" y="734"/>
                </a:lnTo>
                <a:lnTo>
                  <a:pt x="1342" y="758"/>
                </a:lnTo>
                <a:lnTo>
                  <a:pt x="1342" y="770"/>
                </a:lnTo>
                <a:lnTo>
                  <a:pt x="1316" y="795"/>
                </a:lnTo>
                <a:lnTo>
                  <a:pt x="1282" y="808"/>
                </a:lnTo>
                <a:lnTo>
                  <a:pt x="1255" y="838"/>
                </a:lnTo>
                <a:lnTo>
                  <a:pt x="1235" y="863"/>
                </a:lnTo>
                <a:lnTo>
                  <a:pt x="1196" y="832"/>
                </a:lnTo>
                <a:lnTo>
                  <a:pt x="1142" y="838"/>
                </a:lnTo>
                <a:lnTo>
                  <a:pt x="1122" y="808"/>
                </a:lnTo>
                <a:lnTo>
                  <a:pt x="1083" y="746"/>
                </a:lnTo>
                <a:lnTo>
                  <a:pt x="1050" y="715"/>
                </a:lnTo>
                <a:lnTo>
                  <a:pt x="1003" y="685"/>
                </a:lnTo>
                <a:lnTo>
                  <a:pt x="963" y="697"/>
                </a:lnTo>
                <a:lnTo>
                  <a:pt x="917" y="691"/>
                </a:lnTo>
                <a:lnTo>
                  <a:pt x="857" y="697"/>
                </a:lnTo>
                <a:lnTo>
                  <a:pt x="730" y="616"/>
                </a:lnTo>
                <a:lnTo>
                  <a:pt x="682" y="595"/>
                </a:lnTo>
                <a:lnTo>
                  <a:pt x="684" y="586"/>
                </a:lnTo>
                <a:lnTo>
                  <a:pt x="638" y="548"/>
                </a:lnTo>
                <a:lnTo>
                  <a:pt x="610" y="580"/>
                </a:lnTo>
                <a:lnTo>
                  <a:pt x="525" y="604"/>
                </a:lnTo>
                <a:lnTo>
                  <a:pt x="565" y="826"/>
                </a:lnTo>
                <a:lnTo>
                  <a:pt x="584" y="832"/>
                </a:lnTo>
                <a:lnTo>
                  <a:pt x="571" y="826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6325" name="Freeform 3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793750" y="3795713"/>
            <a:ext cx="122238" cy="484187"/>
          </a:xfrm>
          <a:custGeom>
            <a:avLst/>
            <a:gdLst>
              <a:gd name="T0" fmla="*/ 2147483647 w 80"/>
              <a:gd name="T1" fmla="*/ 0 h 254"/>
              <a:gd name="T2" fmla="*/ 2147483647 w 80"/>
              <a:gd name="T3" fmla="*/ 2147483647 h 254"/>
              <a:gd name="T4" fmla="*/ 2147483647 w 80"/>
              <a:gd name="T5" fmla="*/ 2147483647 h 254"/>
              <a:gd name="T6" fmla="*/ 2147483647 w 80"/>
              <a:gd name="T7" fmla="*/ 2147483647 h 254"/>
              <a:gd name="T8" fmla="*/ 2147483647 w 80"/>
              <a:gd name="T9" fmla="*/ 2147483647 h 254"/>
              <a:gd name="T10" fmla="*/ 2147483647 w 80"/>
              <a:gd name="T11" fmla="*/ 2147483647 h 254"/>
              <a:gd name="T12" fmla="*/ 2147483647 w 80"/>
              <a:gd name="T13" fmla="*/ 2147483647 h 254"/>
              <a:gd name="T14" fmla="*/ 2147483647 w 80"/>
              <a:gd name="T15" fmla="*/ 2147483647 h 254"/>
              <a:gd name="T16" fmla="*/ 2147483647 w 80"/>
              <a:gd name="T17" fmla="*/ 2147483647 h 254"/>
              <a:gd name="T18" fmla="*/ 2147483647 w 80"/>
              <a:gd name="T19" fmla="*/ 2147483647 h 254"/>
              <a:gd name="T20" fmla="*/ 2147483647 w 80"/>
              <a:gd name="T21" fmla="*/ 2147483647 h 254"/>
              <a:gd name="T22" fmla="*/ 2147483647 w 80"/>
              <a:gd name="T23" fmla="*/ 2147483647 h 254"/>
              <a:gd name="T24" fmla="*/ 2147483647 w 80"/>
              <a:gd name="T25" fmla="*/ 2147483647 h 254"/>
              <a:gd name="T26" fmla="*/ 2147483647 w 80"/>
              <a:gd name="T27" fmla="*/ 2147483647 h 254"/>
              <a:gd name="T28" fmla="*/ 2147483647 w 80"/>
              <a:gd name="T29" fmla="*/ 2147483647 h 254"/>
              <a:gd name="T30" fmla="*/ 2147483647 w 80"/>
              <a:gd name="T31" fmla="*/ 2147483647 h 254"/>
              <a:gd name="T32" fmla="*/ 0 w 80"/>
              <a:gd name="T33" fmla="*/ 2147483647 h 254"/>
              <a:gd name="T34" fmla="*/ 2147483647 w 80"/>
              <a:gd name="T35" fmla="*/ 2147483647 h 254"/>
              <a:gd name="T36" fmla="*/ 2147483647 w 80"/>
              <a:gd name="T37" fmla="*/ 2147483647 h 254"/>
              <a:gd name="T38" fmla="*/ 2147483647 w 80"/>
              <a:gd name="T39" fmla="*/ 2147483647 h 254"/>
              <a:gd name="T40" fmla="*/ 2147483647 w 80"/>
              <a:gd name="T41" fmla="*/ 2147483647 h 254"/>
              <a:gd name="T42" fmla="*/ 2147483647 w 80"/>
              <a:gd name="T43" fmla="*/ 2147483647 h 254"/>
              <a:gd name="T44" fmla="*/ 2147483647 w 80"/>
              <a:gd name="T45" fmla="*/ 0 h 25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80"/>
              <a:gd name="T70" fmla="*/ 0 h 254"/>
              <a:gd name="T71" fmla="*/ 80 w 80"/>
              <a:gd name="T72" fmla="*/ 254 h 25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80" h="254">
                <a:moveTo>
                  <a:pt x="33" y="0"/>
                </a:moveTo>
                <a:lnTo>
                  <a:pt x="37" y="2"/>
                </a:lnTo>
                <a:lnTo>
                  <a:pt x="40" y="4"/>
                </a:lnTo>
                <a:lnTo>
                  <a:pt x="43" y="7"/>
                </a:lnTo>
                <a:lnTo>
                  <a:pt x="46" y="10"/>
                </a:lnTo>
                <a:lnTo>
                  <a:pt x="52" y="18"/>
                </a:lnTo>
                <a:lnTo>
                  <a:pt x="56" y="25"/>
                </a:lnTo>
                <a:lnTo>
                  <a:pt x="62" y="32"/>
                </a:lnTo>
                <a:lnTo>
                  <a:pt x="67" y="38"/>
                </a:lnTo>
                <a:lnTo>
                  <a:pt x="70" y="40"/>
                </a:lnTo>
                <a:lnTo>
                  <a:pt x="73" y="42"/>
                </a:lnTo>
                <a:lnTo>
                  <a:pt x="76" y="43"/>
                </a:lnTo>
                <a:lnTo>
                  <a:pt x="80" y="44"/>
                </a:lnTo>
                <a:lnTo>
                  <a:pt x="80" y="53"/>
                </a:lnTo>
                <a:lnTo>
                  <a:pt x="80" y="62"/>
                </a:lnTo>
                <a:lnTo>
                  <a:pt x="53" y="254"/>
                </a:lnTo>
                <a:lnTo>
                  <a:pt x="0" y="93"/>
                </a:lnTo>
                <a:lnTo>
                  <a:pt x="4" y="88"/>
                </a:lnTo>
                <a:lnTo>
                  <a:pt x="11" y="71"/>
                </a:lnTo>
                <a:lnTo>
                  <a:pt x="17" y="57"/>
                </a:lnTo>
                <a:lnTo>
                  <a:pt x="22" y="41"/>
                </a:lnTo>
                <a:lnTo>
                  <a:pt x="28" y="23"/>
                </a:lnTo>
                <a:lnTo>
                  <a:pt x="33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6" name="Freeform 3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11188" y="3986213"/>
            <a:ext cx="252412" cy="477837"/>
          </a:xfrm>
          <a:custGeom>
            <a:avLst/>
            <a:gdLst>
              <a:gd name="T0" fmla="*/ 2147483647 w 167"/>
              <a:gd name="T1" fmla="*/ 0 h 259"/>
              <a:gd name="T2" fmla="*/ 2147483647 w 167"/>
              <a:gd name="T3" fmla="*/ 2147483647 h 259"/>
              <a:gd name="T4" fmla="*/ 2147483647 w 167"/>
              <a:gd name="T5" fmla="*/ 2147483647 h 259"/>
              <a:gd name="T6" fmla="*/ 2147483647 w 167"/>
              <a:gd name="T7" fmla="*/ 2147483647 h 259"/>
              <a:gd name="T8" fmla="*/ 2147483647 w 167"/>
              <a:gd name="T9" fmla="*/ 2147483647 h 259"/>
              <a:gd name="T10" fmla="*/ 2147483647 w 167"/>
              <a:gd name="T11" fmla="*/ 2147483647 h 259"/>
              <a:gd name="T12" fmla="*/ 2147483647 w 167"/>
              <a:gd name="T13" fmla="*/ 2147483647 h 259"/>
              <a:gd name="T14" fmla="*/ 2147483647 w 167"/>
              <a:gd name="T15" fmla="*/ 2147483647 h 259"/>
              <a:gd name="T16" fmla="*/ 2147483647 w 167"/>
              <a:gd name="T17" fmla="*/ 2147483647 h 259"/>
              <a:gd name="T18" fmla="*/ 2147483647 w 167"/>
              <a:gd name="T19" fmla="*/ 2147483647 h 259"/>
              <a:gd name="T20" fmla="*/ 2147483647 w 167"/>
              <a:gd name="T21" fmla="*/ 2147483647 h 259"/>
              <a:gd name="T22" fmla="*/ 2147483647 w 167"/>
              <a:gd name="T23" fmla="*/ 2147483647 h 259"/>
              <a:gd name="T24" fmla="*/ 2147483647 w 167"/>
              <a:gd name="T25" fmla="*/ 2147483647 h 259"/>
              <a:gd name="T26" fmla="*/ 2147483647 w 167"/>
              <a:gd name="T27" fmla="*/ 2147483647 h 259"/>
              <a:gd name="T28" fmla="*/ 2147483647 w 167"/>
              <a:gd name="T29" fmla="*/ 2147483647 h 259"/>
              <a:gd name="T30" fmla="*/ 2147483647 w 167"/>
              <a:gd name="T31" fmla="*/ 2147483647 h 259"/>
              <a:gd name="T32" fmla="*/ 2147483647 w 167"/>
              <a:gd name="T33" fmla="*/ 2147483647 h 259"/>
              <a:gd name="T34" fmla="*/ 2147483647 w 167"/>
              <a:gd name="T35" fmla="*/ 2147483647 h 259"/>
              <a:gd name="T36" fmla="*/ 2147483647 w 167"/>
              <a:gd name="T37" fmla="*/ 2147483647 h 259"/>
              <a:gd name="T38" fmla="*/ 2147483647 w 167"/>
              <a:gd name="T39" fmla="*/ 2147483647 h 259"/>
              <a:gd name="T40" fmla="*/ 2147483647 w 167"/>
              <a:gd name="T41" fmla="*/ 2147483647 h 259"/>
              <a:gd name="T42" fmla="*/ 2147483647 w 167"/>
              <a:gd name="T43" fmla="*/ 2147483647 h 259"/>
              <a:gd name="T44" fmla="*/ 2147483647 w 167"/>
              <a:gd name="T45" fmla="*/ 2147483647 h 259"/>
              <a:gd name="T46" fmla="*/ 2147483647 w 167"/>
              <a:gd name="T47" fmla="*/ 2147483647 h 259"/>
              <a:gd name="T48" fmla="*/ 2147483647 w 167"/>
              <a:gd name="T49" fmla="*/ 2147483647 h 259"/>
              <a:gd name="T50" fmla="*/ 2147483647 w 167"/>
              <a:gd name="T51" fmla="*/ 2147483647 h 259"/>
              <a:gd name="T52" fmla="*/ 2147483647 w 167"/>
              <a:gd name="T53" fmla="*/ 2147483647 h 259"/>
              <a:gd name="T54" fmla="*/ 2147483647 w 167"/>
              <a:gd name="T55" fmla="*/ 2147483647 h 259"/>
              <a:gd name="T56" fmla="*/ 2147483647 w 167"/>
              <a:gd name="T57" fmla="*/ 2147483647 h 259"/>
              <a:gd name="T58" fmla="*/ 2147483647 w 167"/>
              <a:gd name="T59" fmla="*/ 2147483647 h 259"/>
              <a:gd name="T60" fmla="*/ 2147483647 w 167"/>
              <a:gd name="T61" fmla="*/ 2147483647 h 259"/>
              <a:gd name="T62" fmla="*/ 2147483647 w 167"/>
              <a:gd name="T63" fmla="*/ 2147483647 h 259"/>
              <a:gd name="T64" fmla="*/ 2147483647 w 167"/>
              <a:gd name="T65" fmla="*/ 2147483647 h 259"/>
              <a:gd name="T66" fmla="*/ 0 w 167"/>
              <a:gd name="T67" fmla="*/ 2147483647 h 259"/>
              <a:gd name="T68" fmla="*/ 0 w 167"/>
              <a:gd name="T69" fmla="*/ 2147483647 h 259"/>
              <a:gd name="T70" fmla="*/ 0 w 167"/>
              <a:gd name="T71" fmla="*/ 2147483647 h 259"/>
              <a:gd name="T72" fmla="*/ 2147483647 w 167"/>
              <a:gd name="T73" fmla="*/ 2147483647 h 259"/>
              <a:gd name="T74" fmla="*/ 2147483647 w 167"/>
              <a:gd name="T75" fmla="*/ 2147483647 h 259"/>
              <a:gd name="T76" fmla="*/ 2147483647 w 167"/>
              <a:gd name="T77" fmla="*/ 2147483647 h 259"/>
              <a:gd name="T78" fmla="*/ 2147483647 w 167"/>
              <a:gd name="T79" fmla="*/ 2147483647 h 259"/>
              <a:gd name="T80" fmla="*/ 2147483647 w 167"/>
              <a:gd name="T81" fmla="*/ 2147483647 h 259"/>
              <a:gd name="T82" fmla="*/ 2147483647 w 167"/>
              <a:gd name="T83" fmla="*/ 2147483647 h 259"/>
              <a:gd name="T84" fmla="*/ 2147483647 w 167"/>
              <a:gd name="T85" fmla="*/ 2147483647 h 259"/>
              <a:gd name="T86" fmla="*/ 2147483647 w 167"/>
              <a:gd name="T87" fmla="*/ 2147483647 h 259"/>
              <a:gd name="T88" fmla="*/ 2147483647 w 167"/>
              <a:gd name="T89" fmla="*/ 2147483647 h 259"/>
              <a:gd name="T90" fmla="*/ 2147483647 w 167"/>
              <a:gd name="T91" fmla="*/ 2147483647 h 259"/>
              <a:gd name="T92" fmla="*/ 2147483647 w 167"/>
              <a:gd name="T93" fmla="*/ 2147483647 h 259"/>
              <a:gd name="T94" fmla="*/ 2147483647 w 167"/>
              <a:gd name="T95" fmla="*/ 2147483647 h 259"/>
              <a:gd name="T96" fmla="*/ 2147483647 w 167"/>
              <a:gd name="T97" fmla="*/ 2147483647 h 259"/>
              <a:gd name="T98" fmla="*/ 2147483647 w 167"/>
              <a:gd name="T99" fmla="*/ 2147483647 h 259"/>
              <a:gd name="T100" fmla="*/ 2147483647 w 167"/>
              <a:gd name="T101" fmla="*/ 0 h 25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7"/>
              <a:gd name="T154" fmla="*/ 0 h 259"/>
              <a:gd name="T155" fmla="*/ 167 w 167"/>
              <a:gd name="T156" fmla="*/ 259 h 259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7" h="259">
                <a:moveTo>
                  <a:pt x="114" y="0"/>
                </a:moveTo>
                <a:lnTo>
                  <a:pt x="167" y="155"/>
                </a:lnTo>
                <a:lnTo>
                  <a:pt x="121" y="259"/>
                </a:lnTo>
                <a:lnTo>
                  <a:pt x="113" y="259"/>
                </a:lnTo>
                <a:lnTo>
                  <a:pt x="107" y="257"/>
                </a:lnTo>
                <a:lnTo>
                  <a:pt x="100" y="254"/>
                </a:lnTo>
                <a:lnTo>
                  <a:pt x="95" y="251"/>
                </a:lnTo>
                <a:lnTo>
                  <a:pt x="89" y="245"/>
                </a:lnTo>
                <a:lnTo>
                  <a:pt x="85" y="240"/>
                </a:lnTo>
                <a:lnTo>
                  <a:pt x="80" y="235"/>
                </a:lnTo>
                <a:lnTo>
                  <a:pt x="76" y="229"/>
                </a:lnTo>
                <a:lnTo>
                  <a:pt x="69" y="217"/>
                </a:lnTo>
                <a:lnTo>
                  <a:pt x="65" y="205"/>
                </a:lnTo>
                <a:lnTo>
                  <a:pt x="62" y="194"/>
                </a:lnTo>
                <a:lnTo>
                  <a:pt x="62" y="185"/>
                </a:lnTo>
                <a:lnTo>
                  <a:pt x="55" y="184"/>
                </a:lnTo>
                <a:lnTo>
                  <a:pt x="51" y="183"/>
                </a:lnTo>
                <a:lnTo>
                  <a:pt x="45" y="182"/>
                </a:lnTo>
                <a:lnTo>
                  <a:pt x="42" y="180"/>
                </a:lnTo>
                <a:lnTo>
                  <a:pt x="39" y="177"/>
                </a:lnTo>
                <a:lnTo>
                  <a:pt x="36" y="174"/>
                </a:lnTo>
                <a:lnTo>
                  <a:pt x="34" y="170"/>
                </a:lnTo>
                <a:lnTo>
                  <a:pt x="32" y="167"/>
                </a:lnTo>
                <a:lnTo>
                  <a:pt x="30" y="158"/>
                </a:lnTo>
                <a:lnTo>
                  <a:pt x="29" y="149"/>
                </a:lnTo>
                <a:lnTo>
                  <a:pt x="28" y="140"/>
                </a:lnTo>
                <a:lnTo>
                  <a:pt x="28" y="129"/>
                </a:lnTo>
                <a:lnTo>
                  <a:pt x="21" y="129"/>
                </a:lnTo>
                <a:lnTo>
                  <a:pt x="16" y="127"/>
                </a:lnTo>
                <a:lnTo>
                  <a:pt x="11" y="125"/>
                </a:lnTo>
                <a:lnTo>
                  <a:pt x="7" y="121"/>
                </a:lnTo>
                <a:lnTo>
                  <a:pt x="5" y="117"/>
                </a:lnTo>
                <a:lnTo>
                  <a:pt x="2" y="112"/>
                </a:lnTo>
                <a:lnTo>
                  <a:pt x="0" y="107"/>
                </a:lnTo>
                <a:lnTo>
                  <a:pt x="0" y="101"/>
                </a:lnTo>
                <a:lnTo>
                  <a:pt x="0" y="75"/>
                </a:lnTo>
                <a:lnTo>
                  <a:pt x="1" y="50"/>
                </a:lnTo>
                <a:lnTo>
                  <a:pt x="12" y="52"/>
                </a:lnTo>
                <a:lnTo>
                  <a:pt x="22" y="53"/>
                </a:lnTo>
                <a:lnTo>
                  <a:pt x="32" y="53"/>
                </a:lnTo>
                <a:lnTo>
                  <a:pt x="42" y="52"/>
                </a:lnTo>
                <a:lnTo>
                  <a:pt x="50" y="51"/>
                </a:lnTo>
                <a:lnTo>
                  <a:pt x="58" y="49"/>
                </a:lnTo>
                <a:lnTo>
                  <a:pt x="66" y="47"/>
                </a:lnTo>
                <a:lnTo>
                  <a:pt x="73" y="44"/>
                </a:lnTo>
                <a:lnTo>
                  <a:pt x="79" y="40"/>
                </a:lnTo>
                <a:lnTo>
                  <a:pt x="86" y="36"/>
                </a:lnTo>
                <a:lnTo>
                  <a:pt x="91" y="31"/>
                </a:lnTo>
                <a:lnTo>
                  <a:pt x="97" y="26"/>
                </a:lnTo>
                <a:lnTo>
                  <a:pt x="107" y="13"/>
                </a:lnTo>
                <a:lnTo>
                  <a:pt x="114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7" name="Freeform 38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1560513" y="3062288"/>
            <a:ext cx="1822450" cy="1735137"/>
          </a:xfrm>
          <a:custGeom>
            <a:avLst/>
            <a:gdLst>
              <a:gd name="T0" fmla="*/ 2147483647 w 1156"/>
              <a:gd name="T1" fmla="*/ 2147483647 h 900"/>
              <a:gd name="T2" fmla="*/ 2147483647 w 1156"/>
              <a:gd name="T3" fmla="*/ 2147483647 h 900"/>
              <a:gd name="T4" fmla="*/ 2147483647 w 1156"/>
              <a:gd name="T5" fmla="*/ 2147483647 h 900"/>
              <a:gd name="T6" fmla="*/ 2147483647 w 1156"/>
              <a:gd name="T7" fmla="*/ 2147483647 h 900"/>
              <a:gd name="T8" fmla="*/ 2147483647 w 1156"/>
              <a:gd name="T9" fmla="*/ 2147483647 h 900"/>
              <a:gd name="T10" fmla="*/ 2147483647 w 1156"/>
              <a:gd name="T11" fmla="*/ 2147483647 h 900"/>
              <a:gd name="T12" fmla="*/ 2147483647 w 1156"/>
              <a:gd name="T13" fmla="*/ 2147483647 h 900"/>
              <a:gd name="T14" fmla="*/ 2147483647 w 1156"/>
              <a:gd name="T15" fmla="*/ 2147483647 h 900"/>
              <a:gd name="T16" fmla="*/ 2147483647 w 1156"/>
              <a:gd name="T17" fmla="*/ 2147483647 h 900"/>
              <a:gd name="T18" fmla="*/ 2147483647 w 1156"/>
              <a:gd name="T19" fmla="*/ 2147483647 h 900"/>
              <a:gd name="T20" fmla="*/ 2147483647 w 1156"/>
              <a:gd name="T21" fmla="*/ 2147483647 h 900"/>
              <a:gd name="T22" fmla="*/ 2147483647 w 1156"/>
              <a:gd name="T23" fmla="*/ 2147483647 h 900"/>
              <a:gd name="T24" fmla="*/ 2147483647 w 1156"/>
              <a:gd name="T25" fmla="*/ 2147483647 h 900"/>
              <a:gd name="T26" fmla="*/ 2147483647 w 1156"/>
              <a:gd name="T27" fmla="*/ 2147483647 h 900"/>
              <a:gd name="T28" fmla="*/ 2147483647 w 1156"/>
              <a:gd name="T29" fmla="*/ 2147483647 h 900"/>
              <a:gd name="T30" fmla="*/ 2147483647 w 1156"/>
              <a:gd name="T31" fmla="*/ 2147483647 h 900"/>
              <a:gd name="T32" fmla="*/ 2147483647 w 1156"/>
              <a:gd name="T33" fmla="*/ 2147483647 h 900"/>
              <a:gd name="T34" fmla="*/ 2147483647 w 1156"/>
              <a:gd name="T35" fmla="*/ 2147483647 h 900"/>
              <a:gd name="T36" fmla="*/ 2147483647 w 1156"/>
              <a:gd name="T37" fmla="*/ 2147483647 h 900"/>
              <a:gd name="T38" fmla="*/ 2147483647 w 1156"/>
              <a:gd name="T39" fmla="*/ 2147483647 h 900"/>
              <a:gd name="T40" fmla="*/ 2147483647 w 1156"/>
              <a:gd name="T41" fmla="*/ 2147483647 h 900"/>
              <a:gd name="T42" fmla="*/ 2147483647 w 1156"/>
              <a:gd name="T43" fmla="*/ 2147483647 h 900"/>
              <a:gd name="T44" fmla="*/ 2147483647 w 1156"/>
              <a:gd name="T45" fmla="*/ 2147483647 h 900"/>
              <a:gd name="T46" fmla="*/ 2147483647 w 1156"/>
              <a:gd name="T47" fmla="*/ 2147483647 h 900"/>
              <a:gd name="T48" fmla="*/ 2147483647 w 1156"/>
              <a:gd name="T49" fmla="*/ 2147483647 h 900"/>
              <a:gd name="T50" fmla="*/ 2147483647 w 1156"/>
              <a:gd name="T51" fmla="*/ 2147483647 h 900"/>
              <a:gd name="T52" fmla="*/ 2147483647 w 1156"/>
              <a:gd name="T53" fmla="*/ 2147483647 h 900"/>
              <a:gd name="T54" fmla="*/ 2147483647 w 1156"/>
              <a:gd name="T55" fmla="*/ 2147483647 h 900"/>
              <a:gd name="T56" fmla="*/ 2147483647 w 1156"/>
              <a:gd name="T57" fmla="*/ 2147483647 h 900"/>
              <a:gd name="T58" fmla="*/ 2147483647 w 1156"/>
              <a:gd name="T59" fmla="*/ 2147483647 h 900"/>
              <a:gd name="T60" fmla="*/ 2147483647 w 1156"/>
              <a:gd name="T61" fmla="*/ 2147483647 h 900"/>
              <a:gd name="T62" fmla="*/ 2147483647 w 1156"/>
              <a:gd name="T63" fmla="*/ 2147483647 h 900"/>
              <a:gd name="T64" fmla="*/ 2147483647 w 1156"/>
              <a:gd name="T65" fmla="*/ 2147483647 h 900"/>
              <a:gd name="T66" fmla="*/ 2147483647 w 1156"/>
              <a:gd name="T67" fmla="*/ 2147483647 h 900"/>
              <a:gd name="T68" fmla="*/ 2147483647 w 1156"/>
              <a:gd name="T69" fmla="*/ 2147483647 h 900"/>
              <a:gd name="T70" fmla="*/ 2147483647 w 1156"/>
              <a:gd name="T71" fmla="*/ 2147483647 h 900"/>
              <a:gd name="T72" fmla="*/ 2147483647 w 1156"/>
              <a:gd name="T73" fmla="*/ 2147483647 h 900"/>
              <a:gd name="T74" fmla="*/ 2147483647 w 1156"/>
              <a:gd name="T75" fmla="*/ 2147483647 h 900"/>
              <a:gd name="T76" fmla="*/ 2147483647 w 1156"/>
              <a:gd name="T77" fmla="*/ 2147483647 h 900"/>
              <a:gd name="T78" fmla="*/ 2147483647 w 1156"/>
              <a:gd name="T79" fmla="*/ 2147483647 h 900"/>
              <a:gd name="T80" fmla="*/ 2147483647 w 1156"/>
              <a:gd name="T81" fmla="*/ 2147483647 h 900"/>
              <a:gd name="T82" fmla="*/ 2147483647 w 1156"/>
              <a:gd name="T83" fmla="*/ 2147483647 h 900"/>
              <a:gd name="T84" fmla="*/ 2147483647 w 1156"/>
              <a:gd name="T85" fmla="*/ 2147483647 h 900"/>
              <a:gd name="T86" fmla="*/ 2147483647 w 1156"/>
              <a:gd name="T87" fmla="*/ 2147483647 h 900"/>
              <a:gd name="T88" fmla="*/ 2147483647 w 1156"/>
              <a:gd name="T89" fmla="*/ 2147483647 h 900"/>
              <a:gd name="T90" fmla="*/ 2147483647 w 1156"/>
              <a:gd name="T91" fmla="*/ 2147483647 h 900"/>
              <a:gd name="T92" fmla="*/ 2147483647 w 1156"/>
              <a:gd name="T93" fmla="*/ 2147483647 h 900"/>
              <a:gd name="T94" fmla="*/ 2147483647 w 1156"/>
              <a:gd name="T95" fmla="*/ 2147483647 h 900"/>
              <a:gd name="T96" fmla="*/ 2147483647 w 1156"/>
              <a:gd name="T97" fmla="*/ 2147483647 h 900"/>
              <a:gd name="T98" fmla="*/ 2147483647 w 1156"/>
              <a:gd name="T99" fmla="*/ 2147483647 h 900"/>
              <a:gd name="T100" fmla="*/ 2147483647 w 1156"/>
              <a:gd name="T101" fmla="*/ 2147483647 h 900"/>
              <a:gd name="T102" fmla="*/ 2147483647 w 1156"/>
              <a:gd name="T103" fmla="*/ 2147483647 h 900"/>
              <a:gd name="T104" fmla="*/ 2147483647 w 1156"/>
              <a:gd name="T105" fmla="*/ 2147483647 h 900"/>
              <a:gd name="T106" fmla="*/ 2147483647 w 1156"/>
              <a:gd name="T107" fmla="*/ 2147483647 h 900"/>
              <a:gd name="T108" fmla="*/ 2147483647 w 1156"/>
              <a:gd name="T109" fmla="*/ 2147483647 h 90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156"/>
              <a:gd name="T166" fmla="*/ 0 h 900"/>
              <a:gd name="T167" fmla="*/ 1156 w 1156"/>
              <a:gd name="T168" fmla="*/ 900 h 90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156" h="900">
                <a:moveTo>
                  <a:pt x="963" y="271"/>
                </a:moveTo>
                <a:lnTo>
                  <a:pt x="954" y="252"/>
                </a:lnTo>
                <a:lnTo>
                  <a:pt x="948" y="234"/>
                </a:lnTo>
                <a:lnTo>
                  <a:pt x="941" y="213"/>
                </a:lnTo>
                <a:lnTo>
                  <a:pt x="937" y="191"/>
                </a:lnTo>
                <a:lnTo>
                  <a:pt x="928" y="191"/>
                </a:lnTo>
                <a:lnTo>
                  <a:pt x="920" y="190"/>
                </a:lnTo>
                <a:lnTo>
                  <a:pt x="913" y="189"/>
                </a:lnTo>
                <a:lnTo>
                  <a:pt x="906" y="187"/>
                </a:lnTo>
                <a:lnTo>
                  <a:pt x="893" y="183"/>
                </a:lnTo>
                <a:lnTo>
                  <a:pt x="881" y="177"/>
                </a:lnTo>
                <a:lnTo>
                  <a:pt x="859" y="162"/>
                </a:lnTo>
                <a:lnTo>
                  <a:pt x="839" y="145"/>
                </a:lnTo>
                <a:lnTo>
                  <a:pt x="828" y="137"/>
                </a:lnTo>
                <a:lnTo>
                  <a:pt x="816" y="129"/>
                </a:lnTo>
                <a:lnTo>
                  <a:pt x="803" y="122"/>
                </a:lnTo>
                <a:lnTo>
                  <a:pt x="789" y="116"/>
                </a:lnTo>
                <a:lnTo>
                  <a:pt x="773" y="111"/>
                </a:lnTo>
                <a:lnTo>
                  <a:pt x="755" y="106"/>
                </a:lnTo>
                <a:lnTo>
                  <a:pt x="745" y="105"/>
                </a:lnTo>
                <a:lnTo>
                  <a:pt x="734" y="104"/>
                </a:lnTo>
                <a:lnTo>
                  <a:pt x="723" y="104"/>
                </a:lnTo>
                <a:lnTo>
                  <a:pt x="711" y="104"/>
                </a:lnTo>
                <a:lnTo>
                  <a:pt x="617" y="104"/>
                </a:lnTo>
                <a:lnTo>
                  <a:pt x="609" y="113"/>
                </a:lnTo>
                <a:lnTo>
                  <a:pt x="587" y="129"/>
                </a:lnTo>
                <a:lnTo>
                  <a:pt x="576" y="138"/>
                </a:lnTo>
                <a:lnTo>
                  <a:pt x="565" y="146"/>
                </a:lnTo>
                <a:lnTo>
                  <a:pt x="556" y="152"/>
                </a:lnTo>
                <a:lnTo>
                  <a:pt x="551" y="154"/>
                </a:lnTo>
                <a:lnTo>
                  <a:pt x="542" y="155"/>
                </a:lnTo>
                <a:lnTo>
                  <a:pt x="532" y="157"/>
                </a:lnTo>
                <a:lnTo>
                  <a:pt x="522" y="159"/>
                </a:lnTo>
                <a:lnTo>
                  <a:pt x="512" y="160"/>
                </a:lnTo>
                <a:lnTo>
                  <a:pt x="518" y="173"/>
                </a:lnTo>
                <a:lnTo>
                  <a:pt x="504" y="179"/>
                </a:lnTo>
                <a:lnTo>
                  <a:pt x="490" y="184"/>
                </a:lnTo>
                <a:lnTo>
                  <a:pt x="478" y="188"/>
                </a:lnTo>
                <a:lnTo>
                  <a:pt x="465" y="192"/>
                </a:lnTo>
                <a:lnTo>
                  <a:pt x="453" y="194"/>
                </a:lnTo>
                <a:lnTo>
                  <a:pt x="439" y="196"/>
                </a:lnTo>
                <a:lnTo>
                  <a:pt x="426" y="197"/>
                </a:lnTo>
                <a:lnTo>
                  <a:pt x="412" y="197"/>
                </a:lnTo>
                <a:lnTo>
                  <a:pt x="405" y="198"/>
                </a:lnTo>
                <a:lnTo>
                  <a:pt x="398" y="199"/>
                </a:lnTo>
                <a:lnTo>
                  <a:pt x="393" y="200"/>
                </a:lnTo>
                <a:lnTo>
                  <a:pt x="389" y="200"/>
                </a:lnTo>
                <a:lnTo>
                  <a:pt x="383" y="199"/>
                </a:lnTo>
                <a:lnTo>
                  <a:pt x="379" y="197"/>
                </a:lnTo>
                <a:lnTo>
                  <a:pt x="371" y="194"/>
                </a:lnTo>
                <a:lnTo>
                  <a:pt x="367" y="190"/>
                </a:lnTo>
                <a:lnTo>
                  <a:pt x="363" y="184"/>
                </a:lnTo>
                <a:lnTo>
                  <a:pt x="358" y="179"/>
                </a:lnTo>
                <a:lnTo>
                  <a:pt x="355" y="173"/>
                </a:lnTo>
                <a:lnTo>
                  <a:pt x="351" y="168"/>
                </a:lnTo>
                <a:lnTo>
                  <a:pt x="345" y="163"/>
                </a:lnTo>
                <a:lnTo>
                  <a:pt x="338" y="160"/>
                </a:lnTo>
                <a:lnTo>
                  <a:pt x="316" y="153"/>
                </a:lnTo>
                <a:lnTo>
                  <a:pt x="280" y="142"/>
                </a:lnTo>
                <a:lnTo>
                  <a:pt x="260" y="136"/>
                </a:lnTo>
                <a:lnTo>
                  <a:pt x="244" y="128"/>
                </a:lnTo>
                <a:lnTo>
                  <a:pt x="237" y="124"/>
                </a:lnTo>
                <a:lnTo>
                  <a:pt x="232" y="120"/>
                </a:lnTo>
                <a:lnTo>
                  <a:pt x="228" y="116"/>
                </a:lnTo>
                <a:lnTo>
                  <a:pt x="225" y="111"/>
                </a:lnTo>
                <a:lnTo>
                  <a:pt x="228" y="86"/>
                </a:lnTo>
                <a:lnTo>
                  <a:pt x="228" y="65"/>
                </a:lnTo>
                <a:lnTo>
                  <a:pt x="228" y="56"/>
                </a:lnTo>
                <a:lnTo>
                  <a:pt x="226" y="46"/>
                </a:lnTo>
                <a:lnTo>
                  <a:pt x="224" y="37"/>
                </a:lnTo>
                <a:lnTo>
                  <a:pt x="222" y="30"/>
                </a:lnTo>
                <a:lnTo>
                  <a:pt x="220" y="23"/>
                </a:lnTo>
                <a:lnTo>
                  <a:pt x="217" y="17"/>
                </a:lnTo>
                <a:lnTo>
                  <a:pt x="212" y="12"/>
                </a:lnTo>
                <a:lnTo>
                  <a:pt x="207" y="8"/>
                </a:lnTo>
                <a:lnTo>
                  <a:pt x="201" y="5"/>
                </a:lnTo>
                <a:lnTo>
                  <a:pt x="195" y="2"/>
                </a:lnTo>
                <a:lnTo>
                  <a:pt x="188" y="1"/>
                </a:lnTo>
                <a:lnTo>
                  <a:pt x="179" y="0"/>
                </a:lnTo>
                <a:lnTo>
                  <a:pt x="174" y="1"/>
                </a:lnTo>
                <a:lnTo>
                  <a:pt x="168" y="3"/>
                </a:lnTo>
                <a:lnTo>
                  <a:pt x="164" y="7"/>
                </a:lnTo>
                <a:lnTo>
                  <a:pt x="161" y="11"/>
                </a:lnTo>
                <a:lnTo>
                  <a:pt x="155" y="21"/>
                </a:lnTo>
                <a:lnTo>
                  <a:pt x="151" y="34"/>
                </a:lnTo>
                <a:lnTo>
                  <a:pt x="147" y="46"/>
                </a:lnTo>
                <a:lnTo>
                  <a:pt x="144" y="57"/>
                </a:lnTo>
                <a:lnTo>
                  <a:pt x="142" y="62"/>
                </a:lnTo>
                <a:lnTo>
                  <a:pt x="139" y="65"/>
                </a:lnTo>
                <a:lnTo>
                  <a:pt x="136" y="67"/>
                </a:lnTo>
                <a:lnTo>
                  <a:pt x="133" y="68"/>
                </a:lnTo>
                <a:lnTo>
                  <a:pt x="125" y="68"/>
                </a:lnTo>
                <a:lnTo>
                  <a:pt x="118" y="66"/>
                </a:lnTo>
                <a:lnTo>
                  <a:pt x="109" y="64"/>
                </a:lnTo>
                <a:lnTo>
                  <a:pt x="100" y="62"/>
                </a:lnTo>
                <a:lnTo>
                  <a:pt x="79" y="54"/>
                </a:lnTo>
                <a:lnTo>
                  <a:pt x="58" y="46"/>
                </a:lnTo>
                <a:lnTo>
                  <a:pt x="39" y="38"/>
                </a:lnTo>
                <a:lnTo>
                  <a:pt x="21" y="29"/>
                </a:lnTo>
                <a:lnTo>
                  <a:pt x="15" y="24"/>
                </a:lnTo>
                <a:lnTo>
                  <a:pt x="8" y="20"/>
                </a:lnTo>
                <a:lnTo>
                  <a:pt x="4" y="16"/>
                </a:lnTo>
                <a:lnTo>
                  <a:pt x="0" y="12"/>
                </a:lnTo>
                <a:lnTo>
                  <a:pt x="0" y="25"/>
                </a:lnTo>
                <a:lnTo>
                  <a:pt x="0" y="37"/>
                </a:lnTo>
                <a:lnTo>
                  <a:pt x="0" y="49"/>
                </a:lnTo>
                <a:lnTo>
                  <a:pt x="1" y="62"/>
                </a:lnTo>
                <a:lnTo>
                  <a:pt x="5" y="72"/>
                </a:lnTo>
                <a:lnTo>
                  <a:pt x="7" y="81"/>
                </a:lnTo>
                <a:lnTo>
                  <a:pt x="15" y="96"/>
                </a:lnTo>
                <a:lnTo>
                  <a:pt x="24" y="111"/>
                </a:lnTo>
                <a:lnTo>
                  <a:pt x="33" y="124"/>
                </a:lnTo>
                <a:lnTo>
                  <a:pt x="42" y="138"/>
                </a:lnTo>
                <a:lnTo>
                  <a:pt x="45" y="146"/>
                </a:lnTo>
                <a:lnTo>
                  <a:pt x="49" y="156"/>
                </a:lnTo>
                <a:lnTo>
                  <a:pt x="52" y="167"/>
                </a:lnTo>
                <a:lnTo>
                  <a:pt x="53" y="179"/>
                </a:lnTo>
                <a:lnTo>
                  <a:pt x="60" y="179"/>
                </a:lnTo>
                <a:lnTo>
                  <a:pt x="64" y="190"/>
                </a:lnTo>
                <a:lnTo>
                  <a:pt x="73" y="205"/>
                </a:lnTo>
                <a:lnTo>
                  <a:pt x="83" y="223"/>
                </a:lnTo>
                <a:lnTo>
                  <a:pt x="96" y="241"/>
                </a:lnTo>
                <a:lnTo>
                  <a:pt x="109" y="258"/>
                </a:lnTo>
                <a:lnTo>
                  <a:pt x="122" y="273"/>
                </a:lnTo>
                <a:lnTo>
                  <a:pt x="129" y="280"/>
                </a:lnTo>
                <a:lnTo>
                  <a:pt x="135" y="284"/>
                </a:lnTo>
                <a:lnTo>
                  <a:pt x="141" y="288"/>
                </a:lnTo>
                <a:lnTo>
                  <a:pt x="146" y="290"/>
                </a:lnTo>
                <a:lnTo>
                  <a:pt x="139" y="296"/>
                </a:lnTo>
                <a:lnTo>
                  <a:pt x="130" y="304"/>
                </a:lnTo>
                <a:lnTo>
                  <a:pt x="127" y="310"/>
                </a:lnTo>
                <a:lnTo>
                  <a:pt x="122" y="316"/>
                </a:lnTo>
                <a:lnTo>
                  <a:pt x="120" y="324"/>
                </a:lnTo>
                <a:lnTo>
                  <a:pt x="120" y="332"/>
                </a:lnTo>
                <a:lnTo>
                  <a:pt x="120" y="341"/>
                </a:lnTo>
                <a:lnTo>
                  <a:pt x="123" y="350"/>
                </a:lnTo>
                <a:lnTo>
                  <a:pt x="128" y="360"/>
                </a:lnTo>
                <a:lnTo>
                  <a:pt x="133" y="370"/>
                </a:lnTo>
                <a:lnTo>
                  <a:pt x="140" y="380"/>
                </a:lnTo>
                <a:lnTo>
                  <a:pt x="147" y="391"/>
                </a:lnTo>
                <a:lnTo>
                  <a:pt x="157" y="401"/>
                </a:lnTo>
                <a:lnTo>
                  <a:pt x="167" y="410"/>
                </a:lnTo>
                <a:lnTo>
                  <a:pt x="177" y="420"/>
                </a:lnTo>
                <a:lnTo>
                  <a:pt x="188" y="428"/>
                </a:lnTo>
                <a:lnTo>
                  <a:pt x="200" y="436"/>
                </a:lnTo>
                <a:lnTo>
                  <a:pt x="212" y="442"/>
                </a:lnTo>
                <a:lnTo>
                  <a:pt x="224" y="449"/>
                </a:lnTo>
                <a:lnTo>
                  <a:pt x="236" y="453"/>
                </a:lnTo>
                <a:lnTo>
                  <a:pt x="247" y="455"/>
                </a:lnTo>
                <a:lnTo>
                  <a:pt x="259" y="456"/>
                </a:lnTo>
                <a:lnTo>
                  <a:pt x="260" y="469"/>
                </a:lnTo>
                <a:lnTo>
                  <a:pt x="264" y="483"/>
                </a:lnTo>
                <a:lnTo>
                  <a:pt x="265" y="490"/>
                </a:lnTo>
                <a:lnTo>
                  <a:pt x="265" y="500"/>
                </a:lnTo>
                <a:lnTo>
                  <a:pt x="263" y="511"/>
                </a:lnTo>
                <a:lnTo>
                  <a:pt x="259" y="524"/>
                </a:lnTo>
                <a:lnTo>
                  <a:pt x="305" y="573"/>
                </a:lnTo>
                <a:lnTo>
                  <a:pt x="312" y="574"/>
                </a:lnTo>
                <a:lnTo>
                  <a:pt x="319" y="576"/>
                </a:lnTo>
                <a:lnTo>
                  <a:pt x="324" y="578"/>
                </a:lnTo>
                <a:lnTo>
                  <a:pt x="330" y="580"/>
                </a:lnTo>
                <a:lnTo>
                  <a:pt x="335" y="581"/>
                </a:lnTo>
                <a:lnTo>
                  <a:pt x="342" y="581"/>
                </a:lnTo>
                <a:lnTo>
                  <a:pt x="349" y="578"/>
                </a:lnTo>
                <a:lnTo>
                  <a:pt x="358" y="573"/>
                </a:lnTo>
                <a:lnTo>
                  <a:pt x="372" y="593"/>
                </a:lnTo>
                <a:lnTo>
                  <a:pt x="404" y="639"/>
                </a:lnTo>
                <a:lnTo>
                  <a:pt x="423" y="664"/>
                </a:lnTo>
                <a:lnTo>
                  <a:pt x="439" y="687"/>
                </a:lnTo>
                <a:lnTo>
                  <a:pt x="447" y="697"/>
                </a:lnTo>
                <a:lnTo>
                  <a:pt x="455" y="705"/>
                </a:lnTo>
                <a:lnTo>
                  <a:pt x="460" y="711"/>
                </a:lnTo>
                <a:lnTo>
                  <a:pt x="465" y="714"/>
                </a:lnTo>
                <a:lnTo>
                  <a:pt x="471" y="720"/>
                </a:lnTo>
                <a:lnTo>
                  <a:pt x="479" y="727"/>
                </a:lnTo>
                <a:lnTo>
                  <a:pt x="483" y="729"/>
                </a:lnTo>
                <a:lnTo>
                  <a:pt x="488" y="731"/>
                </a:lnTo>
                <a:lnTo>
                  <a:pt x="493" y="733"/>
                </a:lnTo>
                <a:lnTo>
                  <a:pt x="498" y="733"/>
                </a:lnTo>
                <a:lnTo>
                  <a:pt x="504" y="733"/>
                </a:lnTo>
                <a:lnTo>
                  <a:pt x="512" y="733"/>
                </a:lnTo>
                <a:lnTo>
                  <a:pt x="522" y="733"/>
                </a:lnTo>
                <a:lnTo>
                  <a:pt x="532" y="733"/>
                </a:lnTo>
                <a:lnTo>
                  <a:pt x="533" y="741"/>
                </a:lnTo>
                <a:lnTo>
                  <a:pt x="537" y="748"/>
                </a:lnTo>
                <a:lnTo>
                  <a:pt x="542" y="755"/>
                </a:lnTo>
                <a:lnTo>
                  <a:pt x="547" y="761"/>
                </a:lnTo>
                <a:lnTo>
                  <a:pt x="554" y="766"/>
                </a:lnTo>
                <a:lnTo>
                  <a:pt x="561" y="771"/>
                </a:lnTo>
                <a:lnTo>
                  <a:pt x="570" y="776"/>
                </a:lnTo>
                <a:lnTo>
                  <a:pt x="579" y="781"/>
                </a:lnTo>
                <a:lnTo>
                  <a:pt x="598" y="787"/>
                </a:lnTo>
                <a:lnTo>
                  <a:pt x="616" y="791"/>
                </a:lnTo>
                <a:lnTo>
                  <a:pt x="635" y="794"/>
                </a:lnTo>
                <a:lnTo>
                  <a:pt x="651" y="795"/>
                </a:lnTo>
                <a:lnTo>
                  <a:pt x="663" y="795"/>
                </a:lnTo>
                <a:lnTo>
                  <a:pt x="671" y="795"/>
                </a:lnTo>
                <a:lnTo>
                  <a:pt x="685" y="795"/>
                </a:lnTo>
                <a:lnTo>
                  <a:pt x="700" y="793"/>
                </a:lnTo>
                <a:lnTo>
                  <a:pt x="706" y="792"/>
                </a:lnTo>
                <a:lnTo>
                  <a:pt x="713" y="790"/>
                </a:lnTo>
                <a:lnTo>
                  <a:pt x="718" y="787"/>
                </a:lnTo>
                <a:lnTo>
                  <a:pt x="724" y="783"/>
                </a:lnTo>
                <a:lnTo>
                  <a:pt x="732" y="780"/>
                </a:lnTo>
                <a:lnTo>
                  <a:pt x="742" y="773"/>
                </a:lnTo>
                <a:lnTo>
                  <a:pt x="749" y="769"/>
                </a:lnTo>
                <a:lnTo>
                  <a:pt x="756" y="766"/>
                </a:lnTo>
                <a:lnTo>
                  <a:pt x="763" y="764"/>
                </a:lnTo>
                <a:lnTo>
                  <a:pt x="771" y="764"/>
                </a:lnTo>
                <a:lnTo>
                  <a:pt x="779" y="764"/>
                </a:lnTo>
                <a:lnTo>
                  <a:pt x="785" y="767"/>
                </a:lnTo>
                <a:lnTo>
                  <a:pt x="790" y="771"/>
                </a:lnTo>
                <a:lnTo>
                  <a:pt x="794" y="775"/>
                </a:lnTo>
                <a:lnTo>
                  <a:pt x="796" y="782"/>
                </a:lnTo>
                <a:lnTo>
                  <a:pt x="798" y="789"/>
                </a:lnTo>
                <a:lnTo>
                  <a:pt x="801" y="796"/>
                </a:lnTo>
                <a:lnTo>
                  <a:pt x="802" y="804"/>
                </a:lnTo>
                <a:lnTo>
                  <a:pt x="803" y="820"/>
                </a:lnTo>
                <a:lnTo>
                  <a:pt x="805" y="837"/>
                </a:lnTo>
                <a:lnTo>
                  <a:pt x="807" y="845"/>
                </a:lnTo>
                <a:lnTo>
                  <a:pt x="809" y="851"/>
                </a:lnTo>
                <a:lnTo>
                  <a:pt x="813" y="857"/>
                </a:lnTo>
                <a:lnTo>
                  <a:pt x="817" y="862"/>
                </a:lnTo>
                <a:lnTo>
                  <a:pt x="822" y="865"/>
                </a:lnTo>
                <a:lnTo>
                  <a:pt x="828" y="867"/>
                </a:lnTo>
                <a:lnTo>
                  <a:pt x="838" y="869"/>
                </a:lnTo>
                <a:lnTo>
                  <a:pt x="849" y="871"/>
                </a:lnTo>
                <a:lnTo>
                  <a:pt x="874" y="874"/>
                </a:lnTo>
                <a:lnTo>
                  <a:pt x="897" y="875"/>
                </a:lnTo>
                <a:lnTo>
                  <a:pt x="925" y="876"/>
                </a:lnTo>
                <a:lnTo>
                  <a:pt x="948" y="878"/>
                </a:lnTo>
                <a:lnTo>
                  <a:pt x="970" y="882"/>
                </a:lnTo>
                <a:lnTo>
                  <a:pt x="991" y="887"/>
                </a:lnTo>
                <a:lnTo>
                  <a:pt x="1011" y="892"/>
                </a:lnTo>
                <a:lnTo>
                  <a:pt x="1035" y="896"/>
                </a:lnTo>
                <a:lnTo>
                  <a:pt x="1047" y="898"/>
                </a:lnTo>
                <a:lnTo>
                  <a:pt x="1060" y="899"/>
                </a:lnTo>
                <a:lnTo>
                  <a:pt x="1074" y="900"/>
                </a:lnTo>
                <a:lnTo>
                  <a:pt x="1089" y="900"/>
                </a:lnTo>
                <a:lnTo>
                  <a:pt x="1091" y="879"/>
                </a:lnTo>
                <a:lnTo>
                  <a:pt x="1093" y="865"/>
                </a:lnTo>
                <a:lnTo>
                  <a:pt x="1095" y="854"/>
                </a:lnTo>
                <a:lnTo>
                  <a:pt x="1096" y="844"/>
                </a:lnTo>
                <a:lnTo>
                  <a:pt x="1096" y="840"/>
                </a:lnTo>
                <a:lnTo>
                  <a:pt x="1097" y="836"/>
                </a:lnTo>
                <a:lnTo>
                  <a:pt x="1099" y="831"/>
                </a:lnTo>
                <a:lnTo>
                  <a:pt x="1102" y="827"/>
                </a:lnTo>
                <a:lnTo>
                  <a:pt x="1108" y="820"/>
                </a:lnTo>
                <a:lnTo>
                  <a:pt x="1116" y="814"/>
                </a:lnTo>
                <a:lnTo>
                  <a:pt x="1136" y="802"/>
                </a:lnTo>
                <a:lnTo>
                  <a:pt x="1156" y="789"/>
                </a:lnTo>
                <a:lnTo>
                  <a:pt x="1156" y="770"/>
                </a:lnTo>
                <a:lnTo>
                  <a:pt x="1151" y="769"/>
                </a:lnTo>
                <a:lnTo>
                  <a:pt x="1147" y="768"/>
                </a:lnTo>
                <a:lnTo>
                  <a:pt x="1143" y="766"/>
                </a:lnTo>
                <a:lnTo>
                  <a:pt x="1140" y="764"/>
                </a:lnTo>
                <a:lnTo>
                  <a:pt x="1136" y="758"/>
                </a:lnTo>
                <a:lnTo>
                  <a:pt x="1132" y="750"/>
                </a:lnTo>
                <a:lnTo>
                  <a:pt x="1130" y="734"/>
                </a:lnTo>
                <a:lnTo>
                  <a:pt x="1129" y="720"/>
                </a:lnTo>
                <a:lnTo>
                  <a:pt x="1121" y="719"/>
                </a:lnTo>
                <a:lnTo>
                  <a:pt x="1114" y="717"/>
                </a:lnTo>
                <a:lnTo>
                  <a:pt x="1105" y="713"/>
                </a:lnTo>
                <a:lnTo>
                  <a:pt x="1096" y="708"/>
                </a:lnTo>
                <a:lnTo>
                  <a:pt x="1087" y="701"/>
                </a:lnTo>
                <a:lnTo>
                  <a:pt x="1077" y="694"/>
                </a:lnTo>
                <a:lnTo>
                  <a:pt x="1069" y="686"/>
                </a:lnTo>
                <a:lnTo>
                  <a:pt x="1061" y="678"/>
                </a:lnTo>
                <a:lnTo>
                  <a:pt x="1044" y="660"/>
                </a:lnTo>
                <a:lnTo>
                  <a:pt x="1031" y="643"/>
                </a:lnTo>
                <a:lnTo>
                  <a:pt x="1026" y="635"/>
                </a:lnTo>
                <a:lnTo>
                  <a:pt x="1021" y="628"/>
                </a:lnTo>
                <a:lnTo>
                  <a:pt x="1018" y="622"/>
                </a:lnTo>
                <a:lnTo>
                  <a:pt x="1016" y="616"/>
                </a:lnTo>
                <a:lnTo>
                  <a:pt x="1017" y="609"/>
                </a:lnTo>
                <a:lnTo>
                  <a:pt x="1018" y="603"/>
                </a:lnTo>
                <a:lnTo>
                  <a:pt x="1019" y="598"/>
                </a:lnTo>
                <a:lnTo>
                  <a:pt x="1021" y="593"/>
                </a:lnTo>
                <a:lnTo>
                  <a:pt x="1027" y="584"/>
                </a:lnTo>
                <a:lnTo>
                  <a:pt x="1033" y="576"/>
                </a:lnTo>
                <a:lnTo>
                  <a:pt x="1039" y="568"/>
                </a:lnTo>
                <a:lnTo>
                  <a:pt x="1044" y="559"/>
                </a:lnTo>
                <a:lnTo>
                  <a:pt x="1047" y="553"/>
                </a:lnTo>
                <a:lnTo>
                  <a:pt x="1048" y="548"/>
                </a:lnTo>
                <a:lnTo>
                  <a:pt x="1049" y="542"/>
                </a:lnTo>
                <a:lnTo>
                  <a:pt x="1050" y="536"/>
                </a:lnTo>
                <a:lnTo>
                  <a:pt x="1049" y="531"/>
                </a:lnTo>
                <a:lnTo>
                  <a:pt x="1048" y="526"/>
                </a:lnTo>
                <a:lnTo>
                  <a:pt x="1047" y="522"/>
                </a:lnTo>
                <a:lnTo>
                  <a:pt x="1044" y="519"/>
                </a:lnTo>
                <a:lnTo>
                  <a:pt x="1041" y="517"/>
                </a:lnTo>
                <a:lnTo>
                  <a:pt x="1038" y="515"/>
                </a:lnTo>
                <a:lnTo>
                  <a:pt x="1035" y="513"/>
                </a:lnTo>
                <a:lnTo>
                  <a:pt x="1030" y="512"/>
                </a:lnTo>
                <a:lnTo>
                  <a:pt x="1013" y="511"/>
                </a:lnTo>
                <a:lnTo>
                  <a:pt x="996" y="512"/>
                </a:lnTo>
                <a:lnTo>
                  <a:pt x="993" y="511"/>
                </a:lnTo>
                <a:lnTo>
                  <a:pt x="990" y="510"/>
                </a:lnTo>
                <a:lnTo>
                  <a:pt x="986" y="509"/>
                </a:lnTo>
                <a:lnTo>
                  <a:pt x="983" y="507"/>
                </a:lnTo>
                <a:lnTo>
                  <a:pt x="976" y="501"/>
                </a:lnTo>
                <a:lnTo>
                  <a:pt x="971" y="493"/>
                </a:lnTo>
                <a:lnTo>
                  <a:pt x="966" y="485"/>
                </a:lnTo>
                <a:lnTo>
                  <a:pt x="962" y="475"/>
                </a:lnTo>
                <a:lnTo>
                  <a:pt x="958" y="464"/>
                </a:lnTo>
                <a:lnTo>
                  <a:pt x="954" y="453"/>
                </a:lnTo>
                <a:lnTo>
                  <a:pt x="950" y="429"/>
                </a:lnTo>
                <a:lnTo>
                  <a:pt x="946" y="407"/>
                </a:lnTo>
                <a:lnTo>
                  <a:pt x="943" y="389"/>
                </a:lnTo>
                <a:lnTo>
                  <a:pt x="943" y="375"/>
                </a:lnTo>
                <a:lnTo>
                  <a:pt x="940" y="375"/>
                </a:lnTo>
                <a:lnTo>
                  <a:pt x="937" y="373"/>
                </a:lnTo>
                <a:lnTo>
                  <a:pt x="934" y="371"/>
                </a:lnTo>
                <a:lnTo>
                  <a:pt x="931" y="369"/>
                </a:lnTo>
                <a:lnTo>
                  <a:pt x="928" y="366"/>
                </a:lnTo>
                <a:lnTo>
                  <a:pt x="926" y="363"/>
                </a:lnTo>
                <a:lnTo>
                  <a:pt x="924" y="360"/>
                </a:lnTo>
                <a:lnTo>
                  <a:pt x="924" y="357"/>
                </a:lnTo>
                <a:lnTo>
                  <a:pt x="924" y="354"/>
                </a:lnTo>
                <a:lnTo>
                  <a:pt x="925" y="351"/>
                </a:lnTo>
                <a:lnTo>
                  <a:pt x="926" y="348"/>
                </a:lnTo>
                <a:lnTo>
                  <a:pt x="928" y="345"/>
                </a:lnTo>
                <a:lnTo>
                  <a:pt x="934" y="339"/>
                </a:lnTo>
                <a:lnTo>
                  <a:pt x="940" y="334"/>
                </a:lnTo>
                <a:lnTo>
                  <a:pt x="946" y="328"/>
                </a:lnTo>
                <a:lnTo>
                  <a:pt x="951" y="323"/>
                </a:lnTo>
                <a:lnTo>
                  <a:pt x="955" y="318"/>
                </a:lnTo>
                <a:lnTo>
                  <a:pt x="957" y="314"/>
                </a:lnTo>
                <a:lnTo>
                  <a:pt x="958" y="301"/>
                </a:lnTo>
                <a:lnTo>
                  <a:pt x="960" y="293"/>
                </a:lnTo>
                <a:lnTo>
                  <a:pt x="962" y="285"/>
                </a:lnTo>
                <a:lnTo>
                  <a:pt x="963" y="27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6328" name="Freeform 39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646238" y="5470525"/>
            <a:ext cx="896937" cy="838200"/>
          </a:xfrm>
          <a:custGeom>
            <a:avLst/>
            <a:gdLst>
              <a:gd name="T0" fmla="*/ 2147483647 w 571"/>
              <a:gd name="T1" fmla="*/ 2147483647 h 443"/>
              <a:gd name="T2" fmla="*/ 2147483647 w 571"/>
              <a:gd name="T3" fmla="*/ 2147483647 h 443"/>
              <a:gd name="T4" fmla="*/ 2147483647 w 571"/>
              <a:gd name="T5" fmla="*/ 2147483647 h 443"/>
              <a:gd name="T6" fmla="*/ 2147483647 w 571"/>
              <a:gd name="T7" fmla="*/ 2147483647 h 443"/>
              <a:gd name="T8" fmla="*/ 2147483647 w 571"/>
              <a:gd name="T9" fmla="*/ 2147483647 h 443"/>
              <a:gd name="T10" fmla="*/ 2147483647 w 571"/>
              <a:gd name="T11" fmla="*/ 2147483647 h 443"/>
              <a:gd name="T12" fmla="*/ 2147483647 w 571"/>
              <a:gd name="T13" fmla="*/ 2147483647 h 443"/>
              <a:gd name="T14" fmla="*/ 2147483647 w 571"/>
              <a:gd name="T15" fmla="*/ 2147483647 h 443"/>
              <a:gd name="T16" fmla="*/ 2147483647 w 571"/>
              <a:gd name="T17" fmla="*/ 2147483647 h 443"/>
              <a:gd name="T18" fmla="*/ 2147483647 w 571"/>
              <a:gd name="T19" fmla="*/ 2147483647 h 443"/>
              <a:gd name="T20" fmla="*/ 2147483647 w 571"/>
              <a:gd name="T21" fmla="*/ 2147483647 h 443"/>
              <a:gd name="T22" fmla="*/ 2147483647 w 571"/>
              <a:gd name="T23" fmla="*/ 2147483647 h 443"/>
              <a:gd name="T24" fmla="*/ 2147483647 w 571"/>
              <a:gd name="T25" fmla="*/ 2147483647 h 443"/>
              <a:gd name="T26" fmla="*/ 2147483647 w 571"/>
              <a:gd name="T27" fmla="*/ 2147483647 h 443"/>
              <a:gd name="T28" fmla="*/ 2147483647 w 571"/>
              <a:gd name="T29" fmla="*/ 2147483647 h 443"/>
              <a:gd name="T30" fmla="*/ 2147483647 w 571"/>
              <a:gd name="T31" fmla="*/ 2147483647 h 443"/>
              <a:gd name="T32" fmla="*/ 2147483647 w 571"/>
              <a:gd name="T33" fmla="*/ 2147483647 h 443"/>
              <a:gd name="T34" fmla="*/ 2147483647 w 571"/>
              <a:gd name="T35" fmla="*/ 2147483647 h 443"/>
              <a:gd name="T36" fmla="*/ 2147483647 w 571"/>
              <a:gd name="T37" fmla="*/ 2147483647 h 443"/>
              <a:gd name="T38" fmla="*/ 2147483647 w 571"/>
              <a:gd name="T39" fmla="*/ 2147483647 h 443"/>
              <a:gd name="T40" fmla="*/ 2147483647 w 571"/>
              <a:gd name="T41" fmla="*/ 2147483647 h 443"/>
              <a:gd name="T42" fmla="*/ 2147483647 w 571"/>
              <a:gd name="T43" fmla="*/ 2147483647 h 443"/>
              <a:gd name="T44" fmla="*/ 2147483647 w 571"/>
              <a:gd name="T45" fmla="*/ 2147483647 h 443"/>
              <a:gd name="T46" fmla="*/ 2147483647 w 571"/>
              <a:gd name="T47" fmla="*/ 2147483647 h 443"/>
              <a:gd name="T48" fmla="*/ 2147483647 w 571"/>
              <a:gd name="T49" fmla="*/ 2147483647 h 443"/>
              <a:gd name="T50" fmla="*/ 2147483647 w 571"/>
              <a:gd name="T51" fmla="*/ 2147483647 h 443"/>
              <a:gd name="T52" fmla="*/ 2147483647 w 571"/>
              <a:gd name="T53" fmla="*/ 2147483647 h 443"/>
              <a:gd name="T54" fmla="*/ 2147483647 w 571"/>
              <a:gd name="T55" fmla="*/ 2147483647 h 443"/>
              <a:gd name="T56" fmla="*/ 2147483647 w 571"/>
              <a:gd name="T57" fmla="*/ 2147483647 h 443"/>
              <a:gd name="T58" fmla="*/ 2147483647 w 571"/>
              <a:gd name="T59" fmla="*/ 2147483647 h 443"/>
              <a:gd name="T60" fmla="*/ 2147483647 w 571"/>
              <a:gd name="T61" fmla="*/ 2147483647 h 443"/>
              <a:gd name="T62" fmla="*/ 2147483647 w 571"/>
              <a:gd name="T63" fmla="*/ 2147483647 h 443"/>
              <a:gd name="T64" fmla="*/ 2147483647 w 571"/>
              <a:gd name="T65" fmla="*/ 2147483647 h 443"/>
              <a:gd name="T66" fmla="*/ 2147483647 w 571"/>
              <a:gd name="T67" fmla="*/ 2147483647 h 443"/>
              <a:gd name="T68" fmla="*/ 2147483647 w 571"/>
              <a:gd name="T69" fmla="*/ 2147483647 h 443"/>
              <a:gd name="T70" fmla="*/ 2147483647 w 571"/>
              <a:gd name="T71" fmla="*/ 2147483647 h 443"/>
              <a:gd name="T72" fmla="*/ 2147483647 w 571"/>
              <a:gd name="T73" fmla="*/ 2147483647 h 443"/>
              <a:gd name="T74" fmla="*/ 2147483647 w 571"/>
              <a:gd name="T75" fmla="*/ 2147483647 h 443"/>
              <a:gd name="T76" fmla="*/ 2147483647 w 571"/>
              <a:gd name="T77" fmla="*/ 2147483647 h 443"/>
              <a:gd name="T78" fmla="*/ 2147483647 w 571"/>
              <a:gd name="T79" fmla="*/ 2147483647 h 443"/>
              <a:gd name="T80" fmla="*/ 2147483647 w 571"/>
              <a:gd name="T81" fmla="*/ 2147483647 h 443"/>
              <a:gd name="T82" fmla="*/ 0 w 571"/>
              <a:gd name="T83" fmla="*/ 2147483647 h 443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71"/>
              <a:gd name="T127" fmla="*/ 0 h 443"/>
              <a:gd name="T128" fmla="*/ 571 w 571"/>
              <a:gd name="T129" fmla="*/ 443 h 443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71" h="443">
                <a:moveTo>
                  <a:pt x="0" y="196"/>
                </a:moveTo>
                <a:lnTo>
                  <a:pt x="26" y="190"/>
                </a:lnTo>
                <a:lnTo>
                  <a:pt x="33" y="184"/>
                </a:lnTo>
                <a:lnTo>
                  <a:pt x="37" y="177"/>
                </a:lnTo>
                <a:lnTo>
                  <a:pt x="39" y="171"/>
                </a:lnTo>
                <a:lnTo>
                  <a:pt x="41" y="164"/>
                </a:lnTo>
                <a:lnTo>
                  <a:pt x="41" y="149"/>
                </a:lnTo>
                <a:lnTo>
                  <a:pt x="39" y="129"/>
                </a:lnTo>
                <a:lnTo>
                  <a:pt x="41" y="124"/>
                </a:lnTo>
                <a:lnTo>
                  <a:pt x="44" y="120"/>
                </a:lnTo>
                <a:lnTo>
                  <a:pt x="49" y="116"/>
                </a:lnTo>
                <a:lnTo>
                  <a:pt x="55" y="112"/>
                </a:lnTo>
                <a:lnTo>
                  <a:pt x="61" y="109"/>
                </a:lnTo>
                <a:lnTo>
                  <a:pt x="68" y="107"/>
                </a:lnTo>
                <a:lnTo>
                  <a:pt x="75" y="105"/>
                </a:lnTo>
                <a:lnTo>
                  <a:pt x="80" y="104"/>
                </a:lnTo>
                <a:lnTo>
                  <a:pt x="92" y="105"/>
                </a:lnTo>
                <a:lnTo>
                  <a:pt x="103" y="106"/>
                </a:lnTo>
                <a:lnTo>
                  <a:pt x="114" y="107"/>
                </a:lnTo>
                <a:lnTo>
                  <a:pt x="124" y="109"/>
                </a:lnTo>
                <a:lnTo>
                  <a:pt x="142" y="113"/>
                </a:lnTo>
                <a:lnTo>
                  <a:pt x="158" y="120"/>
                </a:lnTo>
                <a:lnTo>
                  <a:pt x="172" y="127"/>
                </a:lnTo>
                <a:lnTo>
                  <a:pt x="184" y="135"/>
                </a:lnTo>
                <a:lnTo>
                  <a:pt x="195" y="145"/>
                </a:lnTo>
                <a:lnTo>
                  <a:pt x="206" y="154"/>
                </a:lnTo>
                <a:lnTo>
                  <a:pt x="227" y="127"/>
                </a:lnTo>
                <a:lnTo>
                  <a:pt x="254" y="92"/>
                </a:lnTo>
                <a:lnTo>
                  <a:pt x="276" y="62"/>
                </a:lnTo>
                <a:lnTo>
                  <a:pt x="285" y="49"/>
                </a:lnTo>
                <a:lnTo>
                  <a:pt x="538" y="0"/>
                </a:lnTo>
                <a:lnTo>
                  <a:pt x="538" y="43"/>
                </a:lnTo>
                <a:lnTo>
                  <a:pt x="548" y="60"/>
                </a:lnTo>
                <a:lnTo>
                  <a:pt x="557" y="78"/>
                </a:lnTo>
                <a:lnTo>
                  <a:pt x="560" y="87"/>
                </a:lnTo>
                <a:lnTo>
                  <a:pt x="562" y="98"/>
                </a:lnTo>
                <a:lnTo>
                  <a:pt x="564" y="110"/>
                </a:lnTo>
                <a:lnTo>
                  <a:pt x="564" y="123"/>
                </a:lnTo>
                <a:lnTo>
                  <a:pt x="565" y="136"/>
                </a:lnTo>
                <a:lnTo>
                  <a:pt x="568" y="151"/>
                </a:lnTo>
                <a:lnTo>
                  <a:pt x="570" y="164"/>
                </a:lnTo>
                <a:lnTo>
                  <a:pt x="571" y="178"/>
                </a:lnTo>
                <a:lnTo>
                  <a:pt x="568" y="180"/>
                </a:lnTo>
                <a:lnTo>
                  <a:pt x="564" y="180"/>
                </a:lnTo>
                <a:lnTo>
                  <a:pt x="563" y="179"/>
                </a:lnTo>
                <a:lnTo>
                  <a:pt x="562" y="179"/>
                </a:lnTo>
                <a:lnTo>
                  <a:pt x="561" y="179"/>
                </a:lnTo>
                <a:lnTo>
                  <a:pt x="558" y="184"/>
                </a:lnTo>
                <a:lnTo>
                  <a:pt x="553" y="196"/>
                </a:lnTo>
                <a:lnTo>
                  <a:pt x="548" y="207"/>
                </a:lnTo>
                <a:lnTo>
                  <a:pt x="541" y="217"/>
                </a:lnTo>
                <a:lnTo>
                  <a:pt x="534" y="225"/>
                </a:lnTo>
                <a:lnTo>
                  <a:pt x="525" y="232"/>
                </a:lnTo>
                <a:lnTo>
                  <a:pt x="515" y="239"/>
                </a:lnTo>
                <a:lnTo>
                  <a:pt x="505" y="244"/>
                </a:lnTo>
                <a:lnTo>
                  <a:pt x="494" y="249"/>
                </a:lnTo>
                <a:lnTo>
                  <a:pt x="449" y="267"/>
                </a:lnTo>
                <a:lnTo>
                  <a:pt x="405" y="283"/>
                </a:lnTo>
                <a:lnTo>
                  <a:pt x="374" y="296"/>
                </a:lnTo>
                <a:lnTo>
                  <a:pt x="347" y="307"/>
                </a:lnTo>
                <a:lnTo>
                  <a:pt x="321" y="318"/>
                </a:lnTo>
                <a:lnTo>
                  <a:pt x="295" y="328"/>
                </a:lnTo>
                <a:lnTo>
                  <a:pt x="270" y="337"/>
                </a:lnTo>
                <a:lnTo>
                  <a:pt x="245" y="345"/>
                </a:lnTo>
                <a:lnTo>
                  <a:pt x="216" y="354"/>
                </a:lnTo>
                <a:lnTo>
                  <a:pt x="186" y="363"/>
                </a:lnTo>
                <a:lnTo>
                  <a:pt x="177" y="366"/>
                </a:lnTo>
                <a:lnTo>
                  <a:pt x="167" y="371"/>
                </a:lnTo>
                <a:lnTo>
                  <a:pt x="158" y="376"/>
                </a:lnTo>
                <a:lnTo>
                  <a:pt x="149" y="381"/>
                </a:lnTo>
                <a:lnTo>
                  <a:pt x="134" y="392"/>
                </a:lnTo>
                <a:lnTo>
                  <a:pt x="119" y="403"/>
                </a:lnTo>
                <a:lnTo>
                  <a:pt x="105" y="414"/>
                </a:lnTo>
                <a:lnTo>
                  <a:pt x="92" y="426"/>
                </a:lnTo>
                <a:lnTo>
                  <a:pt x="79" y="435"/>
                </a:lnTo>
                <a:lnTo>
                  <a:pt x="67" y="443"/>
                </a:lnTo>
                <a:lnTo>
                  <a:pt x="58" y="410"/>
                </a:lnTo>
                <a:lnTo>
                  <a:pt x="50" y="378"/>
                </a:lnTo>
                <a:lnTo>
                  <a:pt x="42" y="345"/>
                </a:lnTo>
                <a:lnTo>
                  <a:pt x="33" y="313"/>
                </a:lnTo>
                <a:lnTo>
                  <a:pt x="24" y="282"/>
                </a:lnTo>
                <a:lnTo>
                  <a:pt x="16" y="251"/>
                </a:lnTo>
                <a:lnTo>
                  <a:pt x="8" y="223"/>
                </a:lnTo>
                <a:lnTo>
                  <a:pt x="0" y="196"/>
                </a:lnTo>
              </a:path>
            </a:pathLst>
          </a:custGeom>
          <a:solidFill>
            <a:schemeClr val="bg2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9" name="Freeform 40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1220788" y="3370263"/>
            <a:ext cx="803275" cy="965200"/>
          </a:xfrm>
          <a:custGeom>
            <a:avLst/>
            <a:gdLst>
              <a:gd name="T0" fmla="*/ 2147483647 w 524"/>
              <a:gd name="T1" fmla="*/ 2147483647 h 505"/>
              <a:gd name="T2" fmla="*/ 2147483647 w 524"/>
              <a:gd name="T3" fmla="*/ 2147483647 h 505"/>
              <a:gd name="T4" fmla="*/ 2147483647 w 524"/>
              <a:gd name="T5" fmla="*/ 2147483647 h 505"/>
              <a:gd name="T6" fmla="*/ 2147483647 w 524"/>
              <a:gd name="T7" fmla="*/ 2147483647 h 505"/>
              <a:gd name="T8" fmla="*/ 2147483647 w 524"/>
              <a:gd name="T9" fmla="*/ 2147483647 h 505"/>
              <a:gd name="T10" fmla="*/ 2147483647 w 524"/>
              <a:gd name="T11" fmla="*/ 2147483647 h 505"/>
              <a:gd name="T12" fmla="*/ 2147483647 w 524"/>
              <a:gd name="T13" fmla="*/ 2147483647 h 505"/>
              <a:gd name="T14" fmla="*/ 2147483647 w 524"/>
              <a:gd name="T15" fmla="*/ 2147483647 h 505"/>
              <a:gd name="T16" fmla="*/ 2147483647 w 524"/>
              <a:gd name="T17" fmla="*/ 2147483647 h 505"/>
              <a:gd name="T18" fmla="*/ 2147483647 w 524"/>
              <a:gd name="T19" fmla="*/ 2147483647 h 505"/>
              <a:gd name="T20" fmla="*/ 2147483647 w 524"/>
              <a:gd name="T21" fmla="*/ 2147483647 h 505"/>
              <a:gd name="T22" fmla="*/ 2147483647 w 524"/>
              <a:gd name="T23" fmla="*/ 2147483647 h 505"/>
              <a:gd name="T24" fmla="*/ 2147483647 w 524"/>
              <a:gd name="T25" fmla="*/ 2147483647 h 505"/>
              <a:gd name="T26" fmla="*/ 2147483647 w 524"/>
              <a:gd name="T27" fmla="*/ 2147483647 h 505"/>
              <a:gd name="T28" fmla="*/ 2147483647 w 524"/>
              <a:gd name="T29" fmla="*/ 2147483647 h 505"/>
              <a:gd name="T30" fmla="*/ 2147483647 w 524"/>
              <a:gd name="T31" fmla="*/ 2147483647 h 505"/>
              <a:gd name="T32" fmla="*/ 2147483647 w 524"/>
              <a:gd name="T33" fmla="*/ 2147483647 h 505"/>
              <a:gd name="T34" fmla="*/ 2147483647 w 524"/>
              <a:gd name="T35" fmla="*/ 2147483647 h 505"/>
              <a:gd name="T36" fmla="*/ 2147483647 w 524"/>
              <a:gd name="T37" fmla="*/ 2147483647 h 505"/>
              <a:gd name="T38" fmla="*/ 2147483647 w 524"/>
              <a:gd name="T39" fmla="*/ 2147483647 h 505"/>
              <a:gd name="T40" fmla="*/ 2147483647 w 524"/>
              <a:gd name="T41" fmla="*/ 2147483647 h 505"/>
              <a:gd name="T42" fmla="*/ 2147483647 w 524"/>
              <a:gd name="T43" fmla="*/ 2147483647 h 505"/>
              <a:gd name="T44" fmla="*/ 2147483647 w 524"/>
              <a:gd name="T45" fmla="*/ 2147483647 h 505"/>
              <a:gd name="T46" fmla="*/ 2147483647 w 524"/>
              <a:gd name="T47" fmla="*/ 2147483647 h 505"/>
              <a:gd name="T48" fmla="*/ 2147483647 w 524"/>
              <a:gd name="T49" fmla="*/ 2147483647 h 505"/>
              <a:gd name="T50" fmla="*/ 2147483647 w 524"/>
              <a:gd name="T51" fmla="*/ 2147483647 h 505"/>
              <a:gd name="T52" fmla="*/ 2147483647 w 524"/>
              <a:gd name="T53" fmla="*/ 2147483647 h 505"/>
              <a:gd name="T54" fmla="*/ 2147483647 w 524"/>
              <a:gd name="T55" fmla="*/ 2147483647 h 505"/>
              <a:gd name="T56" fmla="*/ 2147483647 w 524"/>
              <a:gd name="T57" fmla="*/ 2147483647 h 505"/>
              <a:gd name="T58" fmla="*/ 2147483647 w 524"/>
              <a:gd name="T59" fmla="*/ 2147483647 h 505"/>
              <a:gd name="T60" fmla="*/ 2147483647 w 524"/>
              <a:gd name="T61" fmla="*/ 2147483647 h 505"/>
              <a:gd name="T62" fmla="*/ 2147483647 w 524"/>
              <a:gd name="T63" fmla="*/ 2147483647 h 505"/>
              <a:gd name="T64" fmla="*/ 2147483647 w 524"/>
              <a:gd name="T65" fmla="*/ 2147483647 h 505"/>
              <a:gd name="T66" fmla="*/ 2147483647 w 524"/>
              <a:gd name="T67" fmla="*/ 2147483647 h 505"/>
              <a:gd name="T68" fmla="*/ 2147483647 w 524"/>
              <a:gd name="T69" fmla="*/ 2147483647 h 505"/>
              <a:gd name="T70" fmla="*/ 2147483647 w 524"/>
              <a:gd name="T71" fmla="*/ 2147483647 h 505"/>
              <a:gd name="T72" fmla="*/ 2147483647 w 524"/>
              <a:gd name="T73" fmla="*/ 2147483647 h 505"/>
              <a:gd name="T74" fmla="*/ 2147483647 w 524"/>
              <a:gd name="T75" fmla="*/ 2147483647 h 505"/>
              <a:gd name="T76" fmla="*/ 0 w 524"/>
              <a:gd name="T77" fmla="*/ 2147483647 h 505"/>
              <a:gd name="T78" fmla="*/ 0 w 524"/>
              <a:gd name="T79" fmla="*/ 2147483647 h 505"/>
              <a:gd name="T80" fmla="*/ 2147483647 w 524"/>
              <a:gd name="T81" fmla="*/ 2147483647 h 505"/>
              <a:gd name="T82" fmla="*/ 2147483647 w 524"/>
              <a:gd name="T83" fmla="*/ 2147483647 h 505"/>
              <a:gd name="T84" fmla="*/ 2147483647 w 524"/>
              <a:gd name="T85" fmla="*/ 2147483647 h 505"/>
              <a:gd name="T86" fmla="*/ 2147483647 w 524"/>
              <a:gd name="T87" fmla="*/ 2147483647 h 505"/>
              <a:gd name="T88" fmla="*/ 2147483647 w 524"/>
              <a:gd name="T89" fmla="*/ 2147483647 h 505"/>
              <a:gd name="T90" fmla="*/ 2147483647 w 524"/>
              <a:gd name="T91" fmla="*/ 2147483647 h 505"/>
              <a:gd name="T92" fmla="*/ 2147483647 w 524"/>
              <a:gd name="T93" fmla="*/ 2147483647 h 505"/>
              <a:gd name="T94" fmla="*/ 2147483647 w 524"/>
              <a:gd name="T95" fmla="*/ 2147483647 h 505"/>
              <a:gd name="T96" fmla="*/ 2147483647 w 524"/>
              <a:gd name="T97" fmla="*/ 2147483647 h 505"/>
              <a:gd name="T98" fmla="*/ 2147483647 w 524"/>
              <a:gd name="T99" fmla="*/ 2147483647 h 505"/>
              <a:gd name="T100" fmla="*/ 2147483647 w 524"/>
              <a:gd name="T101" fmla="*/ 2147483647 h 505"/>
              <a:gd name="T102" fmla="*/ 2147483647 w 524"/>
              <a:gd name="T103" fmla="*/ 2147483647 h 505"/>
              <a:gd name="T104" fmla="*/ 2147483647 w 524"/>
              <a:gd name="T105" fmla="*/ 2147483647 h 505"/>
              <a:gd name="T106" fmla="*/ 2147483647 w 524"/>
              <a:gd name="T107" fmla="*/ 2147483647 h 505"/>
              <a:gd name="T108" fmla="*/ 2147483647 w 524"/>
              <a:gd name="T109" fmla="*/ 2147483647 h 505"/>
              <a:gd name="T110" fmla="*/ 2147483647 w 524"/>
              <a:gd name="T111" fmla="*/ 2147483647 h 505"/>
              <a:gd name="T112" fmla="*/ 2147483647 w 524"/>
              <a:gd name="T113" fmla="*/ 2147483647 h 505"/>
              <a:gd name="T114" fmla="*/ 2147483647 w 524"/>
              <a:gd name="T115" fmla="*/ 2147483647 h 505"/>
              <a:gd name="T116" fmla="*/ 2147483647 w 524"/>
              <a:gd name="T117" fmla="*/ 2147483647 h 505"/>
              <a:gd name="T118" fmla="*/ 2147483647 w 524"/>
              <a:gd name="T119" fmla="*/ 2147483647 h 505"/>
              <a:gd name="T120" fmla="*/ 2147483647 w 524"/>
              <a:gd name="T121" fmla="*/ 2147483647 h 505"/>
              <a:gd name="T122" fmla="*/ 2147483647 w 524"/>
              <a:gd name="T123" fmla="*/ 2147483647 h 50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524"/>
              <a:gd name="T187" fmla="*/ 0 h 505"/>
              <a:gd name="T188" fmla="*/ 524 w 524"/>
              <a:gd name="T189" fmla="*/ 505 h 505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524" h="505">
                <a:moveTo>
                  <a:pt x="524" y="419"/>
                </a:moveTo>
                <a:lnTo>
                  <a:pt x="478" y="370"/>
                </a:lnTo>
                <a:lnTo>
                  <a:pt x="482" y="357"/>
                </a:lnTo>
                <a:lnTo>
                  <a:pt x="484" y="346"/>
                </a:lnTo>
                <a:lnTo>
                  <a:pt x="484" y="336"/>
                </a:lnTo>
                <a:lnTo>
                  <a:pt x="483" y="329"/>
                </a:lnTo>
                <a:lnTo>
                  <a:pt x="479" y="315"/>
                </a:lnTo>
                <a:lnTo>
                  <a:pt x="478" y="302"/>
                </a:lnTo>
                <a:lnTo>
                  <a:pt x="466" y="301"/>
                </a:lnTo>
                <a:lnTo>
                  <a:pt x="455" y="299"/>
                </a:lnTo>
                <a:lnTo>
                  <a:pt x="443" y="295"/>
                </a:lnTo>
                <a:lnTo>
                  <a:pt x="431" y="288"/>
                </a:lnTo>
                <a:lnTo>
                  <a:pt x="419" y="282"/>
                </a:lnTo>
                <a:lnTo>
                  <a:pt x="407" y="274"/>
                </a:lnTo>
                <a:lnTo>
                  <a:pt x="396" y="266"/>
                </a:lnTo>
                <a:lnTo>
                  <a:pt x="386" y="256"/>
                </a:lnTo>
                <a:lnTo>
                  <a:pt x="376" y="247"/>
                </a:lnTo>
                <a:lnTo>
                  <a:pt x="366" y="237"/>
                </a:lnTo>
                <a:lnTo>
                  <a:pt x="359" y="226"/>
                </a:lnTo>
                <a:lnTo>
                  <a:pt x="352" y="216"/>
                </a:lnTo>
                <a:lnTo>
                  <a:pt x="347" y="206"/>
                </a:lnTo>
                <a:lnTo>
                  <a:pt x="342" y="196"/>
                </a:lnTo>
                <a:lnTo>
                  <a:pt x="339" y="187"/>
                </a:lnTo>
                <a:lnTo>
                  <a:pt x="339" y="178"/>
                </a:lnTo>
                <a:lnTo>
                  <a:pt x="339" y="170"/>
                </a:lnTo>
                <a:lnTo>
                  <a:pt x="341" y="162"/>
                </a:lnTo>
                <a:lnTo>
                  <a:pt x="346" y="156"/>
                </a:lnTo>
                <a:lnTo>
                  <a:pt x="349" y="150"/>
                </a:lnTo>
                <a:lnTo>
                  <a:pt x="358" y="142"/>
                </a:lnTo>
                <a:lnTo>
                  <a:pt x="365" y="136"/>
                </a:lnTo>
                <a:lnTo>
                  <a:pt x="360" y="134"/>
                </a:lnTo>
                <a:lnTo>
                  <a:pt x="354" y="130"/>
                </a:lnTo>
                <a:lnTo>
                  <a:pt x="348" y="126"/>
                </a:lnTo>
                <a:lnTo>
                  <a:pt x="341" y="119"/>
                </a:lnTo>
                <a:lnTo>
                  <a:pt x="328" y="104"/>
                </a:lnTo>
                <a:lnTo>
                  <a:pt x="315" y="87"/>
                </a:lnTo>
                <a:lnTo>
                  <a:pt x="302" y="69"/>
                </a:lnTo>
                <a:lnTo>
                  <a:pt x="292" y="51"/>
                </a:lnTo>
                <a:lnTo>
                  <a:pt x="283" y="36"/>
                </a:lnTo>
                <a:lnTo>
                  <a:pt x="279" y="25"/>
                </a:lnTo>
                <a:lnTo>
                  <a:pt x="272" y="25"/>
                </a:lnTo>
                <a:lnTo>
                  <a:pt x="260" y="24"/>
                </a:lnTo>
                <a:lnTo>
                  <a:pt x="249" y="22"/>
                </a:lnTo>
                <a:lnTo>
                  <a:pt x="239" y="19"/>
                </a:lnTo>
                <a:lnTo>
                  <a:pt x="229" y="16"/>
                </a:lnTo>
                <a:lnTo>
                  <a:pt x="219" y="11"/>
                </a:lnTo>
                <a:lnTo>
                  <a:pt x="208" y="9"/>
                </a:lnTo>
                <a:lnTo>
                  <a:pt x="197" y="6"/>
                </a:lnTo>
                <a:lnTo>
                  <a:pt x="185" y="6"/>
                </a:lnTo>
                <a:lnTo>
                  <a:pt x="170" y="3"/>
                </a:lnTo>
                <a:lnTo>
                  <a:pt x="159" y="0"/>
                </a:lnTo>
                <a:lnTo>
                  <a:pt x="149" y="8"/>
                </a:lnTo>
                <a:lnTo>
                  <a:pt x="126" y="29"/>
                </a:lnTo>
                <a:lnTo>
                  <a:pt x="114" y="41"/>
                </a:lnTo>
                <a:lnTo>
                  <a:pt x="103" y="52"/>
                </a:lnTo>
                <a:lnTo>
                  <a:pt x="98" y="57"/>
                </a:lnTo>
                <a:lnTo>
                  <a:pt x="95" y="61"/>
                </a:lnTo>
                <a:lnTo>
                  <a:pt x="93" y="64"/>
                </a:lnTo>
                <a:lnTo>
                  <a:pt x="93" y="68"/>
                </a:lnTo>
                <a:lnTo>
                  <a:pt x="94" y="94"/>
                </a:lnTo>
                <a:lnTo>
                  <a:pt x="95" y="125"/>
                </a:lnTo>
                <a:lnTo>
                  <a:pt x="95" y="140"/>
                </a:lnTo>
                <a:lnTo>
                  <a:pt x="95" y="153"/>
                </a:lnTo>
                <a:lnTo>
                  <a:pt x="94" y="164"/>
                </a:lnTo>
                <a:lnTo>
                  <a:pt x="93" y="172"/>
                </a:lnTo>
                <a:lnTo>
                  <a:pt x="86" y="180"/>
                </a:lnTo>
                <a:lnTo>
                  <a:pt x="78" y="188"/>
                </a:lnTo>
                <a:lnTo>
                  <a:pt x="67" y="197"/>
                </a:lnTo>
                <a:lnTo>
                  <a:pt x="53" y="206"/>
                </a:lnTo>
                <a:lnTo>
                  <a:pt x="40" y="214"/>
                </a:lnTo>
                <a:lnTo>
                  <a:pt x="26" y="222"/>
                </a:lnTo>
                <a:lnTo>
                  <a:pt x="13" y="228"/>
                </a:lnTo>
                <a:lnTo>
                  <a:pt x="0" y="235"/>
                </a:lnTo>
                <a:lnTo>
                  <a:pt x="2" y="246"/>
                </a:lnTo>
                <a:lnTo>
                  <a:pt x="3" y="256"/>
                </a:lnTo>
                <a:lnTo>
                  <a:pt x="2" y="264"/>
                </a:lnTo>
                <a:lnTo>
                  <a:pt x="1" y="272"/>
                </a:lnTo>
                <a:lnTo>
                  <a:pt x="0" y="278"/>
                </a:lnTo>
                <a:lnTo>
                  <a:pt x="0" y="284"/>
                </a:lnTo>
                <a:lnTo>
                  <a:pt x="0" y="289"/>
                </a:lnTo>
                <a:lnTo>
                  <a:pt x="2" y="295"/>
                </a:lnTo>
                <a:lnTo>
                  <a:pt x="7" y="301"/>
                </a:lnTo>
                <a:lnTo>
                  <a:pt x="15" y="307"/>
                </a:lnTo>
                <a:lnTo>
                  <a:pt x="26" y="314"/>
                </a:lnTo>
                <a:lnTo>
                  <a:pt x="41" y="321"/>
                </a:lnTo>
                <a:lnTo>
                  <a:pt x="62" y="331"/>
                </a:lnTo>
                <a:lnTo>
                  <a:pt x="89" y="341"/>
                </a:lnTo>
                <a:lnTo>
                  <a:pt x="120" y="355"/>
                </a:lnTo>
                <a:lnTo>
                  <a:pt x="159" y="370"/>
                </a:lnTo>
                <a:lnTo>
                  <a:pt x="180" y="374"/>
                </a:lnTo>
                <a:lnTo>
                  <a:pt x="198" y="379"/>
                </a:lnTo>
                <a:lnTo>
                  <a:pt x="214" y="385"/>
                </a:lnTo>
                <a:lnTo>
                  <a:pt x="226" y="393"/>
                </a:lnTo>
                <a:lnTo>
                  <a:pt x="237" y="400"/>
                </a:lnTo>
                <a:lnTo>
                  <a:pt x="246" y="410"/>
                </a:lnTo>
                <a:lnTo>
                  <a:pt x="252" y="418"/>
                </a:lnTo>
                <a:lnTo>
                  <a:pt x="258" y="427"/>
                </a:lnTo>
                <a:lnTo>
                  <a:pt x="262" y="435"/>
                </a:lnTo>
                <a:lnTo>
                  <a:pt x="265" y="443"/>
                </a:lnTo>
                <a:lnTo>
                  <a:pt x="266" y="451"/>
                </a:lnTo>
                <a:lnTo>
                  <a:pt x="269" y="458"/>
                </a:lnTo>
                <a:lnTo>
                  <a:pt x="270" y="469"/>
                </a:lnTo>
                <a:lnTo>
                  <a:pt x="272" y="475"/>
                </a:lnTo>
                <a:lnTo>
                  <a:pt x="277" y="481"/>
                </a:lnTo>
                <a:lnTo>
                  <a:pt x="282" y="485"/>
                </a:lnTo>
                <a:lnTo>
                  <a:pt x="287" y="489"/>
                </a:lnTo>
                <a:lnTo>
                  <a:pt x="294" y="492"/>
                </a:lnTo>
                <a:lnTo>
                  <a:pt x="307" y="497"/>
                </a:lnTo>
                <a:lnTo>
                  <a:pt x="325" y="505"/>
                </a:lnTo>
                <a:lnTo>
                  <a:pt x="328" y="503"/>
                </a:lnTo>
                <a:lnTo>
                  <a:pt x="331" y="501"/>
                </a:lnTo>
                <a:lnTo>
                  <a:pt x="335" y="500"/>
                </a:lnTo>
                <a:lnTo>
                  <a:pt x="338" y="500"/>
                </a:lnTo>
                <a:lnTo>
                  <a:pt x="346" y="499"/>
                </a:lnTo>
                <a:lnTo>
                  <a:pt x="353" y="500"/>
                </a:lnTo>
                <a:lnTo>
                  <a:pt x="366" y="503"/>
                </a:lnTo>
                <a:lnTo>
                  <a:pt x="372" y="505"/>
                </a:lnTo>
                <a:lnTo>
                  <a:pt x="383" y="505"/>
                </a:lnTo>
                <a:lnTo>
                  <a:pt x="407" y="505"/>
                </a:lnTo>
                <a:lnTo>
                  <a:pt x="437" y="505"/>
                </a:lnTo>
                <a:lnTo>
                  <a:pt x="458" y="505"/>
                </a:lnTo>
                <a:lnTo>
                  <a:pt x="465" y="449"/>
                </a:lnTo>
                <a:lnTo>
                  <a:pt x="478" y="443"/>
                </a:lnTo>
                <a:lnTo>
                  <a:pt x="492" y="437"/>
                </a:lnTo>
                <a:lnTo>
                  <a:pt x="524" y="419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0" name="Freeform 41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1473200" y="2924175"/>
            <a:ext cx="173038" cy="231775"/>
          </a:xfrm>
          <a:custGeom>
            <a:avLst/>
            <a:gdLst>
              <a:gd name="T0" fmla="*/ 2147483647 w 107"/>
              <a:gd name="T1" fmla="*/ 0 h 123"/>
              <a:gd name="T2" fmla="*/ 2147483647 w 107"/>
              <a:gd name="T3" fmla="*/ 2147483647 h 123"/>
              <a:gd name="T4" fmla="*/ 2147483647 w 107"/>
              <a:gd name="T5" fmla="*/ 2147483647 h 123"/>
              <a:gd name="T6" fmla="*/ 2147483647 w 107"/>
              <a:gd name="T7" fmla="*/ 2147483647 h 123"/>
              <a:gd name="T8" fmla="*/ 2147483647 w 107"/>
              <a:gd name="T9" fmla="*/ 2147483647 h 123"/>
              <a:gd name="T10" fmla="*/ 2147483647 w 107"/>
              <a:gd name="T11" fmla="*/ 2147483647 h 123"/>
              <a:gd name="T12" fmla="*/ 2147483647 w 107"/>
              <a:gd name="T13" fmla="*/ 2147483647 h 123"/>
              <a:gd name="T14" fmla="*/ 2147483647 w 107"/>
              <a:gd name="T15" fmla="*/ 2147483647 h 123"/>
              <a:gd name="T16" fmla="*/ 2147483647 w 107"/>
              <a:gd name="T17" fmla="*/ 2147483647 h 123"/>
              <a:gd name="T18" fmla="*/ 2147483647 w 107"/>
              <a:gd name="T19" fmla="*/ 2147483647 h 123"/>
              <a:gd name="T20" fmla="*/ 2147483647 w 107"/>
              <a:gd name="T21" fmla="*/ 2147483647 h 123"/>
              <a:gd name="T22" fmla="*/ 2147483647 w 107"/>
              <a:gd name="T23" fmla="*/ 2147483647 h 123"/>
              <a:gd name="T24" fmla="*/ 2147483647 w 107"/>
              <a:gd name="T25" fmla="*/ 2147483647 h 123"/>
              <a:gd name="T26" fmla="*/ 2147483647 w 107"/>
              <a:gd name="T27" fmla="*/ 2147483647 h 123"/>
              <a:gd name="T28" fmla="*/ 2147483647 w 107"/>
              <a:gd name="T29" fmla="*/ 2147483647 h 123"/>
              <a:gd name="T30" fmla="*/ 2147483647 w 107"/>
              <a:gd name="T31" fmla="*/ 2147483647 h 123"/>
              <a:gd name="T32" fmla="*/ 2147483647 w 107"/>
              <a:gd name="T33" fmla="*/ 2147483647 h 123"/>
              <a:gd name="T34" fmla="*/ 2147483647 w 107"/>
              <a:gd name="T35" fmla="*/ 2147483647 h 123"/>
              <a:gd name="T36" fmla="*/ 2147483647 w 107"/>
              <a:gd name="T37" fmla="*/ 2147483647 h 123"/>
              <a:gd name="T38" fmla="*/ 2147483647 w 107"/>
              <a:gd name="T39" fmla="*/ 2147483647 h 123"/>
              <a:gd name="T40" fmla="*/ 2147483647 w 107"/>
              <a:gd name="T41" fmla="*/ 2147483647 h 123"/>
              <a:gd name="T42" fmla="*/ 0 w 107"/>
              <a:gd name="T43" fmla="*/ 2147483647 h 123"/>
              <a:gd name="T44" fmla="*/ 2147483647 w 107"/>
              <a:gd name="T45" fmla="*/ 0 h 123"/>
              <a:gd name="T46" fmla="*/ 2147483647 w 107"/>
              <a:gd name="T47" fmla="*/ 0 h 1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7"/>
              <a:gd name="T73" fmla="*/ 0 h 123"/>
              <a:gd name="T74" fmla="*/ 107 w 107"/>
              <a:gd name="T75" fmla="*/ 123 h 1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7" h="123">
                <a:moveTo>
                  <a:pt x="48" y="0"/>
                </a:moveTo>
                <a:lnTo>
                  <a:pt x="81" y="31"/>
                </a:lnTo>
                <a:lnTo>
                  <a:pt x="94" y="67"/>
                </a:lnTo>
                <a:lnTo>
                  <a:pt x="107" y="86"/>
                </a:lnTo>
                <a:lnTo>
                  <a:pt x="107" y="117"/>
                </a:lnTo>
                <a:lnTo>
                  <a:pt x="107" y="123"/>
                </a:lnTo>
                <a:lnTo>
                  <a:pt x="88" y="114"/>
                </a:lnTo>
                <a:lnTo>
                  <a:pt x="73" y="105"/>
                </a:lnTo>
                <a:lnTo>
                  <a:pt x="61" y="98"/>
                </a:lnTo>
                <a:lnTo>
                  <a:pt x="54" y="92"/>
                </a:lnTo>
                <a:lnTo>
                  <a:pt x="51" y="83"/>
                </a:lnTo>
                <a:lnTo>
                  <a:pt x="48" y="73"/>
                </a:lnTo>
                <a:lnTo>
                  <a:pt x="39" y="74"/>
                </a:lnTo>
                <a:lnTo>
                  <a:pt x="32" y="73"/>
                </a:lnTo>
                <a:lnTo>
                  <a:pt x="26" y="72"/>
                </a:lnTo>
                <a:lnTo>
                  <a:pt x="21" y="70"/>
                </a:lnTo>
                <a:lnTo>
                  <a:pt x="17" y="67"/>
                </a:lnTo>
                <a:lnTo>
                  <a:pt x="14" y="63"/>
                </a:lnTo>
                <a:lnTo>
                  <a:pt x="11" y="59"/>
                </a:lnTo>
                <a:lnTo>
                  <a:pt x="9" y="54"/>
                </a:lnTo>
                <a:lnTo>
                  <a:pt x="4" y="31"/>
                </a:lnTo>
                <a:lnTo>
                  <a:pt x="0" y="6"/>
                </a:lnTo>
                <a:lnTo>
                  <a:pt x="34" y="0"/>
                </a:lnTo>
                <a:lnTo>
                  <a:pt x="48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1" name="Freeform 42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2193925" y="2773363"/>
            <a:ext cx="1241425" cy="831850"/>
          </a:xfrm>
          <a:custGeom>
            <a:avLst/>
            <a:gdLst>
              <a:gd name="T0" fmla="*/ 2147483647 w 784"/>
              <a:gd name="T1" fmla="*/ 2147483647 h 430"/>
              <a:gd name="T2" fmla="*/ 2147483647 w 784"/>
              <a:gd name="T3" fmla="*/ 2147483647 h 430"/>
              <a:gd name="T4" fmla="*/ 2147483647 w 784"/>
              <a:gd name="T5" fmla="*/ 2147483647 h 430"/>
              <a:gd name="T6" fmla="*/ 2147483647 w 784"/>
              <a:gd name="T7" fmla="*/ 2147483647 h 430"/>
              <a:gd name="T8" fmla="*/ 2147483647 w 784"/>
              <a:gd name="T9" fmla="*/ 2147483647 h 430"/>
              <a:gd name="T10" fmla="*/ 2147483647 w 784"/>
              <a:gd name="T11" fmla="*/ 2147483647 h 430"/>
              <a:gd name="T12" fmla="*/ 2147483647 w 784"/>
              <a:gd name="T13" fmla="*/ 2147483647 h 430"/>
              <a:gd name="T14" fmla="*/ 2147483647 w 784"/>
              <a:gd name="T15" fmla="*/ 2147483647 h 430"/>
              <a:gd name="T16" fmla="*/ 2147483647 w 784"/>
              <a:gd name="T17" fmla="*/ 2147483647 h 430"/>
              <a:gd name="T18" fmla="*/ 2147483647 w 784"/>
              <a:gd name="T19" fmla="*/ 2147483647 h 430"/>
              <a:gd name="T20" fmla="*/ 2147483647 w 784"/>
              <a:gd name="T21" fmla="*/ 2147483647 h 430"/>
              <a:gd name="T22" fmla="*/ 2147483647 w 784"/>
              <a:gd name="T23" fmla="*/ 2147483647 h 430"/>
              <a:gd name="T24" fmla="*/ 2147483647 w 784"/>
              <a:gd name="T25" fmla="*/ 2147483647 h 430"/>
              <a:gd name="T26" fmla="*/ 2147483647 w 784"/>
              <a:gd name="T27" fmla="*/ 2147483647 h 430"/>
              <a:gd name="T28" fmla="*/ 2147483647 w 784"/>
              <a:gd name="T29" fmla="*/ 2147483647 h 430"/>
              <a:gd name="T30" fmla="*/ 2147483647 w 784"/>
              <a:gd name="T31" fmla="*/ 2147483647 h 430"/>
              <a:gd name="T32" fmla="*/ 2147483647 w 784"/>
              <a:gd name="T33" fmla="*/ 2147483647 h 430"/>
              <a:gd name="T34" fmla="*/ 2147483647 w 784"/>
              <a:gd name="T35" fmla="*/ 2147483647 h 430"/>
              <a:gd name="T36" fmla="*/ 2147483647 w 784"/>
              <a:gd name="T37" fmla="*/ 2147483647 h 430"/>
              <a:gd name="T38" fmla="*/ 2147483647 w 784"/>
              <a:gd name="T39" fmla="*/ 2147483647 h 430"/>
              <a:gd name="T40" fmla="*/ 2147483647 w 784"/>
              <a:gd name="T41" fmla="*/ 2147483647 h 430"/>
              <a:gd name="T42" fmla="*/ 2147483647 w 784"/>
              <a:gd name="T43" fmla="*/ 2147483647 h 430"/>
              <a:gd name="T44" fmla="*/ 2147483647 w 784"/>
              <a:gd name="T45" fmla="*/ 2147483647 h 430"/>
              <a:gd name="T46" fmla="*/ 2147483647 w 784"/>
              <a:gd name="T47" fmla="*/ 2147483647 h 430"/>
              <a:gd name="T48" fmla="*/ 2147483647 w 784"/>
              <a:gd name="T49" fmla="*/ 2147483647 h 430"/>
              <a:gd name="T50" fmla="*/ 2147483647 w 784"/>
              <a:gd name="T51" fmla="*/ 2147483647 h 430"/>
              <a:gd name="T52" fmla="*/ 2147483647 w 784"/>
              <a:gd name="T53" fmla="*/ 2147483647 h 430"/>
              <a:gd name="T54" fmla="*/ 2147483647 w 784"/>
              <a:gd name="T55" fmla="*/ 2147483647 h 430"/>
              <a:gd name="T56" fmla="*/ 2147483647 w 784"/>
              <a:gd name="T57" fmla="*/ 2147483647 h 430"/>
              <a:gd name="T58" fmla="*/ 2147483647 w 784"/>
              <a:gd name="T59" fmla="*/ 2147483647 h 430"/>
              <a:gd name="T60" fmla="*/ 2147483647 w 784"/>
              <a:gd name="T61" fmla="*/ 2147483647 h 430"/>
              <a:gd name="T62" fmla="*/ 2147483647 w 784"/>
              <a:gd name="T63" fmla="*/ 2147483647 h 430"/>
              <a:gd name="T64" fmla="*/ 2147483647 w 784"/>
              <a:gd name="T65" fmla="*/ 2147483647 h 430"/>
              <a:gd name="T66" fmla="*/ 2147483647 w 784"/>
              <a:gd name="T67" fmla="*/ 2147483647 h 430"/>
              <a:gd name="T68" fmla="*/ 0 w 784"/>
              <a:gd name="T69" fmla="*/ 2147483647 h 430"/>
              <a:gd name="T70" fmla="*/ 2147483647 w 784"/>
              <a:gd name="T71" fmla="*/ 2147483647 h 430"/>
              <a:gd name="T72" fmla="*/ 2147483647 w 784"/>
              <a:gd name="T73" fmla="*/ 2147483647 h 430"/>
              <a:gd name="T74" fmla="*/ 2147483647 w 784"/>
              <a:gd name="T75" fmla="*/ 2147483647 h 430"/>
              <a:gd name="T76" fmla="*/ 2147483647 w 784"/>
              <a:gd name="T77" fmla="*/ 2147483647 h 430"/>
              <a:gd name="T78" fmla="*/ 2147483647 w 784"/>
              <a:gd name="T79" fmla="*/ 2147483647 h 430"/>
              <a:gd name="T80" fmla="*/ 2147483647 w 784"/>
              <a:gd name="T81" fmla="*/ 2147483647 h 430"/>
              <a:gd name="T82" fmla="*/ 2147483647 w 784"/>
              <a:gd name="T83" fmla="*/ 2147483647 h 430"/>
              <a:gd name="T84" fmla="*/ 2147483647 w 784"/>
              <a:gd name="T85" fmla="*/ 2147483647 h 430"/>
              <a:gd name="T86" fmla="*/ 2147483647 w 784"/>
              <a:gd name="T87" fmla="*/ 2147483647 h 430"/>
              <a:gd name="T88" fmla="*/ 2147483647 w 784"/>
              <a:gd name="T89" fmla="*/ 2147483647 h 430"/>
              <a:gd name="T90" fmla="*/ 2147483647 w 784"/>
              <a:gd name="T91" fmla="*/ 2147483647 h 430"/>
              <a:gd name="T92" fmla="*/ 2147483647 w 784"/>
              <a:gd name="T93" fmla="*/ 2147483647 h 430"/>
              <a:gd name="T94" fmla="*/ 2147483647 w 784"/>
              <a:gd name="T95" fmla="*/ 2147483647 h 430"/>
              <a:gd name="T96" fmla="*/ 2147483647 w 784"/>
              <a:gd name="T97" fmla="*/ 2147483647 h 430"/>
              <a:gd name="T98" fmla="*/ 2147483647 w 784"/>
              <a:gd name="T99" fmla="*/ 0 h 430"/>
              <a:gd name="T100" fmla="*/ 2147483647 w 784"/>
              <a:gd name="T101" fmla="*/ 2147483647 h 430"/>
              <a:gd name="T102" fmla="*/ 2147483647 w 784"/>
              <a:gd name="T103" fmla="*/ 2147483647 h 430"/>
              <a:gd name="T104" fmla="*/ 2147483647 w 784"/>
              <a:gd name="T105" fmla="*/ 2147483647 h 430"/>
              <a:gd name="T106" fmla="*/ 2147483647 w 784"/>
              <a:gd name="T107" fmla="*/ 2147483647 h 430"/>
              <a:gd name="T108" fmla="*/ 2147483647 w 784"/>
              <a:gd name="T109" fmla="*/ 2147483647 h 43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84"/>
              <a:gd name="T166" fmla="*/ 0 h 430"/>
              <a:gd name="T167" fmla="*/ 784 w 784"/>
              <a:gd name="T168" fmla="*/ 430 h 43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84" h="430">
                <a:moveTo>
                  <a:pt x="778" y="295"/>
                </a:moveTo>
                <a:lnTo>
                  <a:pt x="772" y="294"/>
                </a:lnTo>
                <a:lnTo>
                  <a:pt x="768" y="292"/>
                </a:lnTo>
                <a:lnTo>
                  <a:pt x="762" y="292"/>
                </a:lnTo>
                <a:lnTo>
                  <a:pt x="757" y="292"/>
                </a:lnTo>
                <a:lnTo>
                  <a:pt x="751" y="293"/>
                </a:lnTo>
                <a:lnTo>
                  <a:pt x="745" y="295"/>
                </a:lnTo>
                <a:lnTo>
                  <a:pt x="738" y="298"/>
                </a:lnTo>
                <a:lnTo>
                  <a:pt x="731" y="302"/>
                </a:lnTo>
                <a:lnTo>
                  <a:pt x="727" y="303"/>
                </a:lnTo>
                <a:lnTo>
                  <a:pt x="725" y="305"/>
                </a:lnTo>
                <a:lnTo>
                  <a:pt x="723" y="308"/>
                </a:lnTo>
                <a:lnTo>
                  <a:pt x="721" y="312"/>
                </a:lnTo>
                <a:lnTo>
                  <a:pt x="718" y="322"/>
                </a:lnTo>
                <a:lnTo>
                  <a:pt x="717" y="332"/>
                </a:lnTo>
                <a:lnTo>
                  <a:pt x="716" y="343"/>
                </a:lnTo>
                <a:lnTo>
                  <a:pt x="714" y="354"/>
                </a:lnTo>
                <a:lnTo>
                  <a:pt x="713" y="360"/>
                </a:lnTo>
                <a:lnTo>
                  <a:pt x="711" y="365"/>
                </a:lnTo>
                <a:lnTo>
                  <a:pt x="708" y="370"/>
                </a:lnTo>
                <a:lnTo>
                  <a:pt x="704" y="376"/>
                </a:lnTo>
                <a:lnTo>
                  <a:pt x="694" y="385"/>
                </a:lnTo>
                <a:lnTo>
                  <a:pt x="683" y="394"/>
                </a:lnTo>
                <a:lnTo>
                  <a:pt x="671" y="402"/>
                </a:lnTo>
                <a:lnTo>
                  <a:pt x="659" y="409"/>
                </a:lnTo>
                <a:lnTo>
                  <a:pt x="647" y="416"/>
                </a:lnTo>
                <a:lnTo>
                  <a:pt x="633" y="420"/>
                </a:lnTo>
                <a:lnTo>
                  <a:pt x="626" y="422"/>
                </a:lnTo>
                <a:lnTo>
                  <a:pt x="620" y="424"/>
                </a:lnTo>
                <a:lnTo>
                  <a:pt x="612" y="424"/>
                </a:lnTo>
                <a:lnTo>
                  <a:pt x="604" y="425"/>
                </a:lnTo>
                <a:lnTo>
                  <a:pt x="596" y="426"/>
                </a:lnTo>
                <a:lnTo>
                  <a:pt x="587" y="429"/>
                </a:lnTo>
                <a:lnTo>
                  <a:pt x="581" y="430"/>
                </a:lnTo>
                <a:lnTo>
                  <a:pt x="575" y="430"/>
                </a:lnTo>
                <a:lnTo>
                  <a:pt x="567" y="428"/>
                </a:lnTo>
                <a:lnTo>
                  <a:pt x="558" y="425"/>
                </a:lnTo>
                <a:lnTo>
                  <a:pt x="553" y="406"/>
                </a:lnTo>
                <a:lnTo>
                  <a:pt x="545" y="388"/>
                </a:lnTo>
                <a:lnTo>
                  <a:pt x="537" y="367"/>
                </a:lnTo>
                <a:lnTo>
                  <a:pt x="532" y="345"/>
                </a:lnTo>
                <a:lnTo>
                  <a:pt x="515" y="344"/>
                </a:lnTo>
                <a:lnTo>
                  <a:pt x="501" y="342"/>
                </a:lnTo>
                <a:lnTo>
                  <a:pt x="489" y="339"/>
                </a:lnTo>
                <a:lnTo>
                  <a:pt x="478" y="334"/>
                </a:lnTo>
                <a:lnTo>
                  <a:pt x="467" y="329"/>
                </a:lnTo>
                <a:lnTo>
                  <a:pt x="458" y="323"/>
                </a:lnTo>
                <a:lnTo>
                  <a:pt x="448" y="315"/>
                </a:lnTo>
                <a:lnTo>
                  <a:pt x="439" y="308"/>
                </a:lnTo>
                <a:lnTo>
                  <a:pt x="429" y="301"/>
                </a:lnTo>
                <a:lnTo>
                  <a:pt x="417" y="294"/>
                </a:lnTo>
                <a:lnTo>
                  <a:pt x="404" y="287"/>
                </a:lnTo>
                <a:lnTo>
                  <a:pt x="389" y="280"/>
                </a:lnTo>
                <a:lnTo>
                  <a:pt x="373" y="274"/>
                </a:lnTo>
                <a:lnTo>
                  <a:pt x="354" y="268"/>
                </a:lnTo>
                <a:lnTo>
                  <a:pt x="331" y="262"/>
                </a:lnTo>
                <a:lnTo>
                  <a:pt x="306" y="258"/>
                </a:lnTo>
                <a:lnTo>
                  <a:pt x="212" y="258"/>
                </a:lnTo>
                <a:lnTo>
                  <a:pt x="204" y="267"/>
                </a:lnTo>
                <a:lnTo>
                  <a:pt x="182" y="283"/>
                </a:lnTo>
                <a:lnTo>
                  <a:pt x="171" y="292"/>
                </a:lnTo>
                <a:lnTo>
                  <a:pt x="160" y="300"/>
                </a:lnTo>
                <a:lnTo>
                  <a:pt x="151" y="306"/>
                </a:lnTo>
                <a:lnTo>
                  <a:pt x="146" y="308"/>
                </a:lnTo>
                <a:lnTo>
                  <a:pt x="137" y="308"/>
                </a:lnTo>
                <a:lnTo>
                  <a:pt x="127" y="308"/>
                </a:lnTo>
                <a:lnTo>
                  <a:pt x="119" y="308"/>
                </a:lnTo>
                <a:lnTo>
                  <a:pt x="113" y="308"/>
                </a:lnTo>
                <a:lnTo>
                  <a:pt x="66" y="252"/>
                </a:lnTo>
                <a:lnTo>
                  <a:pt x="66" y="237"/>
                </a:lnTo>
                <a:lnTo>
                  <a:pt x="66" y="223"/>
                </a:lnTo>
                <a:lnTo>
                  <a:pt x="66" y="204"/>
                </a:lnTo>
                <a:lnTo>
                  <a:pt x="66" y="179"/>
                </a:lnTo>
                <a:lnTo>
                  <a:pt x="53" y="179"/>
                </a:lnTo>
                <a:lnTo>
                  <a:pt x="40" y="179"/>
                </a:lnTo>
                <a:lnTo>
                  <a:pt x="42" y="185"/>
                </a:lnTo>
                <a:lnTo>
                  <a:pt x="42" y="192"/>
                </a:lnTo>
                <a:lnTo>
                  <a:pt x="42" y="199"/>
                </a:lnTo>
                <a:lnTo>
                  <a:pt x="41" y="205"/>
                </a:lnTo>
                <a:lnTo>
                  <a:pt x="39" y="212"/>
                </a:lnTo>
                <a:lnTo>
                  <a:pt x="36" y="218"/>
                </a:lnTo>
                <a:lnTo>
                  <a:pt x="31" y="223"/>
                </a:lnTo>
                <a:lnTo>
                  <a:pt x="27" y="228"/>
                </a:lnTo>
                <a:lnTo>
                  <a:pt x="30" y="221"/>
                </a:lnTo>
                <a:lnTo>
                  <a:pt x="32" y="215"/>
                </a:lnTo>
                <a:lnTo>
                  <a:pt x="32" y="208"/>
                </a:lnTo>
                <a:lnTo>
                  <a:pt x="31" y="203"/>
                </a:lnTo>
                <a:lnTo>
                  <a:pt x="29" y="191"/>
                </a:lnTo>
                <a:lnTo>
                  <a:pt x="27" y="179"/>
                </a:lnTo>
                <a:lnTo>
                  <a:pt x="27" y="174"/>
                </a:lnTo>
                <a:lnTo>
                  <a:pt x="29" y="170"/>
                </a:lnTo>
                <a:lnTo>
                  <a:pt x="31" y="167"/>
                </a:lnTo>
                <a:lnTo>
                  <a:pt x="33" y="163"/>
                </a:lnTo>
                <a:lnTo>
                  <a:pt x="36" y="160"/>
                </a:lnTo>
                <a:lnTo>
                  <a:pt x="38" y="156"/>
                </a:lnTo>
                <a:lnTo>
                  <a:pt x="40" y="152"/>
                </a:lnTo>
                <a:lnTo>
                  <a:pt x="40" y="147"/>
                </a:lnTo>
                <a:lnTo>
                  <a:pt x="31" y="136"/>
                </a:lnTo>
                <a:lnTo>
                  <a:pt x="27" y="129"/>
                </a:lnTo>
                <a:lnTo>
                  <a:pt x="20" y="129"/>
                </a:lnTo>
                <a:lnTo>
                  <a:pt x="11" y="128"/>
                </a:lnTo>
                <a:lnTo>
                  <a:pt x="7" y="126"/>
                </a:lnTo>
                <a:lnTo>
                  <a:pt x="4" y="124"/>
                </a:lnTo>
                <a:lnTo>
                  <a:pt x="1" y="121"/>
                </a:lnTo>
                <a:lnTo>
                  <a:pt x="0" y="117"/>
                </a:lnTo>
                <a:lnTo>
                  <a:pt x="0" y="113"/>
                </a:lnTo>
                <a:lnTo>
                  <a:pt x="1" y="108"/>
                </a:lnTo>
                <a:lnTo>
                  <a:pt x="3" y="104"/>
                </a:lnTo>
                <a:lnTo>
                  <a:pt x="5" y="100"/>
                </a:lnTo>
                <a:lnTo>
                  <a:pt x="8" y="96"/>
                </a:lnTo>
                <a:lnTo>
                  <a:pt x="11" y="94"/>
                </a:lnTo>
                <a:lnTo>
                  <a:pt x="16" y="92"/>
                </a:lnTo>
                <a:lnTo>
                  <a:pt x="20" y="92"/>
                </a:lnTo>
                <a:lnTo>
                  <a:pt x="27" y="92"/>
                </a:lnTo>
                <a:lnTo>
                  <a:pt x="32" y="94"/>
                </a:lnTo>
                <a:lnTo>
                  <a:pt x="37" y="96"/>
                </a:lnTo>
                <a:lnTo>
                  <a:pt x="41" y="99"/>
                </a:lnTo>
                <a:lnTo>
                  <a:pt x="45" y="101"/>
                </a:lnTo>
                <a:lnTo>
                  <a:pt x="51" y="103"/>
                </a:lnTo>
                <a:lnTo>
                  <a:pt x="57" y="104"/>
                </a:lnTo>
                <a:lnTo>
                  <a:pt x="66" y="105"/>
                </a:lnTo>
                <a:lnTo>
                  <a:pt x="67" y="99"/>
                </a:lnTo>
                <a:lnTo>
                  <a:pt x="71" y="92"/>
                </a:lnTo>
                <a:lnTo>
                  <a:pt x="75" y="87"/>
                </a:lnTo>
                <a:lnTo>
                  <a:pt x="79" y="82"/>
                </a:lnTo>
                <a:lnTo>
                  <a:pt x="83" y="77"/>
                </a:lnTo>
                <a:lnTo>
                  <a:pt x="86" y="71"/>
                </a:lnTo>
                <a:lnTo>
                  <a:pt x="87" y="67"/>
                </a:lnTo>
                <a:lnTo>
                  <a:pt x="87" y="64"/>
                </a:lnTo>
                <a:lnTo>
                  <a:pt x="87" y="60"/>
                </a:lnTo>
                <a:lnTo>
                  <a:pt x="86" y="56"/>
                </a:lnTo>
                <a:lnTo>
                  <a:pt x="78" y="55"/>
                </a:lnTo>
                <a:lnTo>
                  <a:pt x="71" y="54"/>
                </a:lnTo>
                <a:lnTo>
                  <a:pt x="63" y="52"/>
                </a:lnTo>
                <a:lnTo>
                  <a:pt x="55" y="49"/>
                </a:lnTo>
                <a:lnTo>
                  <a:pt x="52" y="47"/>
                </a:lnTo>
                <a:lnTo>
                  <a:pt x="50" y="44"/>
                </a:lnTo>
                <a:lnTo>
                  <a:pt x="47" y="40"/>
                </a:lnTo>
                <a:lnTo>
                  <a:pt x="44" y="37"/>
                </a:lnTo>
                <a:lnTo>
                  <a:pt x="42" y="33"/>
                </a:lnTo>
                <a:lnTo>
                  <a:pt x="41" y="28"/>
                </a:lnTo>
                <a:lnTo>
                  <a:pt x="40" y="24"/>
                </a:lnTo>
                <a:lnTo>
                  <a:pt x="40" y="18"/>
                </a:lnTo>
                <a:lnTo>
                  <a:pt x="107" y="43"/>
                </a:lnTo>
                <a:lnTo>
                  <a:pt x="133" y="80"/>
                </a:lnTo>
                <a:lnTo>
                  <a:pt x="179" y="86"/>
                </a:lnTo>
                <a:lnTo>
                  <a:pt x="219" y="74"/>
                </a:lnTo>
                <a:lnTo>
                  <a:pt x="212" y="43"/>
                </a:lnTo>
                <a:lnTo>
                  <a:pt x="253" y="24"/>
                </a:lnTo>
                <a:lnTo>
                  <a:pt x="273" y="0"/>
                </a:lnTo>
                <a:lnTo>
                  <a:pt x="306" y="6"/>
                </a:lnTo>
                <a:lnTo>
                  <a:pt x="339" y="24"/>
                </a:lnTo>
                <a:lnTo>
                  <a:pt x="373" y="43"/>
                </a:lnTo>
                <a:lnTo>
                  <a:pt x="386" y="80"/>
                </a:lnTo>
                <a:lnTo>
                  <a:pt x="425" y="92"/>
                </a:lnTo>
                <a:lnTo>
                  <a:pt x="465" y="92"/>
                </a:lnTo>
                <a:lnTo>
                  <a:pt x="512" y="141"/>
                </a:lnTo>
                <a:lnTo>
                  <a:pt x="545" y="179"/>
                </a:lnTo>
                <a:lnTo>
                  <a:pt x="591" y="210"/>
                </a:lnTo>
                <a:lnTo>
                  <a:pt x="632" y="222"/>
                </a:lnTo>
                <a:lnTo>
                  <a:pt x="678" y="252"/>
                </a:lnTo>
                <a:lnTo>
                  <a:pt x="724" y="265"/>
                </a:lnTo>
                <a:lnTo>
                  <a:pt x="758" y="277"/>
                </a:lnTo>
                <a:lnTo>
                  <a:pt x="784" y="289"/>
                </a:lnTo>
                <a:lnTo>
                  <a:pt x="778" y="295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2" name="Freeform 43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1554163" y="2800350"/>
            <a:ext cx="449262" cy="401638"/>
          </a:xfrm>
          <a:custGeom>
            <a:avLst/>
            <a:gdLst>
              <a:gd name="T0" fmla="*/ 2147483647 w 279"/>
              <a:gd name="T1" fmla="*/ 2147483647 h 204"/>
              <a:gd name="T2" fmla="*/ 2147483647 w 279"/>
              <a:gd name="T3" fmla="*/ 2147483647 h 204"/>
              <a:gd name="T4" fmla="*/ 2147483647 w 279"/>
              <a:gd name="T5" fmla="*/ 2147483647 h 204"/>
              <a:gd name="T6" fmla="*/ 2147483647 w 279"/>
              <a:gd name="T7" fmla="*/ 2147483647 h 204"/>
              <a:gd name="T8" fmla="*/ 2147483647 w 279"/>
              <a:gd name="T9" fmla="*/ 2147483647 h 204"/>
              <a:gd name="T10" fmla="*/ 2147483647 w 279"/>
              <a:gd name="T11" fmla="*/ 2147483647 h 204"/>
              <a:gd name="T12" fmla="*/ 2147483647 w 279"/>
              <a:gd name="T13" fmla="*/ 2147483647 h 204"/>
              <a:gd name="T14" fmla="*/ 2147483647 w 279"/>
              <a:gd name="T15" fmla="*/ 2147483647 h 204"/>
              <a:gd name="T16" fmla="*/ 2147483647 w 279"/>
              <a:gd name="T17" fmla="*/ 2147483647 h 204"/>
              <a:gd name="T18" fmla="*/ 2147483647 w 279"/>
              <a:gd name="T19" fmla="*/ 2147483647 h 204"/>
              <a:gd name="T20" fmla="*/ 2147483647 w 279"/>
              <a:gd name="T21" fmla="*/ 2147483647 h 204"/>
              <a:gd name="T22" fmla="*/ 2147483647 w 279"/>
              <a:gd name="T23" fmla="*/ 2147483647 h 204"/>
              <a:gd name="T24" fmla="*/ 2147483647 w 279"/>
              <a:gd name="T25" fmla="*/ 2147483647 h 204"/>
              <a:gd name="T26" fmla="*/ 2147483647 w 279"/>
              <a:gd name="T27" fmla="*/ 2147483647 h 204"/>
              <a:gd name="T28" fmla="*/ 2147483647 w 279"/>
              <a:gd name="T29" fmla="*/ 2147483647 h 204"/>
              <a:gd name="T30" fmla="*/ 2147483647 w 279"/>
              <a:gd name="T31" fmla="*/ 2147483647 h 204"/>
              <a:gd name="T32" fmla="*/ 2147483647 w 279"/>
              <a:gd name="T33" fmla="*/ 2147483647 h 204"/>
              <a:gd name="T34" fmla="*/ 2147483647 w 279"/>
              <a:gd name="T35" fmla="*/ 2147483647 h 204"/>
              <a:gd name="T36" fmla="*/ 2147483647 w 279"/>
              <a:gd name="T37" fmla="*/ 2147483647 h 204"/>
              <a:gd name="T38" fmla="*/ 2147483647 w 279"/>
              <a:gd name="T39" fmla="*/ 2147483647 h 204"/>
              <a:gd name="T40" fmla="*/ 2147483647 w 279"/>
              <a:gd name="T41" fmla="*/ 2147483647 h 204"/>
              <a:gd name="T42" fmla="*/ 2147483647 w 279"/>
              <a:gd name="T43" fmla="*/ 2147483647 h 204"/>
              <a:gd name="T44" fmla="*/ 2147483647 w 279"/>
              <a:gd name="T45" fmla="*/ 2147483647 h 204"/>
              <a:gd name="T46" fmla="*/ 2147483647 w 279"/>
              <a:gd name="T47" fmla="*/ 2147483647 h 204"/>
              <a:gd name="T48" fmla="*/ 2147483647 w 279"/>
              <a:gd name="T49" fmla="*/ 2147483647 h 204"/>
              <a:gd name="T50" fmla="*/ 2147483647 w 279"/>
              <a:gd name="T51" fmla="*/ 2147483647 h 204"/>
              <a:gd name="T52" fmla="*/ 2147483647 w 279"/>
              <a:gd name="T53" fmla="*/ 2147483647 h 204"/>
              <a:gd name="T54" fmla="*/ 2147483647 w 279"/>
              <a:gd name="T55" fmla="*/ 2147483647 h 204"/>
              <a:gd name="T56" fmla="*/ 2147483647 w 279"/>
              <a:gd name="T57" fmla="*/ 2147483647 h 204"/>
              <a:gd name="T58" fmla="*/ 2147483647 w 279"/>
              <a:gd name="T59" fmla="*/ 2147483647 h 204"/>
              <a:gd name="T60" fmla="*/ 2147483647 w 279"/>
              <a:gd name="T61" fmla="*/ 2147483647 h 204"/>
              <a:gd name="T62" fmla="*/ 2147483647 w 279"/>
              <a:gd name="T63" fmla="*/ 2147483647 h 204"/>
              <a:gd name="T64" fmla="*/ 0 w 279"/>
              <a:gd name="T65" fmla="*/ 2147483647 h 20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79"/>
              <a:gd name="T100" fmla="*/ 0 h 204"/>
              <a:gd name="T101" fmla="*/ 279 w 279"/>
              <a:gd name="T102" fmla="*/ 204 h 20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79" h="204">
                <a:moveTo>
                  <a:pt x="0" y="56"/>
                </a:moveTo>
                <a:lnTo>
                  <a:pt x="33" y="87"/>
                </a:lnTo>
                <a:lnTo>
                  <a:pt x="46" y="123"/>
                </a:lnTo>
                <a:lnTo>
                  <a:pt x="59" y="142"/>
                </a:lnTo>
                <a:lnTo>
                  <a:pt x="59" y="173"/>
                </a:lnTo>
                <a:lnTo>
                  <a:pt x="59" y="179"/>
                </a:lnTo>
                <a:lnTo>
                  <a:pt x="80" y="188"/>
                </a:lnTo>
                <a:lnTo>
                  <a:pt x="102" y="196"/>
                </a:lnTo>
                <a:lnTo>
                  <a:pt x="112" y="199"/>
                </a:lnTo>
                <a:lnTo>
                  <a:pt x="122" y="202"/>
                </a:lnTo>
                <a:lnTo>
                  <a:pt x="130" y="203"/>
                </a:lnTo>
                <a:lnTo>
                  <a:pt x="139" y="204"/>
                </a:lnTo>
                <a:lnTo>
                  <a:pt x="142" y="203"/>
                </a:lnTo>
                <a:lnTo>
                  <a:pt x="146" y="201"/>
                </a:lnTo>
                <a:lnTo>
                  <a:pt x="148" y="198"/>
                </a:lnTo>
                <a:lnTo>
                  <a:pt x="151" y="194"/>
                </a:lnTo>
                <a:lnTo>
                  <a:pt x="156" y="183"/>
                </a:lnTo>
                <a:lnTo>
                  <a:pt x="160" y="172"/>
                </a:lnTo>
                <a:lnTo>
                  <a:pt x="165" y="160"/>
                </a:lnTo>
                <a:lnTo>
                  <a:pt x="172" y="149"/>
                </a:lnTo>
                <a:lnTo>
                  <a:pt x="176" y="145"/>
                </a:lnTo>
                <a:lnTo>
                  <a:pt x="181" y="141"/>
                </a:lnTo>
                <a:lnTo>
                  <a:pt x="186" y="138"/>
                </a:lnTo>
                <a:lnTo>
                  <a:pt x="192" y="136"/>
                </a:lnTo>
                <a:lnTo>
                  <a:pt x="201" y="137"/>
                </a:lnTo>
                <a:lnTo>
                  <a:pt x="209" y="138"/>
                </a:lnTo>
                <a:lnTo>
                  <a:pt x="215" y="140"/>
                </a:lnTo>
                <a:lnTo>
                  <a:pt x="220" y="142"/>
                </a:lnTo>
                <a:lnTo>
                  <a:pt x="225" y="145"/>
                </a:lnTo>
                <a:lnTo>
                  <a:pt x="228" y="148"/>
                </a:lnTo>
                <a:lnTo>
                  <a:pt x="230" y="151"/>
                </a:lnTo>
                <a:lnTo>
                  <a:pt x="231" y="154"/>
                </a:lnTo>
                <a:lnTo>
                  <a:pt x="234" y="160"/>
                </a:lnTo>
                <a:lnTo>
                  <a:pt x="234" y="164"/>
                </a:lnTo>
                <a:lnTo>
                  <a:pt x="232" y="167"/>
                </a:lnTo>
                <a:lnTo>
                  <a:pt x="231" y="167"/>
                </a:lnTo>
                <a:lnTo>
                  <a:pt x="232" y="160"/>
                </a:lnTo>
                <a:lnTo>
                  <a:pt x="234" y="153"/>
                </a:lnTo>
                <a:lnTo>
                  <a:pt x="236" y="147"/>
                </a:lnTo>
                <a:lnTo>
                  <a:pt x="238" y="140"/>
                </a:lnTo>
                <a:lnTo>
                  <a:pt x="243" y="127"/>
                </a:lnTo>
                <a:lnTo>
                  <a:pt x="245" y="117"/>
                </a:lnTo>
                <a:lnTo>
                  <a:pt x="250" y="117"/>
                </a:lnTo>
                <a:lnTo>
                  <a:pt x="254" y="115"/>
                </a:lnTo>
                <a:lnTo>
                  <a:pt x="260" y="113"/>
                </a:lnTo>
                <a:lnTo>
                  <a:pt x="264" y="110"/>
                </a:lnTo>
                <a:lnTo>
                  <a:pt x="272" y="104"/>
                </a:lnTo>
                <a:lnTo>
                  <a:pt x="279" y="99"/>
                </a:lnTo>
                <a:lnTo>
                  <a:pt x="265" y="87"/>
                </a:lnTo>
                <a:lnTo>
                  <a:pt x="252" y="75"/>
                </a:lnTo>
                <a:lnTo>
                  <a:pt x="239" y="66"/>
                </a:lnTo>
                <a:lnTo>
                  <a:pt x="227" y="58"/>
                </a:lnTo>
                <a:lnTo>
                  <a:pt x="215" y="51"/>
                </a:lnTo>
                <a:lnTo>
                  <a:pt x="204" y="44"/>
                </a:lnTo>
                <a:lnTo>
                  <a:pt x="194" y="38"/>
                </a:lnTo>
                <a:lnTo>
                  <a:pt x="185" y="31"/>
                </a:lnTo>
                <a:lnTo>
                  <a:pt x="172" y="31"/>
                </a:lnTo>
                <a:lnTo>
                  <a:pt x="146" y="68"/>
                </a:lnTo>
                <a:lnTo>
                  <a:pt x="112" y="50"/>
                </a:lnTo>
                <a:lnTo>
                  <a:pt x="79" y="25"/>
                </a:lnTo>
                <a:lnTo>
                  <a:pt x="33" y="0"/>
                </a:lnTo>
                <a:lnTo>
                  <a:pt x="52" y="12"/>
                </a:lnTo>
                <a:lnTo>
                  <a:pt x="72" y="74"/>
                </a:lnTo>
                <a:lnTo>
                  <a:pt x="46" y="62"/>
                </a:lnTo>
                <a:lnTo>
                  <a:pt x="19" y="50"/>
                </a:lnTo>
                <a:lnTo>
                  <a:pt x="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3" name="Freeform 44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1116013" y="2649538"/>
            <a:ext cx="546100" cy="303212"/>
          </a:xfrm>
          <a:custGeom>
            <a:avLst/>
            <a:gdLst>
              <a:gd name="T0" fmla="*/ 2147483647 w 352"/>
              <a:gd name="T1" fmla="*/ 2147483647 h 153"/>
              <a:gd name="T2" fmla="*/ 2147483647 w 352"/>
              <a:gd name="T3" fmla="*/ 2147483647 h 153"/>
              <a:gd name="T4" fmla="*/ 2147483647 w 352"/>
              <a:gd name="T5" fmla="*/ 2147483647 h 153"/>
              <a:gd name="T6" fmla="*/ 2147483647 w 352"/>
              <a:gd name="T7" fmla="*/ 2147483647 h 153"/>
              <a:gd name="T8" fmla="*/ 2147483647 w 352"/>
              <a:gd name="T9" fmla="*/ 2147483647 h 153"/>
              <a:gd name="T10" fmla="*/ 2147483647 w 352"/>
              <a:gd name="T11" fmla="*/ 2147483647 h 153"/>
              <a:gd name="T12" fmla="*/ 2147483647 w 352"/>
              <a:gd name="T13" fmla="*/ 2147483647 h 153"/>
              <a:gd name="T14" fmla="*/ 2147483647 w 352"/>
              <a:gd name="T15" fmla="*/ 2147483647 h 153"/>
              <a:gd name="T16" fmla="*/ 2147483647 w 352"/>
              <a:gd name="T17" fmla="*/ 2147483647 h 153"/>
              <a:gd name="T18" fmla="*/ 2147483647 w 352"/>
              <a:gd name="T19" fmla="*/ 2147483647 h 153"/>
              <a:gd name="T20" fmla="*/ 2147483647 w 352"/>
              <a:gd name="T21" fmla="*/ 2147483647 h 153"/>
              <a:gd name="T22" fmla="*/ 2147483647 w 352"/>
              <a:gd name="T23" fmla="*/ 2147483647 h 153"/>
              <a:gd name="T24" fmla="*/ 2147483647 w 352"/>
              <a:gd name="T25" fmla="*/ 2147483647 h 153"/>
              <a:gd name="T26" fmla="*/ 2147483647 w 352"/>
              <a:gd name="T27" fmla="*/ 2147483647 h 153"/>
              <a:gd name="T28" fmla="*/ 2147483647 w 352"/>
              <a:gd name="T29" fmla="*/ 2147483647 h 153"/>
              <a:gd name="T30" fmla="*/ 2147483647 w 352"/>
              <a:gd name="T31" fmla="*/ 2147483647 h 153"/>
              <a:gd name="T32" fmla="*/ 2147483647 w 352"/>
              <a:gd name="T33" fmla="*/ 2147483647 h 153"/>
              <a:gd name="T34" fmla="*/ 2147483647 w 352"/>
              <a:gd name="T35" fmla="*/ 2147483647 h 153"/>
              <a:gd name="T36" fmla="*/ 2147483647 w 352"/>
              <a:gd name="T37" fmla="*/ 2147483647 h 153"/>
              <a:gd name="T38" fmla="*/ 2147483647 w 352"/>
              <a:gd name="T39" fmla="*/ 2147483647 h 153"/>
              <a:gd name="T40" fmla="*/ 2147483647 w 352"/>
              <a:gd name="T41" fmla="*/ 2147483647 h 153"/>
              <a:gd name="T42" fmla="*/ 2147483647 w 352"/>
              <a:gd name="T43" fmla="*/ 2147483647 h 153"/>
              <a:gd name="T44" fmla="*/ 2147483647 w 352"/>
              <a:gd name="T45" fmla="*/ 2147483647 h 153"/>
              <a:gd name="T46" fmla="*/ 2147483647 w 352"/>
              <a:gd name="T47" fmla="*/ 2147483647 h 153"/>
              <a:gd name="T48" fmla="*/ 2147483647 w 352"/>
              <a:gd name="T49" fmla="*/ 2147483647 h 153"/>
              <a:gd name="T50" fmla="*/ 2147483647 w 352"/>
              <a:gd name="T51" fmla="*/ 2147483647 h 153"/>
              <a:gd name="T52" fmla="*/ 2147483647 w 352"/>
              <a:gd name="T53" fmla="*/ 2147483647 h 153"/>
              <a:gd name="T54" fmla="*/ 0 w 352"/>
              <a:gd name="T55" fmla="*/ 0 h 153"/>
              <a:gd name="T56" fmla="*/ 2147483647 w 352"/>
              <a:gd name="T57" fmla="*/ 0 h 153"/>
              <a:gd name="T58" fmla="*/ 2147483647 w 352"/>
              <a:gd name="T59" fmla="*/ 2147483647 h 153"/>
              <a:gd name="T60" fmla="*/ 2147483647 w 352"/>
              <a:gd name="T61" fmla="*/ 2147483647 h 153"/>
              <a:gd name="T62" fmla="*/ 2147483647 w 352"/>
              <a:gd name="T63" fmla="*/ 2147483647 h 153"/>
              <a:gd name="T64" fmla="*/ 2147483647 w 352"/>
              <a:gd name="T65" fmla="*/ 2147483647 h 153"/>
              <a:gd name="T66" fmla="*/ 2147483647 w 352"/>
              <a:gd name="T67" fmla="*/ 2147483647 h 153"/>
              <a:gd name="T68" fmla="*/ 2147483647 w 352"/>
              <a:gd name="T69" fmla="*/ 2147483647 h 153"/>
              <a:gd name="T70" fmla="*/ 2147483647 w 352"/>
              <a:gd name="T71" fmla="*/ 2147483647 h 153"/>
              <a:gd name="T72" fmla="*/ 2147483647 w 352"/>
              <a:gd name="T73" fmla="*/ 2147483647 h 153"/>
              <a:gd name="T74" fmla="*/ 2147483647 w 352"/>
              <a:gd name="T75" fmla="*/ 2147483647 h 15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352"/>
              <a:gd name="T115" fmla="*/ 0 h 153"/>
              <a:gd name="T116" fmla="*/ 352 w 352"/>
              <a:gd name="T117" fmla="*/ 153 h 15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352" h="153">
                <a:moveTo>
                  <a:pt x="332" y="91"/>
                </a:moveTo>
                <a:lnTo>
                  <a:pt x="352" y="153"/>
                </a:lnTo>
                <a:lnTo>
                  <a:pt x="326" y="141"/>
                </a:lnTo>
                <a:lnTo>
                  <a:pt x="299" y="129"/>
                </a:lnTo>
                <a:lnTo>
                  <a:pt x="266" y="141"/>
                </a:lnTo>
                <a:lnTo>
                  <a:pt x="232" y="141"/>
                </a:lnTo>
                <a:lnTo>
                  <a:pt x="227" y="135"/>
                </a:lnTo>
                <a:lnTo>
                  <a:pt x="226" y="135"/>
                </a:lnTo>
                <a:lnTo>
                  <a:pt x="219" y="129"/>
                </a:lnTo>
                <a:lnTo>
                  <a:pt x="213" y="125"/>
                </a:lnTo>
                <a:lnTo>
                  <a:pt x="205" y="121"/>
                </a:lnTo>
                <a:lnTo>
                  <a:pt x="197" y="118"/>
                </a:lnTo>
                <a:lnTo>
                  <a:pt x="181" y="113"/>
                </a:lnTo>
                <a:lnTo>
                  <a:pt x="163" y="110"/>
                </a:lnTo>
                <a:lnTo>
                  <a:pt x="126" y="107"/>
                </a:lnTo>
                <a:lnTo>
                  <a:pt x="86" y="104"/>
                </a:lnTo>
                <a:lnTo>
                  <a:pt x="85" y="94"/>
                </a:lnTo>
                <a:lnTo>
                  <a:pt x="82" y="84"/>
                </a:lnTo>
                <a:lnTo>
                  <a:pt x="80" y="75"/>
                </a:lnTo>
                <a:lnTo>
                  <a:pt x="75" y="67"/>
                </a:lnTo>
                <a:lnTo>
                  <a:pt x="71" y="59"/>
                </a:lnTo>
                <a:lnTo>
                  <a:pt x="67" y="52"/>
                </a:lnTo>
                <a:lnTo>
                  <a:pt x="61" y="44"/>
                </a:lnTo>
                <a:lnTo>
                  <a:pt x="56" y="37"/>
                </a:lnTo>
                <a:lnTo>
                  <a:pt x="44" y="26"/>
                </a:lnTo>
                <a:lnTo>
                  <a:pt x="29" y="16"/>
                </a:lnTo>
                <a:lnTo>
                  <a:pt x="15" y="7"/>
                </a:lnTo>
                <a:lnTo>
                  <a:pt x="0" y="0"/>
                </a:lnTo>
                <a:lnTo>
                  <a:pt x="7" y="0"/>
                </a:lnTo>
                <a:lnTo>
                  <a:pt x="60" y="18"/>
                </a:lnTo>
                <a:lnTo>
                  <a:pt x="106" y="30"/>
                </a:lnTo>
                <a:lnTo>
                  <a:pt x="134" y="18"/>
                </a:lnTo>
                <a:lnTo>
                  <a:pt x="180" y="36"/>
                </a:lnTo>
                <a:lnTo>
                  <a:pt x="206" y="55"/>
                </a:lnTo>
                <a:lnTo>
                  <a:pt x="246" y="49"/>
                </a:lnTo>
                <a:lnTo>
                  <a:pt x="286" y="61"/>
                </a:lnTo>
                <a:lnTo>
                  <a:pt x="313" y="79"/>
                </a:lnTo>
                <a:lnTo>
                  <a:pt x="332" y="9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4" name="Freeform 45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863600" y="3835400"/>
            <a:ext cx="368300" cy="477838"/>
          </a:xfrm>
          <a:custGeom>
            <a:avLst/>
            <a:gdLst>
              <a:gd name="T0" fmla="*/ 2147483647 w 226"/>
              <a:gd name="T1" fmla="*/ 2147483647 h 246"/>
              <a:gd name="T2" fmla="*/ 2147483647 w 226"/>
              <a:gd name="T3" fmla="*/ 2147483647 h 246"/>
              <a:gd name="T4" fmla="*/ 2147483647 w 226"/>
              <a:gd name="T5" fmla="*/ 2147483647 h 246"/>
              <a:gd name="T6" fmla="*/ 2147483647 w 226"/>
              <a:gd name="T7" fmla="*/ 2147483647 h 246"/>
              <a:gd name="T8" fmla="*/ 2147483647 w 226"/>
              <a:gd name="T9" fmla="*/ 2147483647 h 246"/>
              <a:gd name="T10" fmla="*/ 2147483647 w 226"/>
              <a:gd name="T11" fmla="*/ 2147483647 h 246"/>
              <a:gd name="T12" fmla="*/ 2147483647 w 226"/>
              <a:gd name="T13" fmla="*/ 2147483647 h 246"/>
              <a:gd name="T14" fmla="*/ 2147483647 w 226"/>
              <a:gd name="T15" fmla="*/ 2147483647 h 246"/>
              <a:gd name="T16" fmla="*/ 2147483647 w 226"/>
              <a:gd name="T17" fmla="*/ 2147483647 h 246"/>
              <a:gd name="T18" fmla="*/ 2147483647 w 226"/>
              <a:gd name="T19" fmla="*/ 2147483647 h 246"/>
              <a:gd name="T20" fmla="*/ 2147483647 w 226"/>
              <a:gd name="T21" fmla="*/ 2147483647 h 246"/>
              <a:gd name="T22" fmla="*/ 2147483647 w 226"/>
              <a:gd name="T23" fmla="*/ 2147483647 h 246"/>
              <a:gd name="T24" fmla="*/ 2147483647 w 226"/>
              <a:gd name="T25" fmla="*/ 2147483647 h 246"/>
              <a:gd name="T26" fmla="*/ 2147483647 w 226"/>
              <a:gd name="T27" fmla="*/ 2147483647 h 246"/>
              <a:gd name="T28" fmla="*/ 2147483647 w 226"/>
              <a:gd name="T29" fmla="*/ 2147483647 h 246"/>
              <a:gd name="T30" fmla="*/ 2147483647 w 226"/>
              <a:gd name="T31" fmla="*/ 2147483647 h 246"/>
              <a:gd name="T32" fmla="*/ 2147483647 w 226"/>
              <a:gd name="T33" fmla="*/ 2147483647 h 246"/>
              <a:gd name="T34" fmla="*/ 2147483647 w 226"/>
              <a:gd name="T35" fmla="*/ 2147483647 h 246"/>
              <a:gd name="T36" fmla="*/ 2147483647 w 226"/>
              <a:gd name="T37" fmla="*/ 2147483647 h 246"/>
              <a:gd name="T38" fmla="*/ 2147483647 w 226"/>
              <a:gd name="T39" fmla="*/ 2147483647 h 246"/>
              <a:gd name="T40" fmla="*/ 2147483647 w 226"/>
              <a:gd name="T41" fmla="*/ 2147483647 h 246"/>
              <a:gd name="T42" fmla="*/ 2147483647 w 226"/>
              <a:gd name="T43" fmla="*/ 2147483647 h 246"/>
              <a:gd name="T44" fmla="*/ 2147483647 w 226"/>
              <a:gd name="T45" fmla="*/ 2147483647 h 246"/>
              <a:gd name="T46" fmla="*/ 2147483647 w 226"/>
              <a:gd name="T47" fmla="*/ 2147483647 h 246"/>
              <a:gd name="T48" fmla="*/ 2147483647 w 226"/>
              <a:gd name="T49" fmla="*/ 2147483647 h 246"/>
              <a:gd name="T50" fmla="*/ 2147483647 w 226"/>
              <a:gd name="T51" fmla="*/ 2147483647 h 246"/>
              <a:gd name="T52" fmla="*/ 2147483647 w 226"/>
              <a:gd name="T53" fmla="*/ 2147483647 h 246"/>
              <a:gd name="T54" fmla="*/ 2147483647 w 226"/>
              <a:gd name="T55" fmla="*/ 2147483647 h 246"/>
              <a:gd name="T56" fmla="*/ 2147483647 w 226"/>
              <a:gd name="T57" fmla="*/ 2147483647 h 246"/>
              <a:gd name="T58" fmla="*/ 2147483647 w 226"/>
              <a:gd name="T59" fmla="*/ 2147483647 h 246"/>
              <a:gd name="T60" fmla="*/ 2147483647 w 226"/>
              <a:gd name="T61" fmla="*/ 2147483647 h 246"/>
              <a:gd name="T62" fmla="*/ 2147483647 w 226"/>
              <a:gd name="T63" fmla="*/ 2147483647 h 246"/>
              <a:gd name="T64" fmla="*/ 2147483647 w 226"/>
              <a:gd name="T65" fmla="*/ 2147483647 h 246"/>
              <a:gd name="T66" fmla="*/ 2147483647 w 226"/>
              <a:gd name="T67" fmla="*/ 2147483647 h 2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26"/>
              <a:gd name="T103" fmla="*/ 0 h 246"/>
              <a:gd name="T104" fmla="*/ 226 w 226"/>
              <a:gd name="T105" fmla="*/ 246 h 24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26" h="246">
                <a:moveTo>
                  <a:pt x="0" y="221"/>
                </a:moveTo>
                <a:lnTo>
                  <a:pt x="12" y="228"/>
                </a:lnTo>
                <a:lnTo>
                  <a:pt x="27" y="236"/>
                </a:lnTo>
                <a:lnTo>
                  <a:pt x="36" y="240"/>
                </a:lnTo>
                <a:lnTo>
                  <a:pt x="44" y="243"/>
                </a:lnTo>
                <a:lnTo>
                  <a:pt x="53" y="245"/>
                </a:lnTo>
                <a:lnTo>
                  <a:pt x="60" y="246"/>
                </a:lnTo>
                <a:lnTo>
                  <a:pt x="68" y="245"/>
                </a:lnTo>
                <a:lnTo>
                  <a:pt x="76" y="243"/>
                </a:lnTo>
                <a:lnTo>
                  <a:pt x="85" y="241"/>
                </a:lnTo>
                <a:lnTo>
                  <a:pt x="92" y="237"/>
                </a:lnTo>
                <a:lnTo>
                  <a:pt x="110" y="228"/>
                </a:lnTo>
                <a:lnTo>
                  <a:pt x="126" y="217"/>
                </a:lnTo>
                <a:lnTo>
                  <a:pt x="141" y="205"/>
                </a:lnTo>
                <a:lnTo>
                  <a:pt x="153" y="194"/>
                </a:lnTo>
                <a:lnTo>
                  <a:pt x="161" y="184"/>
                </a:lnTo>
                <a:lnTo>
                  <a:pt x="167" y="178"/>
                </a:lnTo>
                <a:lnTo>
                  <a:pt x="159" y="173"/>
                </a:lnTo>
                <a:lnTo>
                  <a:pt x="154" y="167"/>
                </a:lnTo>
                <a:lnTo>
                  <a:pt x="149" y="160"/>
                </a:lnTo>
                <a:lnTo>
                  <a:pt x="146" y="152"/>
                </a:lnTo>
                <a:lnTo>
                  <a:pt x="143" y="145"/>
                </a:lnTo>
                <a:lnTo>
                  <a:pt x="142" y="137"/>
                </a:lnTo>
                <a:lnTo>
                  <a:pt x="141" y="130"/>
                </a:lnTo>
                <a:lnTo>
                  <a:pt x="139" y="123"/>
                </a:lnTo>
                <a:lnTo>
                  <a:pt x="141" y="116"/>
                </a:lnTo>
                <a:lnTo>
                  <a:pt x="143" y="110"/>
                </a:lnTo>
                <a:lnTo>
                  <a:pt x="146" y="105"/>
                </a:lnTo>
                <a:lnTo>
                  <a:pt x="150" y="100"/>
                </a:lnTo>
                <a:lnTo>
                  <a:pt x="156" y="94"/>
                </a:lnTo>
                <a:lnTo>
                  <a:pt x="161" y="90"/>
                </a:lnTo>
                <a:lnTo>
                  <a:pt x="168" y="86"/>
                </a:lnTo>
                <a:lnTo>
                  <a:pt x="176" y="82"/>
                </a:lnTo>
                <a:lnTo>
                  <a:pt x="204" y="71"/>
                </a:lnTo>
                <a:lnTo>
                  <a:pt x="226" y="61"/>
                </a:lnTo>
                <a:lnTo>
                  <a:pt x="225" y="49"/>
                </a:lnTo>
                <a:lnTo>
                  <a:pt x="223" y="38"/>
                </a:lnTo>
                <a:lnTo>
                  <a:pt x="221" y="30"/>
                </a:lnTo>
                <a:lnTo>
                  <a:pt x="217" y="23"/>
                </a:lnTo>
                <a:lnTo>
                  <a:pt x="214" y="17"/>
                </a:lnTo>
                <a:lnTo>
                  <a:pt x="212" y="12"/>
                </a:lnTo>
                <a:lnTo>
                  <a:pt x="212" y="6"/>
                </a:lnTo>
                <a:lnTo>
                  <a:pt x="213" y="0"/>
                </a:lnTo>
                <a:lnTo>
                  <a:pt x="202" y="1"/>
                </a:lnTo>
                <a:lnTo>
                  <a:pt x="191" y="4"/>
                </a:lnTo>
                <a:lnTo>
                  <a:pt x="181" y="7"/>
                </a:lnTo>
                <a:lnTo>
                  <a:pt x="171" y="11"/>
                </a:lnTo>
                <a:lnTo>
                  <a:pt x="154" y="20"/>
                </a:lnTo>
                <a:lnTo>
                  <a:pt x="136" y="29"/>
                </a:lnTo>
                <a:lnTo>
                  <a:pt x="121" y="38"/>
                </a:lnTo>
                <a:lnTo>
                  <a:pt x="107" y="47"/>
                </a:lnTo>
                <a:lnTo>
                  <a:pt x="100" y="51"/>
                </a:lnTo>
                <a:lnTo>
                  <a:pt x="93" y="53"/>
                </a:lnTo>
                <a:lnTo>
                  <a:pt x="87" y="55"/>
                </a:lnTo>
                <a:lnTo>
                  <a:pt x="80" y="55"/>
                </a:lnTo>
                <a:lnTo>
                  <a:pt x="75" y="54"/>
                </a:lnTo>
                <a:lnTo>
                  <a:pt x="67" y="51"/>
                </a:lnTo>
                <a:lnTo>
                  <a:pt x="59" y="47"/>
                </a:lnTo>
                <a:lnTo>
                  <a:pt x="51" y="41"/>
                </a:lnTo>
                <a:lnTo>
                  <a:pt x="36" y="31"/>
                </a:lnTo>
                <a:lnTo>
                  <a:pt x="27" y="24"/>
                </a:lnTo>
                <a:lnTo>
                  <a:pt x="24" y="39"/>
                </a:lnTo>
                <a:lnTo>
                  <a:pt x="21" y="64"/>
                </a:lnTo>
                <a:lnTo>
                  <a:pt x="18" y="95"/>
                </a:lnTo>
                <a:lnTo>
                  <a:pt x="13" y="129"/>
                </a:lnTo>
                <a:lnTo>
                  <a:pt x="10" y="163"/>
                </a:lnTo>
                <a:lnTo>
                  <a:pt x="7" y="191"/>
                </a:lnTo>
                <a:lnTo>
                  <a:pt x="3" y="212"/>
                </a:lnTo>
                <a:lnTo>
                  <a:pt x="0" y="22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5" name="Freeform 46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1946275" y="4214813"/>
            <a:ext cx="77788" cy="203200"/>
          </a:xfrm>
          <a:custGeom>
            <a:avLst/>
            <a:gdLst>
              <a:gd name="T0" fmla="*/ 2147483647 w 60"/>
              <a:gd name="T1" fmla="*/ 0 h 81"/>
              <a:gd name="T2" fmla="*/ 2147483647 w 60"/>
              <a:gd name="T3" fmla="*/ 2147483647 h 81"/>
              <a:gd name="T4" fmla="*/ 2147483647 w 60"/>
              <a:gd name="T5" fmla="*/ 2147483647 h 81"/>
              <a:gd name="T6" fmla="*/ 2147483647 w 60"/>
              <a:gd name="T7" fmla="*/ 2147483647 h 81"/>
              <a:gd name="T8" fmla="*/ 2147483647 w 60"/>
              <a:gd name="T9" fmla="*/ 2147483647 h 81"/>
              <a:gd name="T10" fmla="*/ 2147483647 w 60"/>
              <a:gd name="T11" fmla="*/ 2147483647 h 81"/>
              <a:gd name="T12" fmla="*/ 2147483647 w 60"/>
              <a:gd name="T13" fmla="*/ 0 h 81"/>
              <a:gd name="T14" fmla="*/ 2147483647 w 60"/>
              <a:gd name="T15" fmla="*/ 2147483647 h 81"/>
              <a:gd name="T16" fmla="*/ 2147483647 w 60"/>
              <a:gd name="T17" fmla="*/ 2147483647 h 81"/>
              <a:gd name="T18" fmla="*/ 2147483647 w 60"/>
              <a:gd name="T19" fmla="*/ 2147483647 h 81"/>
              <a:gd name="T20" fmla="*/ 2147483647 w 60"/>
              <a:gd name="T21" fmla="*/ 2147483647 h 81"/>
              <a:gd name="T22" fmla="*/ 2147483647 w 60"/>
              <a:gd name="T23" fmla="*/ 2147483647 h 81"/>
              <a:gd name="T24" fmla="*/ 2147483647 w 60"/>
              <a:gd name="T25" fmla="*/ 2147483647 h 81"/>
              <a:gd name="T26" fmla="*/ 2147483647 w 60"/>
              <a:gd name="T27" fmla="*/ 2147483647 h 81"/>
              <a:gd name="T28" fmla="*/ 2147483647 w 60"/>
              <a:gd name="T29" fmla="*/ 2147483647 h 81"/>
              <a:gd name="T30" fmla="*/ 2147483647 w 60"/>
              <a:gd name="T31" fmla="*/ 2147483647 h 81"/>
              <a:gd name="T32" fmla="*/ 2147483647 w 60"/>
              <a:gd name="T33" fmla="*/ 2147483647 h 81"/>
              <a:gd name="T34" fmla="*/ 2147483647 w 60"/>
              <a:gd name="T35" fmla="*/ 2147483647 h 81"/>
              <a:gd name="T36" fmla="*/ 2147483647 w 60"/>
              <a:gd name="T37" fmla="*/ 2147483647 h 81"/>
              <a:gd name="T38" fmla="*/ 0 w 60"/>
              <a:gd name="T39" fmla="*/ 2147483647 h 81"/>
              <a:gd name="T40" fmla="*/ 2147483647 w 60"/>
              <a:gd name="T41" fmla="*/ 2147483647 h 81"/>
              <a:gd name="T42" fmla="*/ 2147483647 w 60"/>
              <a:gd name="T43" fmla="*/ 2147483647 h 81"/>
              <a:gd name="T44" fmla="*/ 2147483647 w 60"/>
              <a:gd name="T45" fmla="*/ 0 h 81"/>
              <a:gd name="T46" fmla="*/ 2147483647 w 60"/>
              <a:gd name="T47" fmla="*/ 0 h 8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0"/>
              <a:gd name="T73" fmla="*/ 0 h 81"/>
              <a:gd name="T74" fmla="*/ 60 w 60"/>
              <a:gd name="T75" fmla="*/ 81 h 8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0" h="81">
                <a:moveTo>
                  <a:pt x="27" y="0"/>
                </a:moveTo>
                <a:lnTo>
                  <a:pt x="29" y="2"/>
                </a:lnTo>
                <a:lnTo>
                  <a:pt x="32" y="3"/>
                </a:lnTo>
                <a:lnTo>
                  <a:pt x="36" y="3"/>
                </a:lnTo>
                <a:lnTo>
                  <a:pt x="40" y="2"/>
                </a:lnTo>
                <a:lnTo>
                  <a:pt x="47" y="1"/>
                </a:lnTo>
                <a:lnTo>
                  <a:pt x="53" y="0"/>
                </a:lnTo>
                <a:lnTo>
                  <a:pt x="53" y="26"/>
                </a:lnTo>
                <a:lnTo>
                  <a:pt x="54" y="47"/>
                </a:lnTo>
                <a:lnTo>
                  <a:pt x="54" y="57"/>
                </a:lnTo>
                <a:lnTo>
                  <a:pt x="56" y="65"/>
                </a:lnTo>
                <a:lnTo>
                  <a:pt x="58" y="73"/>
                </a:lnTo>
                <a:lnTo>
                  <a:pt x="60" y="81"/>
                </a:lnTo>
                <a:lnTo>
                  <a:pt x="20" y="81"/>
                </a:lnTo>
                <a:lnTo>
                  <a:pt x="14" y="80"/>
                </a:lnTo>
                <a:lnTo>
                  <a:pt x="7" y="77"/>
                </a:lnTo>
                <a:lnTo>
                  <a:pt x="5" y="74"/>
                </a:lnTo>
                <a:lnTo>
                  <a:pt x="2" y="72"/>
                </a:lnTo>
                <a:lnTo>
                  <a:pt x="1" y="70"/>
                </a:lnTo>
                <a:lnTo>
                  <a:pt x="0" y="68"/>
                </a:lnTo>
                <a:lnTo>
                  <a:pt x="7" y="12"/>
                </a:lnTo>
                <a:lnTo>
                  <a:pt x="20" y="6"/>
                </a:lnTo>
                <a:lnTo>
                  <a:pt x="34" y="0"/>
                </a:lnTo>
                <a:lnTo>
                  <a:pt x="27" y="0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6" name="Freeform 47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850900" y="3684588"/>
            <a:ext cx="109538" cy="209550"/>
          </a:xfrm>
          <a:custGeom>
            <a:avLst/>
            <a:gdLst>
              <a:gd name="T0" fmla="*/ 2147483647 w 80"/>
              <a:gd name="T1" fmla="*/ 2147483647 h 94"/>
              <a:gd name="T2" fmla="*/ 2147483647 w 80"/>
              <a:gd name="T3" fmla="*/ 0 h 94"/>
              <a:gd name="T4" fmla="*/ 2147483647 w 80"/>
              <a:gd name="T5" fmla="*/ 0 h 94"/>
              <a:gd name="T6" fmla="*/ 2147483647 w 80"/>
              <a:gd name="T7" fmla="*/ 2147483647 h 94"/>
              <a:gd name="T8" fmla="*/ 2147483647 w 80"/>
              <a:gd name="T9" fmla="*/ 2147483647 h 94"/>
              <a:gd name="T10" fmla="*/ 2147483647 w 80"/>
              <a:gd name="T11" fmla="*/ 2147483647 h 94"/>
              <a:gd name="T12" fmla="*/ 2147483647 w 80"/>
              <a:gd name="T13" fmla="*/ 2147483647 h 94"/>
              <a:gd name="T14" fmla="*/ 2147483647 w 80"/>
              <a:gd name="T15" fmla="*/ 2147483647 h 94"/>
              <a:gd name="T16" fmla="*/ 2147483647 w 80"/>
              <a:gd name="T17" fmla="*/ 2147483647 h 94"/>
              <a:gd name="T18" fmla="*/ 2147483647 w 80"/>
              <a:gd name="T19" fmla="*/ 2147483647 h 94"/>
              <a:gd name="T20" fmla="*/ 2147483647 w 80"/>
              <a:gd name="T21" fmla="*/ 2147483647 h 94"/>
              <a:gd name="T22" fmla="*/ 2147483647 w 80"/>
              <a:gd name="T23" fmla="*/ 2147483647 h 94"/>
              <a:gd name="T24" fmla="*/ 2147483647 w 80"/>
              <a:gd name="T25" fmla="*/ 2147483647 h 94"/>
              <a:gd name="T26" fmla="*/ 2147483647 w 80"/>
              <a:gd name="T27" fmla="*/ 2147483647 h 94"/>
              <a:gd name="T28" fmla="*/ 2147483647 w 80"/>
              <a:gd name="T29" fmla="*/ 2147483647 h 94"/>
              <a:gd name="T30" fmla="*/ 2147483647 w 80"/>
              <a:gd name="T31" fmla="*/ 2147483647 h 94"/>
              <a:gd name="T32" fmla="*/ 2147483647 w 80"/>
              <a:gd name="T33" fmla="*/ 2147483647 h 94"/>
              <a:gd name="T34" fmla="*/ 2147483647 w 80"/>
              <a:gd name="T35" fmla="*/ 2147483647 h 94"/>
              <a:gd name="T36" fmla="*/ 2147483647 w 80"/>
              <a:gd name="T37" fmla="*/ 2147483647 h 94"/>
              <a:gd name="T38" fmla="*/ 2147483647 w 80"/>
              <a:gd name="T39" fmla="*/ 2147483647 h 94"/>
              <a:gd name="T40" fmla="*/ 2147483647 w 80"/>
              <a:gd name="T41" fmla="*/ 2147483647 h 94"/>
              <a:gd name="T42" fmla="*/ 2147483647 w 80"/>
              <a:gd name="T43" fmla="*/ 2147483647 h 94"/>
              <a:gd name="T44" fmla="*/ 2147483647 w 80"/>
              <a:gd name="T45" fmla="*/ 2147483647 h 94"/>
              <a:gd name="T46" fmla="*/ 2147483647 w 80"/>
              <a:gd name="T47" fmla="*/ 2147483647 h 94"/>
              <a:gd name="T48" fmla="*/ 2147483647 w 80"/>
              <a:gd name="T49" fmla="*/ 2147483647 h 94"/>
              <a:gd name="T50" fmla="*/ 0 w 80"/>
              <a:gd name="T51" fmla="*/ 2147483647 h 94"/>
              <a:gd name="T52" fmla="*/ 2147483647 w 80"/>
              <a:gd name="T53" fmla="*/ 2147483647 h 94"/>
              <a:gd name="T54" fmla="*/ 2147483647 w 80"/>
              <a:gd name="T55" fmla="*/ 2147483647 h 94"/>
              <a:gd name="T56" fmla="*/ 2147483647 w 80"/>
              <a:gd name="T57" fmla="*/ 2147483647 h 94"/>
              <a:gd name="T58" fmla="*/ 2147483647 w 80"/>
              <a:gd name="T59" fmla="*/ 2147483647 h 9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80"/>
              <a:gd name="T91" fmla="*/ 0 h 94"/>
              <a:gd name="T92" fmla="*/ 80 w 80"/>
              <a:gd name="T93" fmla="*/ 94 h 9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80" h="94">
                <a:moveTo>
                  <a:pt x="27" y="1"/>
                </a:moveTo>
                <a:lnTo>
                  <a:pt x="34" y="0"/>
                </a:lnTo>
                <a:lnTo>
                  <a:pt x="41" y="0"/>
                </a:lnTo>
                <a:lnTo>
                  <a:pt x="47" y="2"/>
                </a:lnTo>
                <a:lnTo>
                  <a:pt x="54" y="4"/>
                </a:lnTo>
                <a:lnTo>
                  <a:pt x="60" y="6"/>
                </a:lnTo>
                <a:lnTo>
                  <a:pt x="66" y="8"/>
                </a:lnTo>
                <a:lnTo>
                  <a:pt x="73" y="8"/>
                </a:lnTo>
                <a:lnTo>
                  <a:pt x="80" y="7"/>
                </a:lnTo>
                <a:lnTo>
                  <a:pt x="80" y="38"/>
                </a:lnTo>
                <a:lnTo>
                  <a:pt x="75" y="44"/>
                </a:lnTo>
                <a:lnTo>
                  <a:pt x="69" y="51"/>
                </a:lnTo>
                <a:lnTo>
                  <a:pt x="64" y="59"/>
                </a:lnTo>
                <a:lnTo>
                  <a:pt x="58" y="68"/>
                </a:lnTo>
                <a:lnTo>
                  <a:pt x="51" y="84"/>
                </a:lnTo>
                <a:lnTo>
                  <a:pt x="47" y="94"/>
                </a:lnTo>
                <a:lnTo>
                  <a:pt x="43" y="93"/>
                </a:lnTo>
                <a:lnTo>
                  <a:pt x="40" y="92"/>
                </a:lnTo>
                <a:lnTo>
                  <a:pt x="37" y="91"/>
                </a:lnTo>
                <a:lnTo>
                  <a:pt x="34" y="89"/>
                </a:lnTo>
                <a:lnTo>
                  <a:pt x="29" y="84"/>
                </a:lnTo>
                <a:lnTo>
                  <a:pt x="23" y="78"/>
                </a:lnTo>
                <a:lnTo>
                  <a:pt x="19" y="72"/>
                </a:lnTo>
                <a:lnTo>
                  <a:pt x="13" y="65"/>
                </a:lnTo>
                <a:lnTo>
                  <a:pt x="7" y="60"/>
                </a:lnTo>
                <a:lnTo>
                  <a:pt x="0" y="56"/>
                </a:lnTo>
                <a:lnTo>
                  <a:pt x="8" y="41"/>
                </a:lnTo>
                <a:lnTo>
                  <a:pt x="13" y="29"/>
                </a:lnTo>
                <a:lnTo>
                  <a:pt x="19" y="17"/>
                </a:lnTo>
                <a:lnTo>
                  <a:pt x="27" y="1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7" name="Freeform 48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858838" y="3952875"/>
            <a:ext cx="1919287" cy="1871663"/>
          </a:xfrm>
          <a:custGeom>
            <a:avLst/>
            <a:gdLst>
              <a:gd name="T0" fmla="*/ 2147483647 w 1227"/>
              <a:gd name="T1" fmla="*/ 2147483647 h 979"/>
              <a:gd name="T2" fmla="*/ 2147483647 w 1227"/>
              <a:gd name="T3" fmla="*/ 2147483647 h 979"/>
              <a:gd name="T4" fmla="*/ 2147483647 w 1227"/>
              <a:gd name="T5" fmla="*/ 2147483647 h 979"/>
              <a:gd name="T6" fmla="*/ 2147483647 w 1227"/>
              <a:gd name="T7" fmla="*/ 2147483647 h 979"/>
              <a:gd name="T8" fmla="*/ 2147483647 w 1227"/>
              <a:gd name="T9" fmla="*/ 2147483647 h 979"/>
              <a:gd name="T10" fmla="*/ 2147483647 w 1227"/>
              <a:gd name="T11" fmla="*/ 2147483647 h 979"/>
              <a:gd name="T12" fmla="*/ 2147483647 w 1227"/>
              <a:gd name="T13" fmla="*/ 2147483647 h 979"/>
              <a:gd name="T14" fmla="*/ 2147483647 w 1227"/>
              <a:gd name="T15" fmla="*/ 2147483647 h 979"/>
              <a:gd name="T16" fmla="*/ 2147483647 w 1227"/>
              <a:gd name="T17" fmla="*/ 2147483647 h 979"/>
              <a:gd name="T18" fmla="*/ 2147483647 w 1227"/>
              <a:gd name="T19" fmla="*/ 2147483647 h 979"/>
              <a:gd name="T20" fmla="*/ 2147483647 w 1227"/>
              <a:gd name="T21" fmla="*/ 2147483647 h 979"/>
              <a:gd name="T22" fmla="*/ 2147483647 w 1227"/>
              <a:gd name="T23" fmla="*/ 2147483647 h 979"/>
              <a:gd name="T24" fmla="*/ 2147483647 w 1227"/>
              <a:gd name="T25" fmla="*/ 2147483647 h 979"/>
              <a:gd name="T26" fmla="*/ 2147483647 w 1227"/>
              <a:gd name="T27" fmla="*/ 2147483647 h 979"/>
              <a:gd name="T28" fmla="*/ 2147483647 w 1227"/>
              <a:gd name="T29" fmla="*/ 2147483647 h 979"/>
              <a:gd name="T30" fmla="*/ 2147483647 w 1227"/>
              <a:gd name="T31" fmla="*/ 2147483647 h 979"/>
              <a:gd name="T32" fmla="*/ 2147483647 w 1227"/>
              <a:gd name="T33" fmla="*/ 2147483647 h 979"/>
              <a:gd name="T34" fmla="*/ 2147483647 w 1227"/>
              <a:gd name="T35" fmla="*/ 2147483647 h 979"/>
              <a:gd name="T36" fmla="*/ 2147483647 w 1227"/>
              <a:gd name="T37" fmla="*/ 2147483647 h 979"/>
              <a:gd name="T38" fmla="*/ 2147483647 w 1227"/>
              <a:gd name="T39" fmla="*/ 2147483647 h 979"/>
              <a:gd name="T40" fmla="*/ 2147483647 w 1227"/>
              <a:gd name="T41" fmla="*/ 2147483647 h 979"/>
              <a:gd name="T42" fmla="*/ 2147483647 w 1227"/>
              <a:gd name="T43" fmla="*/ 2147483647 h 979"/>
              <a:gd name="T44" fmla="*/ 2147483647 w 1227"/>
              <a:gd name="T45" fmla="*/ 2147483647 h 979"/>
              <a:gd name="T46" fmla="*/ 2147483647 w 1227"/>
              <a:gd name="T47" fmla="*/ 2147483647 h 979"/>
              <a:gd name="T48" fmla="*/ 2147483647 w 1227"/>
              <a:gd name="T49" fmla="*/ 2147483647 h 979"/>
              <a:gd name="T50" fmla="*/ 2147483647 w 1227"/>
              <a:gd name="T51" fmla="*/ 2147483647 h 979"/>
              <a:gd name="T52" fmla="*/ 2147483647 w 1227"/>
              <a:gd name="T53" fmla="*/ 2147483647 h 979"/>
              <a:gd name="T54" fmla="*/ 2147483647 w 1227"/>
              <a:gd name="T55" fmla="*/ 2147483647 h 979"/>
              <a:gd name="T56" fmla="*/ 2147483647 w 1227"/>
              <a:gd name="T57" fmla="*/ 2147483647 h 979"/>
              <a:gd name="T58" fmla="*/ 0 w 1227"/>
              <a:gd name="T59" fmla="*/ 2147483647 h 979"/>
              <a:gd name="T60" fmla="*/ 2147483647 w 1227"/>
              <a:gd name="T61" fmla="*/ 2147483647 h 979"/>
              <a:gd name="T62" fmla="*/ 2147483647 w 1227"/>
              <a:gd name="T63" fmla="*/ 2147483647 h 979"/>
              <a:gd name="T64" fmla="*/ 2147483647 w 1227"/>
              <a:gd name="T65" fmla="*/ 2147483647 h 979"/>
              <a:gd name="T66" fmla="*/ 2147483647 w 1227"/>
              <a:gd name="T67" fmla="*/ 2147483647 h 979"/>
              <a:gd name="T68" fmla="*/ 2147483647 w 1227"/>
              <a:gd name="T69" fmla="*/ 2147483647 h 979"/>
              <a:gd name="T70" fmla="*/ 2147483647 w 1227"/>
              <a:gd name="T71" fmla="*/ 2147483647 h 979"/>
              <a:gd name="T72" fmla="*/ 2147483647 w 1227"/>
              <a:gd name="T73" fmla="*/ 2147483647 h 979"/>
              <a:gd name="T74" fmla="*/ 2147483647 w 1227"/>
              <a:gd name="T75" fmla="*/ 2147483647 h 979"/>
              <a:gd name="T76" fmla="*/ 2147483647 w 1227"/>
              <a:gd name="T77" fmla="*/ 2147483647 h 979"/>
              <a:gd name="T78" fmla="*/ 2147483647 w 1227"/>
              <a:gd name="T79" fmla="*/ 2147483647 h 979"/>
              <a:gd name="T80" fmla="*/ 2147483647 w 1227"/>
              <a:gd name="T81" fmla="*/ 2147483647 h 979"/>
              <a:gd name="T82" fmla="*/ 2147483647 w 1227"/>
              <a:gd name="T83" fmla="*/ 2147483647 h 979"/>
              <a:gd name="T84" fmla="*/ 2147483647 w 1227"/>
              <a:gd name="T85" fmla="*/ 2147483647 h 979"/>
              <a:gd name="T86" fmla="*/ 2147483647 w 1227"/>
              <a:gd name="T87" fmla="*/ 2147483647 h 979"/>
              <a:gd name="T88" fmla="*/ 2147483647 w 1227"/>
              <a:gd name="T89" fmla="*/ 2147483647 h 979"/>
              <a:gd name="T90" fmla="*/ 2147483647 w 1227"/>
              <a:gd name="T91" fmla="*/ 2147483647 h 979"/>
              <a:gd name="T92" fmla="*/ 2147483647 w 1227"/>
              <a:gd name="T93" fmla="*/ 2147483647 h 979"/>
              <a:gd name="T94" fmla="*/ 2147483647 w 1227"/>
              <a:gd name="T95" fmla="*/ 2147483647 h 979"/>
              <a:gd name="T96" fmla="*/ 2147483647 w 1227"/>
              <a:gd name="T97" fmla="*/ 2147483647 h 979"/>
              <a:gd name="T98" fmla="*/ 2147483647 w 1227"/>
              <a:gd name="T99" fmla="*/ 2147483647 h 979"/>
              <a:gd name="T100" fmla="*/ 2147483647 w 1227"/>
              <a:gd name="T101" fmla="*/ 2147483647 h 979"/>
              <a:gd name="T102" fmla="*/ 2147483647 w 1227"/>
              <a:gd name="T103" fmla="*/ 2147483647 h 979"/>
              <a:gd name="T104" fmla="*/ 2147483647 w 1227"/>
              <a:gd name="T105" fmla="*/ 2147483647 h 979"/>
              <a:gd name="T106" fmla="*/ 2147483647 w 1227"/>
              <a:gd name="T107" fmla="*/ 2147483647 h 979"/>
              <a:gd name="T108" fmla="*/ 2147483647 w 1227"/>
              <a:gd name="T109" fmla="*/ 2147483647 h 979"/>
              <a:gd name="T110" fmla="*/ 2147483647 w 1227"/>
              <a:gd name="T111" fmla="*/ 2147483647 h 979"/>
              <a:gd name="T112" fmla="*/ 2147483647 w 1227"/>
              <a:gd name="T113" fmla="*/ 2147483647 h 97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27"/>
              <a:gd name="T172" fmla="*/ 0 h 979"/>
              <a:gd name="T173" fmla="*/ 1227 w 1227"/>
              <a:gd name="T174" fmla="*/ 979 h 979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27" h="979">
                <a:moveTo>
                  <a:pt x="940" y="468"/>
                </a:moveTo>
                <a:lnTo>
                  <a:pt x="937" y="468"/>
                </a:lnTo>
                <a:lnTo>
                  <a:pt x="935" y="467"/>
                </a:lnTo>
                <a:lnTo>
                  <a:pt x="932" y="466"/>
                </a:lnTo>
                <a:lnTo>
                  <a:pt x="931" y="465"/>
                </a:lnTo>
                <a:lnTo>
                  <a:pt x="930" y="461"/>
                </a:lnTo>
                <a:lnTo>
                  <a:pt x="930" y="456"/>
                </a:lnTo>
                <a:lnTo>
                  <a:pt x="932" y="442"/>
                </a:lnTo>
                <a:lnTo>
                  <a:pt x="933" y="425"/>
                </a:lnTo>
                <a:lnTo>
                  <a:pt x="933" y="420"/>
                </a:lnTo>
                <a:lnTo>
                  <a:pt x="932" y="416"/>
                </a:lnTo>
                <a:lnTo>
                  <a:pt x="930" y="412"/>
                </a:lnTo>
                <a:lnTo>
                  <a:pt x="928" y="407"/>
                </a:lnTo>
                <a:lnTo>
                  <a:pt x="921" y="400"/>
                </a:lnTo>
                <a:lnTo>
                  <a:pt x="915" y="392"/>
                </a:lnTo>
                <a:lnTo>
                  <a:pt x="908" y="385"/>
                </a:lnTo>
                <a:lnTo>
                  <a:pt x="903" y="378"/>
                </a:lnTo>
                <a:lnTo>
                  <a:pt x="902" y="373"/>
                </a:lnTo>
                <a:lnTo>
                  <a:pt x="901" y="370"/>
                </a:lnTo>
                <a:lnTo>
                  <a:pt x="899" y="367"/>
                </a:lnTo>
                <a:lnTo>
                  <a:pt x="901" y="363"/>
                </a:lnTo>
                <a:lnTo>
                  <a:pt x="865" y="344"/>
                </a:lnTo>
                <a:lnTo>
                  <a:pt x="838" y="328"/>
                </a:lnTo>
                <a:lnTo>
                  <a:pt x="817" y="312"/>
                </a:lnTo>
                <a:lnTo>
                  <a:pt x="801" y="300"/>
                </a:lnTo>
                <a:lnTo>
                  <a:pt x="779" y="280"/>
                </a:lnTo>
                <a:lnTo>
                  <a:pt x="761" y="264"/>
                </a:lnTo>
                <a:lnTo>
                  <a:pt x="759" y="263"/>
                </a:lnTo>
                <a:lnTo>
                  <a:pt x="757" y="258"/>
                </a:lnTo>
                <a:lnTo>
                  <a:pt x="756" y="252"/>
                </a:lnTo>
                <a:lnTo>
                  <a:pt x="754" y="245"/>
                </a:lnTo>
                <a:lnTo>
                  <a:pt x="752" y="229"/>
                </a:lnTo>
                <a:lnTo>
                  <a:pt x="748" y="216"/>
                </a:lnTo>
                <a:lnTo>
                  <a:pt x="740" y="218"/>
                </a:lnTo>
                <a:lnTo>
                  <a:pt x="733" y="218"/>
                </a:lnTo>
                <a:lnTo>
                  <a:pt x="726" y="218"/>
                </a:lnTo>
                <a:lnTo>
                  <a:pt x="718" y="217"/>
                </a:lnTo>
                <a:lnTo>
                  <a:pt x="711" y="215"/>
                </a:lnTo>
                <a:lnTo>
                  <a:pt x="703" y="212"/>
                </a:lnTo>
                <a:lnTo>
                  <a:pt x="695" y="207"/>
                </a:lnTo>
                <a:lnTo>
                  <a:pt x="688" y="203"/>
                </a:lnTo>
                <a:lnTo>
                  <a:pt x="667" y="199"/>
                </a:lnTo>
                <a:lnTo>
                  <a:pt x="650" y="197"/>
                </a:lnTo>
                <a:lnTo>
                  <a:pt x="638" y="196"/>
                </a:lnTo>
                <a:lnTo>
                  <a:pt x="630" y="196"/>
                </a:lnTo>
                <a:lnTo>
                  <a:pt x="617" y="199"/>
                </a:lnTo>
                <a:lnTo>
                  <a:pt x="602" y="203"/>
                </a:lnTo>
                <a:lnTo>
                  <a:pt x="596" y="201"/>
                </a:lnTo>
                <a:lnTo>
                  <a:pt x="591" y="201"/>
                </a:lnTo>
                <a:lnTo>
                  <a:pt x="584" y="202"/>
                </a:lnTo>
                <a:lnTo>
                  <a:pt x="578" y="203"/>
                </a:lnTo>
                <a:lnTo>
                  <a:pt x="570" y="204"/>
                </a:lnTo>
                <a:lnTo>
                  <a:pt x="563" y="205"/>
                </a:lnTo>
                <a:lnTo>
                  <a:pt x="556" y="204"/>
                </a:lnTo>
                <a:lnTo>
                  <a:pt x="548" y="203"/>
                </a:lnTo>
                <a:lnTo>
                  <a:pt x="530" y="195"/>
                </a:lnTo>
                <a:lnTo>
                  <a:pt x="517" y="190"/>
                </a:lnTo>
                <a:lnTo>
                  <a:pt x="513" y="187"/>
                </a:lnTo>
                <a:lnTo>
                  <a:pt x="509" y="183"/>
                </a:lnTo>
                <a:lnTo>
                  <a:pt x="505" y="179"/>
                </a:lnTo>
                <a:lnTo>
                  <a:pt x="502" y="173"/>
                </a:lnTo>
                <a:lnTo>
                  <a:pt x="493" y="152"/>
                </a:lnTo>
                <a:lnTo>
                  <a:pt x="487" y="136"/>
                </a:lnTo>
                <a:lnTo>
                  <a:pt x="483" y="128"/>
                </a:lnTo>
                <a:lnTo>
                  <a:pt x="479" y="121"/>
                </a:lnTo>
                <a:lnTo>
                  <a:pt x="476" y="115"/>
                </a:lnTo>
                <a:lnTo>
                  <a:pt x="470" y="109"/>
                </a:lnTo>
                <a:lnTo>
                  <a:pt x="465" y="103"/>
                </a:lnTo>
                <a:lnTo>
                  <a:pt x="459" y="96"/>
                </a:lnTo>
                <a:lnTo>
                  <a:pt x="451" y="91"/>
                </a:lnTo>
                <a:lnTo>
                  <a:pt x="443" y="86"/>
                </a:lnTo>
                <a:lnTo>
                  <a:pt x="432" y="81"/>
                </a:lnTo>
                <a:lnTo>
                  <a:pt x="420" y="77"/>
                </a:lnTo>
                <a:lnTo>
                  <a:pt x="405" y="72"/>
                </a:lnTo>
                <a:lnTo>
                  <a:pt x="389" y="68"/>
                </a:lnTo>
                <a:lnTo>
                  <a:pt x="365" y="61"/>
                </a:lnTo>
                <a:lnTo>
                  <a:pt x="346" y="55"/>
                </a:lnTo>
                <a:lnTo>
                  <a:pt x="332" y="48"/>
                </a:lnTo>
                <a:lnTo>
                  <a:pt x="317" y="40"/>
                </a:lnTo>
                <a:lnTo>
                  <a:pt x="303" y="32"/>
                </a:lnTo>
                <a:lnTo>
                  <a:pt x="287" y="23"/>
                </a:lnTo>
                <a:lnTo>
                  <a:pt x="265" y="13"/>
                </a:lnTo>
                <a:lnTo>
                  <a:pt x="236" y="0"/>
                </a:lnTo>
                <a:lnTo>
                  <a:pt x="214" y="10"/>
                </a:lnTo>
                <a:lnTo>
                  <a:pt x="186" y="24"/>
                </a:lnTo>
                <a:lnTo>
                  <a:pt x="178" y="28"/>
                </a:lnTo>
                <a:lnTo>
                  <a:pt x="171" y="33"/>
                </a:lnTo>
                <a:lnTo>
                  <a:pt x="166" y="38"/>
                </a:lnTo>
                <a:lnTo>
                  <a:pt x="160" y="44"/>
                </a:lnTo>
                <a:lnTo>
                  <a:pt x="156" y="49"/>
                </a:lnTo>
                <a:lnTo>
                  <a:pt x="153" y="55"/>
                </a:lnTo>
                <a:lnTo>
                  <a:pt x="151" y="61"/>
                </a:lnTo>
                <a:lnTo>
                  <a:pt x="149" y="68"/>
                </a:lnTo>
                <a:lnTo>
                  <a:pt x="151" y="75"/>
                </a:lnTo>
                <a:lnTo>
                  <a:pt x="152" y="82"/>
                </a:lnTo>
                <a:lnTo>
                  <a:pt x="153" y="90"/>
                </a:lnTo>
                <a:lnTo>
                  <a:pt x="156" y="97"/>
                </a:lnTo>
                <a:lnTo>
                  <a:pt x="159" y="105"/>
                </a:lnTo>
                <a:lnTo>
                  <a:pt x="164" y="112"/>
                </a:lnTo>
                <a:lnTo>
                  <a:pt x="169" y="118"/>
                </a:lnTo>
                <a:lnTo>
                  <a:pt x="177" y="123"/>
                </a:lnTo>
                <a:lnTo>
                  <a:pt x="171" y="129"/>
                </a:lnTo>
                <a:lnTo>
                  <a:pt x="163" y="139"/>
                </a:lnTo>
                <a:lnTo>
                  <a:pt x="151" y="150"/>
                </a:lnTo>
                <a:lnTo>
                  <a:pt x="136" y="162"/>
                </a:lnTo>
                <a:lnTo>
                  <a:pt x="120" y="173"/>
                </a:lnTo>
                <a:lnTo>
                  <a:pt x="102" y="182"/>
                </a:lnTo>
                <a:lnTo>
                  <a:pt x="95" y="186"/>
                </a:lnTo>
                <a:lnTo>
                  <a:pt x="86" y="188"/>
                </a:lnTo>
                <a:lnTo>
                  <a:pt x="78" y="190"/>
                </a:lnTo>
                <a:lnTo>
                  <a:pt x="70" y="191"/>
                </a:lnTo>
                <a:lnTo>
                  <a:pt x="54" y="190"/>
                </a:lnTo>
                <a:lnTo>
                  <a:pt x="37" y="187"/>
                </a:lnTo>
                <a:lnTo>
                  <a:pt x="22" y="183"/>
                </a:lnTo>
                <a:lnTo>
                  <a:pt x="10" y="179"/>
                </a:lnTo>
                <a:lnTo>
                  <a:pt x="9" y="183"/>
                </a:lnTo>
                <a:lnTo>
                  <a:pt x="6" y="193"/>
                </a:lnTo>
                <a:lnTo>
                  <a:pt x="2" y="208"/>
                </a:lnTo>
                <a:lnTo>
                  <a:pt x="0" y="226"/>
                </a:lnTo>
                <a:lnTo>
                  <a:pt x="0" y="236"/>
                </a:lnTo>
                <a:lnTo>
                  <a:pt x="0" y="245"/>
                </a:lnTo>
                <a:lnTo>
                  <a:pt x="2" y="253"/>
                </a:lnTo>
                <a:lnTo>
                  <a:pt x="5" y="261"/>
                </a:lnTo>
                <a:lnTo>
                  <a:pt x="9" y="269"/>
                </a:lnTo>
                <a:lnTo>
                  <a:pt x="14" y="276"/>
                </a:lnTo>
                <a:lnTo>
                  <a:pt x="18" y="278"/>
                </a:lnTo>
                <a:lnTo>
                  <a:pt x="21" y="280"/>
                </a:lnTo>
                <a:lnTo>
                  <a:pt x="25" y="282"/>
                </a:lnTo>
                <a:lnTo>
                  <a:pt x="30" y="283"/>
                </a:lnTo>
                <a:lnTo>
                  <a:pt x="32" y="291"/>
                </a:lnTo>
                <a:lnTo>
                  <a:pt x="35" y="299"/>
                </a:lnTo>
                <a:lnTo>
                  <a:pt x="40" y="307"/>
                </a:lnTo>
                <a:lnTo>
                  <a:pt x="44" y="315"/>
                </a:lnTo>
                <a:lnTo>
                  <a:pt x="56" y="331"/>
                </a:lnTo>
                <a:lnTo>
                  <a:pt x="69" y="347"/>
                </a:lnTo>
                <a:lnTo>
                  <a:pt x="83" y="364"/>
                </a:lnTo>
                <a:lnTo>
                  <a:pt x="92" y="383"/>
                </a:lnTo>
                <a:lnTo>
                  <a:pt x="97" y="393"/>
                </a:lnTo>
                <a:lnTo>
                  <a:pt x="100" y="403"/>
                </a:lnTo>
                <a:lnTo>
                  <a:pt x="102" y="414"/>
                </a:lnTo>
                <a:lnTo>
                  <a:pt x="103" y="425"/>
                </a:lnTo>
                <a:lnTo>
                  <a:pt x="110" y="425"/>
                </a:lnTo>
                <a:lnTo>
                  <a:pt x="117" y="426"/>
                </a:lnTo>
                <a:lnTo>
                  <a:pt x="121" y="427"/>
                </a:lnTo>
                <a:lnTo>
                  <a:pt x="124" y="429"/>
                </a:lnTo>
                <a:lnTo>
                  <a:pt x="128" y="431"/>
                </a:lnTo>
                <a:lnTo>
                  <a:pt x="131" y="435"/>
                </a:lnTo>
                <a:lnTo>
                  <a:pt x="133" y="438"/>
                </a:lnTo>
                <a:lnTo>
                  <a:pt x="135" y="441"/>
                </a:lnTo>
                <a:lnTo>
                  <a:pt x="139" y="450"/>
                </a:lnTo>
                <a:lnTo>
                  <a:pt x="143" y="459"/>
                </a:lnTo>
                <a:lnTo>
                  <a:pt x="148" y="469"/>
                </a:lnTo>
                <a:lnTo>
                  <a:pt x="156" y="480"/>
                </a:lnTo>
                <a:lnTo>
                  <a:pt x="184" y="504"/>
                </a:lnTo>
                <a:lnTo>
                  <a:pt x="216" y="536"/>
                </a:lnTo>
                <a:lnTo>
                  <a:pt x="224" y="546"/>
                </a:lnTo>
                <a:lnTo>
                  <a:pt x="232" y="556"/>
                </a:lnTo>
                <a:lnTo>
                  <a:pt x="238" y="565"/>
                </a:lnTo>
                <a:lnTo>
                  <a:pt x="244" y="575"/>
                </a:lnTo>
                <a:lnTo>
                  <a:pt x="249" y="585"/>
                </a:lnTo>
                <a:lnTo>
                  <a:pt x="253" y="595"/>
                </a:lnTo>
                <a:lnTo>
                  <a:pt x="255" y="606"/>
                </a:lnTo>
                <a:lnTo>
                  <a:pt x="256" y="616"/>
                </a:lnTo>
                <a:lnTo>
                  <a:pt x="256" y="624"/>
                </a:lnTo>
                <a:lnTo>
                  <a:pt x="257" y="631"/>
                </a:lnTo>
                <a:lnTo>
                  <a:pt x="258" y="638"/>
                </a:lnTo>
                <a:lnTo>
                  <a:pt x="260" y="645"/>
                </a:lnTo>
                <a:lnTo>
                  <a:pt x="266" y="659"/>
                </a:lnTo>
                <a:lnTo>
                  <a:pt x="272" y="670"/>
                </a:lnTo>
                <a:lnTo>
                  <a:pt x="280" y="681"/>
                </a:lnTo>
                <a:lnTo>
                  <a:pt x="289" y="691"/>
                </a:lnTo>
                <a:lnTo>
                  <a:pt x="299" y="701"/>
                </a:lnTo>
                <a:lnTo>
                  <a:pt x="310" y="710"/>
                </a:lnTo>
                <a:lnTo>
                  <a:pt x="331" y="730"/>
                </a:lnTo>
                <a:lnTo>
                  <a:pt x="352" y="750"/>
                </a:lnTo>
                <a:lnTo>
                  <a:pt x="361" y="761"/>
                </a:lnTo>
                <a:lnTo>
                  <a:pt x="369" y="774"/>
                </a:lnTo>
                <a:lnTo>
                  <a:pt x="377" y="787"/>
                </a:lnTo>
                <a:lnTo>
                  <a:pt x="382" y="801"/>
                </a:lnTo>
                <a:lnTo>
                  <a:pt x="388" y="814"/>
                </a:lnTo>
                <a:lnTo>
                  <a:pt x="394" y="827"/>
                </a:lnTo>
                <a:lnTo>
                  <a:pt x="401" y="838"/>
                </a:lnTo>
                <a:lnTo>
                  <a:pt x="409" y="848"/>
                </a:lnTo>
                <a:lnTo>
                  <a:pt x="425" y="867"/>
                </a:lnTo>
                <a:lnTo>
                  <a:pt x="443" y="886"/>
                </a:lnTo>
                <a:lnTo>
                  <a:pt x="459" y="905"/>
                </a:lnTo>
                <a:lnTo>
                  <a:pt x="476" y="925"/>
                </a:lnTo>
                <a:lnTo>
                  <a:pt x="483" y="938"/>
                </a:lnTo>
                <a:lnTo>
                  <a:pt x="490" y="950"/>
                </a:lnTo>
                <a:lnTo>
                  <a:pt x="496" y="964"/>
                </a:lnTo>
                <a:lnTo>
                  <a:pt x="502" y="979"/>
                </a:lnTo>
                <a:lnTo>
                  <a:pt x="528" y="979"/>
                </a:lnTo>
                <a:lnTo>
                  <a:pt x="535" y="973"/>
                </a:lnTo>
                <a:lnTo>
                  <a:pt x="539" y="966"/>
                </a:lnTo>
                <a:lnTo>
                  <a:pt x="541" y="960"/>
                </a:lnTo>
                <a:lnTo>
                  <a:pt x="543" y="953"/>
                </a:lnTo>
                <a:lnTo>
                  <a:pt x="543" y="938"/>
                </a:lnTo>
                <a:lnTo>
                  <a:pt x="541" y="918"/>
                </a:lnTo>
                <a:lnTo>
                  <a:pt x="543" y="913"/>
                </a:lnTo>
                <a:lnTo>
                  <a:pt x="546" y="909"/>
                </a:lnTo>
                <a:lnTo>
                  <a:pt x="551" y="905"/>
                </a:lnTo>
                <a:lnTo>
                  <a:pt x="557" y="901"/>
                </a:lnTo>
                <a:lnTo>
                  <a:pt x="563" y="898"/>
                </a:lnTo>
                <a:lnTo>
                  <a:pt x="570" y="896"/>
                </a:lnTo>
                <a:lnTo>
                  <a:pt x="577" y="894"/>
                </a:lnTo>
                <a:lnTo>
                  <a:pt x="582" y="893"/>
                </a:lnTo>
                <a:lnTo>
                  <a:pt x="594" y="894"/>
                </a:lnTo>
                <a:lnTo>
                  <a:pt x="605" y="895"/>
                </a:lnTo>
                <a:lnTo>
                  <a:pt x="616" y="896"/>
                </a:lnTo>
                <a:lnTo>
                  <a:pt x="626" y="898"/>
                </a:lnTo>
                <a:lnTo>
                  <a:pt x="644" y="902"/>
                </a:lnTo>
                <a:lnTo>
                  <a:pt x="660" y="909"/>
                </a:lnTo>
                <a:lnTo>
                  <a:pt x="674" y="916"/>
                </a:lnTo>
                <a:lnTo>
                  <a:pt x="686" y="924"/>
                </a:lnTo>
                <a:lnTo>
                  <a:pt x="697" y="934"/>
                </a:lnTo>
                <a:lnTo>
                  <a:pt x="708" y="943"/>
                </a:lnTo>
                <a:lnTo>
                  <a:pt x="729" y="916"/>
                </a:lnTo>
                <a:lnTo>
                  <a:pt x="756" y="881"/>
                </a:lnTo>
                <a:lnTo>
                  <a:pt x="778" y="851"/>
                </a:lnTo>
                <a:lnTo>
                  <a:pt x="787" y="838"/>
                </a:lnTo>
                <a:lnTo>
                  <a:pt x="1033" y="789"/>
                </a:lnTo>
                <a:lnTo>
                  <a:pt x="1146" y="763"/>
                </a:lnTo>
                <a:lnTo>
                  <a:pt x="1227" y="616"/>
                </a:lnTo>
                <a:lnTo>
                  <a:pt x="1199" y="567"/>
                </a:lnTo>
                <a:lnTo>
                  <a:pt x="1173" y="591"/>
                </a:lnTo>
                <a:lnTo>
                  <a:pt x="1000" y="573"/>
                </a:lnTo>
                <a:lnTo>
                  <a:pt x="940" y="480"/>
                </a:lnTo>
                <a:lnTo>
                  <a:pt x="940" y="468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6338" name="Freeform 4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835025" y="3370263"/>
            <a:ext cx="633413" cy="582612"/>
          </a:xfrm>
          <a:custGeom>
            <a:avLst/>
            <a:gdLst>
              <a:gd name="T0" fmla="*/ 2147483647 w 405"/>
              <a:gd name="T1" fmla="*/ 2147483647 h 302"/>
              <a:gd name="T2" fmla="*/ 2147483647 w 405"/>
              <a:gd name="T3" fmla="*/ 2147483647 h 302"/>
              <a:gd name="T4" fmla="*/ 2147483647 w 405"/>
              <a:gd name="T5" fmla="*/ 2147483647 h 302"/>
              <a:gd name="T6" fmla="*/ 2147483647 w 405"/>
              <a:gd name="T7" fmla="*/ 2147483647 h 302"/>
              <a:gd name="T8" fmla="*/ 2147483647 w 405"/>
              <a:gd name="T9" fmla="*/ 2147483647 h 302"/>
              <a:gd name="T10" fmla="*/ 2147483647 w 405"/>
              <a:gd name="T11" fmla="*/ 2147483647 h 302"/>
              <a:gd name="T12" fmla="*/ 2147483647 w 405"/>
              <a:gd name="T13" fmla="*/ 2147483647 h 302"/>
              <a:gd name="T14" fmla="*/ 2147483647 w 405"/>
              <a:gd name="T15" fmla="*/ 2147483647 h 302"/>
              <a:gd name="T16" fmla="*/ 2147483647 w 405"/>
              <a:gd name="T17" fmla="*/ 2147483647 h 302"/>
              <a:gd name="T18" fmla="*/ 2147483647 w 405"/>
              <a:gd name="T19" fmla="*/ 2147483647 h 302"/>
              <a:gd name="T20" fmla="*/ 2147483647 w 405"/>
              <a:gd name="T21" fmla="*/ 2147483647 h 302"/>
              <a:gd name="T22" fmla="*/ 2147483647 w 405"/>
              <a:gd name="T23" fmla="*/ 2147483647 h 302"/>
              <a:gd name="T24" fmla="*/ 2147483647 w 405"/>
              <a:gd name="T25" fmla="*/ 2147483647 h 302"/>
              <a:gd name="T26" fmla="*/ 2147483647 w 405"/>
              <a:gd name="T27" fmla="*/ 2147483647 h 302"/>
              <a:gd name="T28" fmla="*/ 2147483647 w 405"/>
              <a:gd name="T29" fmla="*/ 2147483647 h 302"/>
              <a:gd name="T30" fmla="*/ 2147483647 w 405"/>
              <a:gd name="T31" fmla="*/ 2147483647 h 302"/>
              <a:gd name="T32" fmla="*/ 2147483647 w 405"/>
              <a:gd name="T33" fmla="*/ 2147483647 h 302"/>
              <a:gd name="T34" fmla="*/ 2147483647 w 405"/>
              <a:gd name="T35" fmla="*/ 2147483647 h 302"/>
              <a:gd name="T36" fmla="*/ 2147483647 w 405"/>
              <a:gd name="T37" fmla="*/ 2147483647 h 302"/>
              <a:gd name="T38" fmla="*/ 2147483647 w 405"/>
              <a:gd name="T39" fmla="*/ 2147483647 h 302"/>
              <a:gd name="T40" fmla="*/ 2147483647 w 405"/>
              <a:gd name="T41" fmla="*/ 2147483647 h 302"/>
              <a:gd name="T42" fmla="*/ 2147483647 w 405"/>
              <a:gd name="T43" fmla="*/ 2147483647 h 302"/>
              <a:gd name="T44" fmla="*/ 2147483647 w 405"/>
              <a:gd name="T45" fmla="*/ 2147483647 h 302"/>
              <a:gd name="T46" fmla="*/ 2147483647 w 405"/>
              <a:gd name="T47" fmla="*/ 2147483647 h 302"/>
              <a:gd name="T48" fmla="*/ 2147483647 w 405"/>
              <a:gd name="T49" fmla="*/ 2147483647 h 302"/>
              <a:gd name="T50" fmla="*/ 2147483647 w 405"/>
              <a:gd name="T51" fmla="*/ 2147483647 h 302"/>
              <a:gd name="T52" fmla="*/ 2147483647 w 405"/>
              <a:gd name="T53" fmla="*/ 2147483647 h 302"/>
              <a:gd name="T54" fmla="*/ 2147483647 w 405"/>
              <a:gd name="T55" fmla="*/ 2147483647 h 302"/>
              <a:gd name="T56" fmla="*/ 2147483647 w 405"/>
              <a:gd name="T57" fmla="*/ 2147483647 h 302"/>
              <a:gd name="T58" fmla="*/ 2147483647 w 405"/>
              <a:gd name="T59" fmla="*/ 2147483647 h 302"/>
              <a:gd name="T60" fmla="*/ 2147483647 w 405"/>
              <a:gd name="T61" fmla="*/ 2147483647 h 302"/>
              <a:gd name="T62" fmla="*/ 2147483647 w 405"/>
              <a:gd name="T63" fmla="*/ 2147483647 h 302"/>
              <a:gd name="T64" fmla="*/ 2147483647 w 405"/>
              <a:gd name="T65" fmla="*/ 2147483647 h 302"/>
              <a:gd name="T66" fmla="*/ 2147483647 w 405"/>
              <a:gd name="T67" fmla="*/ 2147483647 h 302"/>
              <a:gd name="T68" fmla="*/ 2147483647 w 405"/>
              <a:gd name="T69" fmla="*/ 2147483647 h 302"/>
              <a:gd name="T70" fmla="*/ 2147483647 w 405"/>
              <a:gd name="T71" fmla="*/ 2147483647 h 302"/>
              <a:gd name="T72" fmla="*/ 2147483647 w 405"/>
              <a:gd name="T73" fmla="*/ 2147483647 h 302"/>
              <a:gd name="T74" fmla="*/ 2147483647 w 405"/>
              <a:gd name="T75" fmla="*/ 2147483647 h 302"/>
              <a:gd name="T76" fmla="*/ 2147483647 w 405"/>
              <a:gd name="T77" fmla="*/ 2147483647 h 302"/>
              <a:gd name="T78" fmla="*/ 2147483647 w 405"/>
              <a:gd name="T79" fmla="*/ 2147483647 h 302"/>
              <a:gd name="T80" fmla="*/ 2147483647 w 405"/>
              <a:gd name="T81" fmla="*/ 2147483647 h 302"/>
              <a:gd name="T82" fmla="*/ 2147483647 w 405"/>
              <a:gd name="T83" fmla="*/ 2147483647 h 302"/>
              <a:gd name="T84" fmla="*/ 2147483647 w 405"/>
              <a:gd name="T85" fmla="*/ 2147483647 h 302"/>
              <a:gd name="T86" fmla="*/ 2147483647 w 405"/>
              <a:gd name="T87" fmla="*/ 2147483647 h 302"/>
              <a:gd name="T88" fmla="*/ 2147483647 w 405"/>
              <a:gd name="T89" fmla="*/ 2147483647 h 302"/>
              <a:gd name="T90" fmla="*/ 2147483647 w 405"/>
              <a:gd name="T91" fmla="*/ 2147483647 h 30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405"/>
              <a:gd name="T139" fmla="*/ 0 h 302"/>
              <a:gd name="T140" fmla="*/ 405 w 405"/>
              <a:gd name="T141" fmla="*/ 302 h 30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405" h="302">
                <a:moveTo>
                  <a:pt x="26" y="166"/>
                </a:moveTo>
                <a:lnTo>
                  <a:pt x="26" y="162"/>
                </a:lnTo>
                <a:lnTo>
                  <a:pt x="27" y="158"/>
                </a:lnTo>
                <a:lnTo>
                  <a:pt x="28" y="156"/>
                </a:lnTo>
                <a:lnTo>
                  <a:pt x="29" y="155"/>
                </a:lnTo>
                <a:lnTo>
                  <a:pt x="30" y="154"/>
                </a:lnTo>
                <a:lnTo>
                  <a:pt x="33" y="154"/>
                </a:lnTo>
                <a:lnTo>
                  <a:pt x="28" y="151"/>
                </a:lnTo>
                <a:lnTo>
                  <a:pt x="23" y="147"/>
                </a:lnTo>
                <a:lnTo>
                  <a:pt x="18" y="143"/>
                </a:lnTo>
                <a:lnTo>
                  <a:pt x="14" y="138"/>
                </a:lnTo>
                <a:lnTo>
                  <a:pt x="6" y="127"/>
                </a:lnTo>
                <a:lnTo>
                  <a:pt x="0" y="117"/>
                </a:lnTo>
                <a:lnTo>
                  <a:pt x="2" y="116"/>
                </a:lnTo>
                <a:lnTo>
                  <a:pt x="4" y="115"/>
                </a:lnTo>
                <a:lnTo>
                  <a:pt x="5" y="112"/>
                </a:lnTo>
                <a:lnTo>
                  <a:pt x="5" y="110"/>
                </a:lnTo>
                <a:lnTo>
                  <a:pt x="6" y="104"/>
                </a:lnTo>
                <a:lnTo>
                  <a:pt x="6" y="98"/>
                </a:lnTo>
                <a:lnTo>
                  <a:pt x="17" y="97"/>
                </a:lnTo>
                <a:lnTo>
                  <a:pt x="26" y="95"/>
                </a:lnTo>
                <a:lnTo>
                  <a:pt x="34" y="93"/>
                </a:lnTo>
                <a:lnTo>
                  <a:pt x="41" y="91"/>
                </a:lnTo>
                <a:lnTo>
                  <a:pt x="47" y="88"/>
                </a:lnTo>
                <a:lnTo>
                  <a:pt x="52" y="85"/>
                </a:lnTo>
                <a:lnTo>
                  <a:pt x="57" y="82"/>
                </a:lnTo>
                <a:lnTo>
                  <a:pt x="60" y="78"/>
                </a:lnTo>
                <a:lnTo>
                  <a:pt x="67" y="70"/>
                </a:lnTo>
                <a:lnTo>
                  <a:pt x="71" y="61"/>
                </a:lnTo>
                <a:lnTo>
                  <a:pt x="75" y="52"/>
                </a:lnTo>
                <a:lnTo>
                  <a:pt x="80" y="43"/>
                </a:lnTo>
                <a:lnTo>
                  <a:pt x="84" y="47"/>
                </a:lnTo>
                <a:lnTo>
                  <a:pt x="89" y="50"/>
                </a:lnTo>
                <a:lnTo>
                  <a:pt x="95" y="52"/>
                </a:lnTo>
                <a:lnTo>
                  <a:pt x="102" y="53"/>
                </a:lnTo>
                <a:lnTo>
                  <a:pt x="117" y="54"/>
                </a:lnTo>
                <a:lnTo>
                  <a:pt x="135" y="52"/>
                </a:lnTo>
                <a:lnTo>
                  <a:pt x="169" y="46"/>
                </a:lnTo>
                <a:lnTo>
                  <a:pt x="200" y="43"/>
                </a:lnTo>
                <a:lnTo>
                  <a:pt x="212" y="43"/>
                </a:lnTo>
                <a:lnTo>
                  <a:pt x="223" y="42"/>
                </a:lnTo>
                <a:lnTo>
                  <a:pt x="234" y="41"/>
                </a:lnTo>
                <a:lnTo>
                  <a:pt x="245" y="39"/>
                </a:lnTo>
                <a:lnTo>
                  <a:pt x="264" y="35"/>
                </a:lnTo>
                <a:lnTo>
                  <a:pt x="283" y="29"/>
                </a:lnTo>
                <a:lnTo>
                  <a:pt x="318" y="17"/>
                </a:lnTo>
                <a:lnTo>
                  <a:pt x="352" y="6"/>
                </a:lnTo>
                <a:lnTo>
                  <a:pt x="359" y="4"/>
                </a:lnTo>
                <a:lnTo>
                  <a:pt x="365" y="3"/>
                </a:lnTo>
                <a:lnTo>
                  <a:pt x="372" y="3"/>
                </a:lnTo>
                <a:lnTo>
                  <a:pt x="378" y="3"/>
                </a:lnTo>
                <a:lnTo>
                  <a:pt x="385" y="3"/>
                </a:lnTo>
                <a:lnTo>
                  <a:pt x="392" y="2"/>
                </a:lnTo>
                <a:lnTo>
                  <a:pt x="398" y="1"/>
                </a:lnTo>
                <a:lnTo>
                  <a:pt x="405" y="0"/>
                </a:lnTo>
                <a:lnTo>
                  <a:pt x="395" y="8"/>
                </a:lnTo>
                <a:lnTo>
                  <a:pt x="372" y="29"/>
                </a:lnTo>
                <a:lnTo>
                  <a:pt x="360" y="41"/>
                </a:lnTo>
                <a:lnTo>
                  <a:pt x="349" y="52"/>
                </a:lnTo>
                <a:lnTo>
                  <a:pt x="344" y="57"/>
                </a:lnTo>
                <a:lnTo>
                  <a:pt x="341" y="61"/>
                </a:lnTo>
                <a:lnTo>
                  <a:pt x="339" y="64"/>
                </a:lnTo>
                <a:lnTo>
                  <a:pt x="339" y="68"/>
                </a:lnTo>
                <a:lnTo>
                  <a:pt x="339" y="96"/>
                </a:lnTo>
                <a:lnTo>
                  <a:pt x="338" y="132"/>
                </a:lnTo>
                <a:lnTo>
                  <a:pt x="337" y="149"/>
                </a:lnTo>
                <a:lnTo>
                  <a:pt x="336" y="165"/>
                </a:lnTo>
                <a:lnTo>
                  <a:pt x="335" y="180"/>
                </a:lnTo>
                <a:lnTo>
                  <a:pt x="332" y="191"/>
                </a:lnTo>
                <a:lnTo>
                  <a:pt x="326" y="198"/>
                </a:lnTo>
                <a:lnTo>
                  <a:pt x="317" y="204"/>
                </a:lnTo>
                <a:lnTo>
                  <a:pt x="305" y="210"/>
                </a:lnTo>
                <a:lnTo>
                  <a:pt x="293" y="215"/>
                </a:lnTo>
                <a:lnTo>
                  <a:pt x="265" y="227"/>
                </a:lnTo>
                <a:lnTo>
                  <a:pt x="239" y="241"/>
                </a:lnTo>
                <a:lnTo>
                  <a:pt x="106" y="302"/>
                </a:lnTo>
                <a:lnTo>
                  <a:pt x="53" y="271"/>
                </a:lnTo>
                <a:lnTo>
                  <a:pt x="57" y="260"/>
                </a:lnTo>
                <a:lnTo>
                  <a:pt x="64" y="240"/>
                </a:lnTo>
                <a:lnTo>
                  <a:pt x="70" y="228"/>
                </a:lnTo>
                <a:lnTo>
                  <a:pt x="75" y="218"/>
                </a:lnTo>
                <a:lnTo>
                  <a:pt x="81" y="209"/>
                </a:lnTo>
                <a:lnTo>
                  <a:pt x="86" y="203"/>
                </a:lnTo>
                <a:lnTo>
                  <a:pt x="86" y="172"/>
                </a:lnTo>
                <a:lnTo>
                  <a:pt x="79" y="173"/>
                </a:lnTo>
                <a:lnTo>
                  <a:pt x="71" y="173"/>
                </a:lnTo>
                <a:lnTo>
                  <a:pt x="63" y="171"/>
                </a:lnTo>
                <a:lnTo>
                  <a:pt x="57" y="169"/>
                </a:lnTo>
                <a:lnTo>
                  <a:pt x="49" y="167"/>
                </a:lnTo>
                <a:lnTo>
                  <a:pt x="41" y="165"/>
                </a:lnTo>
                <a:lnTo>
                  <a:pt x="34" y="165"/>
                </a:lnTo>
                <a:lnTo>
                  <a:pt x="26" y="16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9" name="Freeform 50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2393950" y="2452688"/>
            <a:ext cx="1484313" cy="911225"/>
          </a:xfrm>
          <a:custGeom>
            <a:avLst/>
            <a:gdLst>
              <a:gd name="T0" fmla="*/ 2147483647 w 950"/>
              <a:gd name="T1" fmla="*/ 2147483647 h 468"/>
              <a:gd name="T2" fmla="*/ 2147483647 w 950"/>
              <a:gd name="T3" fmla="*/ 2147483647 h 468"/>
              <a:gd name="T4" fmla="*/ 2147483647 w 950"/>
              <a:gd name="T5" fmla="*/ 2147483647 h 468"/>
              <a:gd name="T6" fmla="*/ 2147483647 w 950"/>
              <a:gd name="T7" fmla="*/ 2147483647 h 468"/>
              <a:gd name="T8" fmla="*/ 2147483647 w 950"/>
              <a:gd name="T9" fmla="*/ 2147483647 h 468"/>
              <a:gd name="T10" fmla="*/ 2147483647 w 950"/>
              <a:gd name="T11" fmla="*/ 2147483647 h 468"/>
              <a:gd name="T12" fmla="*/ 2147483647 w 950"/>
              <a:gd name="T13" fmla="*/ 2147483647 h 468"/>
              <a:gd name="T14" fmla="*/ 2147483647 w 950"/>
              <a:gd name="T15" fmla="*/ 2147483647 h 468"/>
              <a:gd name="T16" fmla="*/ 2147483647 w 950"/>
              <a:gd name="T17" fmla="*/ 2147483647 h 468"/>
              <a:gd name="T18" fmla="*/ 2147483647 w 950"/>
              <a:gd name="T19" fmla="*/ 2147483647 h 468"/>
              <a:gd name="T20" fmla="*/ 0 w 950"/>
              <a:gd name="T21" fmla="*/ 2147483647 h 468"/>
              <a:gd name="T22" fmla="*/ 2147483647 w 950"/>
              <a:gd name="T23" fmla="*/ 2147483647 h 468"/>
              <a:gd name="T24" fmla="*/ 2147483647 w 950"/>
              <a:gd name="T25" fmla="*/ 2147483647 h 468"/>
              <a:gd name="T26" fmla="*/ 2147483647 w 950"/>
              <a:gd name="T27" fmla="*/ 2147483647 h 468"/>
              <a:gd name="T28" fmla="*/ 2147483647 w 950"/>
              <a:gd name="T29" fmla="*/ 2147483647 h 468"/>
              <a:gd name="T30" fmla="*/ 2147483647 w 950"/>
              <a:gd name="T31" fmla="*/ 2147483647 h 468"/>
              <a:gd name="T32" fmla="*/ 2147483647 w 950"/>
              <a:gd name="T33" fmla="*/ 2147483647 h 468"/>
              <a:gd name="T34" fmla="*/ 2147483647 w 950"/>
              <a:gd name="T35" fmla="*/ 2147483647 h 468"/>
              <a:gd name="T36" fmla="*/ 2147483647 w 950"/>
              <a:gd name="T37" fmla="*/ 2147483647 h 468"/>
              <a:gd name="T38" fmla="*/ 2147483647 w 950"/>
              <a:gd name="T39" fmla="*/ 2147483647 h 468"/>
              <a:gd name="T40" fmla="*/ 2147483647 w 950"/>
              <a:gd name="T41" fmla="*/ 2147483647 h 468"/>
              <a:gd name="T42" fmla="*/ 2147483647 w 950"/>
              <a:gd name="T43" fmla="*/ 2147483647 h 468"/>
              <a:gd name="T44" fmla="*/ 2147483647 w 950"/>
              <a:gd name="T45" fmla="*/ 2147483647 h 468"/>
              <a:gd name="T46" fmla="*/ 2147483647 w 950"/>
              <a:gd name="T47" fmla="*/ 2147483647 h 468"/>
              <a:gd name="T48" fmla="*/ 2147483647 w 950"/>
              <a:gd name="T49" fmla="*/ 2147483647 h 468"/>
              <a:gd name="T50" fmla="*/ 2147483647 w 950"/>
              <a:gd name="T51" fmla="*/ 2147483647 h 468"/>
              <a:gd name="T52" fmla="*/ 2147483647 w 950"/>
              <a:gd name="T53" fmla="*/ 2147483647 h 468"/>
              <a:gd name="T54" fmla="*/ 2147483647 w 950"/>
              <a:gd name="T55" fmla="*/ 2147483647 h 468"/>
              <a:gd name="T56" fmla="*/ 2147483647 w 950"/>
              <a:gd name="T57" fmla="*/ 2147483647 h 468"/>
              <a:gd name="T58" fmla="*/ 2147483647 w 950"/>
              <a:gd name="T59" fmla="*/ 2147483647 h 468"/>
              <a:gd name="T60" fmla="*/ 2147483647 w 950"/>
              <a:gd name="T61" fmla="*/ 2147483647 h 468"/>
              <a:gd name="T62" fmla="*/ 2147483647 w 950"/>
              <a:gd name="T63" fmla="*/ 2147483647 h 468"/>
              <a:gd name="T64" fmla="*/ 2147483647 w 950"/>
              <a:gd name="T65" fmla="*/ 2147483647 h 468"/>
              <a:gd name="T66" fmla="*/ 2147483647 w 950"/>
              <a:gd name="T67" fmla="*/ 2147483647 h 468"/>
              <a:gd name="T68" fmla="*/ 2147483647 w 950"/>
              <a:gd name="T69" fmla="*/ 2147483647 h 468"/>
              <a:gd name="T70" fmla="*/ 2147483647 w 950"/>
              <a:gd name="T71" fmla="*/ 2147483647 h 46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950"/>
              <a:gd name="T109" fmla="*/ 0 h 468"/>
              <a:gd name="T110" fmla="*/ 950 w 950"/>
              <a:gd name="T111" fmla="*/ 468 h 46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950" h="468">
                <a:moveTo>
                  <a:pt x="664" y="455"/>
                </a:moveTo>
                <a:lnTo>
                  <a:pt x="638" y="443"/>
                </a:lnTo>
                <a:lnTo>
                  <a:pt x="604" y="431"/>
                </a:lnTo>
                <a:lnTo>
                  <a:pt x="558" y="418"/>
                </a:lnTo>
                <a:lnTo>
                  <a:pt x="512" y="388"/>
                </a:lnTo>
                <a:lnTo>
                  <a:pt x="471" y="376"/>
                </a:lnTo>
                <a:lnTo>
                  <a:pt x="425" y="345"/>
                </a:lnTo>
                <a:lnTo>
                  <a:pt x="392" y="307"/>
                </a:lnTo>
                <a:lnTo>
                  <a:pt x="345" y="258"/>
                </a:lnTo>
                <a:lnTo>
                  <a:pt x="305" y="258"/>
                </a:lnTo>
                <a:lnTo>
                  <a:pt x="266" y="246"/>
                </a:lnTo>
                <a:lnTo>
                  <a:pt x="253" y="209"/>
                </a:lnTo>
                <a:lnTo>
                  <a:pt x="219" y="190"/>
                </a:lnTo>
                <a:lnTo>
                  <a:pt x="186" y="172"/>
                </a:lnTo>
                <a:lnTo>
                  <a:pt x="153" y="166"/>
                </a:lnTo>
                <a:lnTo>
                  <a:pt x="133" y="190"/>
                </a:lnTo>
                <a:lnTo>
                  <a:pt x="92" y="209"/>
                </a:lnTo>
                <a:lnTo>
                  <a:pt x="99" y="240"/>
                </a:lnTo>
                <a:lnTo>
                  <a:pt x="59" y="252"/>
                </a:lnTo>
                <a:lnTo>
                  <a:pt x="40" y="246"/>
                </a:lnTo>
                <a:lnTo>
                  <a:pt x="46" y="240"/>
                </a:lnTo>
                <a:lnTo>
                  <a:pt x="0" y="24"/>
                </a:lnTo>
                <a:lnTo>
                  <a:pt x="85" y="0"/>
                </a:lnTo>
                <a:lnTo>
                  <a:pt x="79" y="6"/>
                </a:lnTo>
                <a:lnTo>
                  <a:pt x="86" y="55"/>
                </a:lnTo>
                <a:lnTo>
                  <a:pt x="133" y="55"/>
                </a:lnTo>
                <a:lnTo>
                  <a:pt x="153" y="30"/>
                </a:lnTo>
                <a:lnTo>
                  <a:pt x="157" y="15"/>
                </a:lnTo>
                <a:lnTo>
                  <a:pt x="205" y="36"/>
                </a:lnTo>
                <a:lnTo>
                  <a:pt x="332" y="117"/>
                </a:lnTo>
                <a:lnTo>
                  <a:pt x="392" y="111"/>
                </a:lnTo>
                <a:lnTo>
                  <a:pt x="438" y="117"/>
                </a:lnTo>
                <a:lnTo>
                  <a:pt x="478" y="105"/>
                </a:lnTo>
                <a:lnTo>
                  <a:pt x="525" y="135"/>
                </a:lnTo>
                <a:lnTo>
                  <a:pt x="558" y="166"/>
                </a:lnTo>
                <a:lnTo>
                  <a:pt x="597" y="228"/>
                </a:lnTo>
                <a:lnTo>
                  <a:pt x="617" y="258"/>
                </a:lnTo>
                <a:lnTo>
                  <a:pt x="671" y="252"/>
                </a:lnTo>
                <a:lnTo>
                  <a:pt x="710" y="283"/>
                </a:lnTo>
                <a:lnTo>
                  <a:pt x="730" y="258"/>
                </a:lnTo>
                <a:lnTo>
                  <a:pt x="757" y="228"/>
                </a:lnTo>
                <a:lnTo>
                  <a:pt x="791" y="215"/>
                </a:lnTo>
                <a:lnTo>
                  <a:pt x="817" y="190"/>
                </a:lnTo>
                <a:lnTo>
                  <a:pt x="843" y="196"/>
                </a:lnTo>
                <a:lnTo>
                  <a:pt x="810" y="228"/>
                </a:lnTo>
                <a:lnTo>
                  <a:pt x="824" y="252"/>
                </a:lnTo>
                <a:lnTo>
                  <a:pt x="850" y="258"/>
                </a:lnTo>
                <a:lnTo>
                  <a:pt x="870" y="240"/>
                </a:lnTo>
                <a:lnTo>
                  <a:pt x="910" y="258"/>
                </a:lnTo>
                <a:lnTo>
                  <a:pt x="950" y="283"/>
                </a:lnTo>
                <a:lnTo>
                  <a:pt x="917" y="313"/>
                </a:lnTo>
                <a:lnTo>
                  <a:pt x="883" y="320"/>
                </a:lnTo>
                <a:lnTo>
                  <a:pt x="837" y="313"/>
                </a:lnTo>
                <a:lnTo>
                  <a:pt x="824" y="283"/>
                </a:lnTo>
                <a:lnTo>
                  <a:pt x="804" y="271"/>
                </a:lnTo>
                <a:lnTo>
                  <a:pt x="764" y="277"/>
                </a:lnTo>
                <a:lnTo>
                  <a:pt x="757" y="301"/>
                </a:lnTo>
                <a:lnTo>
                  <a:pt x="737" y="320"/>
                </a:lnTo>
                <a:lnTo>
                  <a:pt x="724" y="351"/>
                </a:lnTo>
                <a:lnTo>
                  <a:pt x="684" y="357"/>
                </a:lnTo>
                <a:lnTo>
                  <a:pt x="671" y="369"/>
                </a:lnTo>
                <a:lnTo>
                  <a:pt x="710" y="388"/>
                </a:lnTo>
                <a:lnTo>
                  <a:pt x="730" y="406"/>
                </a:lnTo>
                <a:lnTo>
                  <a:pt x="743" y="437"/>
                </a:lnTo>
                <a:lnTo>
                  <a:pt x="730" y="468"/>
                </a:lnTo>
                <a:lnTo>
                  <a:pt x="717" y="468"/>
                </a:lnTo>
                <a:lnTo>
                  <a:pt x="712" y="467"/>
                </a:lnTo>
                <a:lnTo>
                  <a:pt x="703" y="465"/>
                </a:lnTo>
                <a:lnTo>
                  <a:pt x="694" y="462"/>
                </a:lnTo>
                <a:lnTo>
                  <a:pt x="684" y="461"/>
                </a:lnTo>
                <a:lnTo>
                  <a:pt x="669" y="461"/>
                </a:lnTo>
                <a:lnTo>
                  <a:pt x="658" y="461"/>
                </a:lnTo>
                <a:lnTo>
                  <a:pt x="664" y="455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0" name="Freeform 51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2308225" y="4627563"/>
            <a:ext cx="68263" cy="209550"/>
          </a:xfrm>
          <a:custGeom>
            <a:avLst/>
            <a:gdLst>
              <a:gd name="T0" fmla="*/ 2147483647 w 43"/>
              <a:gd name="T1" fmla="*/ 2147483647 h 93"/>
              <a:gd name="T2" fmla="*/ 2147483647 w 43"/>
              <a:gd name="T3" fmla="*/ 2147483647 h 93"/>
              <a:gd name="T4" fmla="*/ 2147483647 w 43"/>
              <a:gd name="T5" fmla="*/ 2147483647 h 93"/>
              <a:gd name="T6" fmla="*/ 2147483647 w 43"/>
              <a:gd name="T7" fmla="*/ 2147483647 h 93"/>
              <a:gd name="T8" fmla="*/ 2147483647 w 43"/>
              <a:gd name="T9" fmla="*/ 2147483647 h 93"/>
              <a:gd name="T10" fmla="*/ 2147483647 w 43"/>
              <a:gd name="T11" fmla="*/ 2147483647 h 93"/>
              <a:gd name="T12" fmla="*/ 2147483647 w 43"/>
              <a:gd name="T13" fmla="*/ 2147483647 h 93"/>
              <a:gd name="T14" fmla="*/ 2147483647 w 43"/>
              <a:gd name="T15" fmla="*/ 2147483647 h 93"/>
              <a:gd name="T16" fmla="*/ 2147483647 w 43"/>
              <a:gd name="T17" fmla="*/ 2147483647 h 93"/>
              <a:gd name="T18" fmla="*/ 2147483647 w 43"/>
              <a:gd name="T19" fmla="*/ 2147483647 h 93"/>
              <a:gd name="T20" fmla="*/ 2147483647 w 43"/>
              <a:gd name="T21" fmla="*/ 2147483647 h 93"/>
              <a:gd name="T22" fmla="*/ 2147483647 w 43"/>
              <a:gd name="T23" fmla="*/ 2147483647 h 93"/>
              <a:gd name="T24" fmla="*/ 2147483647 w 43"/>
              <a:gd name="T25" fmla="*/ 2147483647 h 93"/>
              <a:gd name="T26" fmla="*/ 2147483647 w 43"/>
              <a:gd name="T27" fmla="*/ 2147483647 h 93"/>
              <a:gd name="T28" fmla="*/ 0 w 43"/>
              <a:gd name="T29" fmla="*/ 2147483647 h 93"/>
              <a:gd name="T30" fmla="*/ 2147483647 w 43"/>
              <a:gd name="T31" fmla="*/ 2147483647 h 93"/>
              <a:gd name="T32" fmla="*/ 2147483647 w 43"/>
              <a:gd name="T33" fmla="*/ 2147483647 h 93"/>
              <a:gd name="T34" fmla="*/ 2147483647 w 43"/>
              <a:gd name="T35" fmla="*/ 2147483647 h 93"/>
              <a:gd name="T36" fmla="*/ 2147483647 w 43"/>
              <a:gd name="T37" fmla="*/ 2147483647 h 93"/>
              <a:gd name="T38" fmla="*/ 2147483647 w 43"/>
              <a:gd name="T39" fmla="*/ 2147483647 h 93"/>
              <a:gd name="T40" fmla="*/ 2147483647 w 43"/>
              <a:gd name="T41" fmla="*/ 2147483647 h 93"/>
              <a:gd name="T42" fmla="*/ 2147483647 w 43"/>
              <a:gd name="T43" fmla="*/ 2147483647 h 93"/>
              <a:gd name="T44" fmla="*/ 2147483647 w 43"/>
              <a:gd name="T45" fmla="*/ 2147483647 h 93"/>
              <a:gd name="T46" fmla="*/ 2147483647 w 43"/>
              <a:gd name="T47" fmla="*/ 2147483647 h 93"/>
              <a:gd name="T48" fmla="*/ 2147483647 w 43"/>
              <a:gd name="T49" fmla="*/ 2147483647 h 93"/>
              <a:gd name="T50" fmla="*/ 2147483647 w 43"/>
              <a:gd name="T51" fmla="*/ 2147483647 h 93"/>
              <a:gd name="T52" fmla="*/ 2147483647 w 43"/>
              <a:gd name="T53" fmla="*/ 2147483647 h 93"/>
              <a:gd name="T54" fmla="*/ 2147483647 w 43"/>
              <a:gd name="T55" fmla="*/ 0 h 93"/>
              <a:gd name="T56" fmla="*/ 2147483647 w 43"/>
              <a:gd name="T57" fmla="*/ 0 h 93"/>
              <a:gd name="T58" fmla="*/ 2147483647 w 43"/>
              <a:gd name="T59" fmla="*/ 2147483647 h 93"/>
              <a:gd name="T60" fmla="*/ 2147483647 w 43"/>
              <a:gd name="T61" fmla="*/ 2147483647 h 93"/>
              <a:gd name="T62" fmla="*/ 2147483647 w 43"/>
              <a:gd name="T63" fmla="*/ 2147483647 h 93"/>
              <a:gd name="T64" fmla="*/ 2147483647 w 43"/>
              <a:gd name="T65" fmla="*/ 2147483647 h 93"/>
              <a:gd name="T66" fmla="*/ 2147483647 w 43"/>
              <a:gd name="T67" fmla="*/ 2147483647 h 93"/>
              <a:gd name="T68" fmla="*/ 2147483647 w 43"/>
              <a:gd name="T69" fmla="*/ 2147483647 h 93"/>
              <a:gd name="T70" fmla="*/ 2147483647 w 43"/>
              <a:gd name="T71" fmla="*/ 2147483647 h 93"/>
              <a:gd name="T72" fmla="*/ 2147483647 w 43"/>
              <a:gd name="T73" fmla="*/ 2147483647 h 93"/>
              <a:gd name="T74" fmla="*/ 2147483647 w 43"/>
              <a:gd name="T75" fmla="*/ 2147483647 h 93"/>
              <a:gd name="T76" fmla="*/ 2147483647 w 43"/>
              <a:gd name="T77" fmla="*/ 2147483647 h 93"/>
              <a:gd name="T78" fmla="*/ 2147483647 w 43"/>
              <a:gd name="T79" fmla="*/ 2147483647 h 93"/>
              <a:gd name="T80" fmla="*/ 2147483647 w 43"/>
              <a:gd name="T81" fmla="*/ 2147483647 h 93"/>
              <a:gd name="T82" fmla="*/ 2147483647 w 43"/>
              <a:gd name="T83" fmla="*/ 2147483647 h 93"/>
              <a:gd name="T84" fmla="*/ 2147483647 w 43"/>
              <a:gd name="T85" fmla="*/ 2147483647 h 93"/>
              <a:gd name="T86" fmla="*/ 2147483647 w 43"/>
              <a:gd name="T87" fmla="*/ 2147483647 h 93"/>
              <a:gd name="T88" fmla="*/ 2147483647 w 43"/>
              <a:gd name="T89" fmla="*/ 2147483647 h 93"/>
              <a:gd name="T90" fmla="*/ 2147483647 w 43"/>
              <a:gd name="T91" fmla="*/ 2147483647 h 93"/>
              <a:gd name="T92" fmla="*/ 2147483647 w 43"/>
              <a:gd name="T93" fmla="*/ 2147483647 h 93"/>
              <a:gd name="T94" fmla="*/ 2147483647 w 43"/>
              <a:gd name="T95" fmla="*/ 2147483647 h 93"/>
              <a:gd name="T96" fmla="*/ 2147483647 w 43"/>
              <a:gd name="T97" fmla="*/ 2147483647 h 9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3"/>
              <a:gd name="T148" fmla="*/ 0 h 93"/>
              <a:gd name="T149" fmla="*/ 43 w 43"/>
              <a:gd name="T150" fmla="*/ 93 h 9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3" h="93">
                <a:moveTo>
                  <a:pt x="39" y="93"/>
                </a:moveTo>
                <a:lnTo>
                  <a:pt x="31" y="91"/>
                </a:lnTo>
                <a:lnTo>
                  <a:pt x="26" y="89"/>
                </a:lnTo>
                <a:lnTo>
                  <a:pt x="21" y="87"/>
                </a:lnTo>
                <a:lnTo>
                  <a:pt x="18" y="84"/>
                </a:lnTo>
                <a:lnTo>
                  <a:pt x="15" y="79"/>
                </a:lnTo>
                <a:lnTo>
                  <a:pt x="14" y="73"/>
                </a:lnTo>
                <a:lnTo>
                  <a:pt x="13" y="65"/>
                </a:lnTo>
                <a:lnTo>
                  <a:pt x="11" y="55"/>
                </a:lnTo>
                <a:lnTo>
                  <a:pt x="11" y="48"/>
                </a:lnTo>
                <a:lnTo>
                  <a:pt x="9" y="42"/>
                </a:lnTo>
                <a:lnTo>
                  <a:pt x="6" y="38"/>
                </a:lnTo>
                <a:lnTo>
                  <a:pt x="4" y="36"/>
                </a:lnTo>
                <a:lnTo>
                  <a:pt x="2" y="34"/>
                </a:lnTo>
                <a:lnTo>
                  <a:pt x="0" y="32"/>
                </a:lnTo>
                <a:lnTo>
                  <a:pt x="2" y="29"/>
                </a:lnTo>
                <a:lnTo>
                  <a:pt x="5" y="24"/>
                </a:lnTo>
                <a:lnTo>
                  <a:pt x="6" y="28"/>
                </a:lnTo>
                <a:lnTo>
                  <a:pt x="7" y="29"/>
                </a:lnTo>
                <a:lnTo>
                  <a:pt x="8" y="30"/>
                </a:lnTo>
                <a:lnTo>
                  <a:pt x="9" y="29"/>
                </a:lnTo>
                <a:lnTo>
                  <a:pt x="11" y="25"/>
                </a:lnTo>
                <a:lnTo>
                  <a:pt x="14" y="19"/>
                </a:lnTo>
                <a:lnTo>
                  <a:pt x="16" y="12"/>
                </a:lnTo>
                <a:lnTo>
                  <a:pt x="20" y="6"/>
                </a:lnTo>
                <a:lnTo>
                  <a:pt x="22" y="4"/>
                </a:lnTo>
                <a:lnTo>
                  <a:pt x="25" y="2"/>
                </a:lnTo>
                <a:lnTo>
                  <a:pt x="28" y="0"/>
                </a:lnTo>
                <a:lnTo>
                  <a:pt x="32" y="0"/>
                </a:lnTo>
                <a:lnTo>
                  <a:pt x="33" y="10"/>
                </a:lnTo>
                <a:lnTo>
                  <a:pt x="33" y="16"/>
                </a:lnTo>
                <a:lnTo>
                  <a:pt x="33" y="20"/>
                </a:lnTo>
                <a:lnTo>
                  <a:pt x="32" y="23"/>
                </a:lnTo>
                <a:lnTo>
                  <a:pt x="32" y="27"/>
                </a:lnTo>
                <a:lnTo>
                  <a:pt x="32" y="31"/>
                </a:lnTo>
                <a:lnTo>
                  <a:pt x="35" y="36"/>
                </a:lnTo>
                <a:lnTo>
                  <a:pt x="39" y="43"/>
                </a:lnTo>
                <a:lnTo>
                  <a:pt x="38" y="44"/>
                </a:lnTo>
                <a:lnTo>
                  <a:pt x="37" y="45"/>
                </a:lnTo>
                <a:lnTo>
                  <a:pt x="37" y="48"/>
                </a:lnTo>
                <a:lnTo>
                  <a:pt x="38" y="51"/>
                </a:lnTo>
                <a:lnTo>
                  <a:pt x="39" y="59"/>
                </a:lnTo>
                <a:lnTo>
                  <a:pt x="41" y="68"/>
                </a:lnTo>
                <a:lnTo>
                  <a:pt x="42" y="76"/>
                </a:lnTo>
                <a:lnTo>
                  <a:pt x="43" y="85"/>
                </a:lnTo>
                <a:lnTo>
                  <a:pt x="43" y="88"/>
                </a:lnTo>
                <a:lnTo>
                  <a:pt x="42" y="91"/>
                </a:lnTo>
                <a:lnTo>
                  <a:pt x="40" y="92"/>
                </a:lnTo>
                <a:lnTo>
                  <a:pt x="39" y="93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1" name="Freeform 52"/>
          <p:cNvSpPr>
            <a:spLocks/>
          </p:cNvSpPr>
          <p:nvPr>
            <p:custDataLst>
              <p:tags r:id="rId20"/>
            </p:custDataLst>
          </p:nvPr>
        </p:nvSpPr>
        <p:spPr bwMode="auto">
          <a:xfrm>
            <a:off x="2738438" y="4645025"/>
            <a:ext cx="52387" cy="209550"/>
          </a:xfrm>
          <a:custGeom>
            <a:avLst/>
            <a:gdLst>
              <a:gd name="T0" fmla="*/ 2147483647 w 40"/>
              <a:gd name="T1" fmla="*/ 2147483647 h 56"/>
              <a:gd name="T2" fmla="*/ 2147483647 w 40"/>
              <a:gd name="T3" fmla="*/ 2147483647 h 56"/>
              <a:gd name="T4" fmla="*/ 2147483647 w 40"/>
              <a:gd name="T5" fmla="*/ 2147483647 h 56"/>
              <a:gd name="T6" fmla="*/ 2147483647 w 40"/>
              <a:gd name="T7" fmla="*/ 2147483647 h 56"/>
              <a:gd name="T8" fmla="*/ 2147483647 w 40"/>
              <a:gd name="T9" fmla="*/ 2147483647 h 56"/>
              <a:gd name="T10" fmla="*/ 2147483647 w 40"/>
              <a:gd name="T11" fmla="*/ 2147483647 h 56"/>
              <a:gd name="T12" fmla="*/ 0 w 40"/>
              <a:gd name="T13" fmla="*/ 2147483647 h 56"/>
              <a:gd name="T14" fmla="*/ 2147483647 w 40"/>
              <a:gd name="T15" fmla="*/ 2147483647 h 56"/>
              <a:gd name="T16" fmla="*/ 2147483647 w 40"/>
              <a:gd name="T17" fmla="*/ 0 h 56"/>
              <a:gd name="T18" fmla="*/ 2147483647 w 40"/>
              <a:gd name="T19" fmla="*/ 2147483647 h 56"/>
              <a:gd name="T20" fmla="*/ 2147483647 w 40"/>
              <a:gd name="T21" fmla="*/ 2147483647 h 56"/>
              <a:gd name="T22" fmla="*/ 2147483647 w 40"/>
              <a:gd name="T23" fmla="*/ 2147483647 h 56"/>
              <a:gd name="T24" fmla="*/ 2147483647 w 40"/>
              <a:gd name="T25" fmla="*/ 2147483647 h 56"/>
              <a:gd name="T26" fmla="*/ 2147483647 w 40"/>
              <a:gd name="T27" fmla="*/ 2147483647 h 56"/>
              <a:gd name="T28" fmla="*/ 2147483647 w 40"/>
              <a:gd name="T29" fmla="*/ 2147483647 h 56"/>
              <a:gd name="T30" fmla="*/ 2147483647 w 40"/>
              <a:gd name="T31" fmla="*/ 2147483647 h 56"/>
              <a:gd name="T32" fmla="*/ 2147483647 w 40"/>
              <a:gd name="T33" fmla="*/ 2147483647 h 56"/>
              <a:gd name="T34" fmla="*/ 2147483647 w 40"/>
              <a:gd name="T35" fmla="*/ 2147483647 h 56"/>
              <a:gd name="T36" fmla="*/ 2147483647 w 40"/>
              <a:gd name="T37" fmla="*/ 2147483647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0"/>
              <a:gd name="T58" fmla="*/ 0 h 56"/>
              <a:gd name="T59" fmla="*/ 40 w 40"/>
              <a:gd name="T60" fmla="*/ 56 h 5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0" h="56">
                <a:moveTo>
                  <a:pt x="40" y="56"/>
                </a:moveTo>
                <a:lnTo>
                  <a:pt x="37" y="46"/>
                </a:lnTo>
                <a:lnTo>
                  <a:pt x="33" y="38"/>
                </a:lnTo>
                <a:lnTo>
                  <a:pt x="28" y="32"/>
                </a:lnTo>
                <a:lnTo>
                  <a:pt x="23" y="28"/>
                </a:lnTo>
                <a:lnTo>
                  <a:pt x="11" y="21"/>
                </a:lnTo>
                <a:lnTo>
                  <a:pt x="0" y="12"/>
                </a:lnTo>
                <a:lnTo>
                  <a:pt x="13" y="4"/>
                </a:lnTo>
                <a:lnTo>
                  <a:pt x="20" y="0"/>
                </a:lnTo>
                <a:lnTo>
                  <a:pt x="28" y="12"/>
                </a:lnTo>
                <a:lnTo>
                  <a:pt x="35" y="22"/>
                </a:lnTo>
                <a:lnTo>
                  <a:pt x="37" y="25"/>
                </a:lnTo>
                <a:lnTo>
                  <a:pt x="39" y="29"/>
                </a:lnTo>
                <a:lnTo>
                  <a:pt x="39" y="33"/>
                </a:lnTo>
                <a:lnTo>
                  <a:pt x="40" y="37"/>
                </a:lnTo>
                <a:lnTo>
                  <a:pt x="40" y="44"/>
                </a:lnTo>
                <a:lnTo>
                  <a:pt x="40" y="46"/>
                </a:lnTo>
                <a:lnTo>
                  <a:pt x="40" y="49"/>
                </a:lnTo>
                <a:lnTo>
                  <a:pt x="40" y="56"/>
                </a:lnTo>
              </a:path>
            </a:pathLst>
          </a:custGeom>
          <a:solidFill>
            <a:srgbClr val="C0C0C0"/>
          </a:solidFill>
          <a:ln w="9525" cmpd="sng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2" name="Freeform 53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810125" y="1668463"/>
            <a:ext cx="2641600" cy="1212850"/>
          </a:xfrm>
          <a:custGeom>
            <a:avLst/>
            <a:gdLst>
              <a:gd name="T0" fmla="*/ 2147483647 w 1688"/>
              <a:gd name="T1" fmla="*/ 2147483647 h 630"/>
              <a:gd name="T2" fmla="*/ 2147483647 w 1688"/>
              <a:gd name="T3" fmla="*/ 2147483647 h 630"/>
              <a:gd name="T4" fmla="*/ 2147483647 w 1688"/>
              <a:gd name="T5" fmla="*/ 2147483647 h 630"/>
              <a:gd name="T6" fmla="*/ 2147483647 w 1688"/>
              <a:gd name="T7" fmla="*/ 2147483647 h 630"/>
              <a:gd name="T8" fmla="*/ 2147483647 w 1688"/>
              <a:gd name="T9" fmla="*/ 2147483647 h 630"/>
              <a:gd name="T10" fmla="*/ 2147483647 w 1688"/>
              <a:gd name="T11" fmla="*/ 2147483647 h 630"/>
              <a:gd name="T12" fmla="*/ 2147483647 w 1688"/>
              <a:gd name="T13" fmla="*/ 2147483647 h 630"/>
              <a:gd name="T14" fmla="*/ 2147483647 w 1688"/>
              <a:gd name="T15" fmla="*/ 2147483647 h 630"/>
              <a:gd name="T16" fmla="*/ 2147483647 w 1688"/>
              <a:gd name="T17" fmla="*/ 2147483647 h 630"/>
              <a:gd name="T18" fmla="*/ 2147483647 w 1688"/>
              <a:gd name="T19" fmla="*/ 2147483647 h 630"/>
              <a:gd name="T20" fmla="*/ 2147483647 w 1688"/>
              <a:gd name="T21" fmla="*/ 2147483647 h 630"/>
              <a:gd name="T22" fmla="*/ 2147483647 w 1688"/>
              <a:gd name="T23" fmla="*/ 2147483647 h 630"/>
              <a:gd name="T24" fmla="*/ 2147483647 w 1688"/>
              <a:gd name="T25" fmla="*/ 2147483647 h 630"/>
              <a:gd name="T26" fmla="*/ 2147483647 w 1688"/>
              <a:gd name="T27" fmla="*/ 2147483647 h 630"/>
              <a:gd name="T28" fmla="*/ 2147483647 w 1688"/>
              <a:gd name="T29" fmla="*/ 2147483647 h 630"/>
              <a:gd name="T30" fmla="*/ 2147483647 w 1688"/>
              <a:gd name="T31" fmla="*/ 2147483647 h 630"/>
              <a:gd name="T32" fmla="*/ 2147483647 w 1688"/>
              <a:gd name="T33" fmla="*/ 2147483647 h 630"/>
              <a:gd name="T34" fmla="*/ 2147483647 w 1688"/>
              <a:gd name="T35" fmla="*/ 2147483647 h 630"/>
              <a:gd name="T36" fmla="*/ 2147483647 w 1688"/>
              <a:gd name="T37" fmla="*/ 2147483647 h 630"/>
              <a:gd name="T38" fmla="*/ 2147483647 w 1688"/>
              <a:gd name="T39" fmla="*/ 2147483647 h 630"/>
              <a:gd name="T40" fmla="*/ 2147483647 w 1688"/>
              <a:gd name="T41" fmla="*/ 2147483647 h 630"/>
              <a:gd name="T42" fmla="*/ 2147483647 w 1688"/>
              <a:gd name="T43" fmla="*/ 2147483647 h 630"/>
              <a:gd name="T44" fmla="*/ 2147483647 w 1688"/>
              <a:gd name="T45" fmla="*/ 2147483647 h 630"/>
              <a:gd name="T46" fmla="*/ 2147483647 w 1688"/>
              <a:gd name="T47" fmla="*/ 2147483647 h 630"/>
              <a:gd name="T48" fmla="*/ 2147483647 w 1688"/>
              <a:gd name="T49" fmla="*/ 2147483647 h 630"/>
              <a:gd name="T50" fmla="*/ 2147483647 w 1688"/>
              <a:gd name="T51" fmla="*/ 2147483647 h 630"/>
              <a:gd name="T52" fmla="*/ 2147483647 w 1688"/>
              <a:gd name="T53" fmla="*/ 2147483647 h 630"/>
              <a:gd name="T54" fmla="*/ 2147483647 w 1688"/>
              <a:gd name="T55" fmla="*/ 2147483647 h 630"/>
              <a:gd name="T56" fmla="*/ 2147483647 w 1688"/>
              <a:gd name="T57" fmla="*/ 2147483647 h 630"/>
              <a:gd name="T58" fmla="*/ 2147483647 w 1688"/>
              <a:gd name="T59" fmla="*/ 2147483647 h 630"/>
              <a:gd name="T60" fmla="*/ 2147483647 w 1688"/>
              <a:gd name="T61" fmla="*/ 2147483647 h 630"/>
              <a:gd name="T62" fmla="*/ 2147483647 w 1688"/>
              <a:gd name="T63" fmla="*/ 2147483647 h 630"/>
              <a:gd name="T64" fmla="*/ 2147483647 w 1688"/>
              <a:gd name="T65" fmla="*/ 2147483647 h 630"/>
              <a:gd name="T66" fmla="*/ 2147483647 w 1688"/>
              <a:gd name="T67" fmla="*/ 2147483647 h 630"/>
              <a:gd name="T68" fmla="*/ 2147483647 w 1688"/>
              <a:gd name="T69" fmla="*/ 2147483647 h 630"/>
              <a:gd name="T70" fmla="*/ 2147483647 w 1688"/>
              <a:gd name="T71" fmla="*/ 2147483647 h 630"/>
              <a:gd name="T72" fmla="*/ 2147483647 w 1688"/>
              <a:gd name="T73" fmla="*/ 2147483647 h 630"/>
              <a:gd name="T74" fmla="*/ 2147483647 w 1688"/>
              <a:gd name="T75" fmla="*/ 2147483647 h 630"/>
              <a:gd name="T76" fmla="*/ 2147483647 w 1688"/>
              <a:gd name="T77" fmla="*/ 2147483647 h 630"/>
              <a:gd name="T78" fmla="*/ 2147483647 w 1688"/>
              <a:gd name="T79" fmla="*/ 2147483647 h 630"/>
              <a:gd name="T80" fmla="*/ 2147483647 w 1688"/>
              <a:gd name="T81" fmla="*/ 2147483647 h 630"/>
              <a:gd name="T82" fmla="*/ 2147483647 w 1688"/>
              <a:gd name="T83" fmla="*/ 2147483647 h 630"/>
              <a:gd name="T84" fmla="*/ 2147483647 w 1688"/>
              <a:gd name="T85" fmla="*/ 2147483647 h 630"/>
              <a:gd name="T86" fmla="*/ 2147483647 w 1688"/>
              <a:gd name="T87" fmla="*/ 2147483647 h 630"/>
              <a:gd name="T88" fmla="*/ 2147483647 w 1688"/>
              <a:gd name="T89" fmla="*/ 2147483647 h 630"/>
              <a:gd name="T90" fmla="*/ 2147483647 w 1688"/>
              <a:gd name="T91" fmla="*/ 2147483647 h 630"/>
              <a:gd name="T92" fmla="*/ 2147483647 w 1688"/>
              <a:gd name="T93" fmla="*/ 2147483647 h 630"/>
              <a:gd name="T94" fmla="*/ 2147483647 w 1688"/>
              <a:gd name="T95" fmla="*/ 2147483647 h 630"/>
              <a:gd name="T96" fmla="*/ 2147483647 w 1688"/>
              <a:gd name="T97" fmla="*/ 2147483647 h 630"/>
              <a:gd name="T98" fmla="*/ 2147483647 w 1688"/>
              <a:gd name="T99" fmla="*/ 2147483647 h 630"/>
              <a:gd name="T100" fmla="*/ 2147483647 w 1688"/>
              <a:gd name="T101" fmla="*/ 2147483647 h 630"/>
              <a:gd name="T102" fmla="*/ 2147483647 w 1688"/>
              <a:gd name="T103" fmla="*/ 2147483647 h 630"/>
              <a:gd name="T104" fmla="*/ 2147483647 w 1688"/>
              <a:gd name="T105" fmla="*/ 2147483647 h 630"/>
              <a:gd name="T106" fmla="*/ 2147483647 w 1688"/>
              <a:gd name="T107" fmla="*/ 2147483647 h 630"/>
              <a:gd name="T108" fmla="*/ 2147483647 w 1688"/>
              <a:gd name="T109" fmla="*/ 2147483647 h 630"/>
              <a:gd name="T110" fmla="*/ 2147483647 w 1688"/>
              <a:gd name="T111" fmla="*/ 2147483647 h 630"/>
              <a:gd name="T112" fmla="*/ 2147483647 w 1688"/>
              <a:gd name="T113" fmla="*/ 2147483647 h 630"/>
              <a:gd name="T114" fmla="*/ 2147483647 w 1688"/>
              <a:gd name="T115" fmla="*/ 2147483647 h 630"/>
              <a:gd name="T116" fmla="*/ 2147483647 w 1688"/>
              <a:gd name="T117" fmla="*/ 2147483647 h 6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688"/>
              <a:gd name="T178" fmla="*/ 0 h 630"/>
              <a:gd name="T179" fmla="*/ 1688 w 1688"/>
              <a:gd name="T180" fmla="*/ 630 h 6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688" h="630">
                <a:moveTo>
                  <a:pt x="0" y="180"/>
                </a:moveTo>
                <a:lnTo>
                  <a:pt x="7" y="190"/>
                </a:lnTo>
                <a:lnTo>
                  <a:pt x="15" y="199"/>
                </a:lnTo>
                <a:lnTo>
                  <a:pt x="22" y="208"/>
                </a:lnTo>
                <a:lnTo>
                  <a:pt x="32" y="216"/>
                </a:lnTo>
                <a:lnTo>
                  <a:pt x="41" y="224"/>
                </a:lnTo>
                <a:lnTo>
                  <a:pt x="51" y="232"/>
                </a:lnTo>
                <a:lnTo>
                  <a:pt x="62" y="238"/>
                </a:lnTo>
                <a:lnTo>
                  <a:pt x="74" y="244"/>
                </a:lnTo>
                <a:lnTo>
                  <a:pt x="86" y="249"/>
                </a:lnTo>
                <a:lnTo>
                  <a:pt x="99" y="253"/>
                </a:lnTo>
                <a:lnTo>
                  <a:pt x="112" y="257"/>
                </a:lnTo>
                <a:lnTo>
                  <a:pt x="126" y="260"/>
                </a:lnTo>
                <a:lnTo>
                  <a:pt x="140" y="262"/>
                </a:lnTo>
                <a:lnTo>
                  <a:pt x="155" y="264"/>
                </a:lnTo>
                <a:lnTo>
                  <a:pt x="171" y="265"/>
                </a:lnTo>
                <a:lnTo>
                  <a:pt x="187" y="266"/>
                </a:lnTo>
                <a:lnTo>
                  <a:pt x="187" y="270"/>
                </a:lnTo>
                <a:lnTo>
                  <a:pt x="189" y="276"/>
                </a:lnTo>
                <a:lnTo>
                  <a:pt x="191" y="281"/>
                </a:lnTo>
                <a:lnTo>
                  <a:pt x="196" y="288"/>
                </a:lnTo>
                <a:lnTo>
                  <a:pt x="205" y="300"/>
                </a:lnTo>
                <a:lnTo>
                  <a:pt x="215" y="312"/>
                </a:lnTo>
                <a:lnTo>
                  <a:pt x="227" y="323"/>
                </a:lnTo>
                <a:lnTo>
                  <a:pt x="238" y="331"/>
                </a:lnTo>
                <a:lnTo>
                  <a:pt x="242" y="335"/>
                </a:lnTo>
                <a:lnTo>
                  <a:pt x="246" y="337"/>
                </a:lnTo>
                <a:lnTo>
                  <a:pt x="251" y="340"/>
                </a:lnTo>
                <a:lnTo>
                  <a:pt x="253" y="340"/>
                </a:lnTo>
                <a:lnTo>
                  <a:pt x="253" y="349"/>
                </a:lnTo>
                <a:lnTo>
                  <a:pt x="253" y="358"/>
                </a:lnTo>
                <a:lnTo>
                  <a:pt x="253" y="365"/>
                </a:lnTo>
                <a:lnTo>
                  <a:pt x="253" y="370"/>
                </a:lnTo>
                <a:lnTo>
                  <a:pt x="253" y="379"/>
                </a:lnTo>
                <a:lnTo>
                  <a:pt x="254" y="386"/>
                </a:lnTo>
                <a:lnTo>
                  <a:pt x="256" y="394"/>
                </a:lnTo>
                <a:lnTo>
                  <a:pt x="260" y="402"/>
                </a:lnTo>
                <a:lnTo>
                  <a:pt x="262" y="404"/>
                </a:lnTo>
                <a:lnTo>
                  <a:pt x="266" y="406"/>
                </a:lnTo>
                <a:lnTo>
                  <a:pt x="273" y="408"/>
                </a:lnTo>
                <a:lnTo>
                  <a:pt x="280" y="410"/>
                </a:lnTo>
                <a:lnTo>
                  <a:pt x="296" y="413"/>
                </a:lnTo>
                <a:lnTo>
                  <a:pt x="307" y="414"/>
                </a:lnTo>
                <a:lnTo>
                  <a:pt x="323" y="414"/>
                </a:lnTo>
                <a:lnTo>
                  <a:pt x="341" y="416"/>
                </a:lnTo>
                <a:lnTo>
                  <a:pt x="356" y="419"/>
                </a:lnTo>
                <a:lnTo>
                  <a:pt x="373" y="422"/>
                </a:lnTo>
                <a:lnTo>
                  <a:pt x="403" y="431"/>
                </a:lnTo>
                <a:lnTo>
                  <a:pt x="433" y="441"/>
                </a:lnTo>
                <a:lnTo>
                  <a:pt x="463" y="452"/>
                </a:lnTo>
                <a:lnTo>
                  <a:pt x="490" y="461"/>
                </a:lnTo>
                <a:lnTo>
                  <a:pt x="504" y="464"/>
                </a:lnTo>
                <a:lnTo>
                  <a:pt x="518" y="467"/>
                </a:lnTo>
                <a:lnTo>
                  <a:pt x="532" y="469"/>
                </a:lnTo>
                <a:lnTo>
                  <a:pt x="546" y="469"/>
                </a:lnTo>
                <a:lnTo>
                  <a:pt x="548" y="477"/>
                </a:lnTo>
                <a:lnTo>
                  <a:pt x="554" y="485"/>
                </a:lnTo>
                <a:lnTo>
                  <a:pt x="559" y="493"/>
                </a:lnTo>
                <a:lnTo>
                  <a:pt x="566" y="501"/>
                </a:lnTo>
                <a:lnTo>
                  <a:pt x="575" y="510"/>
                </a:lnTo>
                <a:lnTo>
                  <a:pt x="583" y="517"/>
                </a:lnTo>
                <a:lnTo>
                  <a:pt x="592" y="524"/>
                </a:lnTo>
                <a:lnTo>
                  <a:pt x="602" y="531"/>
                </a:lnTo>
                <a:lnTo>
                  <a:pt x="612" y="537"/>
                </a:lnTo>
                <a:lnTo>
                  <a:pt x="622" y="542"/>
                </a:lnTo>
                <a:lnTo>
                  <a:pt x="633" y="547"/>
                </a:lnTo>
                <a:lnTo>
                  <a:pt x="643" y="550"/>
                </a:lnTo>
                <a:lnTo>
                  <a:pt x="653" y="553"/>
                </a:lnTo>
                <a:lnTo>
                  <a:pt x="661" y="555"/>
                </a:lnTo>
                <a:lnTo>
                  <a:pt x="670" y="555"/>
                </a:lnTo>
                <a:lnTo>
                  <a:pt x="679" y="555"/>
                </a:lnTo>
                <a:lnTo>
                  <a:pt x="738" y="568"/>
                </a:lnTo>
                <a:lnTo>
                  <a:pt x="904" y="568"/>
                </a:lnTo>
                <a:lnTo>
                  <a:pt x="910" y="572"/>
                </a:lnTo>
                <a:lnTo>
                  <a:pt x="917" y="576"/>
                </a:lnTo>
                <a:lnTo>
                  <a:pt x="928" y="580"/>
                </a:lnTo>
                <a:lnTo>
                  <a:pt x="940" y="585"/>
                </a:lnTo>
                <a:lnTo>
                  <a:pt x="970" y="595"/>
                </a:lnTo>
                <a:lnTo>
                  <a:pt x="1003" y="605"/>
                </a:lnTo>
                <a:lnTo>
                  <a:pt x="1037" y="614"/>
                </a:lnTo>
                <a:lnTo>
                  <a:pt x="1070" y="623"/>
                </a:lnTo>
                <a:lnTo>
                  <a:pt x="1084" y="626"/>
                </a:lnTo>
                <a:lnTo>
                  <a:pt x="1097" y="628"/>
                </a:lnTo>
                <a:lnTo>
                  <a:pt x="1108" y="629"/>
                </a:lnTo>
                <a:lnTo>
                  <a:pt x="1117" y="630"/>
                </a:lnTo>
                <a:lnTo>
                  <a:pt x="1121" y="629"/>
                </a:lnTo>
                <a:lnTo>
                  <a:pt x="1127" y="627"/>
                </a:lnTo>
                <a:lnTo>
                  <a:pt x="1134" y="625"/>
                </a:lnTo>
                <a:lnTo>
                  <a:pt x="1140" y="622"/>
                </a:lnTo>
                <a:lnTo>
                  <a:pt x="1157" y="613"/>
                </a:lnTo>
                <a:lnTo>
                  <a:pt x="1174" y="603"/>
                </a:lnTo>
                <a:lnTo>
                  <a:pt x="1209" y="583"/>
                </a:lnTo>
                <a:lnTo>
                  <a:pt x="1237" y="568"/>
                </a:lnTo>
                <a:lnTo>
                  <a:pt x="1337" y="568"/>
                </a:lnTo>
                <a:lnTo>
                  <a:pt x="1344" y="564"/>
                </a:lnTo>
                <a:lnTo>
                  <a:pt x="1355" y="556"/>
                </a:lnTo>
                <a:lnTo>
                  <a:pt x="1366" y="546"/>
                </a:lnTo>
                <a:lnTo>
                  <a:pt x="1377" y="534"/>
                </a:lnTo>
                <a:lnTo>
                  <a:pt x="1387" y="522"/>
                </a:lnTo>
                <a:lnTo>
                  <a:pt x="1395" y="510"/>
                </a:lnTo>
                <a:lnTo>
                  <a:pt x="1398" y="503"/>
                </a:lnTo>
                <a:lnTo>
                  <a:pt x="1400" y="497"/>
                </a:lnTo>
                <a:lnTo>
                  <a:pt x="1403" y="492"/>
                </a:lnTo>
                <a:lnTo>
                  <a:pt x="1403" y="487"/>
                </a:lnTo>
                <a:lnTo>
                  <a:pt x="1403" y="483"/>
                </a:lnTo>
                <a:lnTo>
                  <a:pt x="1401" y="479"/>
                </a:lnTo>
                <a:lnTo>
                  <a:pt x="1399" y="475"/>
                </a:lnTo>
                <a:lnTo>
                  <a:pt x="1397" y="471"/>
                </a:lnTo>
                <a:lnTo>
                  <a:pt x="1392" y="463"/>
                </a:lnTo>
                <a:lnTo>
                  <a:pt x="1386" y="455"/>
                </a:lnTo>
                <a:lnTo>
                  <a:pt x="1379" y="445"/>
                </a:lnTo>
                <a:lnTo>
                  <a:pt x="1374" y="434"/>
                </a:lnTo>
                <a:lnTo>
                  <a:pt x="1373" y="429"/>
                </a:lnTo>
                <a:lnTo>
                  <a:pt x="1371" y="422"/>
                </a:lnTo>
                <a:lnTo>
                  <a:pt x="1370" y="415"/>
                </a:lnTo>
                <a:lnTo>
                  <a:pt x="1370" y="408"/>
                </a:lnTo>
                <a:lnTo>
                  <a:pt x="1483" y="408"/>
                </a:lnTo>
                <a:lnTo>
                  <a:pt x="1486" y="404"/>
                </a:lnTo>
                <a:lnTo>
                  <a:pt x="1491" y="399"/>
                </a:lnTo>
                <a:lnTo>
                  <a:pt x="1499" y="394"/>
                </a:lnTo>
                <a:lnTo>
                  <a:pt x="1508" y="388"/>
                </a:lnTo>
                <a:lnTo>
                  <a:pt x="1529" y="376"/>
                </a:lnTo>
                <a:lnTo>
                  <a:pt x="1551" y="364"/>
                </a:lnTo>
                <a:lnTo>
                  <a:pt x="1574" y="352"/>
                </a:lnTo>
                <a:lnTo>
                  <a:pt x="1594" y="343"/>
                </a:lnTo>
                <a:lnTo>
                  <a:pt x="1608" y="335"/>
                </a:lnTo>
                <a:lnTo>
                  <a:pt x="1616" y="333"/>
                </a:lnTo>
                <a:lnTo>
                  <a:pt x="1628" y="332"/>
                </a:lnTo>
                <a:lnTo>
                  <a:pt x="1640" y="329"/>
                </a:lnTo>
                <a:lnTo>
                  <a:pt x="1651" y="325"/>
                </a:lnTo>
                <a:lnTo>
                  <a:pt x="1662" y="319"/>
                </a:lnTo>
                <a:lnTo>
                  <a:pt x="1670" y="314"/>
                </a:lnTo>
                <a:lnTo>
                  <a:pt x="1679" y="308"/>
                </a:lnTo>
                <a:lnTo>
                  <a:pt x="1685" y="302"/>
                </a:lnTo>
                <a:lnTo>
                  <a:pt x="1688" y="297"/>
                </a:lnTo>
                <a:lnTo>
                  <a:pt x="1680" y="294"/>
                </a:lnTo>
                <a:lnTo>
                  <a:pt x="1674" y="291"/>
                </a:lnTo>
                <a:lnTo>
                  <a:pt x="1667" y="288"/>
                </a:lnTo>
                <a:lnTo>
                  <a:pt x="1661" y="284"/>
                </a:lnTo>
                <a:lnTo>
                  <a:pt x="1656" y="279"/>
                </a:lnTo>
                <a:lnTo>
                  <a:pt x="1652" y="275"/>
                </a:lnTo>
                <a:lnTo>
                  <a:pt x="1650" y="270"/>
                </a:lnTo>
                <a:lnTo>
                  <a:pt x="1648" y="266"/>
                </a:lnTo>
                <a:lnTo>
                  <a:pt x="1632" y="258"/>
                </a:lnTo>
                <a:lnTo>
                  <a:pt x="1619" y="252"/>
                </a:lnTo>
                <a:lnTo>
                  <a:pt x="1613" y="250"/>
                </a:lnTo>
                <a:lnTo>
                  <a:pt x="1608" y="249"/>
                </a:lnTo>
                <a:lnTo>
                  <a:pt x="1602" y="248"/>
                </a:lnTo>
                <a:lnTo>
                  <a:pt x="1596" y="247"/>
                </a:lnTo>
                <a:lnTo>
                  <a:pt x="1583" y="248"/>
                </a:lnTo>
                <a:lnTo>
                  <a:pt x="1574" y="249"/>
                </a:lnTo>
                <a:lnTo>
                  <a:pt x="1567" y="251"/>
                </a:lnTo>
                <a:lnTo>
                  <a:pt x="1563" y="253"/>
                </a:lnTo>
                <a:lnTo>
                  <a:pt x="1558" y="256"/>
                </a:lnTo>
                <a:lnTo>
                  <a:pt x="1553" y="258"/>
                </a:lnTo>
                <a:lnTo>
                  <a:pt x="1546" y="259"/>
                </a:lnTo>
                <a:lnTo>
                  <a:pt x="1535" y="259"/>
                </a:lnTo>
                <a:lnTo>
                  <a:pt x="1521" y="259"/>
                </a:lnTo>
                <a:lnTo>
                  <a:pt x="1509" y="258"/>
                </a:lnTo>
                <a:lnTo>
                  <a:pt x="1497" y="256"/>
                </a:lnTo>
                <a:lnTo>
                  <a:pt x="1487" y="253"/>
                </a:lnTo>
                <a:lnTo>
                  <a:pt x="1478" y="249"/>
                </a:lnTo>
                <a:lnTo>
                  <a:pt x="1471" y="245"/>
                </a:lnTo>
                <a:lnTo>
                  <a:pt x="1463" y="240"/>
                </a:lnTo>
                <a:lnTo>
                  <a:pt x="1457" y="235"/>
                </a:lnTo>
                <a:lnTo>
                  <a:pt x="1452" y="228"/>
                </a:lnTo>
                <a:lnTo>
                  <a:pt x="1448" y="220"/>
                </a:lnTo>
                <a:lnTo>
                  <a:pt x="1443" y="213"/>
                </a:lnTo>
                <a:lnTo>
                  <a:pt x="1440" y="205"/>
                </a:lnTo>
                <a:lnTo>
                  <a:pt x="1434" y="187"/>
                </a:lnTo>
                <a:lnTo>
                  <a:pt x="1429" y="167"/>
                </a:lnTo>
                <a:lnTo>
                  <a:pt x="1422" y="136"/>
                </a:lnTo>
                <a:lnTo>
                  <a:pt x="1412" y="134"/>
                </a:lnTo>
                <a:lnTo>
                  <a:pt x="1385" y="127"/>
                </a:lnTo>
                <a:lnTo>
                  <a:pt x="1367" y="124"/>
                </a:lnTo>
                <a:lnTo>
                  <a:pt x="1347" y="121"/>
                </a:lnTo>
                <a:lnTo>
                  <a:pt x="1326" y="119"/>
                </a:lnTo>
                <a:lnTo>
                  <a:pt x="1303" y="118"/>
                </a:lnTo>
                <a:lnTo>
                  <a:pt x="1294" y="119"/>
                </a:lnTo>
                <a:lnTo>
                  <a:pt x="1286" y="120"/>
                </a:lnTo>
                <a:lnTo>
                  <a:pt x="1281" y="123"/>
                </a:lnTo>
                <a:lnTo>
                  <a:pt x="1275" y="126"/>
                </a:lnTo>
                <a:lnTo>
                  <a:pt x="1267" y="134"/>
                </a:lnTo>
                <a:lnTo>
                  <a:pt x="1262" y="142"/>
                </a:lnTo>
                <a:lnTo>
                  <a:pt x="1260" y="147"/>
                </a:lnTo>
                <a:lnTo>
                  <a:pt x="1257" y="151"/>
                </a:lnTo>
                <a:lnTo>
                  <a:pt x="1252" y="156"/>
                </a:lnTo>
                <a:lnTo>
                  <a:pt x="1248" y="159"/>
                </a:lnTo>
                <a:lnTo>
                  <a:pt x="1242" y="162"/>
                </a:lnTo>
                <a:lnTo>
                  <a:pt x="1236" y="165"/>
                </a:lnTo>
                <a:lnTo>
                  <a:pt x="1227" y="166"/>
                </a:lnTo>
                <a:lnTo>
                  <a:pt x="1217" y="167"/>
                </a:lnTo>
                <a:lnTo>
                  <a:pt x="1199" y="167"/>
                </a:lnTo>
                <a:lnTo>
                  <a:pt x="1184" y="167"/>
                </a:lnTo>
                <a:lnTo>
                  <a:pt x="1168" y="167"/>
                </a:lnTo>
                <a:lnTo>
                  <a:pt x="1150" y="167"/>
                </a:lnTo>
                <a:lnTo>
                  <a:pt x="1130" y="167"/>
                </a:lnTo>
                <a:lnTo>
                  <a:pt x="1106" y="167"/>
                </a:lnTo>
                <a:lnTo>
                  <a:pt x="1078" y="167"/>
                </a:lnTo>
                <a:lnTo>
                  <a:pt x="1044" y="167"/>
                </a:lnTo>
                <a:lnTo>
                  <a:pt x="1034" y="164"/>
                </a:lnTo>
                <a:lnTo>
                  <a:pt x="1025" y="160"/>
                </a:lnTo>
                <a:lnTo>
                  <a:pt x="1015" y="156"/>
                </a:lnTo>
                <a:lnTo>
                  <a:pt x="1005" y="151"/>
                </a:lnTo>
                <a:lnTo>
                  <a:pt x="986" y="140"/>
                </a:lnTo>
                <a:lnTo>
                  <a:pt x="967" y="129"/>
                </a:lnTo>
                <a:lnTo>
                  <a:pt x="956" y="123"/>
                </a:lnTo>
                <a:lnTo>
                  <a:pt x="945" y="118"/>
                </a:lnTo>
                <a:lnTo>
                  <a:pt x="934" y="112"/>
                </a:lnTo>
                <a:lnTo>
                  <a:pt x="922" y="108"/>
                </a:lnTo>
                <a:lnTo>
                  <a:pt x="908" y="104"/>
                </a:lnTo>
                <a:lnTo>
                  <a:pt x="895" y="102"/>
                </a:lnTo>
                <a:lnTo>
                  <a:pt x="880" y="100"/>
                </a:lnTo>
                <a:lnTo>
                  <a:pt x="865" y="99"/>
                </a:lnTo>
                <a:lnTo>
                  <a:pt x="852" y="100"/>
                </a:lnTo>
                <a:lnTo>
                  <a:pt x="841" y="102"/>
                </a:lnTo>
                <a:lnTo>
                  <a:pt x="832" y="105"/>
                </a:lnTo>
                <a:lnTo>
                  <a:pt x="822" y="108"/>
                </a:lnTo>
                <a:lnTo>
                  <a:pt x="811" y="112"/>
                </a:lnTo>
                <a:lnTo>
                  <a:pt x="801" y="114"/>
                </a:lnTo>
                <a:lnTo>
                  <a:pt x="790" y="118"/>
                </a:lnTo>
                <a:lnTo>
                  <a:pt x="778" y="118"/>
                </a:lnTo>
                <a:lnTo>
                  <a:pt x="765" y="118"/>
                </a:lnTo>
                <a:lnTo>
                  <a:pt x="753" y="117"/>
                </a:lnTo>
                <a:lnTo>
                  <a:pt x="740" y="116"/>
                </a:lnTo>
                <a:lnTo>
                  <a:pt x="729" y="114"/>
                </a:lnTo>
                <a:lnTo>
                  <a:pt x="720" y="111"/>
                </a:lnTo>
                <a:lnTo>
                  <a:pt x="710" y="108"/>
                </a:lnTo>
                <a:lnTo>
                  <a:pt x="701" y="105"/>
                </a:lnTo>
                <a:lnTo>
                  <a:pt x="692" y="101"/>
                </a:lnTo>
                <a:lnTo>
                  <a:pt x="686" y="96"/>
                </a:lnTo>
                <a:lnTo>
                  <a:pt x="678" y="90"/>
                </a:lnTo>
                <a:lnTo>
                  <a:pt x="672" y="84"/>
                </a:lnTo>
                <a:lnTo>
                  <a:pt x="667" y="76"/>
                </a:lnTo>
                <a:lnTo>
                  <a:pt x="662" y="68"/>
                </a:lnTo>
                <a:lnTo>
                  <a:pt x="658" y="58"/>
                </a:lnTo>
                <a:lnTo>
                  <a:pt x="655" y="49"/>
                </a:lnTo>
                <a:lnTo>
                  <a:pt x="652" y="38"/>
                </a:lnTo>
                <a:lnTo>
                  <a:pt x="459" y="0"/>
                </a:lnTo>
                <a:lnTo>
                  <a:pt x="446" y="7"/>
                </a:lnTo>
                <a:lnTo>
                  <a:pt x="446" y="16"/>
                </a:lnTo>
                <a:lnTo>
                  <a:pt x="446" y="23"/>
                </a:lnTo>
                <a:lnTo>
                  <a:pt x="446" y="30"/>
                </a:lnTo>
                <a:lnTo>
                  <a:pt x="446" y="38"/>
                </a:lnTo>
                <a:lnTo>
                  <a:pt x="446" y="44"/>
                </a:lnTo>
                <a:lnTo>
                  <a:pt x="448" y="50"/>
                </a:lnTo>
                <a:lnTo>
                  <a:pt x="451" y="55"/>
                </a:lnTo>
                <a:lnTo>
                  <a:pt x="454" y="61"/>
                </a:lnTo>
                <a:lnTo>
                  <a:pt x="463" y="71"/>
                </a:lnTo>
                <a:lnTo>
                  <a:pt x="471" y="79"/>
                </a:lnTo>
                <a:lnTo>
                  <a:pt x="476" y="84"/>
                </a:lnTo>
                <a:lnTo>
                  <a:pt x="480" y="89"/>
                </a:lnTo>
                <a:lnTo>
                  <a:pt x="485" y="94"/>
                </a:lnTo>
                <a:lnTo>
                  <a:pt x="488" y="100"/>
                </a:lnTo>
                <a:lnTo>
                  <a:pt x="490" y="106"/>
                </a:lnTo>
                <a:lnTo>
                  <a:pt x="492" y="113"/>
                </a:lnTo>
                <a:lnTo>
                  <a:pt x="493" y="122"/>
                </a:lnTo>
                <a:lnTo>
                  <a:pt x="492" y="130"/>
                </a:lnTo>
                <a:lnTo>
                  <a:pt x="313" y="130"/>
                </a:lnTo>
                <a:lnTo>
                  <a:pt x="307" y="122"/>
                </a:lnTo>
                <a:lnTo>
                  <a:pt x="300" y="113"/>
                </a:lnTo>
                <a:lnTo>
                  <a:pt x="298" y="108"/>
                </a:lnTo>
                <a:lnTo>
                  <a:pt x="296" y="102"/>
                </a:lnTo>
                <a:lnTo>
                  <a:pt x="294" y="95"/>
                </a:lnTo>
                <a:lnTo>
                  <a:pt x="294" y="87"/>
                </a:lnTo>
                <a:lnTo>
                  <a:pt x="279" y="87"/>
                </a:lnTo>
                <a:lnTo>
                  <a:pt x="266" y="87"/>
                </a:lnTo>
                <a:lnTo>
                  <a:pt x="240" y="99"/>
                </a:lnTo>
                <a:lnTo>
                  <a:pt x="233" y="99"/>
                </a:lnTo>
                <a:lnTo>
                  <a:pt x="225" y="97"/>
                </a:lnTo>
                <a:lnTo>
                  <a:pt x="219" y="95"/>
                </a:lnTo>
                <a:lnTo>
                  <a:pt x="211" y="93"/>
                </a:lnTo>
                <a:lnTo>
                  <a:pt x="204" y="91"/>
                </a:lnTo>
                <a:lnTo>
                  <a:pt x="195" y="89"/>
                </a:lnTo>
                <a:lnTo>
                  <a:pt x="185" y="88"/>
                </a:lnTo>
                <a:lnTo>
                  <a:pt x="174" y="87"/>
                </a:lnTo>
                <a:lnTo>
                  <a:pt x="164" y="88"/>
                </a:lnTo>
                <a:lnTo>
                  <a:pt x="155" y="90"/>
                </a:lnTo>
                <a:lnTo>
                  <a:pt x="146" y="93"/>
                </a:lnTo>
                <a:lnTo>
                  <a:pt x="138" y="97"/>
                </a:lnTo>
                <a:lnTo>
                  <a:pt x="122" y="106"/>
                </a:lnTo>
                <a:lnTo>
                  <a:pt x="107" y="118"/>
                </a:lnTo>
                <a:lnTo>
                  <a:pt x="92" y="129"/>
                </a:lnTo>
                <a:lnTo>
                  <a:pt x="76" y="139"/>
                </a:lnTo>
                <a:lnTo>
                  <a:pt x="68" y="143"/>
                </a:lnTo>
                <a:lnTo>
                  <a:pt x="60" y="146"/>
                </a:lnTo>
                <a:lnTo>
                  <a:pt x="50" y="148"/>
                </a:lnTo>
                <a:lnTo>
                  <a:pt x="41" y="149"/>
                </a:lnTo>
                <a:lnTo>
                  <a:pt x="37" y="149"/>
                </a:lnTo>
                <a:lnTo>
                  <a:pt x="31" y="151"/>
                </a:lnTo>
                <a:lnTo>
                  <a:pt x="25" y="153"/>
                </a:lnTo>
                <a:lnTo>
                  <a:pt x="18" y="157"/>
                </a:lnTo>
                <a:lnTo>
                  <a:pt x="11" y="161"/>
                </a:lnTo>
                <a:lnTo>
                  <a:pt x="6" y="166"/>
                </a:lnTo>
                <a:lnTo>
                  <a:pt x="4" y="169"/>
                </a:lnTo>
                <a:lnTo>
                  <a:pt x="3" y="173"/>
                </a:lnTo>
                <a:lnTo>
                  <a:pt x="1" y="177"/>
                </a:lnTo>
                <a:lnTo>
                  <a:pt x="0" y="180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3" name="Freeform 54"/>
          <p:cNvSpPr>
            <a:spLocks/>
          </p:cNvSpPr>
          <p:nvPr>
            <p:custDataLst>
              <p:tags r:id="rId22"/>
            </p:custDataLst>
          </p:nvPr>
        </p:nvSpPr>
        <p:spPr bwMode="auto">
          <a:xfrm>
            <a:off x="2352675" y="4645025"/>
            <a:ext cx="438150" cy="441325"/>
          </a:xfrm>
          <a:custGeom>
            <a:avLst/>
            <a:gdLst>
              <a:gd name="T0" fmla="*/ 0 w 286"/>
              <a:gd name="T1" fmla="*/ 2147483647 h 228"/>
              <a:gd name="T2" fmla="*/ 2147483647 w 286"/>
              <a:gd name="T3" fmla="*/ 2147483647 h 228"/>
              <a:gd name="T4" fmla="*/ 2147483647 w 286"/>
              <a:gd name="T5" fmla="*/ 2147483647 h 228"/>
              <a:gd name="T6" fmla="*/ 2147483647 w 286"/>
              <a:gd name="T7" fmla="*/ 2147483647 h 228"/>
              <a:gd name="T8" fmla="*/ 2147483647 w 286"/>
              <a:gd name="T9" fmla="*/ 2147483647 h 228"/>
              <a:gd name="T10" fmla="*/ 2147483647 w 286"/>
              <a:gd name="T11" fmla="*/ 2147483647 h 228"/>
              <a:gd name="T12" fmla="*/ 2147483647 w 286"/>
              <a:gd name="T13" fmla="*/ 2147483647 h 228"/>
              <a:gd name="T14" fmla="*/ 2147483647 w 286"/>
              <a:gd name="T15" fmla="*/ 2147483647 h 228"/>
              <a:gd name="T16" fmla="*/ 2147483647 w 286"/>
              <a:gd name="T17" fmla="*/ 2147483647 h 228"/>
              <a:gd name="T18" fmla="*/ 2147483647 w 286"/>
              <a:gd name="T19" fmla="*/ 2147483647 h 228"/>
              <a:gd name="T20" fmla="*/ 2147483647 w 286"/>
              <a:gd name="T21" fmla="*/ 2147483647 h 228"/>
              <a:gd name="T22" fmla="*/ 2147483647 w 286"/>
              <a:gd name="T23" fmla="*/ 2147483647 h 228"/>
              <a:gd name="T24" fmla="*/ 2147483647 w 286"/>
              <a:gd name="T25" fmla="*/ 2147483647 h 228"/>
              <a:gd name="T26" fmla="*/ 2147483647 w 286"/>
              <a:gd name="T27" fmla="*/ 2147483647 h 228"/>
              <a:gd name="T28" fmla="*/ 2147483647 w 286"/>
              <a:gd name="T29" fmla="*/ 2147483647 h 228"/>
              <a:gd name="T30" fmla="*/ 2147483647 w 286"/>
              <a:gd name="T31" fmla="*/ 2147483647 h 228"/>
              <a:gd name="T32" fmla="*/ 2147483647 w 286"/>
              <a:gd name="T33" fmla="*/ 2147483647 h 228"/>
              <a:gd name="T34" fmla="*/ 2147483647 w 286"/>
              <a:gd name="T35" fmla="*/ 2147483647 h 228"/>
              <a:gd name="T36" fmla="*/ 2147483647 w 286"/>
              <a:gd name="T37" fmla="*/ 2147483647 h 228"/>
              <a:gd name="T38" fmla="*/ 2147483647 w 286"/>
              <a:gd name="T39" fmla="*/ 2147483647 h 228"/>
              <a:gd name="T40" fmla="*/ 2147483647 w 286"/>
              <a:gd name="T41" fmla="*/ 2147483647 h 228"/>
              <a:gd name="T42" fmla="*/ 2147483647 w 286"/>
              <a:gd name="T43" fmla="*/ 2147483647 h 228"/>
              <a:gd name="T44" fmla="*/ 2147483647 w 286"/>
              <a:gd name="T45" fmla="*/ 2147483647 h 228"/>
              <a:gd name="T46" fmla="*/ 2147483647 w 286"/>
              <a:gd name="T47" fmla="*/ 2147483647 h 228"/>
              <a:gd name="T48" fmla="*/ 2147483647 w 286"/>
              <a:gd name="T49" fmla="*/ 2147483647 h 228"/>
              <a:gd name="T50" fmla="*/ 2147483647 w 286"/>
              <a:gd name="T51" fmla="*/ 2147483647 h 228"/>
              <a:gd name="T52" fmla="*/ 2147483647 w 286"/>
              <a:gd name="T53" fmla="*/ 2147483647 h 228"/>
              <a:gd name="T54" fmla="*/ 2147483647 w 286"/>
              <a:gd name="T55" fmla="*/ 2147483647 h 228"/>
              <a:gd name="T56" fmla="*/ 2147483647 w 286"/>
              <a:gd name="T57" fmla="*/ 0 h 228"/>
              <a:gd name="T58" fmla="*/ 2147483647 w 286"/>
              <a:gd name="T59" fmla="*/ 2147483647 h 228"/>
              <a:gd name="T60" fmla="*/ 2147483647 w 286"/>
              <a:gd name="T61" fmla="*/ 2147483647 h 228"/>
              <a:gd name="T62" fmla="*/ 2147483647 w 286"/>
              <a:gd name="T63" fmla="*/ 2147483647 h 228"/>
              <a:gd name="T64" fmla="*/ 2147483647 w 286"/>
              <a:gd name="T65" fmla="*/ 2147483647 h 228"/>
              <a:gd name="T66" fmla="*/ 2147483647 w 286"/>
              <a:gd name="T67" fmla="*/ 2147483647 h 228"/>
              <a:gd name="T68" fmla="*/ 2147483647 w 286"/>
              <a:gd name="T69" fmla="*/ 2147483647 h 228"/>
              <a:gd name="T70" fmla="*/ 2147483647 w 286"/>
              <a:gd name="T71" fmla="*/ 2147483647 h 228"/>
              <a:gd name="T72" fmla="*/ 2147483647 w 286"/>
              <a:gd name="T73" fmla="*/ 2147483647 h 228"/>
              <a:gd name="T74" fmla="*/ 2147483647 w 286"/>
              <a:gd name="T75" fmla="*/ 2147483647 h 228"/>
              <a:gd name="T76" fmla="*/ 0 w 286"/>
              <a:gd name="T77" fmla="*/ 2147483647 h 22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86"/>
              <a:gd name="T118" fmla="*/ 0 h 228"/>
              <a:gd name="T119" fmla="*/ 286 w 286"/>
              <a:gd name="T120" fmla="*/ 228 h 22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86" h="228">
                <a:moveTo>
                  <a:pt x="0" y="111"/>
                </a:moveTo>
                <a:lnTo>
                  <a:pt x="4" y="109"/>
                </a:lnTo>
                <a:lnTo>
                  <a:pt x="7" y="109"/>
                </a:lnTo>
                <a:lnTo>
                  <a:pt x="10" y="110"/>
                </a:lnTo>
                <a:lnTo>
                  <a:pt x="11" y="111"/>
                </a:lnTo>
                <a:lnTo>
                  <a:pt x="12" y="117"/>
                </a:lnTo>
                <a:lnTo>
                  <a:pt x="13" y="123"/>
                </a:lnTo>
                <a:lnTo>
                  <a:pt x="14" y="128"/>
                </a:lnTo>
                <a:lnTo>
                  <a:pt x="16" y="131"/>
                </a:lnTo>
                <a:lnTo>
                  <a:pt x="19" y="134"/>
                </a:lnTo>
                <a:lnTo>
                  <a:pt x="24" y="136"/>
                </a:lnTo>
                <a:lnTo>
                  <a:pt x="29" y="137"/>
                </a:lnTo>
                <a:lnTo>
                  <a:pt x="37" y="138"/>
                </a:lnTo>
                <a:lnTo>
                  <a:pt x="48" y="138"/>
                </a:lnTo>
                <a:lnTo>
                  <a:pt x="60" y="136"/>
                </a:lnTo>
                <a:lnTo>
                  <a:pt x="98" y="130"/>
                </a:lnTo>
                <a:lnTo>
                  <a:pt x="129" y="122"/>
                </a:lnTo>
                <a:lnTo>
                  <a:pt x="143" y="118"/>
                </a:lnTo>
                <a:lnTo>
                  <a:pt x="156" y="114"/>
                </a:lnTo>
                <a:lnTo>
                  <a:pt x="167" y="109"/>
                </a:lnTo>
                <a:lnTo>
                  <a:pt x="178" y="103"/>
                </a:lnTo>
                <a:lnTo>
                  <a:pt x="188" y="96"/>
                </a:lnTo>
                <a:lnTo>
                  <a:pt x="198" y="87"/>
                </a:lnTo>
                <a:lnTo>
                  <a:pt x="208" y="78"/>
                </a:lnTo>
                <a:lnTo>
                  <a:pt x="219" y="65"/>
                </a:lnTo>
                <a:lnTo>
                  <a:pt x="229" y="52"/>
                </a:lnTo>
                <a:lnTo>
                  <a:pt x="241" y="37"/>
                </a:lnTo>
                <a:lnTo>
                  <a:pt x="253" y="20"/>
                </a:lnTo>
                <a:lnTo>
                  <a:pt x="266" y="0"/>
                </a:lnTo>
                <a:lnTo>
                  <a:pt x="270" y="7"/>
                </a:lnTo>
                <a:lnTo>
                  <a:pt x="274" y="13"/>
                </a:lnTo>
                <a:lnTo>
                  <a:pt x="276" y="20"/>
                </a:lnTo>
                <a:lnTo>
                  <a:pt x="279" y="27"/>
                </a:lnTo>
                <a:lnTo>
                  <a:pt x="282" y="42"/>
                </a:lnTo>
                <a:lnTo>
                  <a:pt x="286" y="62"/>
                </a:lnTo>
                <a:lnTo>
                  <a:pt x="246" y="198"/>
                </a:lnTo>
                <a:lnTo>
                  <a:pt x="226" y="228"/>
                </a:lnTo>
                <a:lnTo>
                  <a:pt x="53" y="210"/>
                </a:lnTo>
                <a:lnTo>
                  <a:pt x="0" y="111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56344" name="Freeform 55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440113" y="2976563"/>
            <a:ext cx="754062" cy="446087"/>
          </a:xfrm>
          <a:custGeom>
            <a:avLst/>
            <a:gdLst>
              <a:gd name="T0" fmla="*/ 2147483647 w 471"/>
              <a:gd name="T1" fmla="*/ 2147483647 h 234"/>
              <a:gd name="T2" fmla="*/ 2147483647 w 471"/>
              <a:gd name="T3" fmla="*/ 2147483647 h 234"/>
              <a:gd name="T4" fmla="*/ 2147483647 w 471"/>
              <a:gd name="T5" fmla="*/ 2147483647 h 234"/>
              <a:gd name="T6" fmla="*/ 2147483647 w 471"/>
              <a:gd name="T7" fmla="*/ 2147483647 h 234"/>
              <a:gd name="T8" fmla="*/ 2147483647 w 471"/>
              <a:gd name="T9" fmla="*/ 2147483647 h 234"/>
              <a:gd name="T10" fmla="*/ 2147483647 w 471"/>
              <a:gd name="T11" fmla="*/ 2147483647 h 234"/>
              <a:gd name="T12" fmla="*/ 2147483647 w 471"/>
              <a:gd name="T13" fmla="*/ 2147483647 h 234"/>
              <a:gd name="T14" fmla="*/ 2147483647 w 471"/>
              <a:gd name="T15" fmla="*/ 2147483647 h 234"/>
              <a:gd name="T16" fmla="*/ 2147483647 w 471"/>
              <a:gd name="T17" fmla="*/ 2147483647 h 234"/>
              <a:gd name="T18" fmla="*/ 2147483647 w 471"/>
              <a:gd name="T19" fmla="*/ 2147483647 h 234"/>
              <a:gd name="T20" fmla="*/ 2147483647 w 471"/>
              <a:gd name="T21" fmla="*/ 2147483647 h 234"/>
              <a:gd name="T22" fmla="*/ 2147483647 w 471"/>
              <a:gd name="T23" fmla="*/ 2147483647 h 234"/>
              <a:gd name="T24" fmla="*/ 2147483647 w 471"/>
              <a:gd name="T25" fmla="*/ 2147483647 h 234"/>
              <a:gd name="T26" fmla="*/ 2147483647 w 471"/>
              <a:gd name="T27" fmla="*/ 2147483647 h 234"/>
              <a:gd name="T28" fmla="*/ 2147483647 w 471"/>
              <a:gd name="T29" fmla="*/ 2147483647 h 234"/>
              <a:gd name="T30" fmla="*/ 2147483647 w 471"/>
              <a:gd name="T31" fmla="*/ 2147483647 h 234"/>
              <a:gd name="T32" fmla="*/ 2147483647 w 471"/>
              <a:gd name="T33" fmla="*/ 2147483647 h 234"/>
              <a:gd name="T34" fmla="*/ 2147483647 w 471"/>
              <a:gd name="T35" fmla="*/ 2147483647 h 234"/>
              <a:gd name="T36" fmla="*/ 2147483647 w 471"/>
              <a:gd name="T37" fmla="*/ 2147483647 h 234"/>
              <a:gd name="T38" fmla="*/ 2147483647 w 471"/>
              <a:gd name="T39" fmla="*/ 2147483647 h 234"/>
              <a:gd name="T40" fmla="*/ 2147483647 w 471"/>
              <a:gd name="T41" fmla="*/ 2147483647 h 234"/>
              <a:gd name="T42" fmla="*/ 2147483647 w 471"/>
              <a:gd name="T43" fmla="*/ 2147483647 h 234"/>
              <a:gd name="T44" fmla="*/ 2147483647 w 471"/>
              <a:gd name="T45" fmla="*/ 2147483647 h 234"/>
              <a:gd name="T46" fmla="*/ 2147483647 w 471"/>
              <a:gd name="T47" fmla="*/ 2147483647 h 234"/>
              <a:gd name="T48" fmla="*/ 2147483647 w 471"/>
              <a:gd name="T49" fmla="*/ 2147483647 h 234"/>
              <a:gd name="T50" fmla="*/ 2147483647 w 471"/>
              <a:gd name="T51" fmla="*/ 2147483647 h 234"/>
              <a:gd name="T52" fmla="*/ 2147483647 w 471"/>
              <a:gd name="T53" fmla="*/ 2147483647 h 234"/>
              <a:gd name="T54" fmla="*/ 2147483647 w 471"/>
              <a:gd name="T55" fmla="*/ 2147483647 h 234"/>
              <a:gd name="T56" fmla="*/ 2147483647 w 471"/>
              <a:gd name="T57" fmla="*/ 2147483647 h 234"/>
              <a:gd name="T58" fmla="*/ 2147483647 w 471"/>
              <a:gd name="T59" fmla="*/ 2147483647 h 234"/>
              <a:gd name="T60" fmla="*/ 2147483647 w 471"/>
              <a:gd name="T61" fmla="*/ 2147483647 h 234"/>
              <a:gd name="T62" fmla="*/ 2147483647 w 471"/>
              <a:gd name="T63" fmla="*/ 2147483647 h 234"/>
              <a:gd name="T64" fmla="*/ 2147483647 w 471"/>
              <a:gd name="T65" fmla="*/ 2147483647 h 234"/>
              <a:gd name="T66" fmla="*/ 2147483647 w 471"/>
              <a:gd name="T67" fmla="*/ 2147483647 h 234"/>
              <a:gd name="T68" fmla="*/ 2147483647 w 471"/>
              <a:gd name="T69" fmla="*/ 2147483647 h 234"/>
              <a:gd name="T70" fmla="*/ 2147483647 w 471"/>
              <a:gd name="T71" fmla="*/ 2147483647 h 234"/>
              <a:gd name="T72" fmla="*/ 2147483647 w 471"/>
              <a:gd name="T73" fmla="*/ 2147483647 h 234"/>
              <a:gd name="T74" fmla="*/ 2147483647 w 471"/>
              <a:gd name="T75" fmla="*/ 2147483647 h 234"/>
              <a:gd name="T76" fmla="*/ 2147483647 w 471"/>
              <a:gd name="T77" fmla="*/ 2147483647 h 234"/>
              <a:gd name="T78" fmla="*/ 0 w 471"/>
              <a:gd name="T79" fmla="*/ 2147483647 h 234"/>
              <a:gd name="T80" fmla="*/ 2147483647 w 471"/>
              <a:gd name="T81" fmla="*/ 2147483647 h 234"/>
              <a:gd name="T82" fmla="*/ 2147483647 w 471"/>
              <a:gd name="T83" fmla="*/ 2147483647 h 234"/>
              <a:gd name="T84" fmla="*/ 2147483647 w 471"/>
              <a:gd name="T85" fmla="*/ 0 h 234"/>
              <a:gd name="T86" fmla="*/ 2147483647 w 471"/>
              <a:gd name="T87" fmla="*/ 2147483647 h 23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71"/>
              <a:gd name="T133" fmla="*/ 0 h 234"/>
              <a:gd name="T134" fmla="*/ 471 w 471"/>
              <a:gd name="T135" fmla="*/ 234 h 23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71" h="234">
                <a:moveTo>
                  <a:pt x="159" y="30"/>
                </a:moveTo>
                <a:lnTo>
                  <a:pt x="106" y="67"/>
                </a:lnTo>
                <a:lnTo>
                  <a:pt x="126" y="86"/>
                </a:lnTo>
                <a:lnTo>
                  <a:pt x="166" y="86"/>
                </a:lnTo>
                <a:lnTo>
                  <a:pt x="218" y="98"/>
                </a:lnTo>
                <a:lnTo>
                  <a:pt x="272" y="105"/>
                </a:lnTo>
                <a:lnTo>
                  <a:pt x="325" y="92"/>
                </a:lnTo>
                <a:lnTo>
                  <a:pt x="372" y="86"/>
                </a:lnTo>
                <a:lnTo>
                  <a:pt x="379" y="86"/>
                </a:lnTo>
                <a:lnTo>
                  <a:pt x="383" y="95"/>
                </a:lnTo>
                <a:lnTo>
                  <a:pt x="388" y="105"/>
                </a:lnTo>
                <a:lnTo>
                  <a:pt x="391" y="114"/>
                </a:lnTo>
                <a:lnTo>
                  <a:pt x="392" y="123"/>
                </a:lnTo>
                <a:lnTo>
                  <a:pt x="406" y="124"/>
                </a:lnTo>
                <a:lnTo>
                  <a:pt x="418" y="126"/>
                </a:lnTo>
                <a:lnTo>
                  <a:pt x="424" y="129"/>
                </a:lnTo>
                <a:lnTo>
                  <a:pt x="428" y="131"/>
                </a:lnTo>
                <a:lnTo>
                  <a:pt x="433" y="134"/>
                </a:lnTo>
                <a:lnTo>
                  <a:pt x="437" y="137"/>
                </a:lnTo>
                <a:lnTo>
                  <a:pt x="441" y="141"/>
                </a:lnTo>
                <a:lnTo>
                  <a:pt x="445" y="146"/>
                </a:lnTo>
                <a:lnTo>
                  <a:pt x="448" y="151"/>
                </a:lnTo>
                <a:lnTo>
                  <a:pt x="450" y="156"/>
                </a:lnTo>
                <a:lnTo>
                  <a:pt x="455" y="170"/>
                </a:lnTo>
                <a:lnTo>
                  <a:pt x="458" y="184"/>
                </a:lnTo>
                <a:lnTo>
                  <a:pt x="471" y="190"/>
                </a:lnTo>
                <a:lnTo>
                  <a:pt x="359" y="190"/>
                </a:lnTo>
                <a:lnTo>
                  <a:pt x="350" y="202"/>
                </a:lnTo>
                <a:lnTo>
                  <a:pt x="338" y="217"/>
                </a:lnTo>
                <a:lnTo>
                  <a:pt x="330" y="224"/>
                </a:lnTo>
                <a:lnTo>
                  <a:pt x="324" y="229"/>
                </a:lnTo>
                <a:lnTo>
                  <a:pt x="317" y="233"/>
                </a:lnTo>
                <a:lnTo>
                  <a:pt x="312" y="234"/>
                </a:lnTo>
                <a:lnTo>
                  <a:pt x="306" y="233"/>
                </a:lnTo>
                <a:lnTo>
                  <a:pt x="302" y="232"/>
                </a:lnTo>
                <a:lnTo>
                  <a:pt x="298" y="230"/>
                </a:lnTo>
                <a:lnTo>
                  <a:pt x="294" y="228"/>
                </a:lnTo>
                <a:lnTo>
                  <a:pt x="292" y="224"/>
                </a:lnTo>
                <a:lnTo>
                  <a:pt x="290" y="220"/>
                </a:lnTo>
                <a:lnTo>
                  <a:pt x="289" y="216"/>
                </a:lnTo>
                <a:lnTo>
                  <a:pt x="287" y="210"/>
                </a:lnTo>
                <a:lnTo>
                  <a:pt x="284" y="199"/>
                </a:lnTo>
                <a:lnTo>
                  <a:pt x="282" y="187"/>
                </a:lnTo>
                <a:lnTo>
                  <a:pt x="278" y="174"/>
                </a:lnTo>
                <a:lnTo>
                  <a:pt x="272" y="160"/>
                </a:lnTo>
                <a:lnTo>
                  <a:pt x="269" y="155"/>
                </a:lnTo>
                <a:lnTo>
                  <a:pt x="265" y="151"/>
                </a:lnTo>
                <a:lnTo>
                  <a:pt x="258" y="148"/>
                </a:lnTo>
                <a:lnTo>
                  <a:pt x="253" y="144"/>
                </a:lnTo>
                <a:lnTo>
                  <a:pt x="246" y="141"/>
                </a:lnTo>
                <a:lnTo>
                  <a:pt x="240" y="137"/>
                </a:lnTo>
                <a:lnTo>
                  <a:pt x="236" y="133"/>
                </a:lnTo>
                <a:lnTo>
                  <a:pt x="233" y="129"/>
                </a:lnTo>
                <a:lnTo>
                  <a:pt x="224" y="140"/>
                </a:lnTo>
                <a:lnTo>
                  <a:pt x="213" y="154"/>
                </a:lnTo>
                <a:lnTo>
                  <a:pt x="207" y="162"/>
                </a:lnTo>
                <a:lnTo>
                  <a:pt x="203" y="170"/>
                </a:lnTo>
                <a:lnTo>
                  <a:pt x="200" y="177"/>
                </a:lnTo>
                <a:lnTo>
                  <a:pt x="199" y="184"/>
                </a:lnTo>
                <a:lnTo>
                  <a:pt x="188" y="190"/>
                </a:lnTo>
                <a:lnTo>
                  <a:pt x="177" y="195"/>
                </a:lnTo>
                <a:lnTo>
                  <a:pt x="167" y="201"/>
                </a:lnTo>
                <a:lnTo>
                  <a:pt x="157" y="207"/>
                </a:lnTo>
                <a:lnTo>
                  <a:pt x="147" y="213"/>
                </a:lnTo>
                <a:lnTo>
                  <a:pt x="135" y="218"/>
                </a:lnTo>
                <a:lnTo>
                  <a:pt x="130" y="219"/>
                </a:lnTo>
                <a:lnTo>
                  <a:pt x="122" y="221"/>
                </a:lnTo>
                <a:lnTo>
                  <a:pt x="114" y="222"/>
                </a:lnTo>
                <a:lnTo>
                  <a:pt x="106" y="222"/>
                </a:lnTo>
                <a:lnTo>
                  <a:pt x="97" y="221"/>
                </a:lnTo>
                <a:lnTo>
                  <a:pt x="89" y="220"/>
                </a:lnTo>
                <a:lnTo>
                  <a:pt x="82" y="217"/>
                </a:lnTo>
                <a:lnTo>
                  <a:pt x="76" y="213"/>
                </a:lnTo>
                <a:lnTo>
                  <a:pt x="63" y="205"/>
                </a:lnTo>
                <a:lnTo>
                  <a:pt x="46" y="197"/>
                </a:lnTo>
                <a:lnTo>
                  <a:pt x="59" y="197"/>
                </a:lnTo>
                <a:lnTo>
                  <a:pt x="72" y="166"/>
                </a:lnTo>
                <a:lnTo>
                  <a:pt x="59" y="135"/>
                </a:lnTo>
                <a:lnTo>
                  <a:pt x="39" y="117"/>
                </a:lnTo>
                <a:lnTo>
                  <a:pt x="0" y="98"/>
                </a:lnTo>
                <a:lnTo>
                  <a:pt x="13" y="86"/>
                </a:lnTo>
                <a:lnTo>
                  <a:pt x="53" y="80"/>
                </a:lnTo>
                <a:lnTo>
                  <a:pt x="66" y="49"/>
                </a:lnTo>
                <a:lnTo>
                  <a:pt x="86" y="30"/>
                </a:lnTo>
                <a:lnTo>
                  <a:pt x="93" y="6"/>
                </a:lnTo>
                <a:lnTo>
                  <a:pt x="133" y="0"/>
                </a:lnTo>
                <a:lnTo>
                  <a:pt x="153" y="12"/>
                </a:lnTo>
                <a:lnTo>
                  <a:pt x="166" y="42"/>
                </a:lnTo>
                <a:lnTo>
                  <a:pt x="159" y="30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5" name="Freeform 56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3617913" y="2714625"/>
            <a:ext cx="819150" cy="458788"/>
          </a:xfrm>
          <a:custGeom>
            <a:avLst/>
            <a:gdLst>
              <a:gd name="T0" fmla="*/ 2147483647 w 525"/>
              <a:gd name="T1" fmla="*/ 2147483647 h 241"/>
              <a:gd name="T2" fmla="*/ 2147483647 w 525"/>
              <a:gd name="T3" fmla="*/ 2147483647 h 241"/>
              <a:gd name="T4" fmla="*/ 2147483647 w 525"/>
              <a:gd name="T5" fmla="*/ 2147483647 h 241"/>
              <a:gd name="T6" fmla="*/ 2147483647 w 525"/>
              <a:gd name="T7" fmla="*/ 2147483647 h 241"/>
              <a:gd name="T8" fmla="*/ 2147483647 w 525"/>
              <a:gd name="T9" fmla="*/ 2147483647 h 241"/>
              <a:gd name="T10" fmla="*/ 2147483647 w 525"/>
              <a:gd name="T11" fmla="*/ 2147483647 h 241"/>
              <a:gd name="T12" fmla="*/ 2147483647 w 525"/>
              <a:gd name="T13" fmla="*/ 2147483647 h 241"/>
              <a:gd name="T14" fmla="*/ 2147483647 w 525"/>
              <a:gd name="T15" fmla="*/ 0 h 241"/>
              <a:gd name="T16" fmla="*/ 2147483647 w 525"/>
              <a:gd name="T17" fmla="*/ 2147483647 h 241"/>
              <a:gd name="T18" fmla="*/ 2147483647 w 525"/>
              <a:gd name="T19" fmla="*/ 2147483647 h 241"/>
              <a:gd name="T20" fmla="*/ 2147483647 w 525"/>
              <a:gd name="T21" fmla="*/ 2147483647 h 241"/>
              <a:gd name="T22" fmla="*/ 2147483647 w 525"/>
              <a:gd name="T23" fmla="*/ 2147483647 h 241"/>
              <a:gd name="T24" fmla="*/ 2147483647 w 525"/>
              <a:gd name="T25" fmla="*/ 2147483647 h 241"/>
              <a:gd name="T26" fmla="*/ 2147483647 w 525"/>
              <a:gd name="T27" fmla="*/ 2147483647 h 241"/>
              <a:gd name="T28" fmla="*/ 2147483647 w 525"/>
              <a:gd name="T29" fmla="*/ 2147483647 h 241"/>
              <a:gd name="T30" fmla="*/ 2147483647 w 525"/>
              <a:gd name="T31" fmla="*/ 2147483647 h 241"/>
              <a:gd name="T32" fmla="*/ 2147483647 w 525"/>
              <a:gd name="T33" fmla="*/ 2147483647 h 241"/>
              <a:gd name="T34" fmla="*/ 2147483647 w 525"/>
              <a:gd name="T35" fmla="*/ 2147483647 h 241"/>
              <a:gd name="T36" fmla="*/ 2147483647 w 525"/>
              <a:gd name="T37" fmla="*/ 2147483647 h 241"/>
              <a:gd name="T38" fmla="*/ 2147483647 w 525"/>
              <a:gd name="T39" fmla="*/ 2147483647 h 241"/>
              <a:gd name="T40" fmla="*/ 2147483647 w 525"/>
              <a:gd name="T41" fmla="*/ 2147483647 h 241"/>
              <a:gd name="T42" fmla="*/ 2147483647 w 525"/>
              <a:gd name="T43" fmla="*/ 2147483647 h 241"/>
              <a:gd name="T44" fmla="*/ 2147483647 w 525"/>
              <a:gd name="T45" fmla="*/ 2147483647 h 241"/>
              <a:gd name="T46" fmla="*/ 2147483647 w 525"/>
              <a:gd name="T47" fmla="*/ 2147483647 h 241"/>
              <a:gd name="T48" fmla="*/ 2147483647 w 525"/>
              <a:gd name="T49" fmla="*/ 2147483647 h 241"/>
              <a:gd name="T50" fmla="*/ 2147483647 w 525"/>
              <a:gd name="T51" fmla="*/ 2147483647 h 241"/>
              <a:gd name="T52" fmla="*/ 2147483647 w 525"/>
              <a:gd name="T53" fmla="*/ 2147483647 h 241"/>
              <a:gd name="T54" fmla="*/ 2147483647 w 525"/>
              <a:gd name="T55" fmla="*/ 2147483647 h 241"/>
              <a:gd name="T56" fmla="*/ 2147483647 w 525"/>
              <a:gd name="T57" fmla="*/ 2147483647 h 241"/>
              <a:gd name="T58" fmla="*/ 2147483647 w 525"/>
              <a:gd name="T59" fmla="*/ 2147483647 h 241"/>
              <a:gd name="T60" fmla="*/ 2147483647 w 525"/>
              <a:gd name="T61" fmla="*/ 2147483647 h 241"/>
              <a:gd name="T62" fmla="*/ 2147483647 w 525"/>
              <a:gd name="T63" fmla="*/ 2147483647 h 24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525"/>
              <a:gd name="T97" fmla="*/ 0 h 241"/>
              <a:gd name="T98" fmla="*/ 525 w 525"/>
              <a:gd name="T99" fmla="*/ 241 h 24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525" h="241">
                <a:moveTo>
                  <a:pt x="60" y="178"/>
                </a:moveTo>
                <a:lnTo>
                  <a:pt x="106" y="185"/>
                </a:lnTo>
                <a:lnTo>
                  <a:pt x="140" y="178"/>
                </a:lnTo>
                <a:lnTo>
                  <a:pt x="173" y="148"/>
                </a:lnTo>
                <a:lnTo>
                  <a:pt x="133" y="123"/>
                </a:lnTo>
                <a:lnTo>
                  <a:pt x="93" y="105"/>
                </a:lnTo>
                <a:lnTo>
                  <a:pt x="73" y="123"/>
                </a:lnTo>
                <a:lnTo>
                  <a:pt x="47" y="117"/>
                </a:lnTo>
                <a:lnTo>
                  <a:pt x="33" y="93"/>
                </a:lnTo>
                <a:lnTo>
                  <a:pt x="66" y="61"/>
                </a:lnTo>
                <a:lnTo>
                  <a:pt x="40" y="55"/>
                </a:lnTo>
                <a:lnTo>
                  <a:pt x="40" y="43"/>
                </a:lnTo>
                <a:lnTo>
                  <a:pt x="66" y="19"/>
                </a:lnTo>
                <a:lnTo>
                  <a:pt x="112" y="25"/>
                </a:lnTo>
                <a:lnTo>
                  <a:pt x="173" y="49"/>
                </a:lnTo>
                <a:lnTo>
                  <a:pt x="186" y="0"/>
                </a:lnTo>
                <a:lnTo>
                  <a:pt x="232" y="12"/>
                </a:lnTo>
                <a:lnTo>
                  <a:pt x="312" y="19"/>
                </a:lnTo>
                <a:lnTo>
                  <a:pt x="372" y="25"/>
                </a:lnTo>
                <a:lnTo>
                  <a:pt x="439" y="25"/>
                </a:lnTo>
                <a:lnTo>
                  <a:pt x="519" y="49"/>
                </a:lnTo>
                <a:lnTo>
                  <a:pt x="525" y="55"/>
                </a:lnTo>
                <a:lnTo>
                  <a:pt x="522" y="62"/>
                </a:lnTo>
                <a:lnTo>
                  <a:pt x="519" y="69"/>
                </a:lnTo>
                <a:lnTo>
                  <a:pt x="514" y="76"/>
                </a:lnTo>
                <a:lnTo>
                  <a:pt x="510" y="82"/>
                </a:lnTo>
                <a:lnTo>
                  <a:pt x="504" y="87"/>
                </a:lnTo>
                <a:lnTo>
                  <a:pt x="499" y="92"/>
                </a:lnTo>
                <a:lnTo>
                  <a:pt x="492" y="96"/>
                </a:lnTo>
                <a:lnTo>
                  <a:pt x="485" y="99"/>
                </a:lnTo>
                <a:lnTo>
                  <a:pt x="466" y="101"/>
                </a:lnTo>
                <a:lnTo>
                  <a:pt x="442" y="103"/>
                </a:lnTo>
                <a:lnTo>
                  <a:pt x="430" y="105"/>
                </a:lnTo>
                <a:lnTo>
                  <a:pt x="418" y="107"/>
                </a:lnTo>
                <a:lnTo>
                  <a:pt x="412" y="109"/>
                </a:lnTo>
                <a:lnTo>
                  <a:pt x="407" y="111"/>
                </a:lnTo>
                <a:lnTo>
                  <a:pt x="402" y="114"/>
                </a:lnTo>
                <a:lnTo>
                  <a:pt x="399" y="117"/>
                </a:lnTo>
                <a:lnTo>
                  <a:pt x="394" y="124"/>
                </a:lnTo>
                <a:lnTo>
                  <a:pt x="387" y="136"/>
                </a:lnTo>
                <a:lnTo>
                  <a:pt x="383" y="142"/>
                </a:lnTo>
                <a:lnTo>
                  <a:pt x="378" y="147"/>
                </a:lnTo>
                <a:lnTo>
                  <a:pt x="373" y="151"/>
                </a:lnTo>
                <a:lnTo>
                  <a:pt x="365" y="154"/>
                </a:lnTo>
                <a:lnTo>
                  <a:pt x="341" y="160"/>
                </a:lnTo>
                <a:lnTo>
                  <a:pt x="305" y="166"/>
                </a:lnTo>
                <a:lnTo>
                  <a:pt x="287" y="170"/>
                </a:lnTo>
                <a:lnTo>
                  <a:pt x="273" y="173"/>
                </a:lnTo>
                <a:lnTo>
                  <a:pt x="263" y="176"/>
                </a:lnTo>
                <a:lnTo>
                  <a:pt x="260" y="178"/>
                </a:lnTo>
                <a:lnTo>
                  <a:pt x="260" y="186"/>
                </a:lnTo>
                <a:lnTo>
                  <a:pt x="261" y="192"/>
                </a:lnTo>
                <a:lnTo>
                  <a:pt x="262" y="197"/>
                </a:lnTo>
                <a:lnTo>
                  <a:pt x="263" y="203"/>
                </a:lnTo>
                <a:lnTo>
                  <a:pt x="267" y="212"/>
                </a:lnTo>
                <a:lnTo>
                  <a:pt x="273" y="222"/>
                </a:lnTo>
                <a:lnTo>
                  <a:pt x="266" y="222"/>
                </a:lnTo>
                <a:lnTo>
                  <a:pt x="219" y="228"/>
                </a:lnTo>
                <a:lnTo>
                  <a:pt x="166" y="241"/>
                </a:lnTo>
                <a:lnTo>
                  <a:pt x="112" y="234"/>
                </a:lnTo>
                <a:lnTo>
                  <a:pt x="60" y="222"/>
                </a:lnTo>
                <a:lnTo>
                  <a:pt x="20" y="222"/>
                </a:lnTo>
                <a:lnTo>
                  <a:pt x="0" y="203"/>
                </a:lnTo>
                <a:lnTo>
                  <a:pt x="53" y="166"/>
                </a:lnTo>
                <a:lnTo>
                  <a:pt x="60" y="178"/>
                </a:lnTo>
              </a:path>
            </a:pathLst>
          </a:custGeom>
          <a:solidFill>
            <a:srgbClr val="FFFF99"/>
          </a:solidFill>
          <a:ln w="9525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46" name="Freeform 57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481263" y="4772025"/>
            <a:ext cx="633412" cy="995363"/>
          </a:xfrm>
          <a:custGeom>
            <a:avLst/>
            <a:gdLst>
              <a:gd name="T0" fmla="*/ 2147483647 w 399"/>
              <a:gd name="T1" fmla="*/ 2147483647 h 518"/>
              <a:gd name="T2" fmla="*/ 2147483647 w 399"/>
              <a:gd name="T3" fmla="*/ 2147483647 h 518"/>
              <a:gd name="T4" fmla="*/ 2147483647 w 399"/>
              <a:gd name="T5" fmla="*/ 2147483647 h 518"/>
              <a:gd name="T6" fmla="*/ 2147483647 w 399"/>
              <a:gd name="T7" fmla="*/ 2147483647 h 518"/>
              <a:gd name="T8" fmla="*/ 2147483647 w 399"/>
              <a:gd name="T9" fmla="*/ 2147483647 h 518"/>
              <a:gd name="T10" fmla="*/ 2147483647 w 399"/>
              <a:gd name="T11" fmla="*/ 2147483647 h 518"/>
              <a:gd name="T12" fmla="*/ 2147483647 w 399"/>
              <a:gd name="T13" fmla="*/ 2147483647 h 518"/>
              <a:gd name="T14" fmla="*/ 2147483647 w 399"/>
              <a:gd name="T15" fmla="*/ 2147483647 h 518"/>
              <a:gd name="T16" fmla="*/ 2147483647 w 399"/>
              <a:gd name="T17" fmla="*/ 2147483647 h 518"/>
              <a:gd name="T18" fmla="*/ 2147483647 w 399"/>
              <a:gd name="T19" fmla="*/ 2147483647 h 518"/>
              <a:gd name="T20" fmla="*/ 2147483647 w 399"/>
              <a:gd name="T21" fmla="*/ 2147483647 h 518"/>
              <a:gd name="T22" fmla="*/ 2147483647 w 399"/>
              <a:gd name="T23" fmla="*/ 2147483647 h 518"/>
              <a:gd name="T24" fmla="*/ 2147483647 w 399"/>
              <a:gd name="T25" fmla="*/ 2147483647 h 518"/>
              <a:gd name="T26" fmla="*/ 2147483647 w 399"/>
              <a:gd name="T27" fmla="*/ 2147483647 h 518"/>
              <a:gd name="T28" fmla="*/ 2147483647 w 399"/>
              <a:gd name="T29" fmla="*/ 2147483647 h 518"/>
              <a:gd name="T30" fmla="*/ 2147483647 w 399"/>
              <a:gd name="T31" fmla="*/ 2147483647 h 518"/>
              <a:gd name="T32" fmla="*/ 2147483647 w 399"/>
              <a:gd name="T33" fmla="*/ 2147483647 h 518"/>
              <a:gd name="T34" fmla="*/ 2147483647 w 399"/>
              <a:gd name="T35" fmla="*/ 2147483647 h 518"/>
              <a:gd name="T36" fmla="*/ 2147483647 w 399"/>
              <a:gd name="T37" fmla="*/ 2147483647 h 518"/>
              <a:gd name="T38" fmla="*/ 2147483647 w 399"/>
              <a:gd name="T39" fmla="*/ 2147483647 h 518"/>
              <a:gd name="T40" fmla="*/ 2147483647 w 399"/>
              <a:gd name="T41" fmla="*/ 2147483647 h 518"/>
              <a:gd name="T42" fmla="*/ 2147483647 w 399"/>
              <a:gd name="T43" fmla="*/ 2147483647 h 518"/>
              <a:gd name="T44" fmla="*/ 2147483647 w 399"/>
              <a:gd name="T45" fmla="*/ 2147483647 h 518"/>
              <a:gd name="T46" fmla="*/ 2147483647 w 399"/>
              <a:gd name="T47" fmla="*/ 2147483647 h 518"/>
              <a:gd name="T48" fmla="*/ 2147483647 w 399"/>
              <a:gd name="T49" fmla="*/ 2147483647 h 518"/>
              <a:gd name="T50" fmla="*/ 2147483647 w 399"/>
              <a:gd name="T51" fmla="*/ 2147483647 h 518"/>
              <a:gd name="T52" fmla="*/ 2147483647 w 399"/>
              <a:gd name="T53" fmla="*/ 2147483647 h 518"/>
              <a:gd name="T54" fmla="*/ 2147483647 w 399"/>
              <a:gd name="T55" fmla="*/ 2147483647 h 518"/>
              <a:gd name="T56" fmla="*/ 2147483647 w 399"/>
              <a:gd name="T57" fmla="*/ 2147483647 h 518"/>
              <a:gd name="T58" fmla="*/ 2147483647 w 399"/>
              <a:gd name="T59" fmla="*/ 2147483647 h 518"/>
              <a:gd name="T60" fmla="*/ 2147483647 w 399"/>
              <a:gd name="T61" fmla="*/ 2147483647 h 518"/>
              <a:gd name="T62" fmla="*/ 2147483647 w 399"/>
              <a:gd name="T63" fmla="*/ 2147483647 h 518"/>
              <a:gd name="T64" fmla="*/ 2147483647 w 399"/>
              <a:gd name="T65" fmla="*/ 2147483647 h 518"/>
              <a:gd name="T66" fmla="*/ 2147483647 w 399"/>
              <a:gd name="T67" fmla="*/ 2147483647 h 518"/>
              <a:gd name="T68" fmla="*/ 2147483647 w 399"/>
              <a:gd name="T69" fmla="*/ 2147483647 h 518"/>
              <a:gd name="T70" fmla="*/ 2147483647 w 399"/>
              <a:gd name="T71" fmla="*/ 2147483647 h 518"/>
              <a:gd name="T72" fmla="*/ 2147483647 w 399"/>
              <a:gd name="T73" fmla="*/ 2147483647 h 518"/>
              <a:gd name="T74" fmla="*/ 2147483647 w 399"/>
              <a:gd name="T75" fmla="*/ 2147483647 h 518"/>
              <a:gd name="T76" fmla="*/ 2147483647 w 399"/>
              <a:gd name="T77" fmla="*/ 2147483647 h 518"/>
              <a:gd name="T78" fmla="*/ 2147483647 w 399"/>
              <a:gd name="T79" fmla="*/ 2147483647 h 518"/>
              <a:gd name="T80" fmla="*/ 2147483647 w 399"/>
              <a:gd name="T81" fmla="*/ 2147483647 h 518"/>
              <a:gd name="T82" fmla="*/ 2147483647 w 399"/>
              <a:gd name="T83" fmla="*/ 2147483647 h 518"/>
              <a:gd name="T84" fmla="*/ 2147483647 w 399"/>
              <a:gd name="T85" fmla="*/ 2147483647 h 518"/>
              <a:gd name="T86" fmla="*/ 0 w 399"/>
              <a:gd name="T87" fmla="*/ 2147483647 h 518"/>
              <a:gd name="T88" fmla="*/ 2147483647 w 399"/>
              <a:gd name="T89" fmla="*/ 2147483647 h 518"/>
              <a:gd name="T90" fmla="*/ 2147483647 w 399"/>
              <a:gd name="T91" fmla="*/ 0 h 51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399"/>
              <a:gd name="T139" fmla="*/ 0 h 518"/>
              <a:gd name="T140" fmla="*/ 399 w 399"/>
              <a:gd name="T141" fmla="*/ 518 h 51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399" h="518">
                <a:moveTo>
                  <a:pt x="200" y="0"/>
                </a:moveTo>
                <a:lnTo>
                  <a:pt x="200" y="8"/>
                </a:lnTo>
                <a:lnTo>
                  <a:pt x="201" y="15"/>
                </a:lnTo>
                <a:lnTo>
                  <a:pt x="202" y="22"/>
                </a:lnTo>
                <a:lnTo>
                  <a:pt x="205" y="29"/>
                </a:lnTo>
                <a:lnTo>
                  <a:pt x="208" y="36"/>
                </a:lnTo>
                <a:lnTo>
                  <a:pt x="211" y="42"/>
                </a:lnTo>
                <a:lnTo>
                  <a:pt x="214" y="49"/>
                </a:lnTo>
                <a:lnTo>
                  <a:pt x="219" y="56"/>
                </a:lnTo>
                <a:lnTo>
                  <a:pt x="224" y="63"/>
                </a:lnTo>
                <a:lnTo>
                  <a:pt x="230" y="69"/>
                </a:lnTo>
                <a:lnTo>
                  <a:pt x="235" y="75"/>
                </a:lnTo>
                <a:lnTo>
                  <a:pt x="242" y="81"/>
                </a:lnTo>
                <a:lnTo>
                  <a:pt x="249" y="86"/>
                </a:lnTo>
                <a:lnTo>
                  <a:pt x="256" y="91"/>
                </a:lnTo>
                <a:lnTo>
                  <a:pt x="264" y="95"/>
                </a:lnTo>
                <a:lnTo>
                  <a:pt x="273" y="98"/>
                </a:lnTo>
                <a:lnTo>
                  <a:pt x="316" y="106"/>
                </a:lnTo>
                <a:lnTo>
                  <a:pt x="356" y="116"/>
                </a:lnTo>
                <a:lnTo>
                  <a:pt x="365" y="119"/>
                </a:lnTo>
                <a:lnTo>
                  <a:pt x="374" y="123"/>
                </a:lnTo>
                <a:lnTo>
                  <a:pt x="380" y="127"/>
                </a:lnTo>
                <a:lnTo>
                  <a:pt x="387" y="132"/>
                </a:lnTo>
                <a:lnTo>
                  <a:pt x="392" y="137"/>
                </a:lnTo>
                <a:lnTo>
                  <a:pt x="396" y="144"/>
                </a:lnTo>
                <a:lnTo>
                  <a:pt x="398" y="151"/>
                </a:lnTo>
                <a:lnTo>
                  <a:pt x="399" y="160"/>
                </a:lnTo>
                <a:lnTo>
                  <a:pt x="398" y="174"/>
                </a:lnTo>
                <a:lnTo>
                  <a:pt x="396" y="187"/>
                </a:lnTo>
                <a:lnTo>
                  <a:pt x="390" y="200"/>
                </a:lnTo>
                <a:lnTo>
                  <a:pt x="385" y="213"/>
                </a:lnTo>
                <a:lnTo>
                  <a:pt x="369" y="239"/>
                </a:lnTo>
                <a:lnTo>
                  <a:pt x="353" y="263"/>
                </a:lnTo>
                <a:lnTo>
                  <a:pt x="344" y="276"/>
                </a:lnTo>
                <a:lnTo>
                  <a:pt x="335" y="290"/>
                </a:lnTo>
                <a:lnTo>
                  <a:pt x="328" y="303"/>
                </a:lnTo>
                <a:lnTo>
                  <a:pt x="321" y="316"/>
                </a:lnTo>
                <a:lnTo>
                  <a:pt x="314" y="330"/>
                </a:lnTo>
                <a:lnTo>
                  <a:pt x="310" y="345"/>
                </a:lnTo>
                <a:lnTo>
                  <a:pt x="307" y="360"/>
                </a:lnTo>
                <a:lnTo>
                  <a:pt x="306" y="376"/>
                </a:lnTo>
                <a:lnTo>
                  <a:pt x="297" y="377"/>
                </a:lnTo>
                <a:lnTo>
                  <a:pt x="284" y="381"/>
                </a:lnTo>
                <a:lnTo>
                  <a:pt x="268" y="387"/>
                </a:lnTo>
                <a:lnTo>
                  <a:pt x="254" y="395"/>
                </a:lnTo>
                <a:lnTo>
                  <a:pt x="246" y="399"/>
                </a:lnTo>
                <a:lnTo>
                  <a:pt x="241" y="403"/>
                </a:lnTo>
                <a:lnTo>
                  <a:pt x="235" y="408"/>
                </a:lnTo>
                <a:lnTo>
                  <a:pt x="231" y="413"/>
                </a:lnTo>
                <a:lnTo>
                  <a:pt x="227" y="417"/>
                </a:lnTo>
                <a:lnTo>
                  <a:pt x="225" y="422"/>
                </a:lnTo>
                <a:lnTo>
                  <a:pt x="224" y="427"/>
                </a:lnTo>
                <a:lnTo>
                  <a:pt x="227" y="431"/>
                </a:lnTo>
                <a:lnTo>
                  <a:pt x="213" y="438"/>
                </a:lnTo>
                <a:lnTo>
                  <a:pt x="197" y="446"/>
                </a:lnTo>
                <a:lnTo>
                  <a:pt x="188" y="450"/>
                </a:lnTo>
                <a:lnTo>
                  <a:pt x="179" y="454"/>
                </a:lnTo>
                <a:lnTo>
                  <a:pt x="173" y="456"/>
                </a:lnTo>
                <a:lnTo>
                  <a:pt x="166" y="456"/>
                </a:lnTo>
                <a:lnTo>
                  <a:pt x="166" y="467"/>
                </a:lnTo>
                <a:lnTo>
                  <a:pt x="163" y="475"/>
                </a:lnTo>
                <a:lnTo>
                  <a:pt x="158" y="481"/>
                </a:lnTo>
                <a:lnTo>
                  <a:pt x="153" y="486"/>
                </a:lnTo>
                <a:lnTo>
                  <a:pt x="146" y="490"/>
                </a:lnTo>
                <a:lnTo>
                  <a:pt x="139" y="493"/>
                </a:lnTo>
                <a:lnTo>
                  <a:pt x="131" y="494"/>
                </a:lnTo>
                <a:lnTo>
                  <a:pt x="122" y="496"/>
                </a:lnTo>
                <a:lnTo>
                  <a:pt x="102" y="498"/>
                </a:lnTo>
                <a:lnTo>
                  <a:pt x="83" y="501"/>
                </a:lnTo>
                <a:lnTo>
                  <a:pt x="73" y="504"/>
                </a:lnTo>
                <a:lnTo>
                  <a:pt x="64" y="507"/>
                </a:lnTo>
                <a:lnTo>
                  <a:pt x="55" y="512"/>
                </a:lnTo>
                <a:lnTo>
                  <a:pt x="46" y="518"/>
                </a:lnTo>
                <a:lnTo>
                  <a:pt x="46" y="514"/>
                </a:lnTo>
                <a:lnTo>
                  <a:pt x="45" y="510"/>
                </a:lnTo>
                <a:lnTo>
                  <a:pt x="43" y="506"/>
                </a:lnTo>
                <a:lnTo>
                  <a:pt x="40" y="501"/>
                </a:lnTo>
                <a:lnTo>
                  <a:pt x="38" y="497"/>
                </a:lnTo>
                <a:lnTo>
                  <a:pt x="36" y="492"/>
                </a:lnTo>
                <a:lnTo>
                  <a:pt x="34" y="487"/>
                </a:lnTo>
                <a:lnTo>
                  <a:pt x="33" y="481"/>
                </a:lnTo>
                <a:lnTo>
                  <a:pt x="33" y="468"/>
                </a:lnTo>
                <a:lnTo>
                  <a:pt x="31" y="456"/>
                </a:lnTo>
                <a:lnTo>
                  <a:pt x="29" y="445"/>
                </a:lnTo>
                <a:lnTo>
                  <a:pt x="26" y="436"/>
                </a:lnTo>
                <a:lnTo>
                  <a:pt x="17" y="418"/>
                </a:lnTo>
                <a:lnTo>
                  <a:pt x="7" y="401"/>
                </a:lnTo>
                <a:lnTo>
                  <a:pt x="0" y="358"/>
                </a:lnTo>
                <a:lnTo>
                  <a:pt x="113" y="332"/>
                </a:lnTo>
                <a:lnTo>
                  <a:pt x="194" y="185"/>
                </a:lnTo>
                <a:lnTo>
                  <a:pt x="166" y="136"/>
                </a:lnTo>
                <a:lnTo>
                  <a:pt x="200" y="0"/>
                </a:lnTo>
              </a:path>
            </a:pathLst>
          </a:cu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4" name="Group 144"/>
          <p:cNvGrpSpPr>
            <a:grpSpLocks/>
          </p:cNvGrpSpPr>
          <p:nvPr/>
        </p:nvGrpSpPr>
        <p:grpSpPr bwMode="auto">
          <a:xfrm>
            <a:off x="6948488" y="8686800"/>
            <a:ext cx="1946275" cy="792163"/>
            <a:chOff x="3833" y="3612"/>
            <a:chExt cx="1815" cy="499"/>
          </a:xfrm>
        </p:grpSpPr>
        <p:sp>
          <p:nvSpPr>
            <p:cNvPr id="56373" name="Rectangle 145"/>
            <p:cNvSpPr>
              <a:spLocks noChangeArrowheads="1"/>
            </p:cNvSpPr>
            <p:nvPr/>
          </p:nvSpPr>
          <p:spPr bwMode="auto">
            <a:xfrm>
              <a:off x="3833" y="3612"/>
              <a:ext cx="1815" cy="9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BE" sz="800" b="0">
                  <a:solidFill>
                    <a:schemeClr val="tx1"/>
                  </a:solidFill>
                </a:rPr>
                <a:t>Red indicators 3/3 4/5 5/5</a:t>
              </a:r>
              <a:endParaRPr lang="en-GB" sz="800" b="0">
                <a:solidFill>
                  <a:schemeClr val="tx1"/>
                </a:solidFill>
              </a:endParaRPr>
            </a:p>
          </p:txBody>
        </p:sp>
        <p:sp>
          <p:nvSpPr>
            <p:cNvPr id="56374" name="Rectangle 146"/>
            <p:cNvSpPr>
              <a:spLocks noChangeArrowheads="1"/>
            </p:cNvSpPr>
            <p:nvPr/>
          </p:nvSpPr>
          <p:spPr bwMode="auto">
            <a:xfrm>
              <a:off x="3833" y="3748"/>
              <a:ext cx="1815" cy="91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BE" sz="800" b="0">
                  <a:solidFill>
                    <a:schemeClr val="tx1"/>
                  </a:solidFill>
                </a:rPr>
                <a:t>Red indicators 2/3 3/5 2/5</a:t>
              </a:r>
              <a:endParaRPr lang="en-GB" sz="800" b="0">
                <a:solidFill>
                  <a:schemeClr val="tx1"/>
                </a:solidFill>
              </a:endParaRPr>
            </a:p>
          </p:txBody>
        </p:sp>
        <p:sp>
          <p:nvSpPr>
            <p:cNvPr id="56375" name="Rectangle 147"/>
            <p:cNvSpPr>
              <a:spLocks noChangeArrowheads="1"/>
            </p:cNvSpPr>
            <p:nvPr/>
          </p:nvSpPr>
          <p:spPr bwMode="auto">
            <a:xfrm>
              <a:off x="3833" y="3884"/>
              <a:ext cx="1815" cy="9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BE" sz="800" b="0">
                  <a:solidFill>
                    <a:schemeClr val="tx1"/>
                  </a:solidFill>
                </a:rPr>
                <a:t>Red indicators 1/3 0/3 1/5 0/5</a:t>
              </a:r>
              <a:endParaRPr lang="en-GB" sz="800" b="0">
                <a:solidFill>
                  <a:schemeClr val="tx1"/>
                </a:solidFill>
              </a:endParaRPr>
            </a:p>
          </p:txBody>
        </p:sp>
        <p:sp>
          <p:nvSpPr>
            <p:cNvPr id="56376" name="Rectangle 148"/>
            <p:cNvSpPr>
              <a:spLocks noChangeArrowheads="1"/>
            </p:cNvSpPr>
            <p:nvPr/>
          </p:nvSpPr>
          <p:spPr bwMode="auto">
            <a:xfrm>
              <a:off x="3833" y="4020"/>
              <a:ext cx="635" cy="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fr-BE" sz="800" b="0">
                  <a:solidFill>
                    <a:schemeClr val="tx1"/>
                  </a:solidFill>
                </a:rPr>
                <a:t>No data or N/A</a:t>
              </a:r>
              <a:endParaRPr lang="en-GB" sz="800" b="0">
                <a:solidFill>
                  <a:schemeClr val="tx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DEVCO/C1</a:t>
            </a:r>
            <a:endParaRPr lang="en-GB"/>
          </a:p>
        </p:txBody>
      </p:sp>
      <p:sp>
        <p:nvSpPr>
          <p:cNvPr id="77" name="TextBox 76"/>
          <p:cNvSpPr txBox="1"/>
          <p:nvPr/>
        </p:nvSpPr>
        <p:spPr>
          <a:xfrm>
            <a:off x="7042398" y="1340768"/>
            <a:ext cx="1850082" cy="276999"/>
          </a:xfrm>
          <a:prstGeom prst="rect">
            <a:avLst/>
          </a:prstGeom>
          <a:gradFill>
            <a:gsLst>
              <a:gs pos="0">
                <a:srgbClr val="FF0000"/>
              </a:gs>
              <a:gs pos="50000">
                <a:srgbClr val="F6910A"/>
              </a:gs>
              <a:gs pos="100000">
                <a:srgbClr val="F6910A"/>
              </a:gs>
            </a:gsLst>
            <a:lin ang="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Positive feedback</a:t>
            </a:r>
            <a:endParaRPr lang="en-GB" dirty="0"/>
          </a:p>
        </p:txBody>
      </p:sp>
      <p:sp>
        <p:nvSpPr>
          <p:cNvPr id="78" name="TextBox 77"/>
          <p:cNvSpPr txBox="1"/>
          <p:nvPr/>
        </p:nvSpPr>
        <p:spPr>
          <a:xfrm>
            <a:off x="7042399" y="1628800"/>
            <a:ext cx="1850081" cy="276999"/>
          </a:xfrm>
          <a:prstGeom prst="rect">
            <a:avLst/>
          </a:prstGeom>
          <a:pattFill prst="smGrid">
            <a:fgClr>
              <a:srgbClr val="FF0000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accent2"/>
                </a:solidFill>
              </a:rPr>
              <a:t>Awaiting</a:t>
            </a:r>
            <a:r>
              <a:rPr lang="fr-BE" dirty="0" smtClean="0">
                <a:solidFill>
                  <a:schemeClr val="accent2"/>
                </a:solidFill>
              </a:rPr>
              <a:t> positive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042398" y="2223044"/>
            <a:ext cx="1850081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/>
                </a:solidFill>
              </a:rPr>
              <a:t>Negative</a:t>
            </a:r>
            <a:r>
              <a:rPr lang="fr-BE" dirty="0" smtClean="0">
                <a:solidFill>
                  <a:schemeClr val="bg1"/>
                </a:solidFill>
              </a:rPr>
              <a:t> feedback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0" name="Text Box 553"/>
          <p:cNvSpPr txBox="1">
            <a:spLocks noChangeArrowheads="1"/>
          </p:cNvSpPr>
          <p:nvPr/>
        </p:nvSpPr>
        <p:spPr bwMode="auto">
          <a:xfrm>
            <a:off x="7056801" y="1072704"/>
            <a:ext cx="879248" cy="244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 b="1" dirty="0">
                <a:solidFill>
                  <a:schemeClr val="bg1"/>
                </a:solidFill>
              </a:rPr>
              <a:t>LDC</a:t>
            </a:r>
          </a:p>
        </p:txBody>
      </p:sp>
      <p:sp>
        <p:nvSpPr>
          <p:cNvPr id="81" name="Text Box 554"/>
          <p:cNvSpPr txBox="1">
            <a:spLocks noChangeArrowheads="1"/>
          </p:cNvSpPr>
          <p:nvPr/>
        </p:nvSpPr>
        <p:spPr bwMode="auto">
          <a:xfrm>
            <a:off x="7984197" y="1052736"/>
            <a:ext cx="908282" cy="254000"/>
          </a:xfrm>
          <a:prstGeom prst="rect">
            <a:avLst/>
          </a:prstGeom>
          <a:solidFill>
            <a:srgbClr val="F6910A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BE" sz="1000" b="1" dirty="0">
                <a:solidFill>
                  <a:schemeClr val="tx1"/>
                </a:solidFill>
              </a:rPr>
              <a:t>LMIC</a:t>
            </a:r>
            <a:endParaRPr lang="en-GB" sz="1000" b="1" dirty="0">
              <a:solidFill>
                <a:schemeClr val="tx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042399" y="1927865"/>
            <a:ext cx="1850081" cy="276999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ctr"/>
            <a:r>
              <a:rPr lang="fr-BE" dirty="0" err="1" smtClean="0">
                <a:solidFill>
                  <a:schemeClr val="bg1"/>
                </a:solidFill>
              </a:rPr>
              <a:t>Awaiting</a:t>
            </a:r>
            <a:r>
              <a:rPr lang="fr-BE" dirty="0" smtClean="0">
                <a:solidFill>
                  <a:schemeClr val="bg1"/>
                </a:solidFill>
              </a:rPr>
              <a:t> </a:t>
            </a:r>
            <a:r>
              <a:rPr lang="fr-BE" dirty="0" err="1" smtClean="0">
                <a:solidFill>
                  <a:schemeClr val="bg1"/>
                </a:solidFill>
              </a:rPr>
              <a:t>negative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4" name="AutoShape 129"/>
          <p:cNvSpPr>
            <a:spLocks noChangeArrowheads="1"/>
          </p:cNvSpPr>
          <p:nvPr/>
        </p:nvSpPr>
        <p:spPr bwMode="auto">
          <a:xfrm>
            <a:off x="7057799" y="5054374"/>
            <a:ext cx="1965142" cy="1326954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Focal:        </a:t>
            </a:r>
            <a:r>
              <a:rPr lang="fr-BE" sz="700" b="0" dirty="0">
                <a:solidFill>
                  <a:schemeClr val="tx1"/>
                </a:solidFill>
              </a:rPr>
              <a:t>Focal </a:t>
            </a:r>
            <a:r>
              <a:rPr lang="fr-BE" sz="700" b="0" dirty="0" err="1">
                <a:solidFill>
                  <a:schemeClr val="tx1"/>
                </a:solidFill>
              </a:rPr>
              <a:t>sector</a:t>
            </a:r>
            <a:endParaRPr lang="fr-BE" sz="7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Non focal: </a:t>
            </a:r>
            <a:r>
              <a:rPr lang="fr-BE" sz="700" dirty="0" smtClean="0">
                <a:solidFill>
                  <a:schemeClr val="tx1"/>
                </a:solidFill>
              </a:rPr>
              <a:t> </a:t>
            </a:r>
            <a:r>
              <a:rPr lang="fr-BE" sz="700" b="0" dirty="0" err="1" smtClean="0">
                <a:solidFill>
                  <a:schemeClr val="tx1"/>
                </a:solidFill>
              </a:rPr>
              <a:t>Geographic</a:t>
            </a:r>
            <a:r>
              <a:rPr lang="fr-BE" sz="700" b="0" dirty="0" smtClean="0">
                <a:solidFill>
                  <a:schemeClr val="tx1"/>
                </a:solidFill>
              </a:rPr>
              <a:t> </a:t>
            </a:r>
            <a:r>
              <a:rPr lang="fr-BE" sz="700" b="0" dirty="0">
                <a:solidFill>
                  <a:schemeClr val="tx1"/>
                </a:solidFill>
              </a:rPr>
              <a:t>intervention</a:t>
            </a: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FSTP:        </a:t>
            </a:r>
            <a:r>
              <a:rPr lang="fr-BE" sz="700" b="0" dirty="0" err="1">
                <a:solidFill>
                  <a:schemeClr val="tx1"/>
                </a:solidFill>
              </a:rPr>
              <a:t>Thematic</a:t>
            </a:r>
            <a:r>
              <a:rPr lang="fr-BE" sz="700" b="0" dirty="0">
                <a:solidFill>
                  <a:schemeClr val="tx1"/>
                </a:solidFill>
              </a:rPr>
              <a:t> intervention</a:t>
            </a:r>
          </a:p>
          <a:p>
            <a:pPr>
              <a:defRPr/>
            </a:pPr>
            <a:r>
              <a:rPr lang="fr-BE" sz="700" dirty="0">
                <a:solidFill>
                  <a:schemeClr val="tx1"/>
                </a:solidFill>
              </a:rPr>
              <a:t>FF:            </a:t>
            </a:r>
            <a:r>
              <a:rPr lang="fr-BE" sz="700" dirty="0" smtClean="0">
                <a:solidFill>
                  <a:schemeClr val="tx1"/>
                </a:solidFill>
              </a:rPr>
              <a:t> F</a:t>
            </a:r>
            <a:r>
              <a:rPr lang="fr-BE" sz="700" b="0" dirty="0" smtClean="0">
                <a:solidFill>
                  <a:schemeClr val="tx1"/>
                </a:solidFill>
              </a:rPr>
              <a:t>ood </a:t>
            </a:r>
            <a:r>
              <a:rPr lang="fr-BE" sz="700" b="0" dirty="0" err="1" smtClean="0">
                <a:solidFill>
                  <a:schemeClr val="tx1"/>
                </a:solidFill>
              </a:rPr>
              <a:t>Facility</a:t>
            </a:r>
            <a:endParaRPr lang="fr-BE" sz="700" b="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dirty="0" smtClean="0">
                <a:solidFill>
                  <a:schemeClr val="tx1"/>
                </a:solidFill>
              </a:rPr>
              <a:t>SHARE/AGIR</a:t>
            </a:r>
          </a:p>
          <a:p>
            <a:pPr>
              <a:defRPr/>
            </a:pPr>
            <a:endParaRPr lang="fr-BE" sz="700" b="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fr-BE" sz="700" b="0" i="1" dirty="0" err="1">
                <a:solidFill>
                  <a:schemeClr val="tx1"/>
                </a:solidFill>
              </a:rPr>
              <a:t>Period</a:t>
            </a:r>
            <a:r>
              <a:rPr lang="fr-BE" sz="700" b="0" i="1" dirty="0">
                <a:solidFill>
                  <a:schemeClr val="tx1"/>
                </a:solidFill>
              </a:rPr>
              <a:t> 2007 - 2013</a:t>
            </a:r>
            <a:endParaRPr lang="en-GB" sz="700" b="0" i="1" dirty="0">
              <a:solidFill>
                <a:schemeClr val="tx1"/>
              </a:solidFill>
            </a:endParaRPr>
          </a:p>
        </p:txBody>
      </p:sp>
      <p:sp>
        <p:nvSpPr>
          <p:cNvPr id="75" name="AutoShape 135"/>
          <p:cNvSpPr>
            <a:spLocks noChangeArrowheads="1"/>
          </p:cNvSpPr>
          <p:nvPr/>
        </p:nvSpPr>
        <p:spPr bwMode="auto">
          <a:xfrm>
            <a:off x="6156325" y="2205038"/>
            <a:ext cx="504825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76" name="AutoShape 136"/>
          <p:cNvSpPr>
            <a:spLocks noChangeArrowheads="1"/>
          </p:cNvSpPr>
          <p:nvPr/>
        </p:nvSpPr>
        <p:spPr bwMode="auto">
          <a:xfrm>
            <a:off x="4067175" y="3213100"/>
            <a:ext cx="504825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>
                <a:solidFill>
                  <a:schemeClr val="tx1"/>
                </a:solidFill>
              </a:rPr>
              <a:t>FSTP, FF</a:t>
            </a:r>
            <a:endParaRPr lang="en-GB" sz="700">
              <a:solidFill>
                <a:schemeClr val="tx1"/>
              </a:solidFill>
            </a:endParaRPr>
          </a:p>
        </p:txBody>
      </p:sp>
      <p:sp>
        <p:nvSpPr>
          <p:cNvPr id="83" name="AutoShape 137"/>
          <p:cNvSpPr>
            <a:spLocks noChangeArrowheads="1"/>
          </p:cNvSpPr>
          <p:nvPr/>
        </p:nvSpPr>
        <p:spPr bwMode="auto">
          <a:xfrm>
            <a:off x="4211638" y="2708275"/>
            <a:ext cx="504825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 dirty="0">
                <a:solidFill>
                  <a:schemeClr val="tx1"/>
                </a:solidFill>
              </a:rPr>
              <a:t>FSTP, FF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90" name="AutoShape 138"/>
          <p:cNvSpPr>
            <a:spLocks noChangeArrowheads="1"/>
          </p:cNvSpPr>
          <p:nvPr/>
        </p:nvSpPr>
        <p:spPr bwMode="auto">
          <a:xfrm>
            <a:off x="2051050" y="5805488"/>
            <a:ext cx="504825" cy="215900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fr-BE" sz="700" dirty="0">
                <a:solidFill>
                  <a:schemeClr val="tx1"/>
                </a:solidFill>
              </a:rPr>
              <a:t>FSTP, FF</a:t>
            </a:r>
            <a:endParaRPr lang="en-GB" sz="700" dirty="0">
              <a:solidFill>
                <a:schemeClr val="tx1"/>
              </a:solidFill>
            </a:endParaRPr>
          </a:p>
        </p:txBody>
      </p:sp>
      <p:sp>
        <p:nvSpPr>
          <p:cNvPr id="84" name="Rectangle 3"/>
          <p:cNvSpPr txBox="1">
            <a:spLocks noChangeArrowheads="1"/>
          </p:cNvSpPr>
          <p:nvPr/>
        </p:nvSpPr>
        <p:spPr bwMode="auto">
          <a:xfrm>
            <a:off x="0" y="0"/>
            <a:ext cx="3851920" cy="29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/>
                </a:solidFill>
              </a:rPr>
              <a:t>The EC Programming exercise 2014-2020</a:t>
            </a:r>
            <a:r>
              <a:rPr lang="en-GB" sz="14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96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83" grpId="0" animBg="1"/>
      <p:bldP spid="9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340768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NAS and </a:t>
            </a:r>
            <a:r>
              <a:rPr lang="en-GB" sz="2800" b="1" dirty="0" err="1" smtClean="0">
                <a:solidFill>
                  <a:srgbClr val="C00000"/>
                </a:solidFill>
              </a:rPr>
              <a:t>ASiST</a:t>
            </a:r>
            <a:r>
              <a:rPr lang="en-GB" sz="2800" b="1" dirty="0" smtClean="0">
                <a:solidFill>
                  <a:srgbClr val="C00000"/>
                </a:solidFill>
              </a:rPr>
              <a:t>:</a:t>
            </a:r>
          </a:p>
          <a:p>
            <a:pPr marL="457200" lvl="0" indent="-457200"/>
            <a:endParaRPr lang="en-GB" sz="2800" b="1" dirty="0" smtClean="0">
              <a:solidFill>
                <a:srgbClr val="C00000"/>
              </a:solidFill>
            </a:endParaRPr>
          </a:p>
          <a:p>
            <a:pPr marL="457200" lvl="0" indent="-457200"/>
            <a:endParaRPr lang="en-GB" sz="2800" b="1" dirty="0" smtClean="0">
              <a:solidFill>
                <a:srgbClr val="C00000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306038"/>
                </a:solidFill>
              </a:rPr>
              <a:t>Continuing support to EU Delegations and beneficiary countries;</a:t>
            </a:r>
          </a:p>
          <a:p>
            <a:pPr marL="457200" lvl="0" indent="-457200"/>
            <a:endParaRPr lang="en-GB" sz="2800" b="1" dirty="0" smtClean="0">
              <a:solidFill>
                <a:srgbClr val="306038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306038"/>
                </a:solidFill>
              </a:rPr>
              <a:t>Engagement in advocacy and awareness;</a:t>
            </a:r>
          </a:p>
          <a:p>
            <a:pPr marL="457200" lvl="0" indent="-457200"/>
            <a:endParaRPr lang="en-GB" sz="2800" b="1" dirty="0" smtClean="0">
              <a:solidFill>
                <a:srgbClr val="306038"/>
              </a:solidFill>
            </a:endParaRPr>
          </a:p>
          <a:p>
            <a:pPr marL="457200" lvl="0" indent="-457200">
              <a:buFont typeface="Wingdings" pitchFamily="2" charset="2"/>
              <a:buChar char="Ø"/>
            </a:pPr>
            <a:r>
              <a:rPr lang="en-GB" sz="2800" b="1" dirty="0" smtClean="0">
                <a:solidFill>
                  <a:srgbClr val="306038"/>
                </a:solidFill>
              </a:rPr>
              <a:t>Possible second phase of </a:t>
            </a:r>
            <a:r>
              <a:rPr lang="en-GB" sz="2800" b="1" dirty="0" err="1" smtClean="0">
                <a:solidFill>
                  <a:srgbClr val="306038"/>
                </a:solidFill>
              </a:rPr>
              <a:t>ASiST</a:t>
            </a:r>
            <a:r>
              <a:rPr lang="en-GB" sz="2800" b="1" dirty="0" smtClean="0">
                <a:solidFill>
                  <a:srgbClr val="306038"/>
                </a:solidFill>
              </a:rPr>
              <a:t>.</a:t>
            </a:r>
            <a:endParaRPr lang="en-GB" sz="2800" b="1" dirty="0">
              <a:solidFill>
                <a:srgbClr val="30603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1504275"/>
            <a:ext cx="7160460" cy="4805045"/>
          </a:xfrm>
          <a:prstGeom prst="rect">
            <a:avLst/>
          </a:prstGeom>
          <a:ln w="38100" cmpd="sng">
            <a:solidFill>
              <a:srgbClr val="23579F"/>
            </a:solidFill>
          </a:ln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44525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chemeClr val="bg1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chemeClr val="bg1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3928" y="5313982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5400" b="1" dirty="0" smtClean="0">
                <a:solidFill>
                  <a:schemeClr val="bg1">
                    <a:lumMod val="95000"/>
                  </a:schemeClr>
                </a:solidFill>
              </a:rPr>
              <a:t>THANK YOU</a:t>
            </a:r>
            <a:endParaRPr lang="en-GB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6666" y="107340"/>
            <a:ext cx="2731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b="1" i="1" dirty="0" smtClean="0">
                <a:solidFill>
                  <a:schemeClr val="bg1"/>
                </a:solidFill>
                <a:latin typeface="+mn-lt"/>
              </a:rPr>
              <a:t>Phnom Penh,  21-23 </a:t>
            </a:r>
            <a:r>
              <a:rPr lang="fr-BE" sz="1200" b="1" i="1" dirty="0" err="1" smtClean="0">
                <a:solidFill>
                  <a:schemeClr val="bg1"/>
                </a:solidFill>
                <a:latin typeface="+mn-lt"/>
              </a:rPr>
              <a:t>February</a:t>
            </a:r>
            <a:r>
              <a:rPr lang="fr-BE" sz="1200" b="1" i="1" dirty="0" smtClean="0">
                <a:solidFill>
                  <a:schemeClr val="bg1"/>
                </a:solidFill>
                <a:latin typeface="+mn-lt"/>
              </a:rPr>
              <a:t>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Background of Social Transfers in Food and Nutrition Security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134076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Definition of social transfers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2060848"/>
            <a:ext cx="8229600" cy="3888432"/>
          </a:xfrm>
        </p:spPr>
        <p:txBody>
          <a:bodyPr>
            <a:noAutofit/>
          </a:bodyPr>
          <a:lstStyle/>
          <a:p>
            <a:r>
              <a:rPr lang="en-GB" sz="2800" i="1" dirty="0" smtClean="0">
                <a:solidFill>
                  <a:srgbClr val="306138"/>
                </a:solidFill>
              </a:rPr>
              <a:t>Social transfers are </a:t>
            </a:r>
            <a:r>
              <a:rPr lang="en-GB" sz="2800" b="1" i="1" dirty="0" smtClean="0">
                <a:solidFill>
                  <a:srgbClr val="306138"/>
                </a:solidFill>
              </a:rPr>
              <a:t>non-contributory</a:t>
            </a:r>
            <a:r>
              <a:rPr lang="en-GB" sz="2800" i="1" dirty="0" smtClean="0">
                <a:solidFill>
                  <a:srgbClr val="306138"/>
                </a:solidFill>
              </a:rPr>
              <a:t>, pu</a:t>
            </a:r>
            <a:r>
              <a:rPr lang="en-GB" sz="2800" b="1" i="1" dirty="0" smtClean="0">
                <a:solidFill>
                  <a:srgbClr val="306138"/>
                </a:solidFill>
              </a:rPr>
              <a:t>blicly-funded</a:t>
            </a:r>
            <a:r>
              <a:rPr lang="en-GB" sz="2800" i="1" dirty="0" smtClean="0">
                <a:solidFill>
                  <a:srgbClr val="306138"/>
                </a:solidFill>
              </a:rPr>
              <a:t>, </a:t>
            </a:r>
            <a:r>
              <a:rPr lang="en-GB" sz="2800" b="1" i="1" dirty="0" smtClean="0">
                <a:solidFill>
                  <a:srgbClr val="306138"/>
                </a:solidFill>
              </a:rPr>
              <a:t>direct</a:t>
            </a:r>
            <a:r>
              <a:rPr lang="en-GB" sz="2800" i="1" dirty="0" smtClean="0">
                <a:solidFill>
                  <a:srgbClr val="306138"/>
                </a:solidFill>
              </a:rPr>
              <a:t>, </a:t>
            </a:r>
            <a:r>
              <a:rPr lang="en-GB" sz="2800" b="1" i="1" dirty="0" smtClean="0">
                <a:solidFill>
                  <a:srgbClr val="306138"/>
                </a:solidFill>
              </a:rPr>
              <a:t>regular</a:t>
            </a:r>
            <a:r>
              <a:rPr lang="en-GB" sz="2800" i="1" dirty="0" smtClean="0">
                <a:solidFill>
                  <a:srgbClr val="306138"/>
                </a:solidFill>
              </a:rPr>
              <a:t> and </a:t>
            </a:r>
            <a:r>
              <a:rPr lang="en-GB" sz="2800" b="1" i="1" dirty="0" smtClean="0">
                <a:solidFill>
                  <a:srgbClr val="306138"/>
                </a:solidFill>
              </a:rPr>
              <a:t>predictable</a:t>
            </a:r>
            <a:r>
              <a:rPr lang="en-GB" sz="2800" i="1" dirty="0" smtClean="0">
                <a:solidFill>
                  <a:srgbClr val="306138"/>
                </a:solidFill>
              </a:rPr>
              <a:t> </a:t>
            </a:r>
            <a:r>
              <a:rPr lang="en-GB" sz="2800" b="1" i="1" dirty="0" smtClean="0">
                <a:solidFill>
                  <a:srgbClr val="306138"/>
                </a:solidFill>
              </a:rPr>
              <a:t>resource transfers </a:t>
            </a:r>
            <a:r>
              <a:rPr lang="en-GB" sz="2800" i="1" dirty="0" smtClean="0">
                <a:solidFill>
                  <a:srgbClr val="306138"/>
                </a:solidFill>
              </a:rPr>
              <a:t>(in cash or in kind) to </a:t>
            </a:r>
            <a:r>
              <a:rPr lang="en-GB" sz="2800" b="1" i="1" dirty="0" smtClean="0">
                <a:solidFill>
                  <a:srgbClr val="306138"/>
                </a:solidFill>
              </a:rPr>
              <a:t>poor</a:t>
            </a:r>
            <a:r>
              <a:rPr lang="en-GB" sz="2800" i="1" dirty="0" smtClean="0">
                <a:solidFill>
                  <a:srgbClr val="306138"/>
                </a:solidFill>
              </a:rPr>
              <a:t> or </a:t>
            </a:r>
            <a:r>
              <a:rPr lang="en-GB" sz="2800" b="1" i="1" dirty="0" smtClean="0">
                <a:solidFill>
                  <a:srgbClr val="306138"/>
                </a:solidFill>
              </a:rPr>
              <a:t>vulnerable</a:t>
            </a:r>
            <a:r>
              <a:rPr lang="en-GB" sz="2800" i="1" dirty="0" smtClean="0">
                <a:solidFill>
                  <a:srgbClr val="306138"/>
                </a:solidFill>
              </a:rPr>
              <a:t> individuals or households, aimed at </a:t>
            </a:r>
            <a:r>
              <a:rPr lang="en-GB" sz="2800" i="1" u="sng" dirty="0" smtClean="0">
                <a:solidFill>
                  <a:srgbClr val="306138"/>
                </a:solidFill>
              </a:rPr>
              <a:t>reducing their deficits in consumption</a:t>
            </a:r>
            <a:r>
              <a:rPr lang="en-GB" sz="2800" i="1" dirty="0" smtClean="0">
                <a:solidFill>
                  <a:srgbClr val="306138"/>
                </a:solidFill>
              </a:rPr>
              <a:t>, </a:t>
            </a:r>
            <a:r>
              <a:rPr lang="en-GB" sz="2800" i="1" u="sng" dirty="0" smtClean="0">
                <a:solidFill>
                  <a:srgbClr val="306138"/>
                </a:solidFill>
              </a:rPr>
              <a:t>protecting them from shocks </a:t>
            </a:r>
            <a:r>
              <a:rPr lang="en-GB" sz="2800" i="1" dirty="0" smtClean="0">
                <a:solidFill>
                  <a:srgbClr val="306138"/>
                </a:solidFill>
              </a:rPr>
              <a:t>(including economic and climatic), and, in some cases, </a:t>
            </a:r>
            <a:r>
              <a:rPr lang="en-GB" sz="2800" i="1" u="sng" dirty="0" smtClean="0">
                <a:solidFill>
                  <a:srgbClr val="306138"/>
                </a:solidFill>
              </a:rPr>
              <a:t>strengthening their productive capacity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5940152" cy="508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0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</a:rPr>
              <a:t>Background of Social Transfers in Food and Nutrition Security</a:t>
            </a:r>
          </a:p>
          <a:p>
            <a:pPr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400" b="1" i="1" dirty="0" smtClean="0">
                <a:solidFill>
                  <a:schemeClr val="bg1">
                    <a:lumMod val="95000"/>
                  </a:schemeClr>
                </a:solidFill>
                <a:latin typeface="Arial" charset="0"/>
              </a:rPr>
              <a:t> </a:t>
            </a:r>
            <a:endParaRPr lang="en-GB" sz="1400" b="1" i="1" dirty="0">
              <a:solidFill>
                <a:schemeClr val="bg1">
                  <a:lumMod val="95000"/>
                </a:schemeClr>
              </a:solidFill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12474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Fitting social transfers in the FS context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7416824" cy="487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268760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EU communication on Food Security (2010)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1520" y="1916832"/>
            <a:ext cx="84249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533400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Evolved from food aid delivery into support for broad-based food security strategies at all level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533400" algn="l"/>
              </a:tabLst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533400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Special focus on food insecure countries MDG1 off-track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533400" algn="l"/>
              </a:tabLst>
              <a:defRPr/>
            </a:pPr>
            <a:endParaRPr kumimoji="0" 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Times" charset="0"/>
              <a:buNone/>
              <a:tabLst>
                <a:tab pos="533400" algn="l"/>
              </a:tabLst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+mn-cs"/>
              </a:rPr>
              <a:t>Address Food security challenges across 4 pillars: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3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availability of food (at national and regional levels)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3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</a:rPr>
              <a:t>access to food (by households)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3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</a:rPr>
              <a:t>food use and nutritional adequacy (at the individual level)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33400" algn="l"/>
              </a:tabLst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</a:rPr>
              <a:t>crisis prevention, preparedness and management (dealing with the stability of the other three pillars over time.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endParaRPr kumimoji="0" lang="fr-FR" sz="22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124744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Conclusions of the Court of Auditors evaluation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1628800"/>
            <a:ext cx="838842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06038"/>
                </a:solidFill>
              </a:rPr>
              <a:t>Special Court of Auditor report on food security </a:t>
            </a:r>
            <a:r>
              <a:rPr lang="en-US" b="1" dirty="0" smtClean="0">
                <a:solidFill>
                  <a:srgbClr val="306038"/>
                </a:solidFill>
              </a:rPr>
              <a:t>1/2012</a:t>
            </a:r>
          </a:p>
          <a:p>
            <a:endParaRPr lang="en-US" sz="1000" b="1" u="sng" dirty="0" smtClean="0">
              <a:solidFill>
                <a:srgbClr val="306038"/>
              </a:solidFill>
            </a:endParaRPr>
          </a:p>
          <a:p>
            <a:r>
              <a:rPr lang="en-US" b="1" u="sng" dirty="0" smtClean="0">
                <a:solidFill>
                  <a:srgbClr val="23579F"/>
                </a:solidFill>
              </a:rPr>
              <a:t>Recommendation 1</a:t>
            </a:r>
          </a:p>
          <a:p>
            <a:r>
              <a:rPr lang="en-US" dirty="0" smtClean="0">
                <a:solidFill>
                  <a:srgbClr val="306038"/>
                </a:solidFill>
              </a:rPr>
              <a:t>For the programming period after 2013, the </a:t>
            </a:r>
            <a:r>
              <a:rPr lang="en-US" u="sng" dirty="0" smtClean="0">
                <a:solidFill>
                  <a:srgbClr val="306038"/>
                </a:solidFill>
              </a:rPr>
              <a:t>Commission and the European External Action Service</a:t>
            </a:r>
            <a:r>
              <a:rPr lang="en-US" b="1" dirty="0" smtClean="0">
                <a:solidFill>
                  <a:srgbClr val="306038"/>
                </a:solidFill>
              </a:rPr>
              <a:t> </a:t>
            </a:r>
            <a:r>
              <a:rPr lang="en-US" dirty="0" smtClean="0">
                <a:solidFill>
                  <a:srgbClr val="306038"/>
                </a:solidFill>
              </a:rPr>
              <a:t>should carry out a </a:t>
            </a:r>
            <a:r>
              <a:rPr lang="en-US" b="1" dirty="0" smtClean="0">
                <a:solidFill>
                  <a:srgbClr val="306038"/>
                </a:solidFill>
              </a:rPr>
              <a:t>structured assessment of the food security situation</a:t>
            </a:r>
            <a:r>
              <a:rPr lang="en-US" dirty="0" smtClean="0">
                <a:solidFill>
                  <a:srgbClr val="306038"/>
                </a:solidFill>
              </a:rPr>
              <a:t> in each country and systematically consider the potential scope for </a:t>
            </a:r>
            <a:r>
              <a:rPr lang="en-US" b="1" dirty="0" smtClean="0">
                <a:solidFill>
                  <a:srgbClr val="306038"/>
                </a:solidFill>
              </a:rPr>
              <a:t>EU support </a:t>
            </a:r>
            <a:r>
              <a:rPr lang="en-US" dirty="0" smtClean="0">
                <a:solidFill>
                  <a:srgbClr val="306038"/>
                </a:solidFill>
              </a:rPr>
              <a:t>in this area.</a:t>
            </a:r>
          </a:p>
          <a:p>
            <a:endParaRPr lang="en-US" sz="1000" b="1" u="sng" dirty="0" smtClean="0">
              <a:solidFill>
                <a:srgbClr val="306038"/>
              </a:solidFill>
            </a:endParaRPr>
          </a:p>
          <a:p>
            <a:r>
              <a:rPr lang="en-US" b="1" u="sng" dirty="0" smtClean="0">
                <a:solidFill>
                  <a:srgbClr val="23579F"/>
                </a:solidFill>
              </a:rPr>
              <a:t>Recommendation 2</a:t>
            </a:r>
          </a:p>
          <a:p>
            <a:r>
              <a:rPr lang="en-US" dirty="0" smtClean="0">
                <a:solidFill>
                  <a:srgbClr val="306038"/>
                </a:solidFill>
              </a:rPr>
              <a:t>The </a:t>
            </a:r>
            <a:r>
              <a:rPr lang="en-US" u="sng" dirty="0" smtClean="0">
                <a:solidFill>
                  <a:srgbClr val="306038"/>
                </a:solidFill>
              </a:rPr>
              <a:t>Commission and the European External Action Service </a:t>
            </a:r>
            <a:r>
              <a:rPr lang="en-US" dirty="0" smtClean="0">
                <a:solidFill>
                  <a:srgbClr val="306038"/>
                </a:solidFill>
              </a:rPr>
              <a:t>should give adequate </a:t>
            </a:r>
            <a:r>
              <a:rPr lang="en-US" b="1" dirty="0" smtClean="0">
                <a:solidFill>
                  <a:srgbClr val="306038"/>
                </a:solidFill>
              </a:rPr>
              <a:t>priority to nutrition </a:t>
            </a:r>
            <a:r>
              <a:rPr lang="en-US" dirty="0" smtClean="0">
                <a:solidFill>
                  <a:srgbClr val="306038"/>
                </a:solidFill>
              </a:rPr>
              <a:t>when defining the cooperation strategy, identifying and designing  interventions, and using </a:t>
            </a:r>
            <a:r>
              <a:rPr lang="en-US" b="1" dirty="0" smtClean="0">
                <a:solidFill>
                  <a:srgbClr val="306038"/>
                </a:solidFill>
              </a:rPr>
              <a:t>policy dialogue </a:t>
            </a:r>
            <a:r>
              <a:rPr lang="en-US" dirty="0" smtClean="0">
                <a:solidFill>
                  <a:srgbClr val="306038"/>
                </a:solidFill>
              </a:rPr>
              <a:t>with partner governments, notably in the framework of </a:t>
            </a:r>
            <a:r>
              <a:rPr lang="en-US" b="1" dirty="0" smtClean="0">
                <a:solidFill>
                  <a:srgbClr val="306038"/>
                </a:solidFill>
              </a:rPr>
              <a:t>budget support </a:t>
            </a:r>
            <a:r>
              <a:rPr lang="en-US" b="1" dirty="0" err="1" smtClean="0">
                <a:solidFill>
                  <a:srgbClr val="306038"/>
                </a:solidFill>
              </a:rPr>
              <a:t>programmes</a:t>
            </a:r>
            <a:r>
              <a:rPr lang="en-US" dirty="0" smtClean="0">
                <a:solidFill>
                  <a:srgbClr val="306038"/>
                </a:solidFill>
              </a:rPr>
              <a:t>.</a:t>
            </a:r>
          </a:p>
          <a:p>
            <a:endParaRPr lang="en-US" sz="1000" dirty="0" smtClean="0">
              <a:solidFill>
                <a:srgbClr val="306038"/>
              </a:solidFill>
            </a:endParaRPr>
          </a:p>
          <a:p>
            <a:r>
              <a:rPr lang="en-US" b="1" u="sng" dirty="0" smtClean="0">
                <a:solidFill>
                  <a:srgbClr val="23579F"/>
                </a:solidFill>
              </a:rPr>
              <a:t>Recommendation 3</a:t>
            </a:r>
          </a:p>
          <a:p>
            <a:r>
              <a:rPr lang="en-US" dirty="0" smtClean="0">
                <a:solidFill>
                  <a:srgbClr val="306038"/>
                </a:solidFill>
              </a:rPr>
              <a:t>The </a:t>
            </a:r>
            <a:r>
              <a:rPr lang="en-US" u="sng" dirty="0" smtClean="0">
                <a:solidFill>
                  <a:srgbClr val="306038"/>
                </a:solidFill>
              </a:rPr>
              <a:t>Commission</a:t>
            </a:r>
            <a:r>
              <a:rPr lang="en-US" dirty="0" smtClean="0">
                <a:solidFill>
                  <a:srgbClr val="306038"/>
                </a:solidFill>
              </a:rPr>
              <a:t> should set out intervention objectives that are sufficiently precise and measurable through </a:t>
            </a:r>
            <a:r>
              <a:rPr lang="en-US" b="1" dirty="0" smtClean="0">
                <a:solidFill>
                  <a:srgbClr val="306038"/>
                </a:solidFill>
              </a:rPr>
              <a:t>performance indicators</a:t>
            </a:r>
            <a:r>
              <a:rPr lang="en-US" dirty="0" smtClean="0">
                <a:solidFill>
                  <a:srgbClr val="306038"/>
                </a:solidFill>
              </a:rPr>
              <a:t>. It should ensure that the objectives are achievable by better assessing the risks and assumptions concerning the successful implementation of interventions.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124744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Conclusions of the Court of Auditors evaluation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1967929"/>
            <a:ext cx="8388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06038"/>
                </a:solidFill>
              </a:rPr>
              <a:t>Special Court of Auditor report on food security </a:t>
            </a:r>
            <a:r>
              <a:rPr lang="en-US" b="1" dirty="0" smtClean="0">
                <a:solidFill>
                  <a:srgbClr val="306038"/>
                </a:solidFill>
              </a:rPr>
              <a:t>1/2012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23579F"/>
                </a:solidFill>
              </a:rPr>
              <a:t>Recommendation 4</a:t>
            </a:r>
          </a:p>
          <a:p>
            <a:r>
              <a:rPr lang="en-US" dirty="0" smtClean="0">
                <a:solidFill>
                  <a:srgbClr val="306038"/>
                </a:solidFill>
              </a:rPr>
              <a:t>The </a:t>
            </a:r>
            <a:r>
              <a:rPr lang="en-US" u="sng" dirty="0" smtClean="0">
                <a:solidFill>
                  <a:srgbClr val="306038"/>
                </a:solidFill>
              </a:rPr>
              <a:t>Commission</a:t>
            </a:r>
            <a:r>
              <a:rPr lang="en-US" dirty="0" smtClean="0">
                <a:solidFill>
                  <a:srgbClr val="306038"/>
                </a:solidFill>
              </a:rPr>
              <a:t> should better </a:t>
            </a:r>
            <a:r>
              <a:rPr lang="en-US" b="1" dirty="0" smtClean="0">
                <a:solidFill>
                  <a:srgbClr val="306038"/>
                </a:solidFill>
              </a:rPr>
              <a:t>support the financial sustainability of agriculture and social transfer </a:t>
            </a:r>
            <a:r>
              <a:rPr lang="en-US" b="1" dirty="0" err="1" smtClean="0">
                <a:solidFill>
                  <a:srgbClr val="306038"/>
                </a:solidFill>
              </a:rPr>
              <a:t>programmes</a:t>
            </a:r>
            <a:r>
              <a:rPr lang="en-US" dirty="0" smtClean="0">
                <a:solidFill>
                  <a:srgbClr val="306038"/>
                </a:solidFill>
              </a:rPr>
              <a:t>. In doing so, the Commission should place more emphasis on the development of effective </a:t>
            </a:r>
            <a:r>
              <a:rPr lang="en-US" u="sng" dirty="0" smtClean="0">
                <a:solidFill>
                  <a:srgbClr val="306038"/>
                </a:solidFill>
              </a:rPr>
              <a:t>agricultural extension services, post-harvest infrastructure and rural credit</a:t>
            </a:r>
            <a:r>
              <a:rPr lang="en-US" dirty="0" smtClean="0">
                <a:solidFill>
                  <a:srgbClr val="306038"/>
                </a:solidFill>
              </a:rPr>
              <a:t>.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23579F"/>
                </a:solidFill>
              </a:rPr>
              <a:t>Recommendation 5b</a:t>
            </a:r>
          </a:p>
          <a:p>
            <a:r>
              <a:rPr lang="en-US" dirty="0" smtClean="0">
                <a:solidFill>
                  <a:srgbClr val="306038"/>
                </a:solidFill>
              </a:rPr>
              <a:t>The </a:t>
            </a:r>
            <a:r>
              <a:rPr lang="en-US" u="sng" dirty="0" smtClean="0">
                <a:solidFill>
                  <a:srgbClr val="306038"/>
                </a:solidFill>
              </a:rPr>
              <a:t>Commission</a:t>
            </a:r>
            <a:r>
              <a:rPr lang="en-US" dirty="0" smtClean="0">
                <a:solidFill>
                  <a:srgbClr val="306038"/>
                </a:solidFill>
              </a:rPr>
              <a:t> should better support the financial sustainability of agriculture and social transfer </a:t>
            </a:r>
            <a:r>
              <a:rPr lang="en-US" dirty="0" err="1" smtClean="0">
                <a:solidFill>
                  <a:srgbClr val="306038"/>
                </a:solidFill>
              </a:rPr>
              <a:t>programmes</a:t>
            </a:r>
            <a:r>
              <a:rPr lang="en-US" dirty="0" smtClean="0">
                <a:solidFill>
                  <a:srgbClr val="306038"/>
                </a:solidFill>
              </a:rPr>
              <a:t>. In doing so, the Commission should ensure that </a:t>
            </a:r>
            <a:r>
              <a:rPr lang="en-US" b="1" dirty="0" smtClean="0">
                <a:solidFill>
                  <a:srgbClr val="306038"/>
                </a:solidFill>
              </a:rPr>
              <a:t>social transfer </a:t>
            </a:r>
            <a:r>
              <a:rPr lang="en-US" b="1" dirty="0" err="1" smtClean="0">
                <a:solidFill>
                  <a:srgbClr val="306038"/>
                </a:solidFill>
              </a:rPr>
              <a:t>programmes</a:t>
            </a:r>
            <a:r>
              <a:rPr lang="en-US" b="1" dirty="0" smtClean="0">
                <a:solidFill>
                  <a:srgbClr val="306038"/>
                </a:solidFill>
              </a:rPr>
              <a:t> provide for adequate support to the development of income-earning capacities of the beneficiaries</a:t>
            </a:r>
            <a:r>
              <a:rPr lang="en-US" dirty="0" smtClean="0">
                <a:solidFill>
                  <a:srgbClr val="306038"/>
                </a:solidFill>
              </a:rPr>
              <a:t>.</a:t>
            </a:r>
            <a:endParaRPr lang="en-US" dirty="0">
              <a:solidFill>
                <a:srgbClr val="30603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0" y="6569869"/>
            <a:ext cx="3563888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2D5EC1"/>
              </a:buClr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</a:rPr>
              <a:t>Social Transfers in the Fight against Hunger</a:t>
            </a:r>
          </a:p>
          <a:p>
            <a:pPr algn="ctr" eaLnBrk="1" hangingPunct="1">
              <a:lnSpc>
                <a:spcPct val="90000"/>
              </a:lnSpc>
              <a:buClr>
                <a:srgbClr val="2D5EC1"/>
              </a:buClr>
              <a:buFont typeface="Wingdings" charset="0"/>
              <a:buNone/>
              <a:defRPr/>
            </a:pPr>
            <a:r>
              <a:rPr lang="en-GB" sz="1200" b="1" i="1" dirty="0" smtClean="0">
                <a:solidFill>
                  <a:srgbClr val="0070C0"/>
                </a:solidFill>
                <a:latin typeface="Arial" charset="0"/>
              </a:rPr>
              <a:t> </a:t>
            </a:r>
            <a:endParaRPr lang="en-GB" sz="1200" b="1" i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2771800" cy="28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None/>
            </a:pPr>
            <a:r>
              <a:rPr lang="en-GB" sz="1400" b="1" i="1" dirty="0" smtClean="0">
                <a:solidFill>
                  <a:schemeClr val="bg1"/>
                </a:solidFill>
              </a:rPr>
              <a:t>Legal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520" y="1196752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/>
            <a:r>
              <a:rPr lang="en-GB" sz="2800" b="1" dirty="0" smtClean="0">
                <a:solidFill>
                  <a:srgbClr val="C00000"/>
                </a:solidFill>
              </a:rPr>
              <a:t>Communication on Social Protection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11960" y="6669940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95000"/>
                  </a:schemeClr>
                </a:solidFill>
              </a:rPr>
              <a:t>DEVCO C1</a:t>
            </a:r>
            <a:endParaRPr lang="en-GB" sz="8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2492896"/>
            <a:ext cx="8229600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The 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purpose</a:t>
            </a:r>
            <a:r>
              <a:rPr kumimoji="0" lang="en-GB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 of the communication: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306038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	'…to explain the role of SP in underpinning inclusive and sustainable development and the role of EU development  cooperation in supporting the strengthening of social protection policies and systems.'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Tx/>
              <a:buFontTx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Tx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 smtClean="0">
              <a:ln>
                <a:noFill/>
              </a:ln>
              <a:solidFill>
                <a:srgbClr val="306038"/>
              </a:solidFill>
              <a:effectLst/>
              <a:uLnTx/>
              <a:uFillTx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1700808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GB" b="1" dirty="0" smtClean="0"/>
              <a:t>Adoption by the Commission: August 2012.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DnGgMBJUOosEVC6Jujp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21wUj2l90uG3EoegeRN.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HC9sdKopEyj5pFXagmUS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vsdx3xr0qUPSFTvNdYx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8ZnrTSH0eH8zJ5gvuzv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SpYUF6P8UizPLPJWKUrT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9lPJkC1Dkax6XCCXHdCI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stLYQtC7EG0NYQ8m9lwC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nFM5I6J0KcPFM_OwMBu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CSiRqRAkmNr06KzdXAx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NbF39aLrEq9kDegasBCQ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vpgm6x2_EeDmf0g_DV_6Q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AHvb0wQkuUciZ8Q1G59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UT3dMkHk2g6Pi4xQ3h3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9xSqAF3UGld20e.g4Ly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C3idTAd5Eu6LuYB7xBlr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P8qHwef0G.fg4PWFFGn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bShBBuJ0yr3OeWYNIot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GzZfAXkOkydw1BdBsdlr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j0e1blbkWu4f6TdSanV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CYb3Kmxq0e4OB1bXPiDr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m6O3J3L066EUBFzB3v5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EbxMsa9067IFHyYdGAk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8dSPdzlE.m_rpCioloPg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9Sizzi840.LiNTG8UVDb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puM940MUSeXxQBzkdzn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a1_9Cg6EkyVps3nOi70B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Wt4xj7U7kClNC3foFazo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ubUT6Fl0CUWNvRn1Nlh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ZZ0isQK0kiTvQOVRW3Mw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3hzDNxW9kCsPNJYAel5n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wBbXqgF0yqhoayw7_5Z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GgXnkU2kOj.r2j7WhGf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U8RhCYG1kmWNu9kTwt6m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xqV4gGA0eWbkOH9h5zm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f6jgdkqU6sOY1JRsk9y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pr1D0u90mZAqeOV1hIv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8cvlXIdkSmO8JdNpWDo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0FHMF2bY0yn4v0UCbatc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KZrXYSsP0KXDbwb5C2X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BUChXo_nUeXhYoxb.MpS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6sHzi_zQUif9tgOXAxHV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5zhrVzTJE2N2zcidPpaog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ZNZMPm7F0aPDmajKXJyX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mXTNduWUS3aG3YYnHkv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oRTT7bQUawpJs2XBcPQA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BN4imiM702igRhJXF8hY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0Icd.4Hl06ADxfuz7gkmw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6i8eG6lkGsuxSfvVbBY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9HZfPJck.YT3cB21ZUq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6SiZgU5C0KRJ3NRUQDb1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VK9o_lBEiW_jjZq23vhg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_OE0SFeUEq0GuF.rd3Aw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kbOqv1clkCej3WHUe6Kgw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F7pTu4.SEO1a0Bu.GBDF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A3SRqmCUOiCH2e3vAy8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7QFIgC202wKh8rIsuw5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tHjDOu10Oyf0_PMzAym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PAc.xljkqa9_1EATV0L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ai5H1HpYEeJcR1.RzDOg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GkBHvZd6kGvxSEKsKfLr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LuQXjGFSESzNYPEjU2nK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ZJwjSc.kWzdZmgqa2zdg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iK_YmSSEuaO.5_TwUne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5xmm5wFUGFCBuzKaXYw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wJusvZu9kCC6ak2cuBQV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cY4D23bzEaNrzydBSYAD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_mDKyA86kOM0bjedfvEZQ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YRj7h1sDUymoNuEnkwJz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oIvoZFaUGd5sH.karlK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ERfcixgEkas50_0.lwgw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Q7WbpnNECUeu72B0vj2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otDNiCzIU.ZLYarAYz_G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Wx6YloDkGy_kS_F_XBg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VsWh42skWMQ9rV_qByX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Z0XmBs8kegmRrj4i83s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xKVKGmdkSUA61x9_QId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VpKX5g2QkKz9LKmgklIc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vAFrcGwEK81CTHhYdE7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ukWylrfjkasb5WPvteMYw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oMuHCIbUC8w1k_PM3w6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lEQhkPPUEeVf3ZSAl8LO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2f7czwVlU.ZzMdN2hVjq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9yV47rAOUqQYlqECp1hM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o4ke5zBUiGKFcxAndRg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19E2Y3OdEa2Pd0jMPX1o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fePBBRZkirfsCZZkwHP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kwOggn15USZCCzNqdefw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voMpFV4US6YqovARnIDQ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6tXRq3Sg0uHynw1ro0M2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1O1ABoiAEWr_BTQ1LE7C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3Fy05q2kS2xnuRbWgMD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MAKslXLb0K2nTFDcWwEw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erYnzPg80iGV6nDsYa3_g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YqnJSxjEUWHKvXa83ZkzQ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Opq.3zDmkSx7CTl.T46TQ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VYBbRl0qv8HdjTXjU7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Gpe3ds09kqRC36uMJyVq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KPu_r3.dEy2P8YDwWaRO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5IUtXOWaky.v0EENhvtIg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mpjSJuip06YNxTsDcyIc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HGihATCBkawWi_zDFQ4xg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cgOX7j9NEmp0Lhi5xLJa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weG2Zf8v0mlvBios7Sy7Q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HZQlt7dkGLN3j24SarF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6LLm4JPGkeBTbiuaXxfv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C.PDPTIUmydEN_FB7Ec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JVcvH4XkuNHaEqInWOm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9bXJxse70WBoNfG5VoES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YYtpjJgk217rT2rubEYw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euV5hW5Eijg6ZeMel1T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iBMq1cpeEKIE4fDMB5b9Q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a21afFvU27.CePXGVSd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aYWbkeG90uaf4h5uqXm0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c4KfLJQEkapxtYUfKSrm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3OXfCtikaP6GqJL_MyAQ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.VBm6MjUGslyaSVjam8w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13zGpEE5ESAs3sCQE1YK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yNhhKT9EaZjP8ypRXzTA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zd8n9dciU2lOOU_F6QPC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nXMM7W7Pken_E5zPJqO0Q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T8xRARCy0WMujoBlFFh7A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BDIz_ex0S45.vp57Z5ZQ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lPSUmBaRke0IfIfxL.bG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4h8ZRd0eShPfA5Mm8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XEDzEFf023Cck6.kOYFw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ii24HOWf02Q6pUyevoSLA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C4yckLzEOEh1LHcqJfWw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WOSpdhYUuQ0lueYC19G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AgMGyR.0.2OBP8b8jxX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XrxKSxSUWBDb0Mnjj9Z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42ChbI1Uq1B7Oakd4LJ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Qoxi2A4qEG9IajKHVggFg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VgvAf.UKwqbAXJ5Vqh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PTGvVkcrkeatwczJ6U3e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Z6R_IlP0CQp.5MQZhrU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fMoMhEiskGS8dcTWyBy2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T3Q5P56DUe4U8IETSWmoA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Yc9rtgTk.Lb3AhQMaEk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gGRM5HgUEyowuOeSpGsw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1pnE4iAzEK4g4VTO65Ty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IdN4B_m4USf1SHNvQr38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Uk7_zEYFUqGR92W0eUF.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DX_bzdjZEG.TwFxTGram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qCnxqHdU68pN3zmniVYw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j4yuZlQ0ygwe55UkkzJA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hBcrwO4PkSRxd6LjWcBl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zRnfu8YE.TpKGz7DECr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LX9j0L28kq0sYEgosh9m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_iABPtR.U6ET_bpHX8Db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iCRjzDck24YT2fwPZFTA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7poSVEz0WtgcKiPhdCP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gqIgscpkGYWr5g9JoVxA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DPmZTpDUeYIzbn0Jb0g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JOQyINIE2hWqpqIZKhPg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UDgOE4MGk.mrwh4qyDW3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c2gO_wrEyobii_fUC7p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9L9y7KnkG7xKWXIUTRr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7NIpEOq70yXpfDsMKS7N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46AO9COkaW3CJRme37F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Kc4aMTWkexewir9tEghA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8embS9OBECTAZgtCVKf4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MDZ7Da6s0OnTdZ11Ym4e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xRXsWDufES_7Sh6NEWII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h1ByZc.06ZjuZn7e2g1w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pzWRg8dku8Jb3gf2zWk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Q9JHMeIUiMk8oyoRisD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Bww18KPVU6aQbQuHbXGQQ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gzbX7xC706pVFmUYUl3ag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oJplmT8SUuXCeBLOSANy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6iB4nK190S_NYBwEbrFX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c8b4RXEUOHU.m6RMcaow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dLyZSnTR0e8ZObyykviR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LrpX3Q7RUSh_wdv1Vjix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MhkDa3qLEOMVFlevwgdew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gBt32EnUeho7Uz0f0VQ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z8D.p_LkCxmMOrbfCI5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c7CZEIGOkuLMDgUALFku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v6jGyjCFECvDuetubeMy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7Vpfiz3Hkq5_b3Sm8PXfQ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zO8sgqNUSkchh94pbPI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eiSkaSTtEWXxL8UuMPPlQ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.CIAQe320ifVlq_jDHOSg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c5S_JgjUekhJoSO4cD0A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sHtCYT.U2.da0_MDqLF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3D8rKCMkKQtGGzdcwLy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1_CYR57Eq88XT8VRrqnw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2aQQSOGbEaSvcTujzPv3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0yX4eurEyR1btNlyBsT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5nZU4uJESxRZHTwBKshw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YOYIvuZUK7vL5D4Inzc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6Hc8C6QkelXfa25mKf3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my8oAKY0aMgr4hUO575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mzXb9kwUE.wFZMRail7W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qRI8Yx3rkiRV0cBVP79FQ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HEUkb2HUuBSEvW2WOpN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RqEUlRyk2rRfUd1Qemmw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evLIyIkUaOHXXRiS7NX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AmX7t8pkO5M7P6nsgLUQ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UU6.v9VkGNQri0dDfnW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5_OKSj10u4EFHZym7rRw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db9zDt2XUGOiZi2vmjNG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IIXCG1tkaOTMCh23pIcg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SbnGkMGkmR0WxtxOoCUw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W3kVGSD8E2R3a_uiz4uy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cNZB1xhkmdvAvNdP90hw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JLpmmEE_UyDMzK4.SPAAg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daV209d0KSl4RMuLFKX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jkXBK8mjE23Vdsi34RMpw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4QtEbX6E6QN9jSC0trsA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fX2_q3qPk.ZHDqIFCogTg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2cDZg77SUu4gr8K9dLweQ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TeOhF4i.0yFHTmyFvjGtw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U2Lm98Uae5MfeCt3E_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ymaIRfgECW5m7gmtLA7w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UsY0nDBg0OB3p3RNEHmG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ktNkkwBB0Sohg.bE8xpig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7j9aM.AUmasam1Ylp5S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QrhhhNNHEa2Dx_sYknyu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V.kMn0OEuzfLKA1PdTEQ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fSDorybkOoezonnCQ0.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Idt7z80keKpMb9HGo00Q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3nr5L510u.7WzFx5LsrQ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_Dr2ZenNEeAu7zViCNPZg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Kn4WbJLkmWVP1QJs4flw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BgwqcWv.UW.2DecAAyT_A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dtAtmc46UmWdtrA4QwIB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GQsa77NEGh0ePRcntwlw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2APsZY7UyuapJTiZvGEw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1HM6e4rj0uhDZTKOz91V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.KQ9_SNWUmkHMWMVVkgi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kjNB.mOkmEv7mlHOgZIg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etWxHXP8UiMo1OsTTqFX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mQiJJLXskSm_N3iYMcRqw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UlzBXtZFUW7k840.HSnWg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cAtSbYuAEq27_e6TBVfjw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DfUliNcE2s2JZ3l8B7ig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mdit4GBEybgrl1EDVrsQ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5FgiavccEymIkC4O2zxR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z_G0cRUUSPFfaI4HGfUw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ttmTnk4TkSHQ52A11zsG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XtIfkN5j0W7fAbt2bh2m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RhWOMcUk64nKp7R3XsdQ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1uLmJYrj0GNwUXFjqMTLA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XTrtAL3k.5jF6SJ.SKDA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IftQQhTdEamZKojTfCgDw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vZqesrxgUu59S4rQBI._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.MVP3QAEGJjHVtLGzEA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myix8h_E0OwFiDPNjCHkw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lvThuNRm0q6WntXEpWiHw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dDxRufkSkWt0L5oOQv3Gw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O0CReBL0WiYmOhaNIl8w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XBFkFzZqUWE2xdKFG6jUQ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eujXvIBgU2gFvm7yOYpvg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1if8U_kkGRbmTVFqmnHA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LiWtjQUE.DY8EyBT7AB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0CXi8y3rkWT2N0TNDcBLw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NC1z8NsBkKqhkcVXOqZUg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3ecyprNG0aR0tJL5e3Ut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n_HmIe2EK866vv2.bCdg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.c8kkt4q0e.ZrLgD36kOg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WgqzpZyk.0.Gd7n1AIyg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l84YlLhUaaoYi7s90WFg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GDSpjFO8EWtLeIsaUqPE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j2IPyFxECfvo1gw9Sbww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6s2zvHYdEil09VeTvEf6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otP6Di0eOWSDd30vk.Q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cFp9GFKhUieQsCqXlIHu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MEBUZEP0GsVgX8zaljo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AHohiDLWEisxP_yOIOfD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uts24.8s06YbRlkYrra0A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hLH8BsF6EmK5vWXEpLfAg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kzJTor7Pk2ErGKMhi6Ihg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gEnU6Npkmsawl6_T0dtw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S8Qg5sPv0SWAJvICnZTUg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5RKL946_k.T7OLgXmrIV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bgP_BoBtU2W2fKf7zUfZw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cK3GWVLI0aoBoHVvTCiGQ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c8TlB50x0q7MY2hclGu5Q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YkX4fT2hkyqieKGzVuJTg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hZkNymx0WrQ9F2pEb9U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528dKmeqk.2LlA0UzQ8Bg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VKoTKuU2kWJq5_mUo61Tg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0bAEKDlEOgKZqud9DGK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vNkl4BDm0yeYT5nsgSpaA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f9xI6RkEG2vzREIBYAGw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.8O33vRwk61GjtU.Oydwg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IjMNLu58kCkf8yt8SRDdA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Gj8xQ7OMU6AiGciNqwDog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.LNBYoZ.kCOuU7B2V4_vQ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x7zE5eyd0GFC.JEDQsbS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vWJSEN4keunilgtHn0p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QFjCpaJEEuW7D9P735Hdw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NTF4N_m6UCjBbYTx1or6g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mmcE4_Jw0.igFPxV1iaF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NComMW8k2NI54MPI6leQ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5laaMDQPUKLYGpNiTkikw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AOARhnYk2ibDlYG4u.nw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Bxc7kAlq0q..2dF7dqiDA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8YUeuh7M0ajOFY2ow5HGA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omRUV5NbUqjnSHfgDsvyA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sGq70Bh0.96lSHl0r39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1dZDwxhjUi08vW1N97hKg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ZPJyxl6k2TCZpUqGWnsg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4_hxAhcjUefUAIIgw.gNQ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B2TJvopvk2urLl3s3eOIg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krrDj9u2U6xdwgmwsFcQw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ndrP9MIuUCjSTrOJ858Rw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pFegCkXUECt7yR3ZWznN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TcseZ8lS0WMYUPYrrdGxg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GeiKrwBt0ieShaGvjOnDw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7khyViBXEqB_ZG.g0MjVg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rifwEtv02plr2AV1E77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xp1kA4PPUW3rgOS82cTbw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T5kTTD0i9luD6DhjtrA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2SCF7K5jUuBzXH.I6CYaw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Az7A8sUfUOGPiZPb.CZYQ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QWfQzDBEkG3zGMvAL.7Rg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2KQXGuuX0mvCdXLD_BJcw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ywlHZDYCEi9xlWFjucmYw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fXqfoHOS0yWW27hxOl2T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Q6pfjZMUas75hfGP2hQ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QMEWcD2nUmGveRDF3F1p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CAM28NAukyygFCnfmIp6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W49Gaz3kGnDJlYf1sgn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kOsqTtWUOciuAbZRINn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9Wq1k2uPEiP00IpLWJ9Y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uXV1mXpskeBdPC9RRbTe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RIhW3nE5U.0xjuRHL5FZ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NEF8PwB5UaMn1DplTq7e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r4nrhh5kunukGBetMK8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9vwXCt_kaqt93_I_0wg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sEFRAcLkUG4.D4yiQ0OM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c06pAfgfkGaGKC0r.FCO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Xceady1DkyYEHpqGJQso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DxmkzlL_06P3qdxRJN3N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VKhuvf20G3pxE3rPGRU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kMnv3zlEKDSJGrmiFeo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h5u6petYUq6GelXeFA7p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lBWZlsW60G25Gj2zTYvG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oseDfpTpkWkGRU9ufGRs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oTXi.a8k29hZwoKHVUr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kqkn5jtNE.PxoBHZYul8A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_RfRG1DiEq46CiZYMcsT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j1HqgCLkOQAJDVF0h7U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HtMxV1OUCVLbZgg8uBB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8FTXuruXkaeXH3pHZBUy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8mKvu9F2UqOWV.jKpi8W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R2xfNTVk06iIOPzTtH.u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v8hXAZWkCYS8D5SyMVP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dnLKf6o.E6SSCaRFPVIFg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WH1kZKxkKh6YkXiGJ4a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YITI98aT02LTNhyRpzW3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gnIK8P9EqmjyWPHkKOq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ttbYLyEbkyIVp3rqipD5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gY6VK6k6XEP4QJuqA8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iRtM18uS0KZlPVn2g69C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FDVC2Kjqk.9epEZDxgyhw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H0bVZJpEGMZf1oyhtU1A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kKdPE6kKizLR6imONT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2El7XKhQEaGj_TUpF1RI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nkx.cXnEmg7J6ZzXjID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e5vRv_W9US_Jg91xduhx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Vjk9Fd0FECf_dngJKzPC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Vi3DVEqU6FdN4pN_fkW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_STKyxCUGMR26hUFMWZ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Qot1yjK0a0X7j9vp1Ya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PXPStkVLEencfHFvUpL3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BpPsI.YpEOlT28RR7FXq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23UtxJHGU.II7vimLHhe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nBvIcDqUmcWbLh09a5o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E9zDjNe2UOKS9UpYyxPt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_0WeLBjf0O5HNxtwnif4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JV8WQ.O40iYLObvL.Pq5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E2iZjvk0izMS45aud9M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k2heCJz6EeyidZojWfZ7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Eb4_aSbkKoc46CN9FujA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Fireworks</Template>
  <TotalTime>6067</TotalTime>
  <Words>2098</Words>
  <Application>Microsoft Office PowerPoint</Application>
  <PresentationFormat>On-screen Show (4:3)</PresentationFormat>
  <Paragraphs>630</Paragraphs>
  <Slides>34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Default Design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Purpose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 Better access to inputs and services (2)</vt:lpstr>
      <vt:lpstr>Sustainable agricultural production boosted </vt:lpstr>
      <vt:lpstr>The effects of the food price crisis mitigated</vt:lpstr>
      <vt:lpstr>Productive capacities/governance strengthened</vt:lpstr>
      <vt:lpstr>Infrastructures improved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European Commission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Andrea.MASSARELLI@ec.europa.eu</dc:creator>
  <cp:lastModifiedBy>User</cp:lastModifiedBy>
  <cp:revision>371</cp:revision>
  <cp:lastPrinted>2013-01-25T18:07:56Z</cp:lastPrinted>
  <dcterms:created xsi:type="dcterms:W3CDTF">2011-10-28T10:25:18Z</dcterms:created>
  <dcterms:modified xsi:type="dcterms:W3CDTF">2013-02-20T15:10:46Z</dcterms:modified>
</cp:coreProperties>
</file>