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12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D06898B-DECE-46C0-BAED-4506AD90E2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957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66EF842-AF1A-4E9F-B419-0983F3D06F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751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52F24F9D-DA5E-4DF3-A2A0-D8D48ABC1B4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B5862F-45FF-4D4E-8CDA-B39372679BC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36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55CFB-6B53-4CD8-AB6B-3CD3198BDFB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8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1517E-406B-4033-8B39-42794F96D3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71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DA801-81D4-4B01-A3D6-7220E1DD24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5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038A6-F322-493D-905F-1799EEB3557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049A9-DE1F-488C-B201-E41D093F2E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480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7E174-F010-41EF-B663-1D430E4144E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36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19A56-EE6D-49AA-877F-9B4C5C7D247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050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27496-5218-4F5B-96E4-9BFE2594E9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4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61155-A3FE-46B2-B954-A30749DC64F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37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DB5E2275-F1C9-46BC-8880-8FF96E46485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539552" y="1340768"/>
            <a:ext cx="8352928" cy="790575"/>
          </a:xfrm>
        </p:spPr>
        <p:txBody>
          <a:bodyPr/>
          <a:lstStyle/>
          <a:p>
            <a:pPr algn="ctr"/>
            <a:r>
              <a:rPr lang="fr-BE" sz="3200" u="sng" dirty="0" smtClean="0"/>
              <a:t>FLEGT </a:t>
            </a:r>
            <a:r>
              <a:rPr lang="fr-BE" sz="3200" u="sng" dirty="0" err="1" smtClean="0"/>
              <a:t>Week</a:t>
            </a:r>
            <a:r>
              <a:rPr lang="fr-BE" sz="3200" u="sng" dirty="0" smtClean="0"/>
              <a:t> 2013</a:t>
            </a:r>
            <a:endParaRPr lang="en-GB" sz="3200" u="sng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492896"/>
            <a:ext cx="8712968" cy="3888432"/>
          </a:xfrm>
        </p:spPr>
        <p:txBody>
          <a:bodyPr/>
          <a:lstStyle/>
          <a:p>
            <a:r>
              <a:rPr lang="en-GB" sz="2400" dirty="0" smtClean="0"/>
              <a:t>7-8 </a:t>
            </a:r>
            <a:r>
              <a:rPr lang="en-GB" sz="2400" dirty="0"/>
              <a:t>October training </a:t>
            </a:r>
            <a:r>
              <a:rPr lang="en-GB" sz="2400" dirty="0" smtClean="0"/>
              <a:t>(EC/EU </a:t>
            </a:r>
            <a:r>
              <a:rPr lang="en-GB" sz="2400" dirty="0"/>
              <a:t>+ </a:t>
            </a:r>
            <a:r>
              <a:rPr lang="en-GB" sz="2400" dirty="0" smtClean="0"/>
              <a:t>MS staff);</a:t>
            </a:r>
          </a:p>
          <a:p>
            <a:endParaRPr lang="en-GB" sz="2400" dirty="0" smtClean="0"/>
          </a:p>
          <a:p>
            <a:r>
              <a:rPr lang="en-GB" sz="2400" dirty="0" smtClean="0"/>
              <a:t>9-10 </a:t>
            </a:r>
            <a:r>
              <a:rPr lang="en-GB" sz="2400" dirty="0"/>
              <a:t>October, Coordination meeting </a:t>
            </a:r>
            <a:r>
              <a:rPr lang="en-GB" sz="2400" dirty="0" smtClean="0"/>
              <a:t>of projects </a:t>
            </a:r>
            <a:r>
              <a:rPr lang="en-GB" sz="2400" dirty="0" smtClean="0"/>
              <a:t>(EC and MS projects staff </a:t>
            </a:r>
            <a:r>
              <a:rPr lang="en-GB" sz="2400" dirty="0"/>
              <a:t>+ </a:t>
            </a:r>
            <a:r>
              <a:rPr lang="en-GB" sz="2400" dirty="0" smtClean="0"/>
              <a:t>EC/EU + MS </a:t>
            </a:r>
            <a:r>
              <a:rPr lang="en-GB" sz="2400" dirty="0"/>
              <a:t>staff</a:t>
            </a:r>
            <a:r>
              <a:rPr lang="en-GB" sz="2400" dirty="0" smtClean="0"/>
              <a:t>);</a:t>
            </a:r>
          </a:p>
          <a:p>
            <a:endParaRPr lang="en-GB" sz="2400" dirty="0"/>
          </a:p>
          <a:p>
            <a:r>
              <a:rPr lang="en-GB" sz="2400" dirty="0" smtClean="0"/>
              <a:t>11 </a:t>
            </a:r>
            <a:r>
              <a:rPr lang="en-GB" sz="2400" dirty="0"/>
              <a:t>October a strategic day (exclusively for MS and EU staff</a:t>
            </a:r>
            <a:r>
              <a:rPr lang="en-GB" sz="2400" dirty="0" smtClean="0"/>
              <a:t>) 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7-8 October </a:t>
            </a:r>
            <a:r>
              <a:rPr lang="en-GB" dirty="0" smtClean="0"/>
              <a:t>: </a:t>
            </a:r>
            <a:r>
              <a:rPr lang="fr-BE" dirty="0" smtClean="0"/>
              <a:t>Introduction</a:t>
            </a:r>
            <a:r>
              <a:rPr lang="fr-BE" dirty="0"/>
              <a:t>, VPA </a:t>
            </a:r>
            <a:r>
              <a:rPr lang="fr-BE" dirty="0" err="1" smtClean="0"/>
              <a:t>negotiation</a:t>
            </a:r>
            <a:r>
              <a:rPr lang="fr-BE" dirty="0" smtClean="0"/>
              <a:t> and </a:t>
            </a:r>
            <a:r>
              <a:rPr lang="fr-BE" dirty="0" err="1" smtClean="0"/>
              <a:t>implementation</a:t>
            </a:r>
            <a:r>
              <a:rPr lang="fr-BE" dirty="0"/>
              <a:t>, EUTR, Instruments to </a:t>
            </a:r>
            <a:r>
              <a:rPr lang="fr-BE" dirty="0" smtClean="0"/>
              <a:t>support FLEGT and </a:t>
            </a:r>
            <a:r>
              <a:rPr lang="fr-BE" dirty="0" err="1" smtClean="0"/>
              <a:t>VPAs</a:t>
            </a: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endParaRPr lang="en-GB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9-10 October : Update on VPAs, thematic breakout groups, lessons learnt, coordination</a:t>
            </a: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11 </a:t>
            </a:r>
            <a:r>
              <a:rPr lang="en-GB" dirty="0" smtClean="0"/>
              <a:t>October: specific country implementation and negotiation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EGT Week 2013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FLEGT Week 2013</Template>
  <TotalTime>3</TotalTime>
  <Words>86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FLEGT Week 2013</vt:lpstr>
      <vt:lpstr>FLEGT Week 2013</vt:lpstr>
      <vt:lpstr>Content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FLEGT Week 2013</dc:title>
  <dc:creator>SANMIGUEL ESTEBAN David (DEVCO)</dc:creator>
  <cp:lastModifiedBy>SANMIGUEL ESTEBAN David (DEVCO)</cp:lastModifiedBy>
  <cp:revision>2</cp:revision>
  <dcterms:created xsi:type="dcterms:W3CDTF">2013-05-15T09:04:55Z</dcterms:created>
  <dcterms:modified xsi:type="dcterms:W3CDTF">2013-05-17T13:29:51Z</dcterms:modified>
</cp:coreProperties>
</file>