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8" r:id="rId5"/>
    <p:sldId id="259" r:id="rId6"/>
    <p:sldId id="266" r:id="rId7"/>
    <p:sldId id="261" r:id="rId8"/>
    <p:sldId id="262" r:id="rId9"/>
    <p:sldId id="263" r:id="rId10"/>
    <p:sldId id="264" r:id="rId11"/>
    <p:sldId id="265" r:id="rId12"/>
    <p:sldId id="283" r:id="rId13"/>
    <p:sldId id="267" r:id="rId14"/>
    <p:sldId id="268" r:id="rId15"/>
    <p:sldId id="269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82" r:id="rId25"/>
    <p:sldId id="284" r:id="rId26"/>
    <p:sldId id="285" r:id="rId27"/>
    <p:sldId id="279" r:id="rId28"/>
    <p:sldId id="280" r:id="rId29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13/05/2013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13/05/2013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13/05/2013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13/05/2013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13/05/2013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13/05/2013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13/05/2013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13/05/2013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13/05/2013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13/05/2013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13/05/2013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09A6D-C09C-4548-B29A-6CF363A7E532}" type="datetimeFigureOut">
              <a:rPr lang="fr-FR" smtClean="0"/>
              <a:pPr/>
              <a:t>13/05/2013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026" name="Picture 2" descr="\\UNC-SRV-NAS01\Perso$\ahelali\Bureau\transition slides\jour 1\matin\ConfMalnut_slides_jour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0242" name="Picture 2" descr="\\UNC-SRV-NAS01\Perso$\ahelali\Bureau\transition slides\jour 1\matin\ConfMalnut_slides_jour1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1266" name="Picture 2" descr="\\UNC-SRV-NAS01\Perso$\ahelali\Bureau\transition slides\jour 1\matin\ConfMalnut_slides_jour1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146" name="Picture 2" descr="\\UNC-SRV-NAS01\Perso$\ahelali\Bureau\transition slides\jour 1\matin\ConfMalnut_slides_jour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2290" name="Picture 2" descr="\\UNC-SRV-NAS01\Perso$\ahelali\Bureau\transition slides\jour 1\matin\ConfMalnut_slides_jour1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3314" name="Picture 2" descr="\\UNC-SRV-NAS01\Perso$\ahelali\Bureau\transition slides\jour 1\matin\ConfMalnut_slides_jour1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4338" name="Picture 2" descr="\\UNC-SRV-NAS01\Perso$\ahelali\Bureau\transition slides\jour 1\matin\ConfMalnut_slides_jour1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6386" name="Picture 2" descr="\\UNC-SRV-NAS01\Perso$\ahelali\Bureau\transition slides\jour 1\aprem\ConfMalnut_slides_jour1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1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7410" name="Picture 2" descr="\\UNC-SRV-NAS01\Perso$\ahelali\Bureau\transition slides\jour 1\aprem\ConfMalnut_slides_jour1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8434" name="Picture 2" descr="\\UNC-SRV-NAS01\Perso$\ahelali\Bureau\transition slides\jour 1\aprem\ConfMalnut_slides_jour1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9458" name="Picture 2" descr="\\UNC-SRV-NAS01\Perso$\ahelali\Bureau\transition slides\jour 1\aprem\ConfMalnut_slides_jour1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2051" name="Picture 3" descr="\\UNC-SRV-NAS01\Perso$\ahelali\Bureau\transition slides\jour 1\matin\ConfMalnut_slides_jour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20482" name="Picture 2" descr="\\UNC-SRV-NAS01\Perso$\ahelali\Bureau\transition slides\jour 1\aprem\ConfMalnut_slides_jour1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21506" name="Picture 2" descr="\\UNC-SRV-NAS01\Perso$\ahelali\Bureau\transition slides\jour 1\aprem\ConfMalnut_slides_jour12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22530" name="Picture 2" descr="\\UNC-SRV-NAS01\Perso$\ahelali\Bureau\transition slides\jour 1\aprem\ConfMalnut_slides_jour1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23554" name="Picture 2" descr="\\UNC-SRV-NAS01\Perso$\ahelali\Bureau\transition slides\jour 1\aprem\ConfMalnut_slides_jour1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24578" name="Picture 2" descr="\\UNC-SRV-NAS01\Perso$\ahelali\Bureau\transition slides\jour 1\aprem\ConfMalnut_slides_jour12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20482" name="Picture 2" descr="\\UNC-SRV-NAS01\Perso$\ahelali\Bureau\transition slides\jour 1\aprem\ConfMalnut_slides_jour1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9458" name="Picture 2" descr="\\UNC-SRV-NAS01\Perso$\ahelali\Bureau\transition slides\jour 1\aprem\ConfMalnut_slides_jour1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25602" name="Picture 2" descr="\\UNC-SRV-NAS01\Perso$\ahelali\Bureau\transition slides\jour 1\aprem\ConfMalnut_slides_jour1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1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26627" name="Picture 3" descr="\\UNC-SRV-NAS01\Perso$\ahelali\Bureau\transition slides\jour 1\aprem\ConfMalnut_slides_jour1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3074" name="Picture 2" descr="\\UNC-SRV-NAS01\Perso$\ahelali\Bureau\transition slides\jour 1\matin\ConfMalnut_slides_jour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098" name="Picture 2" descr="\\UNC-SRV-NAS01\Perso$\ahelali\Bureau\transition slides\jour 1\matin\ConfMalnut_slides_jour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122" name="Picture 2" descr="\\UNC-SRV-NAS01\Perso$\ahelali\Bureau\transition slides\jour 1\matin\ConfMalnut_slides_jour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146" name="Picture 2" descr="\\UNC-SRV-NAS01\Perso$\ahelali\Bureau\transition slides\jour 1\matin\ConfMalnut_slides_jour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7170" name="Picture 2" descr="\\UNC-SRV-NAS01\Perso$\ahelali\Bureau\transition slides\jour 1\matin\ConfMalnut_slides_jour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8194" name="Picture 2" descr="\\UNC-SRV-NAS01\Perso$\ahelali\Bureau\transition slides\jour 1\matin\ConfMalnut_slides_jour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9218" name="Picture 2" descr="\\UNC-SRV-NAS01\Perso$\ahelali\Bureau\transition slides\jour 1\matin\ConfMalnut_slides_jour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0</Words>
  <Application>Microsoft Office PowerPoint</Application>
  <PresentationFormat>Affichage à l'écran (4:3)</PresentationFormat>
  <Paragraphs>0</Paragraphs>
  <Slides>28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28</vt:i4>
      </vt:variant>
    </vt:vector>
  </HeadingPairs>
  <TitlesOfParts>
    <vt:vector size="29" baseType="lpstr">
      <vt:lpstr>Thème Office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  <vt:lpstr>Diapositive 17</vt:lpstr>
      <vt:lpstr>Diapositive 18</vt:lpstr>
      <vt:lpstr>Diapositive 19</vt:lpstr>
      <vt:lpstr>Diapositive 20</vt:lpstr>
      <vt:lpstr>Diapositive 21</vt:lpstr>
      <vt:lpstr>Diapositive 22</vt:lpstr>
      <vt:lpstr>Diapositive 23</vt:lpstr>
      <vt:lpstr>Diapositive 24</vt:lpstr>
      <vt:lpstr>Diapositive 25</vt:lpstr>
      <vt:lpstr>Diapositive 26</vt:lpstr>
      <vt:lpstr>Diapositive 27</vt:lpstr>
      <vt:lpstr>Diapositive 28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HELALI Amdy</dc:creator>
  <cp:lastModifiedBy>ahelali</cp:lastModifiedBy>
  <cp:revision>3</cp:revision>
  <dcterms:created xsi:type="dcterms:W3CDTF">2013-05-13T14:54:08Z</dcterms:created>
  <dcterms:modified xsi:type="dcterms:W3CDTF">2013-05-13T18:34:04Z</dcterms:modified>
</cp:coreProperties>
</file>