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5" r:id="rId12"/>
    <p:sldId id="283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4" r:id="rId26"/>
    <p:sldId id="285" r:id="rId27"/>
    <p:sldId id="279" r:id="rId28"/>
    <p:sldId id="28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\\UNC-SRV-NAS01\Perso$\ahelali\Bureau\transition slides\jour 1\matin\ConfMalnut_slides_jou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\\UNC-SRV-NAS01\Perso$\ahelali\Bureau\transition slides\jour 1\matin\ConfMalnut_slides_jour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\\UNC-SRV-NAS01\Perso$\ahelali\Bureau\transition slides\jour 1\matin\ConfMalnut_slides_jour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\\UNC-SRV-NAS01\Perso$\ahelali\Bureau\transition slides\jour 1\matin\ConfMalnut_slides_jour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\\UNC-SRV-NAS01\Perso$\ahelali\Bureau\transition slides\jour 1\matin\ConfMalnut_slides_jour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\\UNC-SRV-NAS01\Perso$\ahelali\Bureau\transition slides\jour 1\matin\ConfMalnut_slides_jour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\\UNC-SRV-NAS01\Perso$\ahelali\Bureau\transition slides\jour 1\matin\ConfMalnut_slides_jour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\\UNC-SRV-NAS01\Perso$\ahelali\Bureau\transition slides\jour 1\aprem\ConfMalnut_slides_jour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\\UNC-SRV-NAS01\Perso$\ahelali\Bureau\transition slides\jour 1\aprem\ConfMalnut_slides_jour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\\UNC-SRV-NAS01\Perso$\ahelali\Bureau\transition slides\jour 1\aprem\ConfMalnut_slides_jour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\\UNC-SRV-NAS01\Perso$\ahelali\Bureau\transition slides\jour 1\aprem\ConfMalnut_slides_jour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 descr="\\UNC-SRV-NAS01\Perso$\ahelali\Bureau\transition slides\jour 1\matin\ConfMalnut_slides_jou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\\UNC-SRV-NAS01\Perso$\ahelali\Bureau\transition slides\jour 1\aprem\ConfMalnut_slides_jour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\\UNC-SRV-NAS01\Perso$\ahelali\Bureau\transition slides\jour 1\aprem\ConfMalnut_slides_jour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\\UNC-SRV-NAS01\Perso$\ahelali\Bureau\transition slides\jour 1\aprem\ConfMalnut_slides_jour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\\UNC-SRV-NAS01\Perso$\ahelali\Bureau\transition slides\jour 1\aprem\ConfMalnut_slides_jour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\\UNC-SRV-NAS01\Perso$\ahelali\Bureau\transition slides\jour 1\aprem\ConfMalnut_slides_jour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\\UNC-SRV-NAS01\Perso$\ahelali\Bureau\transition slides\jour 1\aprem\ConfMalnut_slides_jour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\\UNC-SRV-NAS01\Perso$\ahelali\Bureau\transition slides\jour 1\aprem\ConfMalnut_slides_jour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\\UNC-SRV-NAS01\Perso$\ahelali\Bureau\transition slides\jour 1\aprem\ConfMalnut_slides_jour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7" name="Picture 3" descr="\\UNC-SRV-NAS01\Perso$\ahelali\Bureau\transition slides\jour 1\aprem\ConfMalnut_slides_jour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\\UNC-SRV-NAS01\Perso$\ahelali\Bureau\transition slides\jour 1\matin\ConfMalnut_slides_jour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\\UNC-SRV-NAS01\Perso$\ahelali\Bureau\transition slides\jour 1\matin\ConfMalnut_slides_jour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UNC-SRV-NAS01\Perso$\ahelali\Bureau\transition slides\jour 1\matin\ConfMalnut_slides_jou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\\UNC-SRV-NAS01\Perso$\ahelali\Bureau\transition slides\jour 1\matin\ConfMalnut_slides_jour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\\UNC-SRV-NAS01\Perso$\ahelali\Bureau\transition slides\jour 1\matin\ConfMalnut_slides_jou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\\UNC-SRV-NAS01\Perso$\ahelali\Bureau\transition slides\jour 1\matin\ConfMalnut_slides_jour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\\UNC-SRV-NAS01\Perso$\ahelali\Bureau\transition slides\jour 1\matin\ConfMalnut_slides_jour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Affichage à l'écran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HELALI Amdy</dc:creator>
  <cp:lastModifiedBy>ahelali</cp:lastModifiedBy>
  <cp:revision>3</cp:revision>
  <dcterms:created xsi:type="dcterms:W3CDTF">2013-05-13T14:54:08Z</dcterms:created>
  <dcterms:modified xsi:type="dcterms:W3CDTF">2013-05-13T18:34:04Z</dcterms:modified>
</cp:coreProperties>
</file>