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70" r:id="rId12"/>
    <p:sldId id="268" r:id="rId13"/>
    <p:sldId id="269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13/05/2013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13/05/2013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13/05/2013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13/05/2013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13/05/2013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13/05/2013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13/05/2013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13/05/2013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13/05/2013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13/05/2013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13/05/2013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13/05/2013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\\UNC-SRV-NAS01\Perso$\ahelali\Bureau\transition slides\Jour 2\matin\ConfMalnut_slides_jou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 descr="\\UNC-SRV-NAS01\Perso$\ahelali\Bureau\transition slides\Jour 2\aprem\ConfMalnut_slides_jour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4" name="Picture 2" descr="\\UNC-SRV-NAS01\Perso$\ahelali\Bureau\transition slides\Jour 2\aprem\ConfMalnut_slides_jour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338" name="Picture 2" descr="\\UNC-SRV-NAS01\Perso$\ahelali\Bureau\transition slides\Jour 2\aprem\ConfMalnut_slides_jour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362" name="Picture 2" descr="\\UNC-SRV-NAS01\Perso$\ahelali\Bureau\transition slides\Jour 2\aprem\ConfMalnut_slides_jour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6386" name="Picture 2" descr="\\UNC-SRV-NAS01\Perso$\ahelali\Bureau\transition slides\Jour 2\aprem\ConfMalnut_slides_jour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410" name="Picture 2" descr="\\UNC-SRV-NAS01\Perso$\ahelali\Bureau\transition slides\Jour 2\aprem\ConfMalnut_slides_jour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8434" name="Picture 2" descr="\\UNC-SRV-NAS01\Perso$\ahelali\Bureau\transition slides\Jour 2\aprem\ConfMalnut_slides_jour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9458" name="Picture 2" descr="\\UNC-SRV-NAS01\Perso$\ahelali\Bureau\transition slides\Jour 2\aprem\ConfMalnut_slides_jour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\\UNC-SRV-NAS01\Perso$\ahelali\Bureau\transition slides\Jour 2\matin\ConfMalnut_slides_jour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\\UNC-SRV-NAS01\Perso$\ahelali\Bureau\transition slides\Jour 2\matin\ConfMalnut_slides_jour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\\UNC-SRV-NAS01\Perso$\ahelali\Bureau\transition slides\Jour 2\matin\ConfMalnut_slides_jour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\\UNC-SRV-NAS01\Perso$\ahelali\Bureau\transition slides\Jour 2\matin\ConfMalnut_slides_jour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\\UNC-SRV-NAS01\Perso$\ahelali\Bureau\transition slides\Jour 2\matin\ConfMalnut_slides_jour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 descr="\\UNC-SRV-NAS01\Perso$\ahelali\Bureau\transition slides\Jour 2\aprem\ConfMalnut_slides_jour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 descr="\\UNC-SRV-NAS01\Perso$\ahelali\Bureau\transition slides\Jour 2\aprem\ConfMalnut_slides_jour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 descr="\\UNC-SRV-NAS01\Perso$\ahelali\Bureau\transition slides\Jour 2\aprem\ConfMalnut_slides_jour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Affichage à l'écran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HELALI Amdy</dc:creator>
  <cp:lastModifiedBy>ahelali</cp:lastModifiedBy>
  <cp:revision>4</cp:revision>
  <dcterms:created xsi:type="dcterms:W3CDTF">2013-05-13T15:09:46Z</dcterms:created>
  <dcterms:modified xsi:type="dcterms:W3CDTF">2013-05-13T18:55:21Z</dcterms:modified>
</cp:coreProperties>
</file>