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8" r:id="rId2"/>
    <p:sldId id="257" r:id="rId3"/>
    <p:sldId id="259" r:id="rId4"/>
    <p:sldId id="260" r:id="rId5"/>
    <p:sldId id="261" r:id="rId6"/>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66CF"/>
    <a:srgbClr val="3E6FD2"/>
    <a:srgbClr val="2D5EC1"/>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2664" y="-8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A59A5892-2BE0-46A0-A904-E38A997926FF}" type="slidenum">
              <a:rPr lang="en-GB"/>
              <a:pPr/>
              <a:t>‹#›</a:t>
            </a:fld>
            <a:endParaRPr lang="en-GB"/>
          </a:p>
        </p:txBody>
      </p:sp>
    </p:spTree>
    <p:extLst>
      <p:ext uri="{BB962C8B-B14F-4D97-AF65-F5344CB8AC3E}">
        <p14:creationId xmlns:p14="http://schemas.microsoft.com/office/powerpoint/2010/main" val="21813621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AE0B0AA6-E9F9-4922-9482-CF39BC277974}" type="slidenum">
              <a:rPr lang="en-GB"/>
              <a:pPr/>
              <a:t>‹#›</a:t>
            </a:fld>
            <a:endParaRPr lang="en-GB"/>
          </a:p>
        </p:txBody>
      </p:sp>
    </p:spTree>
    <p:extLst>
      <p:ext uri="{BB962C8B-B14F-4D97-AF65-F5344CB8AC3E}">
        <p14:creationId xmlns:p14="http://schemas.microsoft.com/office/powerpoint/2010/main" val="18386086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noProof="0" smtClean="0"/>
              <a:t>Click to edit Master title style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noProof="0" smtClean="0"/>
              <a:t>Click to edit Master subtitle style</a:t>
            </a:r>
            <a:endParaRPr lang="en-GB" noProof="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95DCB631-490E-4C18-8F60-C4ACCB85CF94}" type="slidenum">
              <a:rPr lang="en-GB"/>
              <a:pPr/>
              <a:t>‹#›</a:t>
            </a:fld>
            <a:endParaRPr lang="en-GB"/>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EEF4A83-F164-4E9C-9C20-795D188456FA}" type="slidenum">
              <a:rPr lang="en-GB"/>
              <a:pPr/>
              <a:t>‹#›</a:t>
            </a:fld>
            <a:endParaRPr lang="en-GB"/>
          </a:p>
        </p:txBody>
      </p:sp>
    </p:spTree>
    <p:extLst>
      <p:ext uri="{BB962C8B-B14F-4D97-AF65-F5344CB8AC3E}">
        <p14:creationId xmlns:p14="http://schemas.microsoft.com/office/powerpoint/2010/main" val="147031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57B2AD7-71E3-4193-96A8-06A9BA54F0E5}" type="slidenum">
              <a:rPr lang="en-GB"/>
              <a:pPr/>
              <a:t>‹#›</a:t>
            </a:fld>
            <a:endParaRPr lang="en-GB"/>
          </a:p>
        </p:txBody>
      </p:sp>
    </p:spTree>
    <p:extLst>
      <p:ext uri="{BB962C8B-B14F-4D97-AF65-F5344CB8AC3E}">
        <p14:creationId xmlns:p14="http://schemas.microsoft.com/office/powerpoint/2010/main" val="4292325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BA00FB16-BAFD-4C0E-A8F8-8131E205BB89}" type="slidenum">
              <a:rPr lang="en-GB"/>
              <a:pPr/>
              <a:t>‹#›</a:t>
            </a:fld>
            <a:endParaRPr lang="en-GB"/>
          </a:p>
        </p:txBody>
      </p:sp>
    </p:spTree>
    <p:extLst>
      <p:ext uri="{BB962C8B-B14F-4D97-AF65-F5344CB8AC3E}">
        <p14:creationId xmlns:p14="http://schemas.microsoft.com/office/powerpoint/2010/main" val="2187898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5980503-18E0-4162-B33E-667F597328F7}" type="slidenum">
              <a:rPr lang="en-GB"/>
              <a:pPr/>
              <a:t>‹#›</a:t>
            </a:fld>
            <a:endParaRPr lang="en-GB"/>
          </a:p>
        </p:txBody>
      </p:sp>
    </p:spTree>
    <p:extLst>
      <p:ext uri="{BB962C8B-B14F-4D97-AF65-F5344CB8AC3E}">
        <p14:creationId xmlns:p14="http://schemas.microsoft.com/office/powerpoint/2010/main" val="2121699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8CE3EDE1-4818-44A4-A6A8-52FB6E2B87E2}" type="slidenum">
              <a:rPr lang="en-GB"/>
              <a:pPr/>
              <a:t>‹#›</a:t>
            </a:fld>
            <a:endParaRPr lang="en-GB"/>
          </a:p>
        </p:txBody>
      </p:sp>
    </p:spTree>
    <p:extLst>
      <p:ext uri="{BB962C8B-B14F-4D97-AF65-F5344CB8AC3E}">
        <p14:creationId xmlns:p14="http://schemas.microsoft.com/office/powerpoint/2010/main" val="703770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269CF788-296A-4B65-BB87-7C6D52BA89B5}" type="slidenum">
              <a:rPr lang="en-GB"/>
              <a:pPr/>
              <a:t>‹#›</a:t>
            </a:fld>
            <a:endParaRPr lang="en-GB"/>
          </a:p>
        </p:txBody>
      </p:sp>
    </p:spTree>
    <p:extLst>
      <p:ext uri="{BB962C8B-B14F-4D97-AF65-F5344CB8AC3E}">
        <p14:creationId xmlns:p14="http://schemas.microsoft.com/office/powerpoint/2010/main" val="3150219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0BE12683-1DFA-408C-B1D2-BD9CF1DF32B5}" type="slidenum">
              <a:rPr lang="en-GB"/>
              <a:pPr/>
              <a:t>‹#›</a:t>
            </a:fld>
            <a:endParaRPr lang="en-GB"/>
          </a:p>
        </p:txBody>
      </p:sp>
    </p:spTree>
    <p:extLst>
      <p:ext uri="{BB962C8B-B14F-4D97-AF65-F5344CB8AC3E}">
        <p14:creationId xmlns:p14="http://schemas.microsoft.com/office/powerpoint/2010/main" val="371106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0A02AEC4-6288-4EEE-8E62-C71F8298254F}" type="slidenum">
              <a:rPr lang="en-GB"/>
              <a:pPr/>
              <a:t>‹#›</a:t>
            </a:fld>
            <a:endParaRPr lang="en-GB"/>
          </a:p>
        </p:txBody>
      </p:sp>
    </p:spTree>
    <p:extLst>
      <p:ext uri="{BB962C8B-B14F-4D97-AF65-F5344CB8AC3E}">
        <p14:creationId xmlns:p14="http://schemas.microsoft.com/office/powerpoint/2010/main" val="1459204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AB9E9A8E-EF72-4995-884F-C1AD3E4707D5}" type="slidenum">
              <a:rPr lang="en-GB"/>
              <a:pPr/>
              <a:t>‹#›</a:t>
            </a:fld>
            <a:endParaRPr lang="en-GB"/>
          </a:p>
        </p:txBody>
      </p:sp>
    </p:spTree>
    <p:extLst>
      <p:ext uri="{BB962C8B-B14F-4D97-AF65-F5344CB8AC3E}">
        <p14:creationId xmlns:p14="http://schemas.microsoft.com/office/powerpoint/2010/main" val="1054684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EF937D8-6E44-434E-A13F-E83277AD3D8D}" type="slidenum">
              <a:rPr lang="en-GB"/>
              <a:pPr/>
              <a:t>‹#›</a:t>
            </a:fld>
            <a:endParaRPr lang="en-GB"/>
          </a:p>
        </p:txBody>
      </p:sp>
    </p:spTree>
    <p:extLst>
      <p:ext uri="{BB962C8B-B14F-4D97-AF65-F5344CB8AC3E}">
        <p14:creationId xmlns:p14="http://schemas.microsoft.com/office/powerpoint/2010/main" val="4070307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fld id="{A07202E1-9112-4F56-951D-C8151951103D}"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p:txBody>
          <a:bodyPr/>
          <a:lstStyle/>
          <a:p>
            <a:pPr indent="0" eaLnBrk="1" hangingPunct="1"/>
            <a:r>
              <a:rPr lang="fr-BE" sz="3600" dirty="0" err="1" smtClean="0"/>
              <a:t>Strengthening</a:t>
            </a:r>
            <a:r>
              <a:rPr lang="fr-BE" sz="3600" dirty="0" smtClean="0"/>
              <a:t> the </a:t>
            </a:r>
            <a:r>
              <a:rPr lang="fr-BE" sz="3600" dirty="0" err="1" smtClean="0"/>
              <a:t>employment</a:t>
            </a:r>
            <a:r>
              <a:rPr lang="fr-BE" sz="3600" dirty="0" smtClean="0"/>
              <a:t> perspective in </a:t>
            </a:r>
            <a:r>
              <a:rPr lang="fr-BE" sz="3600" dirty="0" err="1" smtClean="0"/>
              <a:t>other</a:t>
            </a:r>
            <a:r>
              <a:rPr lang="fr-BE" sz="3600" dirty="0" smtClean="0"/>
              <a:t> </a:t>
            </a:r>
            <a:r>
              <a:rPr lang="fr-BE" sz="3600" dirty="0" err="1" smtClean="0"/>
              <a:t>policy</a:t>
            </a:r>
            <a:r>
              <a:rPr lang="fr-BE" sz="3600" dirty="0" smtClean="0"/>
              <a:t> areas</a:t>
            </a:r>
            <a:endParaRPr lang="en-GB" sz="3600" dirty="0" smtClean="0"/>
          </a:p>
        </p:txBody>
      </p:sp>
      <p:sp>
        <p:nvSpPr>
          <p:cNvPr id="3075" name="Rectangle 6"/>
          <p:cNvSpPr>
            <a:spLocks noGrp="1" noChangeArrowheads="1"/>
          </p:cNvSpPr>
          <p:nvPr>
            <p:ph type="subTitle" idx="1"/>
          </p:nvPr>
        </p:nvSpPr>
        <p:spPr>
          <a:xfrm>
            <a:off x="574675" y="4868863"/>
            <a:ext cx="8532813" cy="1728787"/>
          </a:xfrm>
        </p:spPr>
        <p:txBody>
          <a:bodyPr/>
          <a:lstStyle/>
          <a:p>
            <a:pPr eaLnBrk="1" hangingPunct="1"/>
            <a:r>
              <a:rPr lang="en-GB" sz="2400" dirty="0" smtClean="0"/>
              <a:t>- Case Studies</a:t>
            </a:r>
          </a:p>
        </p:txBody>
      </p:sp>
    </p:spTree>
    <p:extLst>
      <p:ext uri="{BB962C8B-B14F-4D97-AF65-F5344CB8AC3E}">
        <p14:creationId xmlns:p14="http://schemas.microsoft.com/office/powerpoint/2010/main" val="628244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dirty="0" smtClean="0"/>
              <a:t>Group work based on 3 cases</a:t>
            </a:r>
            <a:endParaRPr lang="en-US" dirty="0"/>
          </a:p>
        </p:txBody>
      </p:sp>
      <p:sp>
        <p:nvSpPr>
          <p:cNvPr id="83971" name="Rectangle 3"/>
          <p:cNvSpPr>
            <a:spLocks noGrp="1" noChangeArrowheads="1"/>
          </p:cNvSpPr>
          <p:nvPr>
            <p:ph type="body" idx="1"/>
          </p:nvPr>
        </p:nvSpPr>
        <p:spPr/>
        <p:txBody>
          <a:bodyPr/>
          <a:lstStyle/>
          <a:p>
            <a:r>
              <a:rPr lang="en-US" dirty="0" smtClean="0"/>
              <a:t>1. SME development Morocco</a:t>
            </a:r>
          </a:p>
          <a:p>
            <a:endParaRPr lang="en-US" dirty="0"/>
          </a:p>
          <a:p>
            <a:r>
              <a:rPr lang="en-US" dirty="0" smtClean="0"/>
              <a:t>2. Infrastructure – Rural Roads Kenya</a:t>
            </a:r>
          </a:p>
          <a:p>
            <a:endParaRPr lang="en-US" dirty="0"/>
          </a:p>
          <a:p>
            <a:r>
              <a:rPr lang="en-US" dirty="0" smtClean="0"/>
              <a:t>3. Rural development Rwanda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dirty="0" smtClean="0"/>
              <a:t>Objectives of the group work	</a:t>
            </a:r>
            <a:br>
              <a:rPr lang="en-US" dirty="0" smtClean="0"/>
            </a:br>
            <a:endParaRPr lang="en-US" dirty="0"/>
          </a:p>
        </p:txBody>
      </p:sp>
      <p:sp>
        <p:nvSpPr>
          <p:cNvPr id="83971" name="Rectangle 3"/>
          <p:cNvSpPr>
            <a:spLocks noGrp="1" noChangeArrowheads="1"/>
          </p:cNvSpPr>
          <p:nvPr>
            <p:ph type="body" idx="1"/>
          </p:nvPr>
        </p:nvSpPr>
        <p:spPr/>
        <p:txBody>
          <a:bodyPr/>
          <a:lstStyle/>
          <a:p>
            <a:r>
              <a:rPr lang="en-US" dirty="0" smtClean="0"/>
              <a:t>- To discuss how employment and decent work dimensions could be integrated in sector polices;</a:t>
            </a:r>
          </a:p>
          <a:p>
            <a:r>
              <a:rPr lang="en-US" dirty="0" smtClean="0"/>
              <a:t>- Building on the vast field and sector expertise of the training group, this may feed into further training sessions, studies and concept notes that B3 will develop, in particular the new project with the ILO;</a:t>
            </a:r>
          </a:p>
          <a:p>
            <a:endParaRPr lang="en-US" dirty="0"/>
          </a:p>
        </p:txBody>
      </p:sp>
    </p:spTree>
    <p:extLst>
      <p:ext uri="{BB962C8B-B14F-4D97-AF65-F5344CB8AC3E}">
        <p14:creationId xmlns:p14="http://schemas.microsoft.com/office/powerpoint/2010/main" val="17429319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dirty="0" smtClean="0"/>
              <a:t>How to proceed?	</a:t>
            </a:r>
            <a:br>
              <a:rPr lang="en-US" dirty="0" smtClean="0"/>
            </a:br>
            <a:endParaRPr lang="en-US" dirty="0"/>
          </a:p>
        </p:txBody>
      </p:sp>
      <p:sp>
        <p:nvSpPr>
          <p:cNvPr id="83971" name="Rectangle 3"/>
          <p:cNvSpPr>
            <a:spLocks noGrp="1" noChangeArrowheads="1"/>
          </p:cNvSpPr>
          <p:nvPr>
            <p:ph type="body" idx="1"/>
          </p:nvPr>
        </p:nvSpPr>
        <p:spPr/>
        <p:txBody>
          <a:bodyPr/>
          <a:lstStyle/>
          <a:p>
            <a:r>
              <a:rPr lang="en-US" dirty="0" smtClean="0"/>
              <a:t>- 45 minutes work in the groups to answer a set of questions and to prepare a presentation;</a:t>
            </a:r>
          </a:p>
          <a:p>
            <a:r>
              <a:rPr lang="en-US" dirty="0" smtClean="0"/>
              <a:t>- 15 minutes presentation per case and discussion facilitated by the groups on key topics and challenges;</a:t>
            </a:r>
          </a:p>
          <a:p>
            <a:endParaRPr lang="en-US" dirty="0" smtClean="0"/>
          </a:p>
          <a:p>
            <a:endParaRPr lang="en-US" dirty="0"/>
          </a:p>
        </p:txBody>
      </p:sp>
    </p:spTree>
    <p:extLst>
      <p:ext uri="{BB962C8B-B14F-4D97-AF65-F5344CB8AC3E}">
        <p14:creationId xmlns:p14="http://schemas.microsoft.com/office/powerpoint/2010/main" val="1107805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dirty="0" smtClean="0"/>
              <a:t>Major questions to answer	</a:t>
            </a:r>
            <a:br>
              <a:rPr lang="en-US" dirty="0" smtClean="0"/>
            </a:br>
            <a:endParaRPr lang="en-US" dirty="0"/>
          </a:p>
        </p:txBody>
      </p:sp>
      <p:sp>
        <p:nvSpPr>
          <p:cNvPr id="83971" name="Rectangle 3"/>
          <p:cNvSpPr>
            <a:spLocks noGrp="1" noChangeArrowheads="1"/>
          </p:cNvSpPr>
          <p:nvPr>
            <p:ph type="body" idx="1"/>
          </p:nvPr>
        </p:nvSpPr>
        <p:spPr/>
        <p:txBody>
          <a:bodyPr/>
          <a:lstStyle/>
          <a:p>
            <a:pPr lvl="0"/>
            <a:r>
              <a:rPr lang="en-GB" sz="1800" dirty="0" smtClean="0"/>
              <a:t>1. Which </a:t>
            </a:r>
            <a:r>
              <a:rPr lang="en-GB" sz="1800" dirty="0"/>
              <a:t>questions would you like to ask to get additional information?</a:t>
            </a:r>
          </a:p>
          <a:p>
            <a:r>
              <a:rPr lang="en-GB" sz="1800" dirty="0"/>
              <a:t> </a:t>
            </a:r>
            <a:r>
              <a:rPr lang="en-GB" sz="1800" dirty="0" smtClean="0"/>
              <a:t>2. Which </a:t>
            </a:r>
            <a:r>
              <a:rPr lang="en-GB" sz="1800" dirty="0"/>
              <a:t>different target groups should the programme reach?</a:t>
            </a:r>
          </a:p>
          <a:p>
            <a:r>
              <a:rPr lang="en-GB" sz="1800" dirty="0"/>
              <a:t> </a:t>
            </a:r>
            <a:r>
              <a:rPr lang="en-GB" sz="1800" dirty="0" smtClean="0"/>
              <a:t>3. Which </a:t>
            </a:r>
            <a:r>
              <a:rPr lang="en-GB" sz="1800" dirty="0"/>
              <a:t>targets and indicators would you suggest to include in the action in relation to employment and decent work?</a:t>
            </a:r>
          </a:p>
          <a:p>
            <a:r>
              <a:rPr lang="en-GB" sz="1800" dirty="0"/>
              <a:t> </a:t>
            </a:r>
            <a:r>
              <a:rPr lang="en-GB" sz="1800" dirty="0" smtClean="0"/>
              <a:t>4. Which </a:t>
            </a:r>
            <a:r>
              <a:rPr lang="en-GB" sz="1800" dirty="0"/>
              <a:t>activities would you propose </a:t>
            </a:r>
            <a:r>
              <a:rPr lang="en-GB" sz="1800" dirty="0" smtClean="0"/>
              <a:t>to </a:t>
            </a:r>
            <a:r>
              <a:rPr lang="en-GB" sz="1800" dirty="0"/>
              <a:t>be included in the programme?</a:t>
            </a:r>
          </a:p>
          <a:p>
            <a:r>
              <a:rPr lang="en-GB" sz="1800" dirty="0"/>
              <a:t> </a:t>
            </a:r>
            <a:r>
              <a:rPr lang="en-GB" sz="1800" dirty="0" smtClean="0"/>
              <a:t>5. How </a:t>
            </a:r>
            <a:r>
              <a:rPr lang="en-GB" sz="1800" dirty="0"/>
              <a:t>will the actions proposed influence the targets and indicators identified</a:t>
            </a:r>
            <a:r>
              <a:rPr lang="en-GB" sz="1800" dirty="0" smtClean="0"/>
              <a:t>?</a:t>
            </a:r>
          </a:p>
          <a:p>
            <a:r>
              <a:rPr lang="en-GB" sz="1800" dirty="0" smtClean="0"/>
              <a:t>6. Which are the main challenges </a:t>
            </a:r>
            <a:r>
              <a:rPr lang="en-GB" sz="1800" smtClean="0"/>
              <a:t>that need </a:t>
            </a:r>
            <a:r>
              <a:rPr lang="en-GB" sz="1800" dirty="0" smtClean="0"/>
              <a:t>to be further analysed?</a:t>
            </a:r>
            <a:endParaRPr lang="en-GB" sz="1800" dirty="0"/>
          </a:p>
          <a:p>
            <a:endParaRPr lang="en-US" dirty="0" smtClean="0"/>
          </a:p>
          <a:p>
            <a:endParaRPr lang="en-US" dirty="0"/>
          </a:p>
        </p:txBody>
      </p:sp>
    </p:spTree>
    <p:extLst>
      <p:ext uri="{BB962C8B-B14F-4D97-AF65-F5344CB8AC3E}">
        <p14:creationId xmlns:p14="http://schemas.microsoft.com/office/powerpoint/2010/main" val="213173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18</TotalTime>
  <Words>154</Words>
  <Application>Microsoft Office PowerPoint</Application>
  <PresentationFormat>On-screen Show (4:3)</PresentationFormat>
  <Paragraphs>21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blank</vt:lpstr>
      <vt:lpstr>Strengthening the employment perspective in other policy areas</vt:lpstr>
      <vt:lpstr>Group work based on 3 cases</vt:lpstr>
      <vt:lpstr>Objectives of the group work  </vt:lpstr>
      <vt:lpstr>How to proceed?  </vt:lpstr>
      <vt:lpstr>Major questions to answer  </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Strengthening the employment perspective in other policy areas</dc:title>
  <dc:creator>HUITFELDT Henrik (DEVCO)</dc:creator>
  <cp:lastModifiedBy>HUITFELDT Henrik (DEVCO)</cp:lastModifiedBy>
  <cp:revision>3</cp:revision>
  <dcterms:created xsi:type="dcterms:W3CDTF">2013-06-18T14:58:13Z</dcterms:created>
  <dcterms:modified xsi:type="dcterms:W3CDTF">2013-06-19T08:02:32Z</dcterms:modified>
</cp:coreProperties>
</file>