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2" r:id="rId4"/>
    <p:sldId id="263" r:id="rId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A3601D"/>
    <a:srgbClr val="003399"/>
    <a:srgbClr val="99CCFF"/>
    <a:srgbClr val="3E6FD2"/>
    <a:srgbClr val="FFD624"/>
    <a:srgbClr val="AC2214"/>
    <a:srgbClr val="3166CF"/>
    <a:srgbClr val="2D5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38" autoAdjust="0"/>
    <p:restoredTop sz="91652" autoAdjust="0"/>
  </p:normalViewPr>
  <p:slideViewPr>
    <p:cSldViewPr>
      <p:cViewPr>
        <p:scale>
          <a:sx n="100" d="100"/>
          <a:sy n="100" d="100"/>
        </p:scale>
        <p:origin x="-56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6D784-AD7B-5840-BE2D-D6F517868458}" type="doc">
      <dgm:prSet loTypeId="urn:microsoft.com/office/officeart/2005/8/layout/chevron1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2ADF385-4389-D749-B06F-108B6312938A}">
      <dgm:prSet phldrT="[Text]"/>
      <dgm:spPr>
        <a:solidFill>
          <a:srgbClr val="3E6FD2"/>
        </a:solidFill>
      </dgm:spPr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Retrospectiva</a:t>
          </a:r>
          <a:r>
            <a:rPr lang="en-US" dirty="0" smtClean="0"/>
            <a:t> </a:t>
          </a:r>
          <a:r>
            <a:rPr lang="en-US" dirty="0" err="1" smtClean="0"/>
            <a:t>sobre</a:t>
          </a:r>
          <a:r>
            <a:rPr lang="en-US" dirty="0" smtClean="0"/>
            <a:t> los </a:t>
          </a:r>
          <a:r>
            <a:rPr lang="en-US" dirty="0" err="1" smtClean="0"/>
            <a:t>logros</a:t>
          </a:r>
          <a:r>
            <a:rPr lang="en-US" dirty="0" smtClean="0"/>
            <a:t> de la </a:t>
          </a:r>
          <a:r>
            <a:rPr lang="en-US" dirty="0" err="1" smtClean="0"/>
            <a:t>descentralizacion</a:t>
          </a:r>
          <a:endParaRPr lang="en-US" dirty="0"/>
        </a:p>
      </dgm:t>
    </dgm:pt>
    <dgm:pt modelId="{EC110549-C077-3F4B-AE6B-0919A679F5B7}" type="parTrans" cxnId="{9140F409-4CCC-734D-8593-AA96E8E0A3BD}">
      <dgm:prSet/>
      <dgm:spPr/>
      <dgm:t>
        <a:bodyPr/>
        <a:lstStyle/>
        <a:p>
          <a:endParaRPr lang="en-US"/>
        </a:p>
      </dgm:t>
    </dgm:pt>
    <dgm:pt modelId="{78768008-80B3-EA49-A13F-FE9E4A5384C7}" type="sibTrans" cxnId="{9140F409-4CCC-734D-8593-AA96E8E0A3BD}">
      <dgm:prSet/>
      <dgm:spPr/>
      <dgm:t>
        <a:bodyPr/>
        <a:lstStyle/>
        <a:p>
          <a:endParaRPr lang="en-US"/>
        </a:p>
      </dgm:t>
    </dgm:pt>
    <dgm:pt modelId="{2B2C497F-3D54-EC44-A8B4-14940AF7F00A}">
      <dgm:prSet phldrT="[Text]"/>
      <dgm:spPr>
        <a:solidFill>
          <a:srgbClr val="3E6FD2"/>
        </a:solidFill>
      </dgm:spPr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Prospectiva</a:t>
          </a:r>
          <a:r>
            <a:rPr lang="en-US" dirty="0" smtClean="0"/>
            <a:t> </a:t>
          </a:r>
          <a:r>
            <a:rPr lang="en-US" dirty="0" err="1" smtClean="0"/>
            <a:t>sobre</a:t>
          </a:r>
          <a:r>
            <a:rPr lang="en-US" dirty="0" smtClean="0"/>
            <a:t> el </a:t>
          </a:r>
          <a:r>
            <a:rPr lang="en-US" dirty="0" err="1" smtClean="0"/>
            <a:t>potencial</a:t>
          </a:r>
          <a:r>
            <a:rPr lang="en-US" dirty="0" smtClean="0"/>
            <a:t> de la </a:t>
          </a:r>
          <a:r>
            <a:rPr lang="en-US" dirty="0" err="1" smtClean="0"/>
            <a:t>descentralizacion</a:t>
          </a:r>
          <a:r>
            <a:rPr lang="en-US" dirty="0" smtClean="0"/>
            <a:t> y los GL</a:t>
          </a:r>
          <a:endParaRPr lang="en-US" dirty="0"/>
        </a:p>
      </dgm:t>
    </dgm:pt>
    <dgm:pt modelId="{A134E469-EB9E-B44A-8F4D-715A8387B0C2}" type="parTrans" cxnId="{EF23143E-7B99-E74F-91EA-F27ECE2B62A3}">
      <dgm:prSet/>
      <dgm:spPr/>
      <dgm:t>
        <a:bodyPr/>
        <a:lstStyle/>
        <a:p>
          <a:endParaRPr lang="en-US"/>
        </a:p>
      </dgm:t>
    </dgm:pt>
    <dgm:pt modelId="{4B98F17D-6053-6340-AD8E-91BB75B577FC}" type="sibTrans" cxnId="{EF23143E-7B99-E74F-91EA-F27ECE2B62A3}">
      <dgm:prSet/>
      <dgm:spPr/>
      <dgm:t>
        <a:bodyPr/>
        <a:lstStyle/>
        <a:p>
          <a:endParaRPr lang="en-US"/>
        </a:p>
      </dgm:t>
    </dgm:pt>
    <dgm:pt modelId="{7F4D0C26-44F2-5C43-B864-8EE08565EDC4}">
      <dgm:prSet/>
      <dgm:spPr>
        <a:solidFill>
          <a:srgbClr val="3E6FD2"/>
        </a:solidFill>
      </dgm:spPr>
      <dgm:t>
        <a:bodyPr/>
        <a:lstStyle/>
        <a:p>
          <a:r>
            <a:rPr lang="en-US" dirty="0" smtClean="0"/>
            <a:t>3. La </a:t>
          </a:r>
          <a:r>
            <a:rPr lang="en-US" dirty="0" err="1" smtClean="0"/>
            <a:t>perspectiva</a:t>
          </a:r>
          <a:r>
            <a:rPr lang="en-US" dirty="0" smtClean="0"/>
            <a:t> de </a:t>
          </a:r>
          <a:r>
            <a:rPr lang="en-US" dirty="0" err="1" smtClean="0"/>
            <a:t>las</a:t>
          </a:r>
          <a:r>
            <a:rPr lang="en-US" dirty="0" smtClean="0"/>
            <a:t> </a:t>
          </a:r>
          <a:r>
            <a:rPr lang="en-US" dirty="0" err="1" smtClean="0"/>
            <a:t>Delegaciones</a:t>
          </a:r>
          <a:r>
            <a:rPr lang="en-US" dirty="0" smtClean="0"/>
            <a:t> de la UE</a:t>
          </a:r>
          <a:endParaRPr lang="en-US" dirty="0"/>
        </a:p>
      </dgm:t>
    </dgm:pt>
    <dgm:pt modelId="{37FAC703-782F-C449-9E08-CE4860B4D23D}" type="parTrans" cxnId="{F5CA38F6-072E-3A42-86F2-EA6698FFB71F}">
      <dgm:prSet/>
      <dgm:spPr/>
      <dgm:t>
        <a:bodyPr/>
        <a:lstStyle/>
        <a:p>
          <a:endParaRPr lang="en-US"/>
        </a:p>
      </dgm:t>
    </dgm:pt>
    <dgm:pt modelId="{9C596BC4-3844-3446-8F00-7D7FCEB007A2}" type="sibTrans" cxnId="{F5CA38F6-072E-3A42-86F2-EA6698FFB71F}">
      <dgm:prSet/>
      <dgm:spPr/>
      <dgm:t>
        <a:bodyPr/>
        <a:lstStyle/>
        <a:p>
          <a:endParaRPr lang="en-US"/>
        </a:p>
      </dgm:t>
    </dgm:pt>
    <dgm:pt modelId="{BFA05B3B-3BCC-2645-BFBA-6507C60B80E0}">
      <dgm:prSet/>
      <dgm:spPr>
        <a:solidFill>
          <a:srgbClr val="3E6FD2"/>
        </a:solidFill>
      </dgm:spPr>
      <dgm:t>
        <a:bodyPr/>
        <a:lstStyle/>
        <a:p>
          <a:r>
            <a:rPr lang="en-US" dirty="0" smtClean="0"/>
            <a:t>4. </a:t>
          </a:r>
          <a:r>
            <a:rPr lang="en-US" dirty="0" err="1" smtClean="0"/>
            <a:t>Nuevas</a:t>
          </a:r>
          <a:r>
            <a:rPr lang="en-US" dirty="0" smtClean="0"/>
            <a:t> </a:t>
          </a:r>
          <a:r>
            <a:rPr lang="en-US" dirty="0" err="1" smtClean="0"/>
            <a:t>orientaciones</a:t>
          </a:r>
          <a:r>
            <a:rPr lang="en-US" dirty="0" smtClean="0"/>
            <a:t> </a:t>
          </a:r>
          <a:r>
            <a:rPr lang="en-US" dirty="0" err="1" smtClean="0"/>
            <a:t>politicas</a:t>
          </a:r>
          <a:r>
            <a:rPr lang="en-US" dirty="0" smtClean="0"/>
            <a:t> en la UE"</a:t>
          </a:r>
          <a:endParaRPr lang="en-US" dirty="0"/>
        </a:p>
      </dgm:t>
    </dgm:pt>
    <dgm:pt modelId="{8A992652-8202-1042-A215-789D39CFE729}" type="parTrans" cxnId="{2C16503D-92A3-954B-B61A-4F2037D3E46E}">
      <dgm:prSet/>
      <dgm:spPr/>
      <dgm:t>
        <a:bodyPr/>
        <a:lstStyle/>
        <a:p>
          <a:endParaRPr lang="en-US"/>
        </a:p>
      </dgm:t>
    </dgm:pt>
    <dgm:pt modelId="{063655E5-3F65-5047-A550-0DCD419B0FB5}" type="sibTrans" cxnId="{2C16503D-92A3-954B-B61A-4F2037D3E46E}">
      <dgm:prSet/>
      <dgm:spPr/>
      <dgm:t>
        <a:bodyPr/>
        <a:lstStyle/>
        <a:p>
          <a:endParaRPr lang="en-US"/>
        </a:p>
      </dgm:t>
    </dgm:pt>
    <dgm:pt modelId="{1239FAA0-7487-274A-B164-84BF3A0CE70F}" type="pres">
      <dgm:prSet presAssocID="{1E76D784-AD7B-5840-BE2D-D6F5178684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EC50A3-5190-F541-8E95-23A66EA3FBC7}" type="pres">
      <dgm:prSet presAssocID="{62ADF385-4389-D749-B06F-108B6312938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A22895-95FB-BC44-BA4B-670E20642A39}" type="pres">
      <dgm:prSet presAssocID="{78768008-80B3-EA49-A13F-FE9E4A5384C7}" presName="parTxOnlySpace" presStyleCnt="0"/>
      <dgm:spPr/>
    </dgm:pt>
    <dgm:pt modelId="{07BD6C8F-4477-0149-A717-4BA5BB108E52}" type="pres">
      <dgm:prSet presAssocID="{2B2C497F-3D54-EC44-A8B4-14940AF7F00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8F3FF-C5B5-3543-9E4F-DCA9C97BF543}" type="pres">
      <dgm:prSet presAssocID="{4B98F17D-6053-6340-AD8E-91BB75B577FC}" presName="parTxOnlySpace" presStyleCnt="0"/>
      <dgm:spPr/>
    </dgm:pt>
    <dgm:pt modelId="{605632C4-0DB0-F544-8227-8F280A64BAD6}" type="pres">
      <dgm:prSet presAssocID="{7F4D0C26-44F2-5C43-B864-8EE08565EDC4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7E39E4-B7C0-174D-BECE-88B7B94B3E4F}" type="pres">
      <dgm:prSet presAssocID="{9C596BC4-3844-3446-8F00-7D7FCEB007A2}" presName="parTxOnlySpace" presStyleCnt="0"/>
      <dgm:spPr/>
    </dgm:pt>
    <dgm:pt modelId="{90BDA5B5-0F58-1041-8506-AABBF2F2E791}" type="pres">
      <dgm:prSet presAssocID="{BFA05B3B-3BCC-2645-BFBA-6507C60B80E0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894B14-247E-9742-B3DC-6385544625DB}" type="presOf" srcId="{BFA05B3B-3BCC-2645-BFBA-6507C60B80E0}" destId="{90BDA5B5-0F58-1041-8506-AABBF2F2E791}" srcOrd="0" destOrd="0" presId="urn:microsoft.com/office/officeart/2005/8/layout/chevron1"/>
    <dgm:cxn modelId="{DB043915-DA21-8348-AC5E-2A95DDCB6CB8}" type="presOf" srcId="{1E76D784-AD7B-5840-BE2D-D6F517868458}" destId="{1239FAA0-7487-274A-B164-84BF3A0CE70F}" srcOrd="0" destOrd="0" presId="urn:microsoft.com/office/officeart/2005/8/layout/chevron1"/>
    <dgm:cxn modelId="{9140F409-4CCC-734D-8593-AA96E8E0A3BD}" srcId="{1E76D784-AD7B-5840-BE2D-D6F517868458}" destId="{62ADF385-4389-D749-B06F-108B6312938A}" srcOrd="0" destOrd="0" parTransId="{EC110549-C077-3F4B-AE6B-0919A679F5B7}" sibTransId="{78768008-80B3-EA49-A13F-FE9E4A5384C7}"/>
    <dgm:cxn modelId="{F5896FA2-89A3-B245-AFAD-9ED312FC5348}" type="presOf" srcId="{2B2C497F-3D54-EC44-A8B4-14940AF7F00A}" destId="{07BD6C8F-4477-0149-A717-4BA5BB108E52}" srcOrd="0" destOrd="0" presId="urn:microsoft.com/office/officeart/2005/8/layout/chevron1"/>
    <dgm:cxn modelId="{2C16503D-92A3-954B-B61A-4F2037D3E46E}" srcId="{1E76D784-AD7B-5840-BE2D-D6F517868458}" destId="{BFA05B3B-3BCC-2645-BFBA-6507C60B80E0}" srcOrd="3" destOrd="0" parTransId="{8A992652-8202-1042-A215-789D39CFE729}" sibTransId="{063655E5-3F65-5047-A550-0DCD419B0FB5}"/>
    <dgm:cxn modelId="{EF23143E-7B99-E74F-91EA-F27ECE2B62A3}" srcId="{1E76D784-AD7B-5840-BE2D-D6F517868458}" destId="{2B2C497F-3D54-EC44-A8B4-14940AF7F00A}" srcOrd="1" destOrd="0" parTransId="{A134E469-EB9E-B44A-8F4D-715A8387B0C2}" sibTransId="{4B98F17D-6053-6340-AD8E-91BB75B577FC}"/>
    <dgm:cxn modelId="{65883180-611C-9545-93F1-AF17A815D356}" type="presOf" srcId="{62ADF385-4389-D749-B06F-108B6312938A}" destId="{78EC50A3-5190-F541-8E95-23A66EA3FBC7}" srcOrd="0" destOrd="0" presId="urn:microsoft.com/office/officeart/2005/8/layout/chevron1"/>
    <dgm:cxn modelId="{F5CA38F6-072E-3A42-86F2-EA6698FFB71F}" srcId="{1E76D784-AD7B-5840-BE2D-D6F517868458}" destId="{7F4D0C26-44F2-5C43-B864-8EE08565EDC4}" srcOrd="2" destOrd="0" parTransId="{37FAC703-782F-C449-9E08-CE4860B4D23D}" sibTransId="{9C596BC4-3844-3446-8F00-7D7FCEB007A2}"/>
    <dgm:cxn modelId="{FF4F4CEB-45A7-7C4F-8B1B-99AF563541FC}" type="presOf" srcId="{7F4D0C26-44F2-5C43-B864-8EE08565EDC4}" destId="{605632C4-0DB0-F544-8227-8F280A64BAD6}" srcOrd="0" destOrd="0" presId="urn:microsoft.com/office/officeart/2005/8/layout/chevron1"/>
    <dgm:cxn modelId="{80422E7A-E899-D54F-B700-90CB568A6F62}" type="presParOf" srcId="{1239FAA0-7487-274A-B164-84BF3A0CE70F}" destId="{78EC50A3-5190-F541-8E95-23A66EA3FBC7}" srcOrd="0" destOrd="0" presId="urn:microsoft.com/office/officeart/2005/8/layout/chevron1"/>
    <dgm:cxn modelId="{416AD022-53FE-D944-ADE3-5A682D412EF9}" type="presParOf" srcId="{1239FAA0-7487-274A-B164-84BF3A0CE70F}" destId="{2AA22895-95FB-BC44-BA4B-670E20642A39}" srcOrd="1" destOrd="0" presId="urn:microsoft.com/office/officeart/2005/8/layout/chevron1"/>
    <dgm:cxn modelId="{74017387-0C41-3D4C-8A06-A458D3866230}" type="presParOf" srcId="{1239FAA0-7487-274A-B164-84BF3A0CE70F}" destId="{07BD6C8F-4477-0149-A717-4BA5BB108E52}" srcOrd="2" destOrd="0" presId="urn:microsoft.com/office/officeart/2005/8/layout/chevron1"/>
    <dgm:cxn modelId="{2E2C01B5-F7A6-BB4A-A671-B6B26395D2A5}" type="presParOf" srcId="{1239FAA0-7487-274A-B164-84BF3A0CE70F}" destId="{1E88F3FF-C5B5-3543-9E4F-DCA9C97BF543}" srcOrd="3" destOrd="0" presId="urn:microsoft.com/office/officeart/2005/8/layout/chevron1"/>
    <dgm:cxn modelId="{D8A3DB64-437A-AB47-B818-60869D76C2F1}" type="presParOf" srcId="{1239FAA0-7487-274A-B164-84BF3A0CE70F}" destId="{605632C4-0DB0-F544-8227-8F280A64BAD6}" srcOrd="4" destOrd="0" presId="urn:microsoft.com/office/officeart/2005/8/layout/chevron1"/>
    <dgm:cxn modelId="{83D5DE1E-820E-314F-8422-ACA8E4A98772}" type="presParOf" srcId="{1239FAA0-7487-274A-B164-84BF3A0CE70F}" destId="{0F7E39E4-B7C0-174D-BECE-88B7B94B3E4F}" srcOrd="5" destOrd="0" presId="urn:microsoft.com/office/officeart/2005/8/layout/chevron1"/>
    <dgm:cxn modelId="{25168F43-1A32-5444-95C0-8E64B316447E}" type="presParOf" srcId="{1239FAA0-7487-274A-B164-84BF3A0CE70F}" destId="{90BDA5B5-0F58-1041-8506-AABBF2F2E791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EC50A3-5190-F541-8E95-23A66EA3FBC7}">
      <dsp:nvSpPr>
        <dsp:cNvPr id="0" name=""/>
        <dsp:cNvSpPr/>
      </dsp:nvSpPr>
      <dsp:spPr>
        <a:xfrm>
          <a:off x="4228" y="898156"/>
          <a:ext cx="2461536" cy="984614"/>
        </a:xfrm>
        <a:prstGeom prst="chevron">
          <a:avLst/>
        </a:prstGeom>
        <a:solidFill>
          <a:srgbClr val="3E6FD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1. </a:t>
          </a:r>
          <a:r>
            <a:rPr lang="en-US" sz="1200" kern="1200" dirty="0" err="1" smtClean="0"/>
            <a:t>Retrospectiva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sobre</a:t>
          </a:r>
          <a:r>
            <a:rPr lang="en-US" sz="1200" kern="1200" dirty="0" smtClean="0"/>
            <a:t> los </a:t>
          </a:r>
          <a:r>
            <a:rPr lang="en-US" sz="1200" kern="1200" dirty="0" err="1" smtClean="0"/>
            <a:t>logros</a:t>
          </a:r>
          <a:r>
            <a:rPr lang="en-US" sz="1200" kern="1200" dirty="0" smtClean="0"/>
            <a:t> de la </a:t>
          </a:r>
          <a:r>
            <a:rPr lang="en-US" sz="1200" kern="1200" dirty="0" err="1" smtClean="0"/>
            <a:t>descentralizacion</a:t>
          </a:r>
          <a:endParaRPr lang="en-US" sz="1200" kern="1200" dirty="0"/>
        </a:p>
      </dsp:txBody>
      <dsp:txXfrm>
        <a:off x="496535" y="898156"/>
        <a:ext cx="1476922" cy="984614"/>
      </dsp:txXfrm>
    </dsp:sp>
    <dsp:sp modelId="{07BD6C8F-4477-0149-A717-4BA5BB108E52}">
      <dsp:nvSpPr>
        <dsp:cNvPr id="0" name=""/>
        <dsp:cNvSpPr/>
      </dsp:nvSpPr>
      <dsp:spPr>
        <a:xfrm>
          <a:off x="2219611" y="898156"/>
          <a:ext cx="2461536" cy="984614"/>
        </a:xfrm>
        <a:prstGeom prst="chevron">
          <a:avLst/>
        </a:prstGeom>
        <a:solidFill>
          <a:srgbClr val="3E6FD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2. </a:t>
          </a:r>
          <a:r>
            <a:rPr lang="en-US" sz="1200" kern="1200" dirty="0" err="1" smtClean="0"/>
            <a:t>Prospectiva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sobre</a:t>
          </a:r>
          <a:r>
            <a:rPr lang="en-US" sz="1200" kern="1200" dirty="0" smtClean="0"/>
            <a:t> el </a:t>
          </a:r>
          <a:r>
            <a:rPr lang="en-US" sz="1200" kern="1200" dirty="0" err="1" smtClean="0"/>
            <a:t>potencial</a:t>
          </a:r>
          <a:r>
            <a:rPr lang="en-US" sz="1200" kern="1200" dirty="0" smtClean="0"/>
            <a:t> de la </a:t>
          </a:r>
          <a:r>
            <a:rPr lang="en-US" sz="1200" kern="1200" dirty="0" err="1" smtClean="0"/>
            <a:t>descentralizacion</a:t>
          </a:r>
          <a:r>
            <a:rPr lang="en-US" sz="1200" kern="1200" dirty="0" smtClean="0"/>
            <a:t> y los GL</a:t>
          </a:r>
          <a:endParaRPr lang="en-US" sz="1200" kern="1200" dirty="0"/>
        </a:p>
      </dsp:txBody>
      <dsp:txXfrm>
        <a:off x="2711918" y="898156"/>
        <a:ext cx="1476922" cy="984614"/>
      </dsp:txXfrm>
    </dsp:sp>
    <dsp:sp modelId="{605632C4-0DB0-F544-8227-8F280A64BAD6}">
      <dsp:nvSpPr>
        <dsp:cNvPr id="0" name=""/>
        <dsp:cNvSpPr/>
      </dsp:nvSpPr>
      <dsp:spPr>
        <a:xfrm>
          <a:off x="4434995" y="898156"/>
          <a:ext cx="2461536" cy="984614"/>
        </a:xfrm>
        <a:prstGeom prst="chevron">
          <a:avLst/>
        </a:prstGeom>
        <a:solidFill>
          <a:srgbClr val="3E6FD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3. La </a:t>
          </a:r>
          <a:r>
            <a:rPr lang="en-US" sz="1200" kern="1200" dirty="0" err="1" smtClean="0"/>
            <a:t>perspectiva</a:t>
          </a:r>
          <a:r>
            <a:rPr lang="en-US" sz="1200" kern="1200" dirty="0" smtClean="0"/>
            <a:t> de </a:t>
          </a:r>
          <a:r>
            <a:rPr lang="en-US" sz="1200" kern="1200" dirty="0" err="1" smtClean="0"/>
            <a:t>las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Delegaciones</a:t>
          </a:r>
          <a:r>
            <a:rPr lang="en-US" sz="1200" kern="1200" dirty="0" smtClean="0"/>
            <a:t> de la UE</a:t>
          </a:r>
          <a:endParaRPr lang="en-US" sz="1200" kern="1200" dirty="0"/>
        </a:p>
      </dsp:txBody>
      <dsp:txXfrm>
        <a:off x="4927302" y="898156"/>
        <a:ext cx="1476922" cy="984614"/>
      </dsp:txXfrm>
    </dsp:sp>
    <dsp:sp modelId="{90BDA5B5-0F58-1041-8506-AABBF2F2E791}">
      <dsp:nvSpPr>
        <dsp:cNvPr id="0" name=""/>
        <dsp:cNvSpPr/>
      </dsp:nvSpPr>
      <dsp:spPr>
        <a:xfrm>
          <a:off x="6650378" y="898156"/>
          <a:ext cx="2461536" cy="984614"/>
        </a:xfrm>
        <a:prstGeom prst="chevron">
          <a:avLst/>
        </a:prstGeom>
        <a:solidFill>
          <a:srgbClr val="3E6FD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4. </a:t>
          </a:r>
          <a:r>
            <a:rPr lang="en-US" sz="1200" kern="1200" dirty="0" err="1" smtClean="0"/>
            <a:t>Nuevas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orientaciones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politicas</a:t>
          </a:r>
          <a:r>
            <a:rPr lang="en-US" sz="1200" kern="1200" dirty="0" smtClean="0"/>
            <a:t> en la UE"</a:t>
          </a:r>
          <a:endParaRPr lang="en-US" sz="1200" kern="1200" dirty="0"/>
        </a:p>
      </dsp:txBody>
      <dsp:txXfrm>
        <a:off x="7142685" y="898156"/>
        <a:ext cx="1476922" cy="984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AA3056C-470F-4EBD-B3E6-837C714AC7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86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519B22B-F7F4-4F5A-B58F-130DB1FE00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370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19B22B-F7F4-4F5A-B58F-130DB1FE002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0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/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8C420C2-019B-4659-A070-EE6C1FE76A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CE9E9-2F96-4283-892A-75E1C88C1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10762-ADC8-4501-9BE9-05D7D8060B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C0538-BA14-4100-A951-F9BB3496E5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1E723-42BE-4E26-A68C-68D3AF58A4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22E3-2699-41EE-9DA7-08D8D8308C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1263C-ED73-4C49-A1B0-3AB92D3205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FF366-CCB2-4A8A-90FE-B7165DD38F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8BC81-A42B-456F-8E42-5CE8FC7AF7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B3C64-38D9-474C-8A98-B8027CB9EB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C17E-C5F5-470B-8290-3653EC8904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56635AC-7A72-43B1-88E7-6B28AC8445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2" name="Picture 18" descr="footer_white_transparent_en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1033" name="Line 19"/>
          <p:cNvSpPr>
            <a:spLocks noChangeShapeType="1"/>
          </p:cNvSpPr>
          <p:nvPr userDrawn="1"/>
        </p:nvSpPr>
        <p:spPr bwMode="auto">
          <a:xfrm>
            <a:off x="4252913" y="1236663"/>
            <a:ext cx="622300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/>
          </a:p>
        </p:txBody>
      </p:sp>
      <p:pic>
        <p:nvPicPr>
          <p:cNvPr id="1034" name="Picture 22" descr="Picture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87325" y="2565400"/>
            <a:ext cx="8863013" cy="2303463"/>
          </a:xfrm>
        </p:spPr>
        <p:txBody>
          <a:bodyPr/>
          <a:lstStyle/>
          <a:p>
            <a:pPr indent="0" algn="ctr" eaLnBrk="1" hangingPunct="1"/>
            <a:r>
              <a:rPr lang="fr-FR" sz="3600" dirty="0" smtClean="0">
                <a:solidFill>
                  <a:srgbClr val="E7B400"/>
                </a:solidFill>
              </a:rPr>
              <a:t>El ‘</a:t>
            </a:r>
            <a:r>
              <a:rPr lang="fr-FR" sz="3600" dirty="0" err="1" smtClean="0">
                <a:solidFill>
                  <a:srgbClr val="FF0000"/>
                </a:solidFill>
              </a:rPr>
              <a:t>hilo</a:t>
            </a:r>
            <a:r>
              <a:rPr lang="fr-FR" sz="3600" dirty="0" smtClean="0">
                <a:solidFill>
                  <a:srgbClr val="FF0000"/>
                </a:solidFill>
              </a:rPr>
              <a:t> </a:t>
            </a:r>
            <a:r>
              <a:rPr lang="fr-FR" sz="3600" dirty="0" err="1" smtClean="0">
                <a:solidFill>
                  <a:srgbClr val="FF0000"/>
                </a:solidFill>
              </a:rPr>
              <a:t>conductor</a:t>
            </a:r>
            <a:r>
              <a:rPr lang="fr-FR" sz="3600" dirty="0" smtClean="0">
                <a:solidFill>
                  <a:srgbClr val="E7B400"/>
                </a:solidFill>
              </a:rPr>
              <a:t>’</a:t>
            </a:r>
            <a:r>
              <a:rPr lang="fr-FR" sz="3600" dirty="0" smtClean="0">
                <a:solidFill>
                  <a:srgbClr val="FF0000"/>
                </a:solidFill>
              </a:rPr>
              <a:t> </a:t>
            </a:r>
            <a:r>
              <a:rPr lang="fr-FR" sz="3600" dirty="0" err="1" smtClean="0">
                <a:solidFill>
                  <a:srgbClr val="E7B400"/>
                </a:solidFill>
              </a:rPr>
              <a:t>del</a:t>
            </a:r>
            <a:r>
              <a:rPr lang="fr-FR" sz="3600" dirty="0" smtClean="0">
                <a:solidFill>
                  <a:srgbClr val="E7B400"/>
                </a:solidFill>
              </a:rPr>
              <a:t> </a:t>
            </a:r>
            <a:r>
              <a:rPr lang="fr-FR" sz="3600" dirty="0" err="1" smtClean="0">
                <a:solidFill>
                  <a:srgbClr val="E7B400"/>
                </a:solidFill>
              </a:rPr>
              <a:t>seminario</a:t>
            </a:r>
            <a:r>
              <a:rPr lang="fr-FR" sz="3600" dirty="0" smtClean="0">
                <a:solidFill>
                  <a:srgbClr val="E7B400"/>
                </a:solidFill>
              </a:rPr>
              <a:t/>
            </a:r>
            <a:br>
              <a:rPr lang="fr-FR" sz="3600" dirty="0" smtClean="0">
                <a:solidFill>
                  <a:srgbClr val="E7B400"/>
                </a:solidFill>
              </a:rPr>
            </a:br>
            <a:endParaRPr lang="fr-FR" sz="3600" dirty="0" smtClean="0"/>
          </a:p>
        </p:txBody>
      </p:sp>
      <p:sp>
        <p:nvSpPr>
          <p:cNvPr id="153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59668" y="4892824"/>
            <a:ext cx="8532812" cy="1584176"/>
          </a:xfrm>
        </p:spPr>
        <p:txBody>
          <a:bodyPr/>
          <a:lstStyle/>
          <a:p>
            <a:pPr algn="ctr">
              <a:lnSpc>
                <a:spcPts val="2800"/>
              </a:lnSpc>
              <a:spcBef>
                <a:spcPct val="0"/>
              </a:spcBef>
              <a:buClrTx/>
            </a:pPr>
            <a:r>
              <a:rPr lang="en-US" sz="2000" dirty="0" smtClean="0">
                <a:solidFill>
                  <a:srgbClr val="E7B400"/>
                </a:solidFill>
              </a:rPr>
              <a:t>ECDPM</a:t>
            </a:r>
          </a:p>
        </p:txBody>
      </p:sp>
      <p:pic>
        <p:nvPicPr>
          <p:cNvPr id="15363" name="Picture 8" descr="pak0020 - Election observation in Pakistan © 2002 EC/O.Leh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325" y="1057275"/>
            <a:ext cx="1708150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7" descr="mal0013 - Mechanic (Mali) © 2003  EC/G.Bart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95475" y="1052513"/>
            <a:ext cx="1714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6" descr="mong0003 - Mongolia © EC/M.Merci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80063" y="1052513"/>
            <a:ext cx="1812925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 descr="nica0009 - Nicaragua © 2004 EC/R. Caness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89813" y="1052513"/>
            <a:ext cx="1660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1165225"/>
          </a:xfrm>
        </p:spPr>
        <p:txBody>
          <a:bodyPr anchor="ctr"/>
          <a:lstStyle/>
          <a:p>
            <a:pPr marL="457200" indent="-457200" algn="ctr">
              <a:buClrTx/>
              <a:buFont typeface="Arial"/>
              <a:buChar char="•"/>
            </a:pPr>
            <a:r>
              <a:rPr lang="es-ES_tradnl" dirty="0" smtClean="0"/>
              <a:t>15 sesiones en 4 días</a:t>
            </a:r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1520" y="4876800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... pero todo se mantiene unido por un</a:t>
            </a:r>
            <a:r>
              <a:rPr lang="es-ES_tradnl" sz="2400" dirty="0" smtClean="0">
                <a:solidFill>
                  <a:srgbClr val="FF0000"/>
                </a:solidFill>
              </a:rPr>
              <a:t> “Hilo Conductor” </a:t>
            </a: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49424" y="1219200"/>
            <a:ext cx="8229600" cy="1143000"/>
          </a:xfrm>
        </p:spPr>
        <p:txBody>
          <a:bodyPr anchor="t"/>
          <a:lstStyle/>
          <a:p>
            <a:pPr algn="ctr"/>
            <a:r>
              <a:rPr lang="fr-CA" dirty="0" smtClean="0"/>
              <a:t>El </a:t>
            </a:r>
            <a:r>
              <a:rPr lang="fr-CA" dirty="0" err="1" smtClean="0"/>
              <a:t>hilo</a:t>
            </a:r>
            <a:r>
              <a:rPr lang="fr-CA" dirty="0" smtClean="0"/>
              <a:t> </a:t>
            </a:r>
            <a:r>
              <a:rPr lang="fr-CA" dirty="0" err="1" smtClean="0"/>
              <a:t>conductor</a:t>
            </a:r>
            <a:r>
              <a:rPr lang="fr-CA" dirty="0" smtClean="0"/>
              <a:t> </a:t>
            </a:r>
            <a:r>
              <a:rPr lang="fr-CA" dirty="0" err="1" smtClean="0"/>
              <a:t>del</a:t>
            </a:r>
            <a:r>
              <a:rPr lang="fr-CA" dirty="0" smtClean="0"/>
              <a:t> </a:t>
            </a:r>
            <a:r>
              <a:rPr lang="fr-CA" dirty="0" err="1" smtClean="0"/>
              <a:t>seminario</a:t>
            </a:r>
            <a:endParaRPr lang="fr-CA" dirty="0" smtClean="0"/>
          </a:p>
        </p:txBody>
      </p:sp>
      <p:sp>
        <p:nvSpPr>
          <p:cNvPr id="34" name="Freeform 33"/>
          <p:cNvSpPr/>
          <p:nvPr/>
        </p:nvSpPr>
        <p:spPr>
          <a:xfrm>
            <a:off x="325437" y="3683000"/>
            <a:ext cx="6458165" cy="1574800"/>
          </a:xfrm>
          <a:custGeom>
            <a:avLst/>
            <a:gdLst>
              <a:gd name="connsiteX0" fmla="*/ 0 w 8217855"/>
              <a:gd name="connsiteY0" fmla="*/ 1374942 h 1795063"/>
              <a:gd name="connsiteX1" fmla="*/ 28646 w 8217855"/>
              <a:gd name="connsiteY1" fmla="*/ 1327201 h 1795063"/>
              <a:gd name="connsiteX2" fmla="*/ 95486 w 8217855"/>
              <a:gd name="connsiteY2" fmla="*/ 1193526 h 1795063"/>
              <a:gd name="connsiteX3" fmla="*/ 257813 w 8217855"/>
              <a:gd name="connsiteY3" fmla="*/ 926176 h 1795063"/>
              <a:gd name="connsiteX4" fmla="*/ 525174 w 8217855"/>
              <a:gd name="connsiteY4" fmla="*/ 620633 h 1795063"/>
              <a:gd name="connsiteX5" fmla="*/ 725695 w 8217855"/>
              <a:gd name="connsiteY5" fmla="*/ 439218 h 1795063"/>
              <a:gd name="connsiteX6" fmla="*/ 792536 w 8217855"/>
              <a:gd name="connsiteY6" fmla="*/ 391477 h 1795063"/>
              <a:gd name="connsiteX7" fmla="*/ 945314 w 8217855"/>
              <a:gd name="connsiteY7" fmla="*/ 305543 h 1795063"/>
              <a:gd name="connsiteX8" fmla="*/ 1107640 w 8217855"/>
              <a:gd name="connsiteY8" fmla="*/ 229157 h 1795063"/>
              <a:gd name="connsiteX9" fmla="*/ 1308161 w 8217855"/>
              <a:gd name="connsiteY9" fmla="*/ 152771 h 1795063"/>
              <a:gd name="connsiteX10" fmla="*/ 1546877 w 8217855"/>
              <a:gd name="connsiteY10" fmla="*/ 85934 h 1795063"/>
              <a:gd name="connsiteX11" fmla="*/ 1928822 w 8217855"/>
              <a:gd name="connsiteY11" fmla="*/ 19096 h 1795063"/>
              <a:gd name="connsiteX12" fmla="*/ 2196183 w 8217855"/>
              <a:gd name="connsiteY12" fmla="*/ 0 h 1795063"/>
              <a:gd name="connsiteX13" fmla="*/ 2683163 w 8217855"/>
              <a:gd name="connsiteY13" fmla="*/ 38193 h 1795063"/>
              <a:gd name="connsiteX14" fmla="*/ 2769101 w 8217855"/>
              <a:gd name="connsiteY14" fmla="*/ 57289 h 1795063"/>
              <a:gd name="connsiteX15" fmla="*/ 2940976 w 8217855"/>
              <a:gd name="connsiteY15" fmla="*/ 133675 h 1795063"/>
              <a:gd name="connsiteX16" fmla="*/ 3026913 w 8217855"/>
              <a:gd name="connsiteY16" fmla="*/ 171868 h 1795063"/>
              <a:gd name="connsiteX17" fmla="*/ 3103302 w 8217855"/>
              <a:gd name="connsiteY17" fmla="*/ 219609 h 1795063"/>
              <a:gd name="connsiteX18" fmla="*/ 3189240 w 8217855"/>
              <a:gd name="connsiteY18" fmla="*/ 257802 h 1795063"/>
              <a:gd name="connsiteX19" fmla="*/ 3284726 w 8217855"/>
              <a:gd name="connsiteY19" fmla="*/ 324639 h 1795063"/>
              <a:gd name="connsiteX20" fmla="*/ 3389761 w 8217855"/>
              <a:gd name="connsiteY20" fmla="*/ 372380 h 1795063"/>
              <a:gd name="connsiteX21" fmla="*/ 3485247 w 8217855"/>
              <a:gd name="connsiteY21" fmla="*/ 439218 h 1795063"/>
              <a:gd name="connsiteX22" fmla="*/ 3571185 w 8217855"/>
              <a:gd name="connsiteY22" fmla="*/ 486959 h 1795063"/>
              <a:gd name="connsiteX23" fmla="*/ 3733511 w 8217855"/>
              <a:gd name="connsiteY23" fmla="*/ 601537 h 1795063"/>
              <a:gd name="connsiteX24" fmla="*/ 3857644 w 8217855"/>
              <a:gd name="connsiteY24" fmla="*/ 706567 h 1795063"/>
              <a:gd name="connsiteX25" fmla="*/ 3914935 w 8217855"/>
              <a:gd name="connsiteY25" fmla="*/ 754308 h 1795063"/>
              <a:gd name="connsiteX26" fmla="*/ 4039067 w 8217855"/>
              <a:gd name="connsiteY26" fmla="*/ 868887 h 1795063"/>
              <a:gd name="connsiteX27" fmla="*/ 4115456 w 8217855"/>
              <a:gd name="connsiteY27" fmla="*/ 926176 h 1795063"/>
              <a:gd name="connsiteX28" fmla="*/ 4296880 w 8217855"/>
              <a:gd name="connsiteY28" fmla="*/ 1059851 h 1795063"/>
              <a:gd name="connsiteX29" fmla="*/ 4449658 w 8217855"/>
              <a:gd name="connsiteY29" fmla="*/ 1145785 h 1795063"/>
              <a:gd name="connsiteX30" fmla="*/ 4793409 w 8217855"/>
              <a:gd name="connsiteY30" fmla="*/ 1327201 h 1795063"/>
              <a:gd name="connsiteX31" fmla="*/ 5041673 w 8217855"/>
              <a:gd name="connsiteY31" fmla="*/ 1422683 h 1795063"/>
              <a:gd name="connsiteX32" fmla="*/ 5175354 w 8217855"/>
              <a:gd name="connsiteY32" fmla="*/ 1460876 h 1795063"/>
              <a:gd name="connsiteX33" fmla="*/ 5309034 w 8217855"/>
              <a:gd name="connsiteY33" fmla="*/ 1508617 h 1795063"/>
              <a:gd name="connsiteX34" fmla="*/ 5585944 w 8217855"/>
              <a:gd name="connsiteY34" fmla="*/ 1585002 h 1795063"/>
              <a:gd name="connsiteX35" fmla="*/ 5719625 w 8217855"/>
              <a:gd name="connsiteY35" fmla="*/ 1623195 h 1795063"/>
              <a:gd name="connsiteX36" fmla="*/ 5824660 w 8217855"/>
              <a:gd name="connsiteY36" fmla="*/ 1642292 h 1795063"/>
              <a:gd name="connsiteX37" fmla="*/ 5910597 w 8217855"/>
              <a:gd name="connsiteY37" fmla="*/ 1661388 h 1795063"/>
              <a:gd name="connsiteX38" fmla="*/ 5977438 w 8217855"/>
              <a:gd name="connsiteY38" fmla="*/ 1670936 h 1795063"/>
              <a:gd name="connsiteX39" fmla="*/ 6225702 w 8217855"/>
              <a:gd name="connsiteY39" fmla="*/ 1737774 h 1795063"/>
              <a:gd name="connsiteX40" fmla="*/ 6340286 w 8217855"/>
              <a:gd name="connsiteY40" fmla="*/ 1756870 h 1795063"/>
              <a:gd name="connsiteX41" fmla="*/ 6378480 w 8217855"/>
              <a:gd name="connsiteY41" fmla="*/ 1766418 h 1795063"/>
              <a:gd name="connsiteX42" fmla="*/ 6684036 w 8217855"/>
              <a:gd name="connsiteY42" fmla="*/ 1795063 h 1795063"/>
              <a:gd name="connsiteX43" fmla="*/ 6960946 w 8217855"/>
              <a:gd name="connsiteY43" fmla="*/ 1785515 h 1795063"/>
              <a:gd name="connsiteX44" fmla="*/ 7171016 w 8217855"/>
              <a:gd name="connsiteY44" fmla="*/ 1766418 h 1795063"/>
              <a:gd name="connsiteX45" fmla="*/ 7256953 w 8217855"/>
              <a:gd name="connsiteY45" fmla="*/ 1747322 h 1795063"/>
              <a:gd name="connsiteX46" fmla="*/ 7352440 w 8217855"/>
              <a:gd name="connsiteY46" fmla="*/ 1737774 h 1795063"/>
              <a:gd name="connsiteX47" fmla="*/ 7486120 w 8217855"/>
              <a:gd name="connsiteY47" fmla="*/ 1699581 h 1795063"/>
              <a:gd name="connsiteX48" fmla="*/ 7524315 w 8217855"/>
              <a:gd name="connsiteY48" fmla="*/ 1690033 h 1795063"/>
              <a:gd name="connsiteX49" fmla="*/ 7572058 w 8217855"/>
              <a:gd name="connsiteY49" fmla="*/ 1670936 h 1795063"/>
              <a:gd name="connsiteX50" fmla="*/ 7629350 w 8217855"/>
              <a:gd name="connsiteY50" fmla="*/ 1651840 h 1795063"/>
              <a:gd name="connsiteX51" fmla="*/ 7696190 w 8217855"/>
              <a:gd name="connsiteY51" fmla="*/ 1623195 h 1795063"/>
              <a:gd name="connsiteX52" fmla="*/ 7734384 w 8217855"/>
              <a:gd name="connsiteY52" fmla="*/ 1604099 h 1795063"/>
              <a:gd name="connsiteX53" fmla="*/ 7801225 w 8217855"/>
              <a:gd name="connsiteY53" fmla="*/ 1575454 h 1795063"/>
              <a:gd name="connsiteX54" fmla="*/ 7839419 w 8217855"/>
              <a:gd name="connsiteY54" fmla="*/ 1565906 h 1795063"/>
              <a:gd name="connsiteX55" fmla="*/ 7877614 w 8217855"/>
              <a:gd name="connsiteY55" fmla="*/ 1546810 h 1795063"/>
              <a:gd name="connsiteX56" fmla="*/ 7934906 w 8217855"/>
              <a:gd name="connsiteY56" fmla="*/ 1527713 h 1795063"/>
              <a:gd name="connsiteX57" fmla="*/ 7963551 w 8217855"/>
              <a:gd name="connsiteY57" fmla="*/ 1518165 h 1795063"/>
              <a:gd name="connsiteX58" fmla="*/ 8030392 w 8217855"/>
              <a:gd name="connsiteY58" fmla="*/ 1499069 h 1795063"/>
              <a:gd name="connsiteX59" fmla="*/ 8097232 w 8217855"/>
              <a:gd name="connsiteY59" fmla="*/ 1470424 h 1795063"/>
              <a:gd name="connsiteX60" fmla="*/ 8154524 w 8217855"/>
              <a:gd name="connsiteY60" fmla="*/ 1422683 h 1795063"/>
              <a:gd name="connsiteX61" fmla="*/ 8183170 w 8217855"/>
              <a:gd name="connsiteY61" fmla="*/ 1394038 h 1795063"/>
              <a:gd name="connsiteX62" fmla="*/ 8211816 w 8217855"/>
              <a:gd name="connsiteY62" fmla="*/ 1365394 h 179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17855" h="1795063">
                <a:moveTo>
                  <a:pt x="0" y="1374942"/>
                </a:moveTo>
                <a:cubicBezTo>
                  <a:pt x="9549" y="1359028"/>
                  <a:pt x="20002" y="1343624"/>
                  <a:pt x="28646" y="1327201"/>
                </a:cubicBezTo>
                <a:cubicBezTo>
                  <a:pt x="51849" y="1283116"/>
                  <a:pt x="70768" y="1236780"/>
                  <a:pt x="95486" y="1193526"/>
                </a:cubicBezTo>
                <a:cubicBezTo>
                  <a:pt x="147214" y="1103006"/>
                  <a:pt x="194480" y="1008992"/>
                  <a:pt x="257813" y="926176"/>
                </a:cubicBezTo>
                <a:cubicBezTo>
                  <a:pt x="422955" y="710231"/>
                  <a:pt x="333785" y="812014"/>
                  <a:pt x="525174" y="620633"/>
                </a:cubicBezTo>
                <a:cubicBezTo>
                  <a:pt x="591200" y="554609"/>
                  <a:pt x="646908" y="495492"/>
                  <a:pt x="725695" y="439218"/>
                </a:cubicBezTo>
                <a:cubicBezTo>
                  <a:pt x="747975" y="423304"/>
                  <a:pt x="769148" y="405713"/>
                  <a:pt x="792536" y="391477"/>
                </a:cubicBezTo>
                <a:cubicBezTo>
                  <a:pt x="842447" y="361098"/>
                  <a:pt x="893937" y="333371"/>
                  <a:pt x="945314" y="305543"/>
                </a:cubicBezTo>
                <a:cubicBezTo>
                  <a:pt x="987129" y="282894"/>
                  <a:pt x="1064632" y="246359"/>
                  <a:pt x="1107640" y="229157"/>
                </a:cubicBezTo>
                <a:cubicBezTo>
                  <a:pt x="1174050" y="202594"/>
                  <a:pt x="1240941" y="177213"/>
                  <a:pt x="1308161" y="152771"/>
                </a:cubicBezTo>
                <a:cubicBezTo>
                  <a:pt x="1447933" y="101947"/>
                  <a:pt x="1399440" y="122792"/>
                  <a:pt x="1546877" y="85934"/>
                </a:cubicBezTo>
                <a:cubicBezTo>
                  <a:pt x="1721235" y="42346"/>
                  <a:pt x="1668779" y="37669"/>
                  <a:pt x="1928822" y="19096"/>
                </a:cubicBezTo>
                <a:lnTo>
                  <a:pt x="2196183" y="0"/>
                </a:lnTo>
                <a:cubicBezTo>
                  <a:pt x="2457638" y="9337"/>
                  <a:pt x="2441085" y="370"/>
                  <a:pt x="2683163" y="38193"/>
                </a:cubicBezTo>
                <a:cubicBezTo>
                  <a:pt x="2712156" y="42723"/>
                  <a:pt x="2741118" y="48453"/>
                  <a:pt x="2769101" y="57289"/>
                </a:cubicBezTo>
                <a:cubicBezTo>
                  <a:pt x="2849184" y="82577"/>
                  <a:pt x="2868667" y="99649"/>
                  <a:pt x="2940976" y="133675"/>
                </a:cubicBezTo>
                <a:cubicBezTo>
                  <a:pt x="2969340" y="147022"/>
                  <a:pt x="2999208" y="157201"/>
                  <a:pt x="3026913" y="171868"/>
                </a:cubicBezTo>
                <a:cubicBezTo>
                  <a:pt x="3053451" y="185917"/>
                  <a:pt x="3076764" y="205560"/>
                  <a:pt x="3103302" y="219609"/>
                </a:cubicBezTo>
                <a:cubicBezTo>
                  <a:pt x="3131007" y="234276"/>
                  <a:pt x="3162111" y="242096"/>
                  <a:pt x="3189240" y="257802"/>
                </a:cubicBezTo>
                <a:cubicBezTo>
                  <a:pt x="3222863" y="277267"/>
                  <a:pt x="3250993" y="305364"/>
                  <a:pt x="3284726" y="324639"/>
                </a:cubicBezTo>
                <a:cubicBezTo>
                  <a:pt x="3318118" y="343719"/>
                  <a:pt x="3356369" y="353300"/>
                  <a:pt x="3389761" y="372380"/>
                </a:cubicBezTo>
                <a:cubicBezTo>
                  <a:pt x="3423494" y="391655"/>
                  <a:pt x="3452398" y="418472"/>
                  <a:pt x="3485247" y="439218"/>
                </a:cubicBezTo>
                <a:cubicBezTo>
                  <a:pt x="3512954" y="456716"/>
                  <a:pt x="3543223" y="469872"/>
                  <a:pt x="3571185" y="486959"/>
                </a:cubicBezTo>
                <a:cubicBezTo>
                  <a:pt x="3618400" y="515811"/>
                  <a:pt x="3689862" y="566204"/>
                  <a:pt x="3733511" y="601537"/>
                </a:cubicBezTo>
                <a:cubicBezTo>
                  <a:pt x="3775640" y="635639"/>
                  <a:pt x="3816184" y="671655"/>
                  <a:pt x="3857644" y="706567"/>
                </a:cubicBezTo>
                <a:cubicBezTo>
                  <a:pt x="3876659" y="722579"/>
                  <a:pt x="3897357" y="736731"/>
                  <a:pt x="3914935" y="754308"/>
                </a:cubicBezTo>
                <a:cubicBezTo>
                  <a:pt x="3970008" y="809379"/>
                  <a:pt x="3976677" y="818977"/>
                  <a:pt x="4039067" y="868887"/>
                </a:cubicBezTo>
                <a:cubicBezTo>
                  <a:pt x="4063921" y="888769"/>
                  <a:pt x="4090428" y="906512"/>
                  <a:pt x="4115456" y="926176"/>
                </a:cubicBezTo>
                <a:cubicBezTo>
                  <a:pt x="4190349" y="985018"/>
                  <a:pt x="4194944" y="1002515"/>
                  <a:pt x="4296880" y="1059851"/>
                </a:cubicBezTo>
                <a:cubicBezTo>
                  <a:pt x="4347806" y="1088496"/>
                  <a:pt x="4400363" y="1114417"/>
                  <a:pt x="4449658" y="1145785"/>
                </a:cubicBezTo>
                <a:cubicBezTo>
                  <a:pt x="4579966" y="1228704"/>
                  <a:pt x="4621906" y="1261241"/>
                  <a:pt x="4793409" y="1327201"/>
                </a:cubicBezTo>
                <a:cubicBezTo>
                  <a:pt x="4876164" y="1359028"/>
                  <a:pt x="4956420" y="1398326"/>
                  <a:pt x="5041673" y="1422683"/>
                </a:cubicBezTo>
                <a:cubicBezTo>
                  <a:pt x="5086233" y="1435414"/>
                  <a:pt x="5131234" y="1446695"/>
                  <a:pt x="5175354" y="1460876"/>
                </a:cubicBezTo>
                <a:cubicBezTo>
                  <a:pt x="5220401" y="1475355"/>
                  <a:pt x="5263742" y="1494925"/>
                  <a:pt x="5309034" y="1508617"/>
                </a:cubicBezTo>
                <a:cubicBezTo>
                  <a:pt x="5400688" y="1536325"/>
                  <a:pt x="5493717" y="1559265"/>
                  <a:pt x="5585944" y="1585002"/>
                </a:cubicBezTo>
                <a:cubicBezTo>
                  <a:pt x="5630582" y="1597458"/>
                  <a:pt x="5674029" y="1614905"/>
                  <a:pt x="5719625" y="1623195"/>
                </a:cubicBezTo>
                <a:lnTo>
                  <a:pt x="5824660" y="1642292"/>
                </a:lnTo>
                <a:cubicBezTo>
                  <a:pt x="5853435" y="1648047"/>
                  <a:pt x="5881755" y="1655981"/>
                  <a:pt x="5910597" y="1661388"/>
                </a:cubicBezTo>
                <a:cubicBezTo>
                  <a:pt x="5932718" y="1665535"/>
                  <a:pt x="5955158" y="1667753"/>
                  <a:pt x="5977438" y="1670936"/>
                </a:cubicBezTo>
                <a:cubicBezTo>
                  <a:pt x="6043192" y="1689723"/>
                  <a:pt x="6187067" y="1731335"/>
                  <a:pt x="6225702" y="1737774"/>
                </a:cubicBezTo>
                <a:cubicBezTo>
                  <a:pt x="6263897" y="1744139"/>
                  <a:pt x="6302228" y="1749735"/>
                  <a:pt x="6340286" y="1756870"/>
                </a:cubicBezTo>
                <a:cubicBezTo>
                  <a:pt x="6353184" y="1759288"/>
                  <a:pt x="6365489" y="1764562"/>
                  <a:pt x="6378480" y="1766418"/>
                </a:cubicBezTo>
                <a:cubicBezTo>
                  <a:pt x="6518900" y="1786477"/>
                  <a:pt x="6547421" y="1785956"/>
                  <a:pt x="6684036" y="1795063"/>
                </a:cubicBezTo>
                <a:lnTo>
                  <a:pt x="6960946" y="1785515"/>
                </a:lnTo>
                <a:cubicBezTo>
                  <a:pt x="7008621" y="1783190"/>
                  <a:pt x="7119839" y="1771536"/>
                  <a:pt x="7171016" y="1766418"/>
                </a:cubicBezTo>
                <a:cubicBezTo>
                  <a:pt x="7199662" y="1760053"/>
                  <a:pt x="7227968" y="1751898"/>
                  <a:pt x="7256953" y="1747322"/>
                </a:cubicBezTo>
                <a:cubicBezTo>
                  <a:pt x="7288549" y="1742333"/>
                  <a:pt x="7321125" y="1744298"/>
                  <a:pt x="7352440" y="1737774"/>
                </a:cubicBezTo>
                <a:cubicBezTo>
                  <a:pt x="7397809" y="1728323"/>
                  <a:pt x="7441160" y="1710820"/>
                  <a:pt x="7486120" y="1699581"/>
                </a:cubicBezTo>
                <a:cubicBezTo>
                  <a:pt x="7498852" y="1696398"/>
                  <a:pt x="7511865" y="1694183"/>
                  <a:pt x="7524315" y="1690033"/>
                </a:cubicBezTo>
                <a:cubicBezTo>
                  <a:pt x="7540576" y="1684613"/>
                  <a:pt x="7555950" y="1676793"/>
                  <a:pt x="7572058" y="1670936"/>
                </a:cubicBezTo>
                <a:cubicBezTo>
                  <a:pt x="7590976" y="1664057"/>
                  <a:pt x="7610253" y="1658205"/>
                  <a:pt x="7629350" y="1651840"/>
                </a:cubicBezTo>
                <a:cubicBezTo>
                  <a:pt x="7687398" y="1613141"/>
                  <a:pt x="7625725" y="1649618"/>
                  <a:pt x="7696190" y="1623195"/>
                </a:cubicBezTo>
                <a:cubicBezTo>
                  <a:pt x="7709518" y="1618197"/>
                  <a:pt x="7721426" y="1609989"/>
                  <a:pt x="7734384" y="1604099"/>
                </a:cubicBezTo>
                <a:cubicBezTo>
                  <a:pt x="7756452" y="1594069"/>
                  <a:pt x="7778444" y="1583738"/>
                  <a:pt x="7801225" y="1575454"/>
                </a:cubicBezTo>
                <a:cubicBezTo>
                  <a:pt x="7813558" y="1570969"/>
                  <a:pt x="7827131" y="1570514"/>
                  <a:pt x="7839419" y="1565906"/>
                </a:cubicBezTo>
                <a:cubicBezTo>
                  <a:pt x="7852747" y="1560908"/>
                  <a:pt x="7864398" y="1552096"/>
                  <a:pt x="7877614" y="1546810"/>
                </a:cubicBezTo>
                <a:cubicBezTo>
                  <a:pt x="7896305" y="1539334"/>
                  <a:pt x="7915809" y="1534079"/>
                  <a:pt x="7934906" y="1527713"/>
                </a:cubicBezTo>
                <a:cubicBezTo>
                  <a:pt x="7944454" y="1524530"/>
                  <a:pt x="7953787" y="1520606"/>
                  <a:pt x="7963551" y="1518165"/>
                </a:cubicBezTo>
                <a:cubicBezTo>
                  <a:pt x="7982931" y="1513321"/>
                  <a:pt x="8011216" y="1507287"/>
                  <a:pt x="8030392" y="1499069"/>
                </a:cubicBezTo>
                <a:cubicBezTo>
                  <a:pt x="8112987" y="1463672"/>
                  <a:pt x="8030052" y="1492816"/>
                  <a:pt x="8097232" y="1470424"/>
                </a:cubicBezTo>
                <a:cubicBezTo>
                  <a:pt x="8180922" y="1386737"/>
                  <a:pt x="8074760" y="1489150"/>
                  <a:pt x="8154524" y="1422683"/>
                </a:cubicBezTo>
                <a:cubicBezTo>
                  <a:pt x="8164898" y="1414038"/>
                  <a:pt x="8171934" y="1401528"/>
                  <a:pt x="8183170" y="1394038"/>
                </a:cubicBezTo>
                <a:cubicBezTo>
                  <a:pt x="8217855" y="1370916"/>
                  <a:pt x="8211816" y="1401867"/>
                  <a:pt x="8211816" y="1365394"/>
                </a:cubicBezTo>
              </a:path>
            </a:pathLst>
          </a:cu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51520" y="2564904"/>
            <a:ext cx="2736304" cy="1008112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800" b="1" dirty="0" err="1">
                <a:solidFill>
                  <a:schemeClr val="tx1"/>
                </a:solidFill>
              </a:rPr>
              <a:t>L</a:t>
            </a:r>
            <a:r>
              <a:rPr lang="fr-FR" sz="1800" b="1" dirty="0" err="1" smtClean="0">
                <a:solidFill>
                  <a:schemeClr val="tx1"/>
                </a:solidFill>
              </a:rPr>
              <a:t>ogros</a:t>
            </a:r>
            <a:r>
              <a:rPr lang="fr-FR" sz="1800" b="1" dirty="0" smtClean="0">
                <a:solidFill>
                  <a:schemeClr val="tx1"/>
                </a:solidFill>
              </a:rPr>
              <a:t> y </a:t>
            </a:r>
            <a:r>
              <a:rPr lang="fr-FR" sz="1800" b="1" dirty="0" err="1" smtClean="0">
                <a:solidFill>
                  <a:schemeClr val="tx1"/>
                </a:solidFill>
              </a:rPr>
              <a:t>desafíos</a:t>
            </a:r>
            <a:r>
              <a:rPr lang="fr-FR" sz="1800" b="1" dirty="0" smtClean="0">
                <a:solidFill>
                  <a:schemeClr val="tx1"/>
                </a:solidFill>
              </a:rPr>
              <a:t> de </a:t>
            </a:r>
            <a:r>
              <a:rPr lang="fr-FR" sz="1800" b="1" dirty="0">
                <a:solidFill>
                  <a:schemeClr val="tx1"/>
                </a:solidFill>
              </a:rPr>
              <a:t>la </a:t>
            </a:r>
            <a:r>
              <a:rPr lang="fr-FR" sz="1800" b="1" dirty="0" err="1">
                <a:solidFill>
                  <a:schemeClr val="tx1"/>
                </a:solidFill>
              </a:rPr>
              <a:t>descentralizacion</a:t>
            </a:r>
            <a:r>
              <a:rPr lang="fr-FR" sz="1800" b="1" dirty="0">
                <a:solidFill>
                  <a:schemeClr val="tx1"/>
                </a:solidFill>
              </a:rPr>
              <a:t> en </a:t>
            </a:r>
            <a:r>
              <a:rPr lang="fr-FR" sz="1800" b="1" dirty="0" smtClean="0">
                <a:solidFill>
                  <a:schemeClr val="tx1"/>
                </a:solidFill>
              </a:rPr>
              <a:t>LA y </a:t>
            </a:r>
            <a:r>
              <a:rPr lang="fr-FR" sz="1800" b="1" dirty="0" err="1" smtClean="0">
                <a:solidFill>
                  <a:schemeClr val="tx1"/>
                </a:solidFill>
              </a:rPr>
              <a:t>pertinencia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tx1"/>
                </a:solidFill>
              </a:rPr>
              <a:t>de los </a:t>
            </a:r>
            <a:r>
              <a:rPr lang="fr-FR" sz="1800" b="1" dirty="0" err="1" smtClean="0">
                <a:solidFill>
                  <a:schemeClr val="tx1"/>
                </a:solidFill>
              </a:rPr>
              <a:t>apoyos</a:t>
            </a:r>
            <a:r>
              <a:rPr lang="fr-FR" sz="1800" b="1" dirty="0" smtClean="0">
                <a:solidFill>
                  <a:schemeClr val="tx1"/>
                </a:solidFill>
              </a:rPr>
              <a:t> UE</a:t>
            </a:r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6083708" y="2348880"/>
            <a:ext cx="3008460" cy="324036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1400" i="1" dirty="0"/>
          </a:p>
          <a:p>
            <a:r>
              <a:rPr lang="es-ES_tradnl" sz="1400" i="1" dirty="0" smtClean="0"/>
              <a:t>Como apoyar dinámicas </a:t>
            </a:r>
            <a:r>
              <a:rPr lang="es-ES_tradnl" sz="1400" i="1" dirty="0" err="1" smtClean="0"/>
              <a:t>endogenas</a:t>
            </a:r>
            <a:r>
              <a:rPr lang="es-ES_tradnl" sz="1400" i="1" dirty="0" smtClean="0"/>
              <a:t> y liberar el potencial de Gobiernos </a:t>
            </a:r>
            <a:r>
              <a:rPr lang="es-ES_tradnl" sz="1400" i="1" dirty="0"/>
              <a:t>locales como interlocutor y actor de las políticas y programas de desarrollo que la UE cuenta apoyar en la región en el </a:t>
            </a:r>
            <a:r>
              <a:rPr lang="es-ES_tradnl" sz="1400" i="1" dirty="0" smtClean="0"/>
              <a:t>futuro? </a:t>
            </a:r>
            <a:endParaRPr lang="es-ES_tradnl" sz="1400" i="1" dirty="0"/>
          </a:p>
        </p:txBody>
      </p:sp>
      <p:sp>
        <p:nvSpPr>
          <p:cNvPr id="11" name="Rectangle 10"/>
          <p:cNvSpPr/>
          <p:nvPr/>
        </p:nvSpPr>
        <p:spPr>
          <a:xfrm>
            <a:off x="1524000" y="5257800"/>
            <a:ext cx="1823864" cy="141156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Análisis</a:t>
            </a: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>
                <a:solidFill>
                  <a:schemeClr val="tx1"/>
                </a:solidFill>
              </a:rPr>
              <a:t>de la </a:t>
            </a:r>
            <a:r>
              <a:rPr lang="fr-FR" sz="1800" b="1" dirty="0" err="1">
                <a:solidFill>
                  <a:schemeClr val="tx1"/>
                </a:solidFill>
              </a:rPr>
              <a:t>economía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política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Autonomia</a:t>
            </a:r>
            <a:r>
              <a:rPr lang="fr-FR" sz="1800" b="1" dirty="0" smtClean="0">
                <a:solidFill>
                  <a:schemeClr val="tx1"/>
                </a:solidFill>
              </a:rPr>
              <a:t> local</a:t>
            </a:r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528" y="1918573"/>
            <a:ext cx="244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Dia 1 -  </a:t>
            </a:r>
            <a:r>
              <a:rPr lang="fr-FR" sz="1800" dirty="0" err="1" smtClean="0"/>
              <a:t>Perspectiva</a:t>
            </a:r>
            <a:r>
              <a:rPr lang="fr-FR" sz="1800" dirty="0" smtClean="0"/>
              <a:t> LA y UE sobre:</a:t>
            </a:r>
            <a:endParaRPr lang="fr-FR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1475656" y="465313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Dia 2 –  Marco politico :</a:t>
            </a:r>
            <a:endParaRPr lang="en-US" sz="18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3491880" y="2276873"/>
            <a:ext cx="2520280" cy="2088231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Particapacion</a:t>
            </a: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ciudadana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Crecimiento</a:t>
            </a:r>
            <a:r>
              <a:rPr lang="fr-FR" sz="1800" b="1" dirty="0" smtClean="0">
                <a:solidFill>
                  <a:schemeClr val="tx1"/>
                </a:solidFill>
              </a:rPr>
              <a:t>/</a:t>
            </a:r>
            <a:r>
              <a:rPr lang="fr-FR" sz="1800" b="1" dirty="0" err="1" smtClean="0">
                <a:solidFill>
                  <a:schemeClr val="tx1"/>
                </a:solidFill>
              </a:rPr>
              <a:t>desarollo</a:t>
            </a: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inclusivo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Coopéracion</a:t>
            </a: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err="1" smtClean="0">
                <a:solidFill>
                  <a:schemeClr val="tx1"/>
                </a:solidFill>
              </a:rPr>
              <a:t>transfronteriza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800" b="1" dirty="0" smtClean="0">
                <a:solidFill>
                  <a:schemeClr val="tx1"/>
                </a:solidFill>
              </a:rPr>
              <a:t> etc..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31840" y="1929606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Dia 3: </a:t>
            </a:r>
            <a:r>
              <a:rPr lang="fr-FR" sz="1800" dirty="0" err="1" smtClean="0"/>
              <a:t>Ventanas</a:t>
            </a:r>
            <a:r>
              <a:rPr lang="fr-FR" sz="1800" dirty="0" smtClean="0"/>
              <a:t> de </a:t>
            </a:r>
            <a:r>
              <a:rPr lang="fr-FR" sz="1800" dirty="0" err="1" smtClean="0"/>
              <a:t>opportunidad</a:t>
            </a:r>
            <a:r>
              <a:rPr lang="fr-FR" sz="1800" dirty="0" smtClean="0"/>
              <a:t>:</a:t>
            </a:r>
          </a:p>
          <a:p>
            <a:endParaRPr lang="fr-FR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4427984" y="542186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Dia 4: Mira   al </a:t>
            </a:r>
            <a:r>
              <a:rPr lang="fr-FR" sz="1800" dirty="0" err="1" smtClean="0"/>
              <a:t>futuro</a:t>
            </a:r>
            <a:r>
              <a:rPr lang="fr-FR" sz="1800" dirty="0" smtClean="0"/>
              <a:t>:</a:t>
            </a:r>
            <a:endParaRPr lang="en-US" sz="18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4499992" y="5791200"/>
            <a:ext cx="2736304" cy="106680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800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800" b="1" dirty="0" err="1">
                <a:solidFill>
                  <a:schemeClr val="tx1"/>
                </a:solidFill>
              </a:rPr>
              <a:t>Implicaciones</a:t>
            </a:r>
            <a:r>
              <a:rPr lang="fr-FR" sz="1800" b="1" dirty="0">
                <a:solidFill>
                  <a:schemeClr val="tx1"/>
                </a:solidFill>
              </a:rPr>
              <a:t> para la </a:t>
            </a:r>
            <a:r>
              <a:rPr lang="fr-FR" sz="1800" b="1" dirty="0" err="1">
                <a:solidFill>
                  <a:schemeClr val="tx1"/>
                </a:solidFill>
              </a:rPr>
              <a:t>cooperación</a:t>
            </a:r>
            <a:r>
              <a:rPr lang="fr-FR" sz="1800" b="1" dirty="0">
                <a:solidFill>
                  <a:schemeClr val="tx1"/>
                </a:solidFill>
              </a:rPr>
              <a:t> UE – </a:t>
            </a:r>
            <a:r>
              <a:rPr lang="fr-FR" sz="1800" b="1" dirty="0" err="1">
                <a:solidFill>
                  <a:schemeClr val="tx1"/>
                </a:solidFill>
              </a:rPr>
              <a:t>América</a:t>
            </a:r>
            <a:r>
              <a:rPr lang="fr-FR" sz="1800" b="1" dirty="0">
                <a:solidFill>
                  <a:schemeClr val="tx1"/>
                </a:solidFill>
              </a:rPr>
              <a:t> Latina y Central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6216" y="234888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 smtClean="0">
                <a:solidFill>
                  <a:schemeClr val="bg1"/>
                </a:solidFill>
              </a:rPr>
              <a:t>‘HILO CONDUCTOR’:</a:t>
            </a:r>
          </a:p>
        </p:txBody>
      </p:sp>
      <p:cxnSp>
        <p:nvCxnSpPr>
          <p:cNvPr id="15" name="Straight Connector 14"/>
          <p:cNvCxnSpPr>
            <a:stCxn id="44" idx="2"/>
            <a:endCxn id="34" idx="10"/>
          </p:cNvCxnSpPr>
          <p:nvPr/>
        </p:nvCxnSpPr>
        <p:spPr bwMode="auto">
          <a:xfrm flipH="1">
            <a:off x="1541081" y="3573016"/>
            <a:ext cx="78591" cy="185373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>
            <a:endCxn id="34" idx="15"/>
          </p:cNvCxnSpPr>
          <p:nvPr/>
        </p:nvCxnSpPr>
        <p:spPr bwMode="auto">
          <a:xfrm rot="5400000" flipH="1" flipV="1">
            <a:off x="1770667" y="4391805"/>
            <a:ext cx="1457528" cy="274462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/>
          <p:cNvCxnSpPr>
            <a:stCxn id="18" idx="2"/>
            <a:endCxn id="34" idx="30"/>
          </p:cNvCxnSpPr>
          <p:nvPr/>
        </p:nvCxnSpPr>
        <p:spPr bwMode="auto">
          <a:xfrm flipH="1">
            <a:off x="4092433" y="4365104"/>
            <a:ext cx="659587" cy="482243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>
            <a:stCxn id="21" idx="0"/>
            <a:endCxn id="34" idx="46"/>
          </p:cNvCxnSpPr>
          <p:nvPr/>
        </p:nvCxnSpPr>
        <p:spPr bwMode="auto">
          <a:xfrm flipV="1">
            <a:off x="5868144" y="5207541"/>
            <a:ext cx="235354" cy="583659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1" grpId="0" animBg="1"/>
      <p:bldP spid="16" grpId="0"/>
      <p:bldP spid="17" grpId="0"/>
      <p:bldP spid="18" grpId="0" animBg="1"/>
      <p:bldP spid="19" grpId="0"/>
      <p:bldP spid="20" grpId="0"/>
      <p:bldP spid="21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92193072"/>
              </p:ext>
            </p:extLst>
          </p:nvPr>
        </p:nvGraphicFramePr>
        <p:xfrm>
          <a:off x="27856" y="3933056"/>
          <a:ext cx="9116144" cy="2780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3928" y="980728"/>
            <a:ext cx="9116144" cy="1782000"/>
            <a:chOff x="0" y="5761"/>
            <a:chExt cx="9116144" cy="1782000"/>
          </a:xfrm>
          <a:solidFill>
            <a:srgbClr val="2D5EC1"/>
          </a:solidFill>
        </p:grpSpPr>
        <p:sp>
          <p:nvSpPr>
            <p:cNvPr id="7" name="Chevron 6"/>
            <p:cNvSpPr/>
            <p:nvPr/>
          </p:nvSpPr>
          <p:spPr>
            <a:xfrm>
              <a:off x="0" y="5761"/>
              <a:ext cx="9116144" cy="1782000"/>
            </a:xfrm>
            <a:prstGeom prst="chevron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hevron 4"/>
            <p:cNvSpPr/>
            <p:nvPr/>
          </p:nvSpPr>
          <p:spPr>
            <a:xfrm>
              <a:off x="891000" y="5761"/>
              <a:ext cx="7334144" cy="17820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2017" tIns="44006" rIns="44006" bIns="44006" numCol="1" spcCol="1270" anchor="ctr" anchorCtr="0">
              <a:noAutofit/>
            </a:bodyPr>
            <a:lstStyle/>
            <a:p>
              <a:pPr lvl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3300" kern="1200" noProof="0" dirty="0" smtClean="0"/>
                <a:t>Programa del </a:t>
              </a:r>
              <a:r>
                <a:rPr lang="es-ES_tradnl" sz="3300" kern="1200" noProof="0" dirty="0" err="1" smtClean="0"/>
                <a:t>dia</a:t>
              </a:r>
              <a:r>
                <a:rPr lang="es-ES_tradnl" sz="3300" kern="1200" noProof="0" dirty="0" smtClean="0"/>
                <a:t> 1 – Diagnostico de la perspectiva global LA y UE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 rot="5400000">
            <a:off x="333451" y="3483853"/>
            <a:ext cx="1932335" cy="550247"/>
          </a:xfrm>
          <a:prstGeom prst="rightArrow">
            <a:avLst/>
          </a:prstGeom>
          <a:solidFill>
            <a:srgbClr val="2D5EC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2322596" y="3502968"/>
            <a:ext cx="1932335" cy="550247"/>
          </a:xfrm>
          <a:prstGeom prst="rightArrow">
            <a:avLst/>
          </a:prstGeom>
          <a:solidFill>
            <a:srgbClr val="2D5EC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5400000">
            <a:off x="4482837" y="3471972"/>
            <a:ext cx="1932335" cy="550247"/>
          </a:xfrm>
          <a:prstGeom prst="rightArrow">
            <a:avLst/>
          </a:prstGeom>
          <a:solidFill>
            <a:srgbClr val="2D5EC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859101" y="3471972"/>
            <a:ext cx="1932335" cy="550247"/>
          </a:xfrm>
          <a:prstGeom prst="rightArrow">
            <a:avLst/>
          </a:prstGeom>
          <a:solidFill>
            <a:srgbClr val="2D5EC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2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EC50A3-5190-F541-8E95-23A66EA3FB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BD6C8F-4477-0149-A717-4BA5BB108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5632C4-0DB0-F544-8227-8F280A64BA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BDA5B5-0F58-1041-8506-AABBF2F2E7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3699</TotalTime>
  <Words>202</Words>
  <Application>Microsoft Macintosh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Slide_Master</vt:lpstr>
      <vt:lpstr>El ‘hilo conductor’ del seminario </vt:lpstr>
      <vt:lpstr>PowerPoint Presentation</vt:lpstr>
      <vt:lpstr>El hilo conductor del seminario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Willem Vervaeke</cp:lastModifiedBy>
  <cp:revision>193</cp:revision>
  <cp:lastPrinted>2012-05-22T05:49:12Z</cp:lastPrinted>
  <dcterms:created xsi:type="dcterms:W3CDTF">2012-06-26T05:26:27Z</dcterms:created>
  <dcterms:modified xsi:type="dcterms:W3CDTF">2013-07-12T13:19:07Z</dcterms:modified>
</cp:coreProperties>
</file>