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notesMasterIdLst>
    <p:notesMasterId r:id="rId36"/>
  </p:notesMasterIdLst>
  <p:sldIdLst>
    <p:sldId id="364" r:id="rId2"/>
    <p:sldId id="609" r:id="rId3"/>
    <p:sldId id="616" r:id="rId4"/>
    <p:sldId id="610" r:id="rId5"/>
    <p:sldId id="612" r:id="rId6"/>
    <p:sldId id="631" r:id="rId7"/>
    <p:sldId id="615" r:id="rId8"/>
    <p:sldId id="646" r:id="rId9"/>
    <p:sldId id="614" r:id="rId10"/>
    <p:sldId id="621" r:id="rId11"/>
    <p:sldId id="622" r:id="rId12"/>
    <p:sldId id="623" r:id="rId13"/>
    <p:sldId id="649" r:id="rId14"/>
    <p:sldId id="624" r:id="rId15"/>
    <p:sldId id="630" r:id="rId16"/>
    <p:sldId id="626" r:id="rId17"/>
    <p:sldId id="632" r:id="rId18"/>
    <p:sldId id="634" r:id="rId19"/>
    <p:sldId id="635" r:id="rId20"/>
    <p:sldId id="629" r:id="rId21"/>
    <p:sldId id="619" r:id="rId22"/>
    <p:sldId id="650" r:id="rId23"/>
    <p:sldId id="642" r:id="rId24"/>
    <p:sldId id="636" r:id="rId25"/>
    <p:sldId id="637" r:id="rId26"/>
    <p:sldId id="638" r:id="rId27"/>
    <p:sldId id="639" r:id="rId28"/>
    <p:sldId id="654" r:id="rId29"/>
    <p:sldId id="655" r:id="rId30"/>
    <p:sldId id="656" r:id="rId31"/>
    <p:sldId id="651" r:id="rId32"/>
    <p:sldId id="488" r:id="rId33"/>
    <p:sldId id="648" r:id="rId34"/>
    <p:sldId id="652" r:id="rId35"/>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86ABD8"/>
    <a:srgbClr val="CCCCFF"/>
    <a:srgbClr val="ECBE4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97" autoAdjust="0"/>
    <p:restoredTop sz="84493" autoAdjust="0"/>
  </p:normalViewPr>
  <p:slideViewPr>
    <p:cSldViewPr snapToGrid="0" snapToObjects="1">
      <p:cViewPr>
        <p:scale>
          <a:sx n="100" d="100"/>
          <a:sy n="100" d="100"/>
        </p:scale>
        <p:origin x="-40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Andy:Dropbox:Consulting:EU:Countries:Cambodia%20&amp;%20Laos:Frag%20Table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Workbook3"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48"/>
    </mc:Choice>
    <mc:Fallback>
      <c:style val="48"/>
    </mc:Fallback>
  </mc:AlternateContent>
  <c:chart>
    <c:title>
      <c:layout/>
      <c:overlay val="0"/>
      <c:txPr>
        <a:bodyPr/>
        <a:lstStyle/>
        <a:p>
          <a:pPr>
            <a:defRPr sz="2400"/>
          </a:pPr>
          <a:endParaRPr lang="en-US"/>
        </a:p>
      </c:txPr>
    </c:title>
    <c:autoTitleDeleted val="0"/>
    <c:view3D>
      <c:rotX val="15"/>
      <c:rotY val="20"/>
      <c:rAngAx val="1"/>
    </c:view3D>
    <c:floor>
      <c:thickness val="0"/>
    </c:floor>
    <c:sideWall>
      <c:thickness val="0"/>
    </c:sideWall>
    <c:backWall>
      <c:thickness val="0"/>
    </c:backWall>
    <c:plotArea>
      <c:layout/>
      <c:bar3DChart>
        <c:barDir val="bar"/>
        <c:grouping val="stacked"/>
        <c:varyColors val="0"/>
        <c:ser>
          <c:idx val="0"/>
          <c:order val="0"/>
          <c:tx>
            <c:strRef>
              <c:f>Laos!$N$24</c:f>
              <c:strCache>
                <c:ptCount val="1"/>
                <c:pt idx="0">
                  <c:v>Number of Donors</c:v>
                </c:pt>
              </c:strCache>
            </c:strRef>
          </c:tx>
          <c:invertIfNegative val="0"/>
          <c:cat>
            <c:strRef>
              <c:f>Laos!$M$25:$M$36</c:f>
              <c:strCache>
                <c:ptCount val="12"/>
                <c:pt idx="0">
                  <c:v>Multi sector</c:v>
                </c:pt>
                <c:pt idx="1">
                  <c:v>Gov't &amp; Civil Society</c:v>
                </c:pt>
                <c:pt idx="2">
                  <c:v>GBS</c:v>
                </c:pt>
                <c:pt idx="3">
                  <c:v>Environment</c:v>
                </c:pt>
                <c:pt idx="4">
                  <c:v>Other Production</c:v>
                </c:pt>
                <c:pt idx="5">
                  <c:v>Agriculture</c:v>
                </c:pt>
                <c:pt idx="6">
                  <c:v>Economic Infra</c:v>
                </c:pt>
                <c:pt idx="7">
                  <c:v>Other Social Infra</c:v>
                </c:pt>
                <c:pt idx="8">
                  <c:v>WS &amp; Sanitation</c:v>
                </c:pt>
                <c:pt idx="9">
                  <c:v>Pop Policies &amp; RH </c:v>
                </c:pt>
                <c:pt idx="10">
                  <c:v>Health</c:v>
                </c:pt>
                <c:pt idx="11">
                  <c:v>Education</c:v>
                </c:pt>
              </c:strCache>
            </c:strRef>
          </c:cat>
          <c:val>
            <c:numRef>
              <c:f>Laos!$N$25:$N$36</c:f>
              <c:numCache>
                <c:formatCode>General</c:formatCode>
                <c:ptCount val="12"/>
                <c:pt idx="0">
                  <c:v>17</c:v>
                </c:pt>
                <c:pt idx="1">
                  <c:v>19</c:v>
                </c:pt>
                <c:pt idx="2">
                  <c:v>2</c:v>
                </c:pt>
                <c:pt idx="3">
                  <c:v>15</c:v>
                </c:pt>
                <c:pt idx="4">
                  <c:v>15</c:v>
                </c:pt>
                <c:pt idx="5">
                  <c:v>14</c:v>
                </c:pt>
                <c:pt idx="6">
                  <c:v>15</c:v>
                </c:pt>
                <c:pt idx="7">
                  <c:v>10</c:v>
                </c:pt>
                <c:pt idx="8">
                  <c:v>9</c:v>
                </c:pt>
                <c:pt idx="9">
                  <c:v>11</c:v>
                </c:pt>
                <c:pt idx="10">
                  <c:v>15</c:v>
                </c:pt>
                <c:pt idx="11">
                  <c:v>15</c:v>
                </c:pt>
              </c:numCache>
            </c:numRef>
          </c:val>
        </c:ser>
        <c:dLbls>
          <c:showLegendKey val="0"/>
          <c:showVal val="0"/>
          <c:showCatName val="0"/>
          <c:showSerName val="0"/>
          <c:showPercent val="0"/>
          <c:showBubbleSize val="0"/>
        </c:dLbls>
        <c:gapWidth val="150"/>
        <c:shape val="box"/>
        <c:axId val="38481920"/>
        <c:axId val="38483456"/>
        <c:axId val="0"/>
      </c:bar3DChart>
      <c:catAx>
        <c:axId val="38481920"/>
        <c:scaling>
          <c:orientation val="minMax"/>
        </c:scaling>
        <c:delete val="0"/>
        <c:axPos val="l"/>
        <c:majorTickMark val="out"/>
        <c:minorTickMark val="none"/>
        <c:tickLblPos val="nextTo"/>
        <c:txPr>
          <a:bodyPr/>
          <a:lstStyle/>
          <a:p>
            <a:pPr>
              <a:defRPr sz="1900"/>
            </a:pPr>
            <a:endParaRPr lang="en-US"/>
          </a:p>
        </c:txPr>
        <c:crossAx val="38483456"/>
        <c:crosses val="autoZero"/>
        <c:auto val="1"/>
        <c:lblAlgn val="ctr"/>
        <c:lblOffset val="100"/>
        <c:noMultiLvlLbl val="0"/>
      </c:catAx>
      <c:valAx>
        <c:axId val="38483456"/>
        <c:scaling>
          <c:orientation val="minMax"/>
        </c:scaling>
        <c:delete val="0"/>
        <c:axPos val="b"/>
        <c:majorGridlines/>
        <c:numFmt formatCode="General" sourceLinked="1"/>
        <c:majorTickMark val="out"/>
        <c:minorTickMark val="none"/>
        <c:tickLblPos val="nextTo"/>
        <c:txPr>
          <a:bodyPr/>
          <a:lstStyle/>
          <a:p>
            <a:pPr>
              <a:defRPr sz="2000"/>
            </a:pPr>
            <a:endParaRPr lang="en-US"/>
          </a:p>
        </c:txPr>
        <c:crossAx val="38481920"/>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44"/>
    </mc:Choice>
    <mc:Fallback>
      <c:style val="44"/>
    </mc:Fallback>
  </mc:AlternateContent>
  <c:chart>
    <c:autoTitleDeleted val="0"/>
    <c:view3D>
      <c:rotX val="15"/>
      <c:rotY val="20"/>
      <c:rAngAx val="0"/>
      <c:perspective val="30"/>
    </c:view3D>
    <c:floor>
      <c:thickness val="0"/>
    </c:floor>
    <c:sideWall>
      <c:thickness val="0"/>
    </c:sideWall>
    <c:backWall>
      <c:thickness val="0"/>
    </c:backWall>
    <c:plotArea>
      <c:layout>
        <c:manualLayout>
          <c:layoutTarget val="inner"/>
          <c:xMode val="edge"/>
          <c:yMode val="edge"/>
          <c:x val="0.12600684368706799"/>
          <c:y val="0.113994155666556"/>
          <c:w val="0.72021347331583496"/>
          <c:h val="0.77128114698642602"/>
        </c:manualLayout>
      </c:layout>
      <c:line3DChart>
        <c:grouping val="standard"/>
        <c:varyColors val="0"/>
        <c:ser>
          <c:idx val="0"/>
          <c:order val="0"/>
          <c:tx>
            <c:strRef>
              <c:f>Sheet1!$B$34</c:f>
              <c:strCache>
                <c:ptCount val="1"/>
                <c:pt idx="0">
                  <c:v>EU</c:v>
                </c:pt>
              </c:strCache>
            </c:strRef>
          </c:tx>
          <c:spPr>
            <a:solidFill>
              <a:srgbClr val="0000FF"/>
            </a:solidFill>
            <a:ln>
              <a:solidFill>
                <a:srgbClr val="0000FF"/>
              </a:solidFill>
            </a:ln>
          </c:spPr>
          <c:cat>
            <c:numRef>
              <c:f>Sheet1!$A$35:$A$54</c:f>
              <c:numCache>
                <c:formatCode>General</c:formatCode>
                <c:ptCount val="20"/>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numCache>
            </c:numRef>
          </c:cat>
          <c:val>
            <c:numRef>
              <c:f>Sheet1!$B$35:$B$54</c:f>
              <c:numCache>
                <c:formatCode>General</c:formatCode>
                <c:ptCount val="20"/>
                <c:pt idx="0">
                  <c:v>34</c:v>
                </c:pt>
                <c:pt idx="1">
                  <c:v>29</c:v>
                </c:pt>
                <c:pt idx="2">
                  <c:v>23</c:v>
                </c:pt>
                <c:pt idx="3">
                  <c:v>30</c:v>
                </c:pt>
                <c:pt idx="4">
                  <c:v>32</c:v>
                </c:pt>
                <c:pt idx="5">
                  <c:v>27</c:v>
                </c:pt>
                <c:pt idx="6">
                  <c:v>28</c:v>
                </c:pt>
                <c:pt idx="7">
                  <c:v>23</c:v>
                </c:pt>
                <c:pt idx="8">
                  <c:v>23</c:v>
                </c:pt>
                <c:pt idx="9">
                  <c:v>21</c:v>
                </c:pt>
                <c:pt idx="10">
                  <c:v>20</c:v>
                </c:pt>
                <c:pt idx="11">
                  <c:v>21</c:v>
                </c:pt>
                <c:pt idx="12">
                  <c:v>19</c:v>
                </c:pt>
                <c:pt idx="13">
                  <c:v>21</c:v>
                </c:pt>
                <c:pt idx="14">
                  <c:v>22</c:v>
                </c:pt>
                <c:pt idx="15">
                  <c:v>20</c:v>
                </c:pt>
                <c:pt idx="16">
                  <c:v>20</c:v>
                </c:pt>
                <c:pt idx="17">
                  <c:v>20</c:v>
                </c:pt>
                <c:pt idx="18">
                  <c:v>18</c:v>
                </c:pt>
                <c:pt idx="19">
                  <c:v>16</c:v>
                </c:pt>
              </c:numCache>
            </c:numRef>
          </c:val>
          <c:smooth val="0"/>
        </c:ser>
        <c:ser>
          <c:idx val="1"/>
          <c:order val="1"/>
          <c:tx>
            <c:strRef>
              <c:f>Sheet1!$C$34</c:f>
              <c:strCache>
                <c:ptCount val="1"/>
                <c:pt idx="0">
                  <c:v>China</c:v>
                </c:pt>
              </c:strCache>
            </c:strRef>
          </c:tx>
          <c:spPr>
            <a:solidFill>
              <a:srgbClr val="FF0000"/>
            </a:solidFill>
            <a:ln>
              <a:solidFill>
                <a:srgbClr val="FF0000"/>
              </a:solidFill>
            </a:ln>
          </c:spPr>
          <c:cat>
            <c:numRef>
              <c:f>Sheet1!$A$35:$A$54</c:f>
              <c:numCache>
                <c:formatCode>General</c:formatCode>
                <c:ptCount val="20"/>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numCache>
            </c:numRef>
          </c:cat>
          <c:val>
            <c:numRef>
              <c:f>Sheet1!$C$35:$C$54</c:f>
              <c:numCache>
                <c:formatCode>General</c:formatCode>
                <c:ptCount val="20"/>
                <c:pt idx="0">
                  <c:v>0</c:v>
                </c:pt>
                <c:pt idx="1">
                  <c:v>0</c:v>
                </c:pt>
                <c:pt idx="2">
                  <c:v>2</c:v>
                </c:pt>
                <c:pt idx="3">
                  <c:v>1</c:v>
                </c:pt>
                <c:pt idx="4">
                  <c:v>2</c:v>
                </c:pt>
                <c:pt idx="5">
                  <c:v>2</c:v>
                </c:pt>
                <c:pt idx="6">
                  <c:v>3</c:v>
                </c:pt>
                <c:pt idx="7">
                  <c:v>1</c:v>
                </c:pt>
                <c:pt idx="8">
                  <c:v>1</c:v>
                </c:pt>
                <c:pt idx="9">
                  <c:v>3</c:v>
                </c:pt>
                <c:pt idx="10">
                  <c:v>1</c:v>
                </c:pt>
                <c:pt idx="11">
                  <c:v>1</c:v>
                </c:pt>
                <c:pt idx="12">
                  <c:v>6</c:v>
                </c:pt>
                <c:pt idx="13">
                  <c:v>8</c:v>
                </c:pt>
                <c:pt idx="14">
                  <c:v>7</c:v>
                </c:pt>
                <c:pt idx="15">
                  <c:v>12</c:v>
                </c:pt>
                <c:pt idx="16">
                  <c:v>10</c:v>
                </c:pt>
                <c:pt idx="17">
                  <c:v>11</c:v>
                </c:pt>
                <c:pt idx="18">
                  <c:v>13</c:v>
                </c:pt>
                <c:pt idx="19">
                  <c:v>17</c:v>
                </c:pt>
              </c:numCache>
            </c:numRef>
          </c:val>
          <c:smooth val="0"/>
        </c:ser>
        <c:dLbls>
          <c:showLegendKey val="0"/>
          <c:showVal val="0"/>
          <c:showCatName val="0"/>
          <c:showSerName val="0"/>
          <c:showPercent val="0"/>
          <c:showBubbleSize val="0"/>
        </c:dLbls>
        <c:axId val="38560896"/>
        <c:axId val="38562432"/>
        <c:axId val="37903424"/>
      </c:line3DChart>
      <c:catAx>
        <c:axId val="38560896"/>
        <c:scaling>
          <c:orientation val="minMax"/>
        </c:scaling>
        <c:delete val="0"/>
        <c:axPos val="b"/>
        <c:numFmt formatCode="General" sourceLinked="1"/>
        <c:majorTickMark val="out"/>
        <c:minorTickMark val="none"/>
        <c:tickLblPos val="nextTo"/>
        <c:txPr>
          <a:bodyPr rot="-3900000" vert="horz"/>
          <a:lstStyle/>
          <a:p>
            <a:pPr>
              <a:defRPr sz="2000"/>
            </a:pPr>
            <a:endParaRPr lang="en-US"/>
          </a:p>
        </c:txPr>
        <c:crossAx val="38562432"/>
        <c:crosses val="autoZero"/>
        <c:auto val="1"/>
        <c:lblAlgn val="ctr"/>
        <c:lblOffset val="100"/>
        <c:noMultiLvlLbl val="0"/>
      </c:catAx>
      <c:valAx>
        <c:axId val="38562432"/>
        <c:scaling>
          <c:orientation val="minMax"/>
        </c:scaling>
        <c:delete val="0"/>
        <c:axPos val="l"/>
        <c:majorGridlines/>
        <c:numFmt formatCode="General" sourceLinked="1"/>
        <c:majorTickMark val="out"/>
        <c:minorTickMark val="none"/>
        <c:tickLblPos val="nextTo"/>
        <c:txPr>
          <a:bodyPr/>
          <a:lstStyle/>
          <a:p>
            <a:pPr>
              <a:defRPr sz="2000"/>
            </a:pPr>
            <a:endParaRPr lang="en-US"/>
          </a:p>
        </c:txPr>
        <c:crossAx val="38560896"/>
        <c:crosses val="autoZero"/>
        <c:crossBetween val="between"/>
      </c:valAx>
      <c:serAx>
        <c:axId val="37903424"/>
        <c:scaling>
          <c:orientation val="minMax"/>
        </c:scaling>
        <c:delete val="1"/>
        <c:axPos val="b"/>
        <c:majorTickMark val="out"/>
        <c:minorTickMark val="none"/>
        <c:tickLblPos val="nextTo"/>
        <c:crossAx val="38562432"/>
        <c:crosses val="autoZero"/>
      </c:serAx>
    </c:plotArea>
    <c:plotVisOnly val="1"/>
    <c:dispBlanksAs val="gap"/>
    <c:showDLblsOverMax val="0"/>
  </c:chart>
  <c:spPr>
    <a:solidFill>
      <a:schemeClr val="dk1"/>
    </a:solidFill>
  </c:sp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image" Target="../media/image3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7622E901-2726-074E-94A8-CF2D4C59A3B0}" type="datetime1">
              <a:rPr lang="en-US"/>
              <a:pPr>
                <a:defRPr/>
              </a:pPr>
              <a:t>7/11/2013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C7FBD920-D08D-BE43-B69C-EA1BA69FD68D}" type="slidenum">
              <a:rPr lang="en-US"/>
              <a:pPr>
                <a:defRPr/>
              </a:pPr>
              <a:t>‹#›</a:t>
            </a:fld>
            <a:endParaRPr lang="en-US" dirty="0"/>
          </a:p>
        </p:txBody>
      </p:sp>
    </p:spTree>
    <p:extLst>
      <p:ext uri="{BB962C8B-B14F-4D97-AF65-F5344CB8AC3E}">
        <p14:creationId xmlns:p14="http://schemas.microsoft.com/office/powerpoint/2010/main" val="2931967719"/>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fr-FR" dirty="0">
              <a:latin typeface="Calibri" charset="0"/>
              <a:ea typeface="ＭＳ Ｐゴシック" charset="0"/>
              <a:cs typeface="ＭＳ Ｐゴシック"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DA1112-8BFC-3749-93BF-F797E493B59C}" type="slidenum">
              <a:rPr lang="en-US" sz="1200">
                <a:latin typeface="Calibri" charset="0"/>
              </a:rPr>
              <a:pPr eaLnBrk="1" hangingPunct="1"/>
              <a:t>1</a:t>
            </a:fld>
            <a:endParaRPr lang="en-US" sz="1200" dirty="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having outlined the potential advantages of JP, this and the next slide look at how you might “sell” those advantages in practice. This</a:t>
            </a:r>
            <a:r>
              <a:rPr lang="en-GB" baseline="0" dirty="0" smtClean="0"/>
              <a:t> slide is demonstrating aid fragmentation in Laos – and was used to convince donors they did have a problem, one that JP could help solve. For the questions (“How many projects? etc.), ask participants to guess the answers before you show them. </a:t>
            </a:r>
            <a:endParaRPr lang="en-GB" dirty="0"/>
          </a:p>
        </p:txBody>
      </p:sp>
      <p:sp>
        <p:nvSpPr>
          <p:cNvPr id="4" name="Slide Number Placeholder 3"/>
          <p:cNvSpPr>
            <a:spLocks noGrp="1"/>
          </p:cNvSpPr>
          <p:nvPr>
            <p:ph type="sldNum" sz="quarter" idx="10"/>
          </p:nvPr>
        </p:nvSpPr>
        <p:spPr/>
        <p:txBody>
          <a:bodyPr/>
          <a:lstStyle/>
          <a:p>
            <a:pPr>
              <a:defRPr/>
            </a:pPr>
            <a:fld id="{C7FBD920-D08D-BE43-B69C-EA1BA69FD68D}" type="slidenum">
              <a:rPr lang="en-US" smtClean="0"/>
              <a:pPr>
                <a:defRPr/>
              </a:pPr>
              <a:t>11</a:t>
            </a:fld>
            <a:endParaRPr lang="en-US" dirty="0"/>
          </a:p>
        </p:txBody>
      </p:sp>
    </p:spTree>
    <p:extLst>
      <p:ext uri="{BB962C8B-B14F-4D97-AF65-F5344CB8AC3E}">
        <p14:creationId xmlns:p14="http://schemas.microsoft.com/office/powerpoint/2010/main" val="3946025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One of the other advantages of JP is giving donors a stronger</a:t>
            </a:r>
            <a:r>
              <a:rPr lang="en-GB" baseline="0" dirty="0" smtClean="0"/>
              <a:t> voice, joint policy positions etc. This slide was used in Cambodia to help convince donors that a joint voice, one that JP could help provide, was needed in light of the increasing influence of China in the country. </a:t>
            </a:r>
            <a:endParaRPr lang="en-GB" dirty="0"/>
          </a:p>
        </p:txBody>
      </p:sp>
      <p:sp>
        <p:nvSpPr>
          <p:cNvPr id="4" name="Slide Number Placeholder 3"/>
          <p:cNvSpPr>
            <a:spLocks noGrp="1"/>
          </p:cNvSpPr>
          <p:nvPr>
            <p:ph type="sldNum" sz="quarter" idx="10"/>
          </p:nvPr>
        </p:nvSpPr>
        <p:spPr/>
        <p:txBody>
          <a:bodyPr/>
          <a:lstStyle/>
          <a:p>
            <a:pPr>
              <a:defRPr/>
            </a:pPr>
            <a:fld id="{C7FBD920-D08D-BE43-B69C-EA1BA69FD68D}" type="slidenum">
              <a:rPr lang="en-US" smtClean="0"/>
              <a:pPr>
                <a:defRPr/>
              </a:pPr>
              <a:t>12</a:t>
            </a:fld>
            <a:endParaRPr lang="en-US" dirty="0"/>
          </a:p>
        </p:txBody>
      </p:sp>
    </p:spTree>
    <p:extLst>
      <p:ext uri="{BB962C8B-B14F-4D97-AF65-F5344CB8AC3E}">
        <p14:creationId xmlns:p14="http://schemas.microsoft.com/office/powerpoint/2010/main" val="3152038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r>
              <a:rPr lang="en-GB" noProof="0" dirty="0" smtClean="0">
                <a:latin typeface="Calibri" charset="0"/>
                <a:ea typeface="ＭＳ Ｐゴシック" charset="0"/>
                <a:cs typeface="ＭＳ Ｐゴシック" charset="0"/>
              </a:rPr>
              <a:t>Transition slide: we’ve covered ”Why it helps“ and now we’re going to look at “What we’ve agreed”.</a:t>
            </a:r>
            <a:r>
              <a:rPr lang="en-GB" baseline="0" noProof="0" dirty="0" smtClean="0">
                <a:latin typeface="Calibri" charset="0"/>
                <a:ea typeface="ＭＳ Ｐゴシック" charset="0"/>
                <a:cs typeface="ＭＳ Ｐゴシック" charset="0"/>
              </a:rPr>
              <a:t> But first ask if there are any questions on the preceding section. </a:t>
            </a:r>
            <a:endParaRPr lang="en-GB" noProof="0" dirty="0">
              <a:latin typeface="Calibri" charset="0"/>
              <a:ea typeface="ＭＳ Ｐゴシック" charset="0"/>
              <a:cs typeface="ＭＳ Ｐゴシック"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DA1112-8BFC-3749-93BF-F797E493B59C}" type="slidenum">
              <a:rPr lang="en-US" sz="1200">
                <a:latin typeface="Calibri" charset="0"/>
              </a:rPr>
              <a:pPr eaLnBrk="1" hangingPunct="1"/>
              <a:t>13</a:t>
            </a:fld>
            <a:endParaRPr lang="en-US" sz="1200" dirty="0">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r>
              <a:rPr lang="en-GB" noProof="0" dirty="0" smtClean="0">
                <a:latin typeface="Calibri" charset="0"/>
                <a:ea typeface="ＭＳ Ｐゴシック" charset="0"/>
                <a:cs typeface="ＭＳ Ｐゴシック" charset="0"/>
              </a:rPr>
              <a:t>I have not gone through every single commitment – this will be boring, they will not remember them, + we</a:t>
            </a:r>
            <a:r>
              <a:rPr lang="en-GB" baseline="0" noProof="0" dirty="0" smtClean="0">
                <a:latin typeface="Calibri" charset="0"/>
                <a:ea typeface="ＭＳ Ｐゴシック" charset="0"/>
                <a:cs typeface="ＭＳ Ｐゴシック" charset="0"/>
              </a:rPr>
              <a:t> can give them the two page summary of all the commitments as a hand-out. </a:t>
            </a:r>
            <a:endParaRPr lang="en-GB" noProof="0" dirty="0">
              <a:latin typeface="Calibri" charset="0"/>
              <a:ea typeface="ＭＳ Ｐゴシック" charset="0"/>
              <a:cs typeface="ＭＳ Ｐゴシック" charset="0"/>
            </a:endParaRPr>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20316C-D9B8-4548-9646-016EDBCDAE62}" type="slidenum">
              <a:rPr lang="en-US" sz="1200">
                <a:latin typeface="Calibri" charset="0"/>
              </a:rPr>
              <a:pPr eaLnBrk="1" hangingPunct="1"/>
              <a:t>14</a:t>
            </a:fld>
            <a:endParaRPr lang="en-US" sz="1200" dirty="0">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r>
              <a:rPr lang="fr-FR" dirty="0" smtClean="0">
                <a:latin typeface="Calibri" charset="0"/>
                <a:ea typeface="ＭＳ Ｐゴシック" charset="0"/>
                <a:cs typeface="ＭＳ Ｐゴシック" charset="0"/>
              </a:rPr>
              <a:t>This is what EU </a:t>
            </a:r>
            <a:r>
              <a:rPr lang="fr-FR" dirty="0" err="1" smtClean="0">
                <a:latin typeface="Calibri" charset="0"/>
                <a:ea typeface="ＭＳ Ｐゴシック" charset="0"/>
                <a:cs typeface="ＭＳ Ｐゴシック" charset="0"/>
              </a:rPr>
              <a:t>Ministers</a:t>
            </a:r>
            <a:r>
              <a:rPr lang="fr-FR" dirty="0" smtClean="0">
                <a:latin typeface="Calibri" charset="0"/>
                <a:ea typeface="ＭＳ Ｐゴシック" charset="0"/>
                <a:cs typeface="ＭＳ Ｐゴシック" charset="0"/>
              </a:rPr>
              <a:t> </a:t>
            </a:r>
            <a:r>
              <a:rPr lang="fr-FR" dirty="0" err="1" smtClean="0">
                <a:latin typeface="Calibri" charset="0"/>
                <a:ea typeface="ＭＳ Ｐゴシック" charset="0"/>
                <a:cs typeface="ＭＳ Ｐゴシック" charset="0"/>
              </a:rPr>
              <a:t>asked</a:t>
            </a:r>
            <a:r>
              <a:rPr lang="fr-FR" dirty="0" smtClean="0">
                <a:latin typeface="Calibri" charset="0"/>
                <a:ea typeface="ＭＳ Ｐゴシック" charset="0"/>
                <a:cs typeface="ＭＳ Ｐゴシック" charset="0"/>
              </a:rPr>
              <a:t> the study find out. </a:t>
            </a:r>
            <a:endParaRPr lang="fr-FR" dirty="0">
              <a:latin typeface="Calibri" charset="0"/>
              <a:ea typeface="ＭＳ Ｐゴシック" charset="0"/>
              <a:cs typeface="ＭＳ Ｐゴシック" charset="0"/>
            </a:endParaRPr>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05544E3-33EB-1949-963A-D30A2CC50D6E}" type="slidenum">
              <a:rPr lang="en-US" sz="1200">
                <a:latin typeface="Calibri" charset="0"/>
              </a:rPr>
              <a:pPr eaLnBrk="1" hangingPunct="1"/>
              <a:t>15</a:t>
            </a:fld>
            <a:endParaRPr lang="en-US" sz="1200" dirty="0">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r>
              <a:rPr lang="en-GB" dirty="0" smtClean="0">
                <a:latin typeface="Calibri" charset="0"/>
                <a:ea typeface="ＭＳ Ｐゴシック" charset="0"/>
                <a:cs typeface="ＭＳ Ｐゴシック" charset="0"/>
              </a:rPr>
              <a:t>So </a:t>
            </a:r>
            <a:r>
              <a:rPr lang="en-GB" noProof="0" dirty="0" smtClean="0">
                <a:latin typeface="Calibri" charset="0"/>
                <a:ea typeface="ＭＳ Ｐゴシック" charset="0"/>
                <a:cs typeface="ＭＳ Ｐゴシック" charset="0"/>
              </a:rPr>
              <a:t>we</a:t>
            </a:r>
            <a:r>
              <a:rPr lang="en-GB" dirty="0" smtClean="0">
                <a:latin typeface="Calibri" charset="0"/>
                <a:ea typeface="ＭＳ Ｐゴシック" charset="0"/>
                <a:cs typeface="ＭＳ Ｐゴシック" charset="0"/>
              </a:rPr>
              <a:t> finished the study in 2011 (pictured), following an extensive</a:t>
            </a:r>
            <a:r>
              <a:rPr lang="en-GB" baseline="0" dirty="0" smtClean="0">
                <a:latin typeface="Calibri" charset="0"/>
                <a:ea typeface="ＭＳ Ｐゴシック" charset="0"/>
                <a:cs typeface="ＭＳ Ｐゴシック" charset="0"/>
              </a:rPr>
              <a:t> questionnaire (pictured) to MS, and interviews with donors on the ground in partner countries. We produced a fiche showing how each MS does their programming and their ability to do JP (pictured) and even tried to rank donors (pictured) to show their readiness for JP. Then the key findings are given. </a:t>
            </a:r>
            <a:endParaRPr lang="en-GB" dirty="0">
              <a:latin typeface="Calibri" charset="0"/>
              <a:ea typeface="ＭＳ Ｐゴシック" charset="0"/>
              <a:cs typeface="ＭＳ Ｐゴシック" charset="0"/>
            </a:endParaRPr>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05544E3-33EB-1949-963A-D30A2CC50D6E}" type="slidenum">
              <a:rPr lang="en-US" sz="1200">
                <a:latin typeface="Calibri" charset="0"/>
              </a:rPr>
              <a:pPr eaLnBrk="1" hangingPunct="1"/>
              <a:t>16</a:t>
            </a:fld>
            <a:endParaRPr lang="en-US" sz="1200" dirty="0">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fr-FR" dirty="0">
              <a:latin typeface="Calibri" charset="0"/>
              <a:ea typeface="ＭＳ Ｐゴシック" charset="0"/>
              <a:cs typeface="ＭＳ Ｐゴシック"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DA1112-8BFC-3749-93BF-F797E493B59C}" type="slidenum">
              <a:rPr lang="en-US" sz="1200">
                <a:latin typeface="Calibri" charset="0"/>
              </a:rPr>
              <a:pPr eaLnBrk="1" hangingPunct="1"/>
              <a:t>19</a:t>
            </a:fld>
            <a:endParaRPr lang="en-US" sz="1200" dirty="0">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fr-FR" dirty="0">
              <a:latin typeface="Calibri" charset="0"/>
              <a:ea typeface="ＭＳ Ｐゴシック" charset="0"/>
              <a:cs typeface="ＭＳ Ｐゴシック" charset="0"/>
            </a:endParaRPr>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05544E3-33EB-1949-963A-D30A2CC50D6E}" type="slidenum">
              <a:rPr lang="en-US" sz="1200">
                <a:latin typeface="Calibri" charset="0"/>
              </a:rPr>
              <a:pPr eaLnBrk="1" hangingPunct="1"/>
              <a:t>20</a:t>
            </a:fld>
            <a:endParaRPr lang="en-US" sz="1200" dirty="0">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fr-FR" dirty="0">
              <a:latin typeface="Calibri" charset="0"/>
              <a:ea typeface="ＭＳ Ｐゴシック" charset="0"/>
              <a:cs typeface="ＭＳ Ｐゴシック"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DA1112-8BFC-3749-93BF-F797E493B59C}" type="slidenum">
              <a:rPr lang="en-US" sz="1200">
                <a:latin typeface="Calibri" charset="0"/>
              </a:rPr>
              <a:pPr eaLnBrk="1" hangingPunct="1"/>
              <a:t>21</a:t>
            </a:fld>
            <a:endParaRPr lang="en-US" sz="1200" dirty="0">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GB" noProof="0" dirty="0" smtClean="0">
                <a:latin typeface="Calibri" charset="0"/>
                <a:ea typeface="ＭＳ Ｐゴシック" charset="0"/>
                <a:cs typeface="ＭＳ Ｐゴシック" charset="0"/>
              </a:rPr>
              <a:t>Transition slide: we’ve covered ”What we’ve agreed“ and now we’re going to look at “What’s happening on the ground”.</a:t>
            </a:r>
            <a:r>
              <a:rPr lang="en-GB" baseline="0" noProof="0" dirty="0" smtClean="0">
                <a:latin typeface="Calibri" charset="0"/>
                <a:ea typeface="ＭＳ Ｐゴシック" charset="0"/>
                <a:cs typeface="ＭＳ Ｐゴシック" charset="0"/>
              </a:rPr>
              <a:t> But first ask if there any questions on the preceding section. </a:t>
            </a:r>
            <a:endParaRPr lang="en-GB" noProof="0" dirty="0" smtClean="0">
              <a:latin typeface="Calibri" charset="0"/>
              <a:ea typeface="ＭＳ Ｐゴシック" charset="0"/>
              <a:cs typeface="ＭＳ Ｐゴシック" charset="0"/>
            </a:endParaRPr>
          </a:p>
          <a:p>
            <a:pPr eaLnBrk="1" hangingPunct="1">
              <a:spcBef>
                <a:spcPct val="0"/>
              </a:spcBef>
            </a:pPr>
            <a:endParaRPr lang="fr-FR" dirty="0">
              <a:latin typeface="Calibri" charset="0"/>
              <a:ea typeface="ＭＳ Ｐゴシック" charset="0"/>
              <a:cs typeface="ＭＳ Ｐゴシック"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DA1112-8BFC-3749-93BF-F797E493B59C}" type="slidenum">
              <a:rPr lang="en-US" sz="1200">
                <a:latin typeface="Calibri" charset="0"/>
              </a:rPr>
              <a:pPr eaLnBrk="1" hangingPunct="1"/>
              <a:t>22</a:t>
            </a:fld>
            <a:endParaRPr lang="en-US" sz="1200" dirty="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fr-FR" dirty="0">
              <a:latin typeface="Calibri" charset="0"/>
              <a:ea typeface="ＭＳ Ｐゴシック" charset="0"/>
              <a:cs typeface="ＭＳ Ｐゴシック"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DA1112-8BFC-3749-93BF-F797E493B59C}" type="slidenum">
              <a:rPr lang="en-US" sz="1200">
                <a:latin typeface="Calibri" charset="0"/>
              </a:rPr>
              <a:pPr eaLnBrk="1" hangingPunct="1"/>
              <a:t>2</a:t>
            </a:fld>
            <a:endParaRPr lang="en-US" sz="1200" dirty="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r>
              <a:rPr lang="en-GB" noProof="0" dirty="0" smtClean="0">
                <a:latin typeface="Calibri" charset="0"/>
                <a:ea typeface="ＭＳ Ｐゴシック" charset="0"/>
                <a:cs typeface="ＭＳ Ｐゴシック" charset="0"/>
              </a:rPr>
              <a:t>So,</a:t>
            </a:r>
            <a:r>
              <a:rPr lang="en-GB" baseline="0" noProof="0" dirty="0" smtClean="0">
                <a:latin typeface="Calibri" charset="0"/>
                <a:ea typeface="ＭＳ Ｐゴシック" charset="0"/>
                <a:cs typeface="ＭＳ Ｐゴシック" charset="0"/>
              </a:rPr>
              <a:t> going back to the pilot countries and saying that the ones in green have JP going ahead, the ones in red don’t, Mali is a special case. Then mentioning additional countries that have come up and that more are expected. </a:t>
            </a:r>
            <a:endParaRPr lang="en-GB" noProof="0" dirty="0">
              <a:latin typeface="Calibri" charset="0"/>
              <a:ea typeface="ＭＳ Ｐゴシック" charset="0"/>
              <a:cs typeface="ＭＳ Ｐゴシック"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DA1112-8BFC-3749-93BF-F797E493B59C}" type="slidenum">
              <a:rPr lang="en-US" sz="1200">
                <a:latin typeface="Calibri" charset="0"/>
              </a:rPr>
              <a:pPr eaLnBrk="1" hangingPunct="1"/>
              <a:t>23</a:t>
            </a:fld>
            <a:endParaRPr lang="en-US" sz="1200" dirty="0">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JP in practice in Laos. First,</a:t>
            </a:r>
            <a:r>
              <a:rPr lang="en-GB" baseline="0" dirty="0" smtClean="0"/>
              <a:t> what programming cycles looked like and thus the rationale for going for a transitional strategy first to take us up to the start of the new national strategy, at which point we plan a full JP doc. Then showing DoL ideas – as per the key, green shaded cell shows where donor is considering sector exit due to other donors’ presence. Orange shaded cell shows where a joint EU initiative in terms of implementation is being considered due to multiple donors in the sector. </a:t>
            </a:r>
            <a:endParaRPr lang="en-GB" dirty="0"/>
          </a:p>
        </p:txBody>
      </p:sp>
      <p:sp>
        <p:nvSpPr>
          <p:cNvPr id="4" name="Slide Number Placeholder 3"/>
          <p:cNvSpPr>
            <a:spLocks noGrp="1"/>
          </p:cNvSpPr>
          <p:nvPr>
            <p:ph type="sldNum" sz="quarter" idx="10"/>
          </p:nvPr>
        </p:nvSpPr>
        <p:spPr/>
        <p:txBody>
          <a:bodyPr/>
          <a:lstStyle/>
          <a:p>
            <a:pPr>
              <a:defRPr/>
            </a:pPr>
            <a:fld id="{C7FBD920-D08D-BE43-B69C-EA1BA69FD68D}" type="slidenum">
              <a:rPr lang="en-US" smtClean="0"/>
              <a:pPr>
                <a:defRPr/>
              </a:pPr>
              <a:t>24</a:t>
            </a:fld>
            <a:endParaRPr lang="en-US" dirty="0"/>
          </a:p>
        </p:txBody>
      </p:sp>
    </p:spTree>
    <p:extLst>
      <p:ext uri="{BB962C8B-B14F-4D97-AF65-F5344CB8AC3E}">
        <p14:creationId xmlns:p14="http://schemas.microsoft.com/office/powerpoint/2010/main" val="30732292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noProof="0" dirty="0" smtClean="0">
                <a:latin typeface="Calibri" charset="0"/>
                <a:ea typeface="ＭＳ Ｐゴシック" charset="0"/>
                <a:cs typeface="ＭＳ Ｐゴシック" charset="0"/>
              </a:rPr>
              <a:t>First showing DoL that was agreed, then JP template</a:t>
            </a:r>
            <a:r>
              <a:rPr lang="en-GB" baseline="0" noProof="0" dirty="0" smtClean="0">
                <a:latin typeface="Calibri" charset="0"/>
                <a:ea typeface="ＭＳ Ｐゴシック" charset="0"/>
                <a:cs typeface="ＭＳ Ｐゴシック" charset="0"/>
              </a:rPr>
              <a:t>  - read out section headings which were: Introduction to Joint Programming; Country Analysis; Perspectives of Congress, Emerging Donors, Civil Society and the Private Sector; European Priorities for Guatemala; Common Positions; Division of Labour; Development Effectiveness; Monitoring and Reporting. Then indicative financial allocations. </a:t>
            </a:r>
            <a:endParaRPr lang="en-GB" dirty="0"/>
          </a:p>
        </p:txBody>
      </p:sp>
      <p:sp>
        <p:nvSpPr>
          <p:cNvPr id="4" name="Slide Number Placeholder 3"/>
          <p:cNvSpPr>
            <a:spLocks noGrp="1"/>
          </p:cNvSpPr>
          <p:nvPr>
            <p:ph type="sldNum" sz="quarter" idx="10"/>
          </p:nvPr>
        </p:nvSpPr>
        <p:spPr/>
        <p:txBody>
          <a:bodyPr/>
          <a:lstStyle/>
          <a:p>
            <a:pPr>
              <a:defRPr/>
            </a:pPr>
            <a:fld id="{C7FBD920-D08D-BE43-B69C-EA1BA69FD68D}" type="slidenum">
              <a:rPr lang="en-US" smtClean="0"/>
              <a:pPr>
                <a:defRPr/>
              </a:pPr>
              <a:t>25</a:t>
            </a:fld>
            <a:endParaRPr lang="en-US" dirty="0"/>
          </a:p>
        </p:txBody>
      </p:sp>
    </p:spTree>
    <p:extLst>
      <p:ext uri="{BB962C8B-B14F-4D97-AF65-F5344CB8AC3E}">
        <p14:creationId xmlns:p14="http://schemas.microsoft.com/office/powerpoint/2010/main" val="27242180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Example of country where Government has led the process. </a:t>
            </a:r>
            <a:endParaRPr lang="en-GB" dirty="0"/>
          </a:p>
        </p:txBody>
      </p:sp>
      <p:sp>
        <p:nvSpPr>
          <p:cNvPr id="4" name="Slide Number Placeholder 3"/>
          <p:cNvSpPr>
            <a:spLocks noGrp="1"/>
          </p:cNvSpPr>
          <p:nvPr>
            <p:ph type="sldNum" sz="quarter" idx="10"/>
          </p:nvPr>
        </p:nvSpPr>
        <p:spPr/>
        <p:txBody>
          <a:bodyPr/>
          <a:lstStyle/>
          <a:p>
            <a:pPr>
              <a:defRPr/>
            </a:pPr>
            <a:fld id="{C7FBD920-D08D-BE43-B69C-EA1BA69FD68D}" type="slidenum">
              <a:rPr lang="en-US" smtClean="0"/>
              <a:pPr>
                <a:defRPr/>
              </a:pPr>
              <a:t>26</a:t>
            </a:fld>
            <a:endParaRPr lang="en-US" dirty="0"/>
          </a:p>
        </p:txBody>
      </p:sp>
    </p:spTree>
    <p:extLst>
      <p:ext uri="{BB962C8B-B14F-4D97-AF65-F5344CB8AC3E}">
        <p14:creationId xmlns:p14="http://schemas.microsoft.com/office/powerpoint/2010/main" val="463804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2970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7600" b="1">
                <a:solidFill>
                  <a:srgbClr val="FFD624"/>
                </a:solidFill>
                <a:latin typeface="Verdana" pitchFamily="34" charset="0"/>
                <a:ea typeface="ＭＳ Ｐゴシック" pitchFamily="34" charset="-128"/>
              </a:defRPr>
            </a:lvl1pPr>
            <a:lvl2pPr marL="742950" indent="-285750" defTabSz="915988" eaLnBrk="0" hangingPunct="0">
              <a:defRPr sz="7600" b="1">
                <a:solidFill>
                  <a:srgbClr val="FFD624"/>
                </a:solidFill>
                <a:latin typeface="Verdana" pitchFamily="34" charset="0"/>
                <a:ea typeface="ＭＳ Ｐゴシック" pitchFamily="34" charset="-128"/>
              </a:defRPr>
            </a:lvl2pPr>
            <a:lvl3pPr marL="1143000" indent="-228600" defTabSz="915988" eaLnBrk="0" hangingPunct="0">
              <a:defRPr sz="7600" b="1">
                <a:solidFill>
                  <a:srgbClr val="FFD624"/>
                </a:solidFill>
                <a:latin typeface="Verdana" pitchFamily="34" charset="0"/>
                <a:ea typeface="ＭＳ Ｐゴシック" pitchFamily="34" charset="-128"/>
              </a:defRPr>
            </a:lvl3pPr>
            <a:lvl4pPr marL="1600200" indent="-228600" defTabSz="915988" eaLnBrk="0" hangingPunct="0">
              <a:defRPr sz="7600" b="1">
                <a:solidFill>
                  <a:srgbClr val="FFD624"/>
                </a:solidFill>
                <a:latin typeface="Verdana" pitchFamily="34" charset="0"/>
                <a:ea typeface="ＭＳ Ｐゴシック" pitchFamily="34" charset="-128"/>
              </a:defRPr>
            </a:lvl4pPr>
            <a:lvl5pPr marL="2057400" indent="-228600" defTabSz="915988" eaLnBrk="0" hangingPunct="0">
              <a:defRPr sz="7600" b="1">
                <a:solidFill>
                  <a:srgbClr val="FFD624"/>
                </a:solidFill>
                <a:latin typeface="Verdana" pitchFamily="34" charset="0"/>
                <a:ea typeface="ＭＳ Ｐゴシック" pitchFamily="34" charset="-128"/>
              </a:defRPr>
            </a:lvl5pPr>
            <a:lvl6pPr marL="2514600" indent="-228600" defTabSz="915988" eaLnBrk="0" fontAlgn="base" hangingPunct="0">
              <a:spcBef>
                <a:spcPct val="0"/>
              </a:spcBef>
              <a:spcAft>
                <a:spcPct val="0"/>
              </a:spcAft>
              <a:defRPr sz="7600" b="1">
                <a:solidFill>
                  <a:srgbClr val="FFD624"/>
                </a:solidFill>
                <a:latin typeface="Verdana" pitchFamily="34" charset="0"/>
                <a:ea typeface="ＭＳ Ｐゴシック" pitchFamily="34" charset="-128"/>
              </a:defRPr>
            </a:lvl6pPr>
            <a:lvl7pPr marL="2971800" indent="-228600" defTabSz="915988" eaLnBrk="0" fontAlgn="base" hangingPunct="0">
              <a:spcBef>
                <a:spcPct val="0"/>
              </a:spcBef>
              <a:spcAft>
                <a:spcPct val="0"/>
              </a:spcAft>
              <a:defRPr sz="7600" b="1">
                <a:solidFill>
                  <a:srgbClr val="FFD624"/>
                </a:solidFill>
                <a:latin typeface="Verdana" pitchFamily="34" charset="0"/>
                <a:ea typeface="ＭＳ Ｐゴシック" pitchFamily="34" charset="-128"/>
              </a:defRPr>
            </a:lvl7pPr>
            <a:lvl8pPr marL="3429000" indent="-228600" defTabSz="915988" eaLnBrk="0" fontAlgn="base" hangingPunct="0">
              <a:spcBef>
                <a:spcPct val="0"/>
              </a:spcBef>
              <a:spcAft>
                <a:spcPct val="0"/>
              </a:spcAft>
              <a:defRPr sz="7600" b="1">
                <a:solidFill>
                  <a:srgbClr val="FFD624"/>
                </a:solidFill>
                <a:latin typeface="Verdana" pitchFamily="34" charset="0"/>
                <a:ea typeface="ＭＳ Ｐゴシック" pitchFamily="34" charset="-128"/>
              </a:defRPr>
            </a:lvl8pPr>
            <a:lvl9pPr marL="3886200" indent="-228600" defTabSz="915988" eaLnBrk="0" fontAlgn="base" hangingPunct="0">
              <a:spcBef>
                <a:spcPct val="0"/>
              </a:spcBef>
              <a:spcAft>
                <a:spcPct val="0"/>
              </a:spcAft>
              <a:defRPr sz="7600" b="1">
                <a:solidFill>
                  <a:srgbClr val="FFD624"/>
                </a:solidFill>
                <a:latin typeface="Verdana" pitchFamily="34" charset="0"/>
                <a:ea typeface="ＭＳ Ｐゴシック" pitchFamily="34" charset="-128"/>
              </a:defRPr>
            </a:lvl9pPr>
          </a:lstStyle>
          <a:p>
            <a:pPr eaLnBrk="1" hangingPunct="1"/>
            <a:r>
              <a:rPr lang="en-GB" sz="1200" b="0" smtClean="0">
                <a:solidFill>
                  <a:schemeClr val="tx1"/>
                </a:solidFill>
                <a:latin typeface="Arial" pitchFamily="34" charset="0"/>
              </a:rPr>
              <a:t>DEVCO- Bernard San Emeterio</a:t>
            </a:r>
          </a:p>
        </p:txBody>
      </p:sp>
      <p:sp>
        <p:nvSpPr>
          <p:cNvPr id="2970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7600" b="1">
                <a:solidFill>
                  <a:srgbClr val="FFD624"/>
                </a:solidFill>
                <a:latin typeface="Verdana" pitchFamily="34" charset="0"/>
                <a:ea typeface="ＭＳ Ｐゴシック" pitchFamily="34" charset="-128"/>
              </a:defRPr>
            </a:lvl1pPr>
            <a:lvl2pPr marL="742950" indent="-285750" defTabSz="915988" eaLnBrk="0" hangingPunct="0">
              <a:defRPr sz="7600" b="1">
                <a:solidFill>
                  <a:srgbClr val="FFD624"/>
                </a:solidFill>
                <a:latin typeface="Verdana" pitchFamily="34" charset="0"/>
                <a:ea typeface="ＭＳ Ｐゴシック" pitchFamily="34" charset="-128"/>
              </a:defRPr>
            </a:lvl2pPr>
            <a:lvl3pPr marL="1143000" indent="-228600" defTabSz="915988" eaLnBrk="0" hangingPunct="0">
              <a:defRPr sz="7600" b="1">
                <a:solidFill>
                  <a:srgbClr val="FFD624"/>
                </a:solidFill>
                <a:latin typeface="Verdana" pitchFamily="34" charset="0"/>
                <a:ea typeface="ＭＳ Ｐゴシック" pitchFamily="34" charset="-128"/>
              </a:defRPr>
            </a:lvl3pPr>
            <a:lvl4pPr marL="1600200" indent="-228600" defTabSz="915988" eaLnBrk="0" hangingPunct="0">
              <a:defRPr sz="7600" b="1">
                <a:solidFill>
                  <a:srgbClr val="FFD624"/>
                </a:solidFill>
                <a:latin typeface="Verdana" pitchFamily="34" charset="0"/>
                <a:ea typeface="ＭＳ Ｐゴシック" pitchFamily="34" charset="-128"/>
              </a:defRPr>
            </a:lvl4pPr>
            <a:lvl5pPr marL="2057400" indent="-228600" defTabSz="915988" eaLnBrk="0" hangingPunct="0">
              <a:defRPr sz="7600" b="1">
                <a:solidFill>
                  <a:srgbClr val="FFD624"/>
                </a:solidFill>
                <a:latin typeface="Verdana" pitchFamily="34" charset="0"/>
                <a:ea typeface="ＭＳ Ｐゴシック" pitchFamily="34" charset="-128"/>
              </a:defRPr>
            </a:lvl5pPr>
            <a:lvl6pPr marL="2514600" indent="-228600" defTabSz="915988" eaLnBrk="0" fontAlgn="base" hangingPunct="0">
              <a:spcBef>
                <a:spcPct val="0"/>
              </a:spcBef>
              <a:spcAft>
                <a:spcPct val="0"/>
              </a:spcAft>
              <a:defRPr sz="7600" b="1">
                <a:solidFill>
                  <a:srgbClr val="FFD624"/>
                </a:solidFill>
                <a:latin typeface="Verdana" pitchFamily="34" charset="0"/>
                <a:ea typeface="ＭＳ Ｐゴシック" pitchFamily="34" charset="-128"/>
              </a:defRPr>
            </a:lvl6pPr>
            <a:lvl7pPr marL="2971800" indent="-228600" defTabSz="915988" eaLnBrk="0" fontAlgn="base" hangingPunct="0">
              <a:spcBef>
                <a:spcPct val="0"/>
              </a:spcBef>
              <a:spcAft>
                <a:spcPct val="0"/>
              </a:spcAft>
              <a:defRPr sz="7600" b="1">
                <a:solidFill>
                  <a:srgbClr val="FFD624"/>
                </a:solidFill>
                <a:latin typeface="Verdana" pitchFamily="34" charset="0"/>
                <a:ea typeface="ＭＳ Ｐゴシック" pitchFamily="34" charset="-128"/>
              </a:defRPr>
            </a:lvl7pPr>
            <a:lvl8pPr marL="3429000" indent="-228600" defTabSz="915988" eaLnBrk="0" fontAlgn="base" hangingPunct="0">
              <a:spcBef>
                <a:spcPct val="0"/>
              </a:spcBef>
              <a:spcAft>
                <a:spcPct val="0"/>
              </a:spcAft>
              <a:defRPr sz="7600" b="1">
                <a:solidFill>
                  <a:srgbClr val="FFD624"/>
                </a:solidFill>
                <a:latin typeface="Verdana" pitchFamily="34" charset="0"/>
                <a:ea typeface="ＭＳ Ｐゴシック" pitchFamily="34" charset="-128"/>
              </a:defRPr>
            </a:lvl8pPr>
            <a:lvl9pPr marL="3886200" indent="-228600" defTabSz="915988" eaLnBrk="0" fontAlgn="base" hangingPunct="0">
              <a:spcBef>
                <a:spcPct val="0"/>
              </a:spcBef>
              <a:spcAft>
                <a:spcPct val="0"/>
              </a:spcAft>
              <a:defRPr sz="7600" b="1">
                <a:solidFill>
                  <a:srgbClr val="FFD624"/>
                </a:solidFill>
                <a:latin typeface="Verdana" pitchFamily="34" charset="0"/>
                <a:ea typeface="ＭＳ Ｐゴシック" pitchFamily="34" charset="-128"/>
              </a:defRPr>
            </a:lvl9pPr>
          </a:lstStyle>
          <a:p>
            <a:pPr eaLnBrk="1" hangingPunct="1"/>
            <a:fld id="{3EC7678F-C970-4933-A993-26D2CA6C99FB}" type="slidenum">
              <a:rPr lang="en-GB" sz="1200" b="0" smtClean="0">
                <a:solidFill>
                  <a:schemeClr val="tx1"/>
                </a:solidFill>
                <a:latin typeface="Arial" pitchFamily="34" charset="0"/>
              </a:rPr>
              <a:pPr eaLnBrk="1" hangingPunct="1"/>
              <a:t>29</a:t>
            </a:fld>
            <a:endParaRPr lang="en-GB" sz="1200" b="0" smtClean="0">
              <a:solidFill>
                <a:schemeClr val="tx1"/>
              </a:solidFill>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GB" noProof="0" dirty="0" smtClean="0">
                <a:latin typeface="Calibri" charset="0"/>
                <a:ea typeface="ＭＳ Ｐゴシック" charset="0"/>
                <a:cs typeface="ＭＳ Ｐゴシック" charset="0"/>
              </a:rPr>
              <a:t>Transition slide: we’ve covered ”What’s happening on the ground “ and now we’re going to look at “Some challenges”.</a:t>
            </a:r>
            <a:r>
              <a:rPr lang="en-GB" baseline="0" noProof="0" dirty="0" smtClean="0">
                <a:latin typeface="Calibri" charset="0"/>
                <a:ea typeface="ＭＳ Ｐゴシック" charset="0"/>
                <a:cs typeface="ＭＳ Ｐゴシック" charset="0"/>
              </a:rPr>
              <a:t> But first ask if there are any questions on the preceding section. </a:t>
            </a:r>
            <a:endParaRPr lang="en-GB" noProof="0" dirty="0" smtClean="0">
              <a:latin typeface="Calibri" charset="0"/>
              <a:ea typeface="ＭＳ Ｐゴシック" charset="0"/>
              <a:cs typeface="ＭＳ Ｐゴシック" charset="0"/>
            </a:endParaRPr>
          </a:p>
          <a:p>
            <a:pPr eaLnBrk="1" hangingPunct="1">
              <a:spcBef>
                <a:spcPct val="0"/>
              </a:spcBef>
            </a:pPr>
            <a:endParaRPr lang="fr-FR" dirty="0">
              <a:latin typeface="Calibri" charset="0"/>
              <a:ea typeface="ＭＳ Ｐゴシック" charset="0"/>
              <a:cs typeface="ＭＳ Ｐゴシック"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DA1112-8BFC-3749-93BF-F797E493B59C}" type="slidenum">
              <a:rPr lang="en-US" sz="1200">
                <a:latin typeface="Calibri" charset="0"/>
              </a:rPr>
              <a:pPr eaLnBrk="1" hangingPunct="1"/>
              <a:t>31</a:t>
            </a:fld>
            <a:endParaRPr lang="en-US" sz="1200" dirty="0">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Ask participants what they</a:t>
            </a:r>
            <a:r>
              <a:rPr lang="en-GB" baseline="0" dirty="0" smtClean="0"/>
              <a:t> believe may be the challenges, including their practical experiences, if any. </a:t>
            </a:r>
            <a:endParaRPr lang="en-GB" dirty="0"/>
          </a:p>
        </p:txBody>
      </p:sp>
      <p:sp>
        <p:nvSpPr>
          <p:cNvPr id="4" name="Slide Number Placeholder 3"/>
          <p:cNvSpPr>
            <a:spLocks noGrp="1"/>
          </p:cNvSpPr>
          <p:nvPr>
            <p:ph type="sldNum" sz="quarter" idx="10"/>
          </p:nvPr>
        </p:nvSpPr>
        <p:spPr/>
        <p:txBody>
          <a:bodyPr/>
          <a:lstStyle/>
          <a:p>
            <a:pPr>
              <a:defRPr/>
            </a:pPr>
            <a:fld id="{C7FBD920-D08D-BE43-B69C-EA1BA69FD68D}" type="slidenum">
              <a:rPr lang="en-US" smtClean="0"/>
              <a:pPr>
                <a:defRPr/>
              </a:pPr>
              <a:t>32</a:t>
            </a:fld>
            <a:endParaRPr lang="en-US" dirty="0"/>
          </a:p>
        </p:txBody>
      </p:sp>
    </p:spTree>
    <p:extLst>
      <p:ext uri="{BB962C8B-B14F-4D97-AF65-F5344CB8AC3E}">
        <p14:creationId xmlns:p14="http://schemas.microsoft.com/office/powerpoint/2010/main" val="6990490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C7FBD920-D08D-BE43-B69C-EA1BA69FD68D}" type="slidenum">
              <a:rPr lang="en-US" smtClean="0"/>
              <a:pPr>
                <a:defRPr/>
              </a:pPr>
              <a:t>33</a:t>
            </a:fld>
            <a:endParaRPr lang="en-US" dirty="0"/>
          </a:p>
        </p:txBody>
      </p:sp>
    </p:spTree>
    <p:extLst>
      <p:ext uri="{BB962C8B-B14F-4D97-AF65-F5344CB8AC3E}">
        <p14:creationId xmlns:p14="http://schemas.microsoft.com/office/powerpoint/2010/main" val="6990490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fr-FR" dirty="0">
              <a:latin typeface="Calibri" charset="0"/>
              <a:ea typeface="ＭＳ Ｐゴシック" charset="0"/>
              <a:cs typeface="ＭＳ Ｐゴシック"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DA1112-8BFC-3749-93BF-F797E493B59C}" type="slidenum">
              <a:rPr lang="en-US" sz="1200">
                <a:latin typeface="Calibri" charset="0"/>
              </a:rPr>
              <a:pPr eaLnBrk="1" hangingPunct="1"/>
              <a:t>34</a:t>
            </a:fld>
            <a:endParaRPr lang="en-US" sz="1200" dirty="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fr-FR" dirty="0">
              <a:latin typeface="Calibri" charset="0"/>
              <a:ea typeface="ＭＳ Ｐゴシック" charset="0"/>
              <a:cs typeface="ＭＳ Ｐゴシック"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DA1112-8BFC-3749-93BF-F797E493B59C}" type="slidenum">
              <a:rPr lang="en-US" sz="1200">
                <a:latin typeface="Calibri" charset="0"/>
              </a:rPr>
              <a:pPr eaLnBrk="1" hangingPunct="1"/>
              <a:t>3</a:t>
            </a:fld>
            <a:endParaRPr lang="en-US" sz="1200" dirty="0">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r>
              <a:rPr lang="en-GB" noProof="0" dirty="0" smtClean="0">
                <a:latin typeface="Calibri" charset="0"/>
                <a:ea typeface="ＭＳ Ｐゴシック" charset="0"/>
                <a:cs typeface="ＭＳ Ｐゴシック" charset="0"/>
              </a:rPr>
              <a:t>Ice-breaker:</a:t>
            </a:r>
            <a:r>
              <a:rPr lang="en-GB" baseline="0" noProof="0" dirty="0" smtClean="0">
                <a:latin typeface="Calibri" charset="0"/>
                <a:ea typeface="ＭＳ Ｐゴシック" charset="0"/>
                <a:cs typeface="ＭＳ Ｐゴシック" charset="0"/>
              </a:rPr>
              <a:t> give participants a couple of minutes to write down, in one sentence, what they think JP means. Then collect and read out (anonymously). </a:t>
            </a:r>
            <a:endParaRPr lang="en-GB" noProof="0" dirty="0">
              <a:latin typeface="Calibri" charset="0"/>
              <a:ea typeface="ＭＳ Ｐゴシック" charset="0"/>
              <a:cs typeface="ＭＳ Ｐゴシック"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DA1112-8BFC-3749-93BF-F797E493B59C}" type="slidenum">
              <a:rPr lang="en-US" sz="1200">
                <a:latin typeface="Calibri" charset="0"/>
              </a:rPr>
              <a:pPr eaLnBrk="1" hangingPunct="1"/>
              <a:t>4</a:t>
            </a:fld>
            <a:endParaRPr lang="en-US" sz="1200" dirty="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Mention that synchronised timing of the JP Doc and BIPs with the nat plan / electoral</a:t>
            </a:r>
            <a:r>
              <a:rPr lang="en-GB" baseline="0" dirty="0" smtClean="0"/>
              <a:t> cycle is key. </a:t>
            </a:r>
            <a:endParaRPr lang="en-GB" dirty="0"/>
          </a:p>
        </p:txBody>
      </p:sp>
      <p:sp>
        <p:nvSpPr>
          <p:cNvPr id="4" name="Slide Number Placeholder 3"/>
          <p:cNvSpPr>
            <a:spLocks noGrp="1"/>
          </p:cNvSpPr>
          <p:nvPr>
            <p:ph type="sldNum" sz="quarter" idx="10"/>
          </p:nvPr>
        </p:nvSpPr>
        <p:spPr/>
        <p:txBody>
          <a:bodyPr/>
          <a:lstStyle/>
          <a:p>
            <a:pPr>
              <a:defRPr/>
            </a:pPr>
            <a:fld id="{C7FBD920-D08D-BE43-B69C-EA1BA69FD68D}" type="slidenum">
              <a:rPr lang="en-US" smtClean="0"/>
              <a:pPr>
                <a:defRPr/>
              </a:pPr>
              <a:t>5</a:t>
            </a:fld>
            <a:endParaRPr lang="en-US" dirty="0"/>
          </a:p>
        </p:txBody>
      </p:sp>
    </p:spTree>
    <p:extLst>
      <p:ext uri="{BB962C8B-B14F-4D97-AF65-F5344CB8AC3E}">
        <p14:creationId xmlns:p14="http://schemas.microsoft.com/office/powerpoint/2010/main" val="1741332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r>
              <a:rPr lang="en-GB" noProof="0" dirty="0" smtClean="0">
                <a:latin typeface="Calibri" charset="0"/>
                <a:ea typeface="ＭＳ Ｐゴシック" charset="0"/>
                <a:cs typeface="ＭＳ Ｐゴシック" charset="0"/>
              </a:rPr>
              <a:t>Emphasis that you</a:t>
            </a:r>
            <a:r>
              <a:rPr lang="en-GB" baseline="0" noProof="0" dirty="0" smtClean="0">
                <a:latin typeface="Calibri" charset="0"/>
                <a:ea typeface="ＭＳ Ｐゴシック" charset="0"/>
                <a:cs typeface="ＭＳ Ｐゴシック" charset="0"/>
              </a:rPr>
              <a:t> still get to decide the details of what you do in your own way. </a:t>
            </a:r>
            <a:endParaRPr lang="en-GB" noProof="0" dirty="0">
              <a:latin typeface="Calibri" charset="0"/>
              <a:ea typeface="ＭＳ Ｐゴシック" charset="0"/>
              <a:cs typeface="ＭＳ Ｐゴシック"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DA1112-8BFC-3749-93BF-F797E493B59C}" type="slidenum">
              <a:rPr lang="en-US" sz="1200">
                <a:latin typeface="Calibri" charset="0"/>
              </a:rPr>
              <a:pPr eaLnBrk="1" hangingPunct="1"/>
              <a:t>6</a:t>
            </a:fld>
            <a:endParaRPr lang="en-US" sz="1200" dirty="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Explain why each of these common misconceptions about JP is not</a:t>
            </a:r>
            <a:r>
              <a:rPr lang="en-GB" baseline="0" dirty="0" smtClean="0"/>
              <a:t> true. </a:t>
            </a:r>
            <a:endParaRPr lang="en-GB" dirty="0"/>
          </a:p>
        </p:txBody>
      </p:sp>
      <p:sp>
        <p:nvSpPr>
          <p:cNvPr id="4" name="Slide Number Placeholder 3"/>
          <p:cNvSpPr>
            <a:spLocks noGrp="1"/>
          </p:cNvSpPr>
          <p:nvPr>
            <p:ph type="sldNum" sz="quarter" idx="10"/>
          </p:nvPr>
        </p:nvSpPr>
        <p:spPr/>
        <p:txBody>
          <a:bodyPr/>
          <a:lstStyle/>
          <a:p>
            <a:pPr>
              <a:defRPr/>
            </a:pPr>
            <a:fld id="{C7FBD920-D08D-BE43-B69C-EA1BA69FD68D}" type="slidenum">
              <a:rPr lang="en-US" smtClean="0"/>
              <a:pPr>
                <a:defRPr/>
              </a:pPr>
              <a:t>7</a:t>
            </a:fld>
            <a:endParaRPr lang="en-US" dirty="0"/>
          </a:p>
        </p:txBody>
      </p:sp>
    </p:spTree>
    <p:extLst>
      <p:ext uri="{BB962C8B-B14F-4D97-AF65-F5344CB8AC3E}">
        <p14:creationId xmlns:p14="http://schemas.microsoft.com/office/powerpoint/2010/main" val="389760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r>
              <a:rPr lang="en-GB" noProof="0" dirty="0" smtClean="0">
                <a:latin typeface="Calibri" charset="0"/>
                <a:ea typeface="ＭＳ Ｐゴシック" charset="0"/>
                <a:cs typeface="ＭＳ Ｐゴシック" charset="0"/>
              </a:rPr>
              <a:t>Transition slide: we’ve covered ”What it is “ and now we’re going to look at “Why it helps”.</a:t>
            </a:r>
            <a:r>
              <a:rPr lang="en-GB" baseline="0" noProof="0" dirty="0" smtClean="0">
                <a:latin typeface="Calibri" charset="0"/>
                <a:ea typeface="ＭＳ Ｐゴシック" charset="0"/>
                <a:cs typeface="ＭＳ Ｐゴシック" charset="0"/>
              </a:rPr>
              <a:t> But first ask if there are any questions on the preceding section. </a:t>
            </a:r>
            <a:endParaRPr lang="en-GB" noProof="0" dirty="0">
              <a:latin typeface="Calibri" charset="0"/>
              <a:ea typeface="ＭＳ Ｐゴシック" charset="0"/>
              <a:cs typeface="ＭＳ Ｐゴシック"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DA1112-8BFC-3749-93BF-F797E493B59C}" type="slidenum">
              <a:rPr lang="en-US" sz="1200">
                <a:latin typeface="Calibri" charset="0"/>
              </a:rPr>
              <a:pPr eaLnBrk="1" hangingPunct="1"/>
              <a:t>8</a:t>
            </a:fld>
            <a:endParaRPr lang="en-US" sz="1200" dirty="0">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Ask</a:t>
            </a:r>
            <a:r>
              <a:rPr lang="en-GB" baseline="0" dirty="0" smtClean="0"/>
              <a:t> participants to suggest ideas and then write them up on a flip chart, etc. Could ask them to prepare it in pairs, giving them 5 minutes to do so. </a:t>
            </a:r>
            <a:endParaRPr lang="en-GB" dirty="0"/>
          </a:p>
        </p:txBody>
      </p:sp>
      <p:sp>
        <p:nvSpPr>
          <p:cNvPr id="4" name="Slide Number Placeholder 3"/>
          <p:cNvSpPr>
            <a:spLocks noGrp="1"/>
          </p:cNvSpPr>
          <p:nvPr>
            <p:ph type="sldNum" sz="quarter" idx="10"/>
          </p:nvPr>
        </p:nvSpPr>
        <p:spPr/>
        <p:txBody>
          <a:bodyPr/>
          <a:lstStyle/>
          <a:p>
            <a:pPr>
              <a:defRPr/>
            </a:pPr>
            <a:fld id="{C7FBD920-D08D-BE43-B69C-EA1BA69FD68D}" type="slidenum">
              <a:rPr lang="en-US" smtClean="0"/>
              <a:pPr>
                <a:defRPr/>
              </a:pPr>
              <a:t>9</a:t>
            </a:fld>
            <a:endParaRPr lang="en-US" dirty="0"/>
          </a:p>
        </p:txBody>
      </p:sp>
    </p:spTree>
    <p:extLst>
      <p:ext uri="{BB962C8B-B14F-4D97-AF65-F5344CB8AC3E}">
        <p14:creationId xmlns:p14="http://schemas.microsoft.com/office/powerpoint/2010/main" val="3072184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5" name="Rectangle 4"/>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6" name="Rectangle 5"/>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7" name="Rectangle 6"/>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0" name="Rectangle 9"/>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1" name="Rectangle 10"/>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2" name="Rectangle 11"/>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3" name="Rectangle 12"/>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4" name="Rectangle 13"/>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lstStyle>
          <a:p>
            <a:r>
              <a:rPr lang="en-GB" smtClean="0"/>
              <a:t>Click to edit Master title style</a:t>
            </a:r>
            <a:endParaRPr lang="en-US"/>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GB" smtClean="0"/>
              <a:t>Click to edit Master subtitle style</a:t>
            </a:r>
            <a:endParaRPr lang="en-US"/>
          </a:p>
        </p:txBody>
      </p:sp>
      <p:sp>
        <p:nvSpPr>
          <p:cNvPr id="15" name="Date Placeholder 27"/>
          <p:cNvSpPr>
            <a:spLocks noGrp="1"/>
          </p:cNvSpPr>
          <p:nvPr>
            <p:ph type="dt" sz="half" idx="10"/>
          </p:nvPr>
        </p:nvSpPr>
        <p:spPr/>
        <p:txBody>
          <a:bodyPr/>
          <a:lstStyle>
            <a:lvl1pPr>
              <a:defRPr/>
            </a:lvl1pPr>
          </a:lstStyle>
          <a:p>
            <a:pPr>
              <a:defRPr/>
            </a:pPr>
            <a:fld id="{C357A9A3-E0D9-1046-842A-26B996FB1BCB}" type="datetime1">
              <a:rPr lang="en-US"/>
              <a:pPr>
                <a:defRPr/>
              </a:pPr>
              <a:t>7/11/2013</a:t>
            </a:fld>
            <a:endParaRPr lang="en-US" dirty="0"/>
          </a:p>
        </p:txBody>
      </p:sp>
      <p:sp>
        <p:nvSpPr>
          <p:cNvPr id="16" name="Footer Placeholder 16"/>
          <p:cNvSpPr>
            <a:spLocks noGrp="1"/>
          </p:cNvSpPr>
          <p:nvPr>
            <p:ph type="ftr" sz="quarter" idx="11"/>
          </p:nvPr>
        </p:nvSpPr>
        <p:spPr/>
        <p:txBody>
          <a:bodyPr/>
          <a:lstStyle>
            <a:lvl1pPr>
              <a:defRPr/>
            </a:lvl1pPr>
          </a:lstStyle>
          <a:p>
            <a:pPr>
              <a:defRPr/>
            </a:pPr>
            <a:endParaRPr lang="en-US" dirty="0"/>
          </a:p>
        </p:txBody>
      </p:sp>
      <p:sp>
        <p:nvSpPr>
          <p:cNvPr id="17" name="Slide Number Placeholder 28"/>
          <p:cNvSpPr>
            <a:spLocks noGrp="1"/>
          </p:cNvSpPr>
          <p:nvPr>
            <p:ph type="sldNum" sz="quarter" idx="12"/>
          </p:nvPr>
        </p:nvSpPr>
        <p:spPr/>
        <p:txBody>
          <a:bodyPr/>
          <a:lstStyle>
            <a:lvl1pPr>
              <a:defRPr/>
            </a:lvl1pPr>
          </a:lstStyle>
          <a:p>
            <a:pPr>
              <a:defRPr/>
            </a:pPr>
            <a:fld id="{A464BC72-BFF4-C944-AD1F-72AE02C5EFDB}" type="slidenum">
              <a:rPr lang="en-US"/>
              <a:pPr>
                <a:defRPr/>
              </a:pPr>
              <a:t>‹#›</a:t>
            </a:fld>
            <a:endParaRPr lang="en-US" dirty="0"/>
          </a:p>
        </p:txBody>
      </p:sp>
    </p:spTree>
    <p:extLst>
      <p:ext uri="{BB962C8B-B14F-4D97-AF65-F5344CB8AC3E}">
        <p14:creationId xmlns:p14="http://schemas.microsoft.com/office/powerpoint/2010/main" val="3012837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2D3F231D-112B-6040-8194-A9D2F8015A76}" type="datetime1">
              <a:rPr lang="en-US"/>
              <a:pPr>
                <a:defRPr/>
              </a:pPr>
              <a:t>7/11/2013</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64B76BC1-3FDA-3B42-86CC-F25E64E32FC2}" type="slidenum">
              <a:rPr lang="en-US"/>
              <a:pPr>
                <a:defRPr/>
              </a:pPr>
              <a:t>‹#›</a:t>
            </a:fld>
            <a:endParaRPr lang="en-US" dirty="0"/>
          </a:p>
        </p:txBody>
      </p:sp>
    </p:spTree>
    <p:extLst>
      <p:ext uri="{BB962C8B-B14F-4D97-AF65-F5344CB8AC3E}">
        <p14:creationId xmlns:p14="http://schemas.microsoft.com/office/powerpoint/2010/main" val="3773519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p>
            <a:r>
              <a:rPr lang="en-GB"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1FCA3D6A-7361-BA4E-A030-8C1137E1F9F0}" type="datetime1">
              <a:rPr lang="en-US"/>
              <a:pPr>
                <a:defRPr/>
              </a:pPr>
              <a:t>7/11/2013</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C9E641D7-5BD9-A748-8C8E-CFF2A4460FFE}" type="slidenum">
              <a:rPr lang="en-US"/>
              <a:pPr>
                <a:defRPr/>
              </a:pPr>
              <a:t>‹#›</a:t>
            </a:fld>
            <a:endParaRPr lang="en-US" dirty="0"/>
          </a:p>
        </p:txBody>
      </p:sp>
    </p:spTree>
    <p:extLst>
      <p:ext uri="{BB962C8B-B14F-4D97-AF65-F5344CB8AC3E}">
        <p14:creationId xmlns:p14="http://schemas.microsoft.com/office/powerpoint/2010/main" val="3042754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CC06F560-A508-574D-AC4C-0C6881EA7164}" type="datetime1">
              <a:rPr lang="en-US"/>
              <a:pPr>
                <a:defRPr/>
              </a:pPr>
              <a:t>7/11/2013</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96BD0099-7740-7D4E-85F9-23746F665EE5}" type="slidenum">
              <a:rPr lang="en-US"/>
              <a:pPr>
                <a:defRPr/>
              </a:pPr>
              <a:t>‹#›</a:t>
            </a:fld>
            <a:endParaRPr lang="en-US" dirty="0"/>
          </a:p>
        </p:txBody>
      </p:sp>
    </p:spTree>
    <p:extLst>
      <p:ext uri="{BB962C8B-B14F-4D97-AF65-F5344CB8AC3E}">
        <p14:creationId xmlns:p14="http://schemas.microsoft.com/office/powerpoint/2010/main" val="2092805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7"/>
          <p:cNvSpPr>
            <a:spLocks/>
          </p:cNvSpPr>
          <p:nvPr/>
        </p:nvSpPr>
        <p:spPr bwMode="auto">
          <a:xfrm>
            <a:off x="4829175" y="1073150"/>
            <a:ext cx="4321175" cy="5791200"/>
          </a:xfrm>
          <a:custGeom>
            <a:avLst/>
            <a:gdLst>
              <a:gd name="T0" fmla="*/ 0 w 2736"/>
              <a:gd name="T1" fmla="*/ 2147483647 h 3648"/>
              <a:gd name="T2" fmla="*/ 2147483647 w 2736"/>
              <a:gd name="T3" fmla="*/ 2147483647 h 3648"/>
              <a:gd name="T4" fmla="*/ 2147483647 w 2736"/>
              <a:gd name="T5" fmla="*/ 0 h 3648"/>
              <a:gd name="T6" fmla="*/ 2147483647 w 2736"/>
              <a:gd name="T7" fmla="*/ 2147483647 h 3648"/>
              <a:gd name="T8" fmla="*/ 2147483647 w 2736"/>
              <a:gd name="T9" fmla="*/ 2147483647 h 3648"/>
              <a:gd name="T10" fmla="*/ 2147483647 w 2736"/>
              <a:gd name="T11" fmla="*/ 2147483647 h 3648"/>
              <a:gd name="T12" fmla="*/ 0 w 2736"/>
              <a:gd name="T13" fmla="*/ 2147483647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a:moveTo>
                  <a:pt x="0" y="3648"/>
                </a:moveTo>
                <a:lnTo>
                  <a:pt x="720" y="2016"/>
                </a:lnTo>
                <a:lnTo>
                  <a:pt x="2736" y="672"/>
                </a:lnTo>
                <a:lnTo>
                  <a:pt x="2736" y="720"/>
                </a:lnTo>
                <a:lnTo>
                  <a:pt x="744" y="2038"/>
                </a:lnTo>
                <a:lnTo>
                  <a:pt x="48" y="3648"/>
                </a:lnTo>
                <a:lnTo>
                  <a:pt x="0" y="3648"/>
                </a:lnTo>
                <a:close/>
              </a:path>
            </a:pathLst>
          </a:custGeom>
          <a:noFill/>
          <a:ln w="3175" cap="flat" cmpd="sng">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GB" dirty="0"/>
          </a:p>
        </p:txBody>
      </p:sp>
      <p:sp>
        <p:nvSpPr>
          <p:cNvPr id="5" name="Freeform 18"/>
          <p:cNvSpPr>
            <a:spLocks/>
          </p:cNvSpPr>
          <p:nvPr/>
        </p:nvSpPr>
        <p:spPr bwMode="auto">
          <a:xfrm>
            <a:off x="374650" y="0"/>
            <a:ext cx="5513388" cy="6615113"/>
          </a:xfrm>
          <a:custGeom>
            <a:avLst/>
            <a:gdLst>
              <a:gd name="T0" fmla="*/ 0 w 3504"/>
              <a:gd name="T1" fmla="*/ 2147483647 h 4128"/>
              <a:gd name="T2" fmla="*/ 0 w 3504"/>
              <a:gd name="T3" fmla="*/ 2147483647 h 4128"/>
              <a:gd name="T4" fmla="*/ 2147483647 w 3504"/>
              <a:gd name="T5" fmla="*/ 2147483647 h 4128"/>
              <a:gd name="T6" fmla="*/ 2147483647 w 3504"/>
              <a:gd name="T7" fmla="*/ 0 h 4128"/>
              <a:gd name="T8" fmla="*/ 2147483647 w 3504"/>
              <a:gd name="T9" fmla="*/ 0 h 4128"/>
              <a:gd name="T10" fmla="*/ 2147483647 w 3504"/>
              <a:gd name="T11" fmla="*/ 2147483647 h 4128"/>
              <a:gd name="T12" fmla="*/ 0 w 3504"/>
              <a:gd name="T13" fmla="*/ 2147483647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GB" dirty="0"/>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a typeface="+mn-ea"/>
              <a:cs typeface="+mn-cs"/>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a typeface="+mn-ea"/>
              <a:cs typeface="+mn-cs"/>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a typeface="+mn-ea"/>
              <a:cs typeface="+mn-cs"/>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a typeface="+mn-ea"/>
              <a:cs typeface="+mn-cs"/>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a typeface="+mn-ea"/>
              <a:cs typeface="+mn-cs"/>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a typeface="+mn-ea"/>
              <a:cs typeface="+mn-cs"/>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a typeface="+mn-ea"/>
              <a:cs typeface="+mn-cs"/>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a typeface="+mn-ea"/>
              <a:cs typeface="+mn-cs"/>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a typeface="+mn-ea"/>
              <a:cs typeface="+mn-cs"/>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a typeface="+mn-ea"/>
              <a:cs typeface="+mn-cs"/>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a typeface="+mn-ea"/>
              <a:cs typeface="+mn-cs"/>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a typeface="+mn-ea"/>
              <a:cs typeface="+mn-cs"/>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a typeface="+mn-ea"/>
              <a:cs typeface="+mn-cs"/>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GB"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lstStyle>
          <a:p>
            <a:r>
              <a:rPr lang="en-GB" smtClean="0"/>
              <a:t>Click to edit Master title style</a:t>
            </a:r>
            <a:endParaRPr lang="en-US"/>
          </a:p>
        </p:txBody>
      </p:sp>
      <p:sp>
        <p:nvSpPr>
          <p:cNvPr id="25" name="Date Placeholder 3"/>
          <p:cNvSpPr>
            <a:spLocks noGrp="1"/>
          </p:cNvSpPr>
          <p:nvPr>
            <p:ph type="dt" sz="half" idx="10"/>
          </p:nvPr>
        </p:nvSpPr>
        <p:spPr/>
        <p:txBody>
          <a:bodyPr/>
          <a:lstStyle>
            <a:lvl1pPr>
              <a:defRPr/>
            </a:lvl1pPr>
          </a:lstStyle>
          <a:p>
            <a:pPr>
              <a:defRPr/>
            </a:pPr>
            <a:fld id="{5F94E3D8-92A9-5C4F-91CD-C0A36ECBCEE9}" type="datetime1">
              <a:rPr lang="en-US"/>
              <a:pPr>
                <a:defRPr/>
              </a:pPr>
              <a:t>7/11/2013</a:t>
            </a:fld>
            <a:endParaRPr lang="en-US" dirty="0"/>
          </a:p>
        </p:txBody>
      </p:sp>
      <p:sp>
        <p:nvSpPr>
          <p:cNvPr id="26" name="Footer Placeholder 4"/>
          <p:cNvSpPr>
            <a:spLocks noGrp="1"/>
          </p:cNvSpPr>
          <p:nvPr>
            <p:ph type="ftr" sz="quarter" idx="11"/>
          </p:nvPr>
        </p:nvSpPr>
        <p:spPr/>
        <p:txBody>
          <a:bodyPr/>
          <a:lstStyle>
            <a:lvl1pPr>
              <a:defRPr/>
            </a:lvl1pPr>
          </a:lstStyle>
          <a:p>
            <a:pPr>
              <a:defRPr/>
            </a:pPr>
            <a:endParaRPr lang="en-US" dirty="0"/>
          </a:p>
        </p:txBody>
      </p:sp>
      <p:sp>
        <p:nvSpPr>
          <p:cNvPr id="27" name="Slide Number Placeholder 5"/>
          <p:cNvSpPr>
            <a:spLocks noGrp="1"/>
          </p:cNvSpPr>
          <p:nvPr>
            <p:ph type="sldNum" sz="quarter" idx="12"/>
          </p:nvPr>
        </p:nvSpPr>
        <p:spPr/>
        <p:txBody>
          <a:bodyPr/>
          <a:lstStyle>
            <a:lvl1pPr>
              <a:defRPr/>
            </a:lvl1pPr>
          </a:lstStyle>
          <a:p>
            <a:pPr>
              <a:defRPr/>
            </a:pPr>
            <a:fld id="{01880E62-0BD5-2F49-B752-5A34C6442B36}" type="slidenum">
              <a:rPr lang="en-US"/>
              <a:pPr>
                <a:defRPr/>
              </a:pPr>
              <a:t>‹#›</a:t>
            </a:fld>
            <a:endParaRPr lang="en-US" dirty="0"/>
          </a:p>
        </p:txBody>
      </p:sp>
    </p:spTree>
    <p:extLst>
      <p:ext uri="{BB962C8B-B14F-4D97-AF65-F5344CB8AC3E}">
        <p14:creationId xmlns:p14="http://schemas.microsoft.com/office/powerpoint/2010/main" val="2089843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lang="en-GB" smtClean="0"/>
              <a:t>Click to edit Master title style</a:t>
            </a:r>
            <a:endParaRPr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7697432D-400A-0B41-90FA-75DB9A65993F}" type="datetime1">
              <a:rPr lang="en-US"/>
              <a:pPr>
                <a:defRPr/>
              </a:pPr>
              <a:t>7/11/2013</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0C80FF17-DE8F-C340-AC6F-A8000DCE8DE6}" type="slidenum">
              <a:rPr lang="en-US"/>
              <a:pPr>
                <a:defRPr/>
              </a:pPr>
              <a:t>‹#›</a:t>
            </a:fld>
            <a:endParaRPr lang="en-US" dirty="0"/>
          </a:p>
        </p:txBody>
      </p:sp>
    </p:spTree>
    <p:extLst>
      <p:ext uri="{BB962C8B-B14F-4D97-AF65-F5344CB8AC3E}">
        <p14:creationId xmlns:p14="http://schemas.microsoft.com/office/powerpoint/2010/main" val="2040939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 name="Title 1"/>
          <p:cNvSpPr>
            <a:spLocks noGrp="1"/>
          </p:cNvSpPr>
          <p:nvPr>
            <p:ph type="title"/>
          </p:nvPr>
        </p:nvSpPr>
        <p:spPr>
          <a:xfrm>
            <a:off x="504824" y="512064"/>
            <a:ext cx="7772400" cy="914400"/>
          </a:xfrm>
        </p:spPr>
        <p:txBody>
          <a:bodyPr/>
          <a:lstStyle>
            <a:lvl1pPr>
              <a:defRPr sz="4000"/>
            </a:lvl1pPr>
          </a:lstStyle>
          <a:p>
            <a:r>
              <a:rPr lang="en-GB" smtClean="0"/>
              <a:t>Click to edit Master title style</a:t>
            </a:r>
            <a:endParaRPr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GB"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GB"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17" name="Date Placeholder 6"/>
          <p:cNvSpPr>
            <a:spLocks noGrp="1"/>
          </p:cNvSpPr>
          <p:nvPr>
            <p:ph type="dt" sz="half" idx="10"/>
          </p:nvPr>
        </p:nvSpPr>
        <p:spPr/>
        <p:txBody>
          <a:bodyPr/>
          <a:lstStyle>
            <a:lvl1pPr>
              <a:defRPr/>
            </a:lvl1pPr>
          </a:lstStyle>
          <a:p>
            <a:pPr>
              <a:defRPr/>
            </a:pPr>
            <a:fld id="{BFA7FC30-FED7-5442-9273-9D8883F6A1EC}" type="datetime1">
              <a:rPr lang="en-US"/>
              <a:pPr>
                <a:defRPr/>
              </a:pPr>
              <a:t>7/11/2013</a:t>
            </a:fld>
            <a:endParaRPr lang="en-US" dirty="0"/>
          </a:p>
        </p:txBody>
      </p:sp>
      <p:sp>
        <p:nvSpPr>
          <p:cNvPr id="18" name="Footer Placeholder 7"/>
          <p:cNvSpPr>
            <a:spLocks noGrp="1"/>
          </p:cNvSpPr>
          <p:nvPr>
            <p:ph type="ftr" sz="quarter" idx="11"/>
          </p:nvPr>
        </p:nvSpPr>
        <p:spPr/>
        <p:txBody>
          <a:bodyPr/>
          <a:lstStyle>
            <a:lvl1pPr>
              <a:defRPr/>
            </a:lvl1pPr>
          </a:lstStyle>
          <a:p>
            <a:pPr>
              <a:defRPr/>
            </a:pPr>
            <a:endParaRPr lang="en-US" dirty="0"/>
          </a:p>
        </p:txBody>
      </p:sp>
      <p:sp>
        <p:nvSpPr>
          <p:cNvPr id="19" name="Slide Number Placeholder 8"/>
          <p:cNvSpPr>
            <a:spLocks noGrp="1"/>
          </p:cNvSpPr>
          <p:nvPr>
            <p:ph type="sldNum" sz="quarter" idx="12"/>
          </p:nvPr>
        </p:nvSpPr>
        <p:spPr/>
        <p:txBody>
          <a:bodyPr/>
          <a:lstStyle>
            <a:lvl1pPr>
              <a:defRPr/>
            </a:lvl1pPr>
          </a:lstStyle>
          <a:p>
            <a:pPr>
              <a:defRPr/>
            </a:pPr>
            <a:fld id="{1E5AE5A1-3EED-8243-A053-D7EDDA67A2FB}" type="slidenum">
              <a:rPr lang="en-US"/>
              <a:pPr>
                <a:defRPr/>
              </a:pPr>
              <a:t>‹#›</a:t>
            </a:fld>
            <a:endParaRPr lang="en-US" dirty="0"/>
          </a:p>
        </p:txBody>
      </p:sp>
    </p:spTree>
    <p:extLst>
      <p:ext uri="{BB962C8B-B14F-4D97-AF65-F5344CB8AC3E}">
        <p14:creationId xmlns:p14="http://schemas.microsoft.com/office/powerpoint/2010/main" val="1153995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lstStyle>
          <a:p>
            <a:r>
              <a:rPr lang="en-GB"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C32AB4F0-95D0-1D4A-BDAE-DCFA2A51F05C}" type="datetime1">
              <a:rPr lang="en-US"/>
              <a:pPr>
                <a:defRPr/>
              </a:pPr>
              <a:t>7/11/2013</a:t>
            </a:fld>
            <a:endParaRPr lang="en-US" dirty="0"/>
          </a:p>
        </p:txBody>
      </p:sp>
      <p:sp>
        <p:nvSpPr>
          <p:cNvPr id="4" name="Footer Placeholder 2"/>
          <p:cNvSpPr>
            <a:spLocks noGrp="1"/>
          </p:cNvSpPr>
          <p:nvPr>
            <p:ph type="ftr" sz="quarter" idx="11"/>
          </p:nvPr>
        </p:nvSpPr>
        <p:spPr/>
        <p:txBody>
          <a:bodyPr/>
          <a:lstStyle>
            <a:lvl1pPr>
              <a:defRPr/>
            </a:lvl1pPr>
          </a:lstStyle>
          <a:p>
            <a:pPr>
              <a:defRPr/>
            </a:pPr>
            <a:endParaRPr lang="en-US" dirty="0"/>
          </a:p>
        </p:txBody>
      </p:sp>
      <p:sp>
        <p:nvSpPr>
          <p:cNvPr id="5" name="Slide Number Placeholder 22"/>
          <p:cNvSpPr>
            <a:spLocks noGrp="1"/>
          </p:cNvSpPr>
          <p:nvPr>
            <p:ph type="sldNum" sz="quarter" idx="12"/>
          </p:nvPr>
        </p:nvSpPr>
        <p:spPr/>
        <p:txBody>
          <a:bodyPr/>
          <a:lstStyle>
            <a:lvl1pPr>
              <a:defRPr/>
            </a:lvl1pPr>
          </a:lstStyle>
          <a:p>
            <a:pPr>
              <a:defRPr/>
            </a:pPr>
            <a:fld id="{8F529C4C-7225-8543-9E9F-18FBF08B988E}" type="slidenum">
              <a:rPr lang="en-US"/>
              <a:pPr>
                <a:defRPr/>
              </a:pPr>
              <a:t>‹#›</a:t>
            </a:fld>
            <a:endParaRPr lang="en-US" dirty="0"/>
          </a:p>
        </p:txBody>
      </p:sp>
    </p:spTree>
    <p:extLst>
      <p:ext uri="{BB962C8B-B14F-4D97-AF65-F5344CB8AC3E}">
        <p14:creationId xmlns:p14="http://schemas.microsoft.com/office/powerpoint/2010/main" val="2680243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87E26302-6F19-0C46-83E0-089C4878D3E0}" type="datetime1">
              <a:rPr lang="en-US"/>
              <a:pPr>
                <a:defRPr/>
              </a:pPr>
              <a:t>7/11/2013</a:t>
            </a:fld>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a:lvl1pPr>
          </a:lstStyle>
          <a:p>
            <a:pPr>
              <a:defRPr/>
            </a:pPr>
            <a:fld id="{3E240BD2-EEEE-4B42-852A-0623C4437663}" type="slidenum">
              <a:rPr lang="en-US"/>
              <a:pPr>
                <a:defRPr/>
              </a:pPr>
              <a:t>‹#›</a:t>
            </a:fld>
            <a:endParaRPr lang="en-US" dirty="0"/>
          </a:p>
        </p:txBody>
      </p:sp>
    </p:spTree>
    <p:extLst>
      <p:ext uri="{BB962C8B-B14F-4D97-AF65-F5344CB8AC3E}">
        <p14:creationId xmlns:p14="http://schemas.microsoft.com/office/powerpoint/2010/main" val="2809665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lstStyle>
          <a:p>
            <a:r>
              <a:rPr lang="en-GB"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GB"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30E9DA6D-7939-6D43-8E27-13F6854DF0D8}" type="datetime1">
              <a:rPr lang="en-US"/>
              <a:pPr>
                <a:defRPr/>
              </a:pPr>
              <a:t>7/11/2013</a:t>
            </a:fld>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dirty="0"/>
          </a:p>
        </p:txBody>
      </p:sp>
      <p:sp>
        <p:nvSpPr>
          <p:cNvPr id="7" name="Slide Number Placeholder 22"/>
          <p:cNvSpPr>
            <a:spLocks noGrp="1"/>
          </p:cNvSpPr>
          <p:nvPr>
            <p:ph type="sldNum" sz="quarter" idx="12"/>
          </p:nvPr>
        </p:nvSpPr>
        <p:spPr/>
        <p:txBody>
          <a:bodyPr/>
          <a:lstStyle>
            <a:lvl1pPr>
              <a:defRPr/>
            </a:lvl1pPr>
          </a:lstStyle>
          <a:p>
            <a:pPr>
              <a:defRPr/>
            </a:pPr>
            <a:fld id="{C94A7296-C459-3E44-A74E-AB1C78A846F9}" type="slidenum">
              <a:rPr lang="en-US"/>
              <a:pPr>
                <a:defRPr/>
              </a:pPr>
              <a:t>‹#›</a:t>
            </a:fld>
            <a:endParaRPr lang="en-US" dirty="0"/>
          </a:p>
        </p:txBody>
      </p:sp>
    </p:spTree>
    <p:extLst>
      <p:ext uri="{BB962C8B-B14F-4D97-AF65-F5344CB8AC3E}">
        <p14:creationId xmlns:p14="http://schemas.microsoft.com/office/powerpoint/2010/main" val="3289542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536850" y="1296440"/>
              <a:ext cx="88935" cy="7994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558456" y="1517183"/>
              <a:ext cx="125669"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617771" y="12954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5"/>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536850" y="1296440"/>
              <a:ext cx="88935" cy="7994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558456" y="1517183"/>
              <a:ext cx="125669"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617771" y="12954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536850" y="1296441"/>
              <a:ext cx="88934" cy="79944"/>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558456" y="1517181"/>
              <a:ext cx="125667"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617770" y="129546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lstStyle>
          <a:p>
            <a:r>
              <a:rPr lang="en-GB"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lstStyle>
          <a:p>
            <a:pPr lvl="0"/>
            <a:r>
              <a:rPr lang="en-GB"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lstStyle>
          <a:p>
            <a:pPr lvl="0"/>
            <a:r>
              <a:rPr lang="en-GB"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lstStyle>
          <a:p>
            <a:pPr>
              <a:defRPr/>
            </a:pPr>
            <a:fld id="{4F145E15-9231-C647-A6AB-19A1A5C2D98C}" type="datetime1">
              <a:rPr lang="en-US"/>
              <a:pPr>
                <a:defRPr/>
              </a:pPr>
              <a:t>7/11/2013</a:t>
            </a:fld>
            <a:endParaRPr lang="en-US" dirty="0"/>
          </a:p>
        </p:txBody>
      </p:sp>
      <p:sp>
        <p:nvSpPr>
          <p:cNvPr id="20" name="Footer Placeholder 5"/>
          <p:cNvSpPr>
            <a:spLocks noGrp="1"/>
          </p:cNvSpPr>
          <p:nvPr>
            <p:ph type="ftr" sz="quarter" idx="11"/>
          </p:nvPr>
        </p:nvSpPr>
        <p:spPr>
          <a:xfrm>
            <a:off x="914400" y="55563"/>
            <a:ext cx="5562600" cy="365125"/>
          </a:xfrm>
        </p:spPr>
        <p:txBody>
          <a:bodyPr/>
          <a:lstStyle>
            <a:lvl1pPr>
              <a:defRPr/>
            </a:lvl1pPr>
          </a:lstStyle>
          <a:p>
            <a:pPr>
              <a:defRPr/>
            </a:pPr>
            <a:endParaRPr lang="en-US" dirty="0"/>
          </a:p>
        </p:txBody>
      </p:sp>
      <p:sp>
        <p:nvSpPr>
          <p:cNvPr id="21" name="Slide Number Placeholder 6"/>
          <p:cNvSpPr>
            <a:spLocks noGrp="1"/>
          </p:cNvSpPr>
          <p:nvPr>
            <p:ph type="sldNum" sz="quarter" idx="12"/>
          </p:nvPr>
        </p:nvSpPr>
        <p:spPr>
          <a:xfrm>
            <a:off x="8610600" y="55563"/>
            <a:ext cx="457200" cy="365125"/>
          </a:xfrm>
        </p:spPr>
        <p:txBody>
          <a:bodyPr/>
          <a:lstStyle>
            <a:lvl1pPr>
              <a:defRPr/>
            </a:lvl1pPr>
          </a:lstStyle>
          <a:p>
            <a:pPr>
              <a:defRPr/>
            </a:pPr>
            <a:fld id="{0CA3FC2F-6E01-AA48-B0D7-F8EF434464C6}" type="slidenum">
              <a:rPr lang="en-US"/>
              <a:pPr>
                <a:defRPr/>
              </a:pPr>
              <a:t>‹#›</a:t>
            </a:fld>
            <a:endParaRPr lang="en-US" dirty="0"/>
          </a:p>
        </p:txBody>
      </p:sp>
    </p:spTree>
    <p:extLst>
      <p:ext uri="{BB962C8B-B14F-4D97-AF65-F5344CB8AC3E}">
        <p14:creationId xmlns:p14="http://schemas.microsoft.com/office/powerpoint/2010/main" val="1915953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2" name="Title Placeholder 21"/>
          <p:cNvSpPr>
            <a:spLocks noGrp="1"/>
          </p:cNvSpPr>
          <p:nvPr>
            <p:ph type="title"/>
          </p:nvPr>
        </p:nvSpPr>
        <p:spPr>
          <a:xfrm>
            <a:off x="914400" y="512763"/>
            <a:ext cx="7772400" cy="914400"/>
          </a:xfrm>
          <a:prstGeom prst="rect">
            <a:avLst/>
          </a:prstGeom>
        </p:spPr>
        <p:txBody>
          <a:bodyPr vert="horz" wrap="square" lIns="91440" tIns="45720" rIns="91440" bIns="45720" numCol="1" anchor="t" anchorCtr="0" compatLnSpc="1">
            <a:prstTxWarp prst="textNoShape">
              <a:avLst/>
            </a:prstTxWarp>
            <a:noAutofit/>
          </a:bodyPr>
          <a:lstStyle/>
          <a:p>
            <a:pPr lvl="0"/>
            <a:r>
              <a:rPr lang="en-GB"/>
              <a:t>Click to edit Master title style</a:t>
            </a:r>
            <a:endParaRPr lang="en-US"/>
          </a:p>
        </p:txBody>
      </p:sp>
      <p:sp>
        <p:nvSpPr>
          <p:cNvPr id="1036"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wrap="square" lIns="91440" tIns="45720" rIns="91440" bIns="45720" numCol="1" anchor="b" anchorCtr="0" compatLnSpc="1">
            <a:prstTxWarp prst="textNoShape">
              <a:avLst/>
            </a:prstTxWarp>
          </a:bodyPr>
          <a:lstStyle>
            <a:lvl1pPr>
              <a:defRPr sz="1100">
                <a:solidFill>
                  <a:schemeClr val="tx2"/>
                </a:solidFill>
                <a:latin typeface="Corbel" charset="0"/>
              </a:defRPr>
            </a:lvl1pPr>
          </a:lstStyle>
          <a:p>
            <a:pPr>
              <a:defRPr/>
            </a:pPr>
            <a:fld id="{9B5C3E49-977A-BE46-BC88-C342A7787871}" type="datetime1">
              <a:rPr lang="en-US"/>
              <a:pPr>
                <a:defRPr/>
              </a:pPr>
              <a:t>7/11/2013</a:t>
            </a:fld>
            <a:endParaRPr lang="en-US" dirty="0"/>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fontAlgn="auto" latinLnBrk="0" hangingPunct="1">
              <a:spcBef>
                <a:spcPts val="0"/>
              </a:spcBef>
              <a:spcAft>
                <a:spcPts val="0"/>
              </a:spcAft>
              <a:defRPr kumimoji="0" sz="1100">
                <a:solidFill>
                  <a:schemeClr val="tx2"/>
                </a:solidFill>
                <a:latin typeface="+mn-lt"/>
                <a:ea typeface="+mn-ea"/>
                <a:cs typeface="+mn-cs"/>
              </a:defRPr>
            </a:lvl1pPr>
          </a:lstStyle>
          <a:p>
            <a:pPr>
              <a:defRPr/>
            </a:pPr>
            <a:endParaRPr lang="en-US" dirty="0"/>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wrap="square" lIns="91440" tIns="45720" rIns="91440" bIns="45720" numCol="1" anchor="b" anchorCtr="0" compatLnSpc="1">
            <a:prstTxWarp prst="textNoShape">
              <a:avLst/>
            </a:prstTxWarp>
          </a:bodyPr>
          <a:lstStyle>
            <a:lvl1pPr>
              <a:defRPr sz="1200">
                <a:solidFill>
                  <a:schemeClr val="tx2"/>
                </a:solidFill>
                <a:latin typeface="Corbel" charset="0"/>
              </a:defRPr>
            </a:lvl1pPr>
          </a:lstStyle>
          <a:p>
            <a:pPr>
              <a:defRPr/>
            </a:pPr>
            <a:fld id="{5957CEB4-B1E1-3040-9FDA-8A94A6144425}"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4837" r:id="rId1"/>
    <p:sldLayoutId id="2147484832" r:id="rId2"/>
    <p:sldLayoutId id="2147484838" r:id="rId3"/>
    <p:sldLayoutId id="2147484839" r:id="rId4"/>
    <p:sldLayoutId id="2147484840" r:id="rId5"/>
    <p:sldLayoutId id="2147484833" r:id="rId6"/>
    <p:sldLayoutId id="2147484841" r:id="rId7"/>
    <p:sldLayoutId id="2147484834" r:id="rId8"/>
    <p:sldLayoutId id="2147484842" r:id="rId9"/>
    <p:sldLayoutId id="2147484835" r:id="rId10"/>
    <p:sldLayoutId id="2147484836" r:id="rId11"/>
  </p:sldLayoutIdLst>
  <p:txStyles>
    <p:titleStyle>
      <a:lvl1pPr algn="l" rtl="0" eaLnBrk="0" fontAlgn="base" hangingPunct="0">
        <a:spcBef>
          <a:spcPct val="0"/>
        </a:spcBef>
        <a:spcAft>
          <a:spcPct val="0"/>
        </a:spcAft>
        <a:defRPr sz="4000" kern="1200" spc="-100">
          <a:solidFill>
            <a:srgbClr val="C1EEFF"/>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2pPr>
      <a:lvl3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3pPr>
      <a:lvl4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4pPr>
      <a:lvl5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5pPr>
      <a:lvl6pPr marL="457200" algn="l" rtl="0" fontAlgn="base">
        <a:spcBef>
          <a:spcPct val="0"/>
        </a:spcBef>
        <a:spcAft>
          <a:spcPct val="0"/>
        </a:spcAft>
        <a:defRPr sz="4000">
          <a:solidFill>
            <a:srgbClr val="C1EEFF"/>
          </a:solidFill>
          <a:latin typeface="Consolas" charset="0"/>
          <a:ea typeface="ＭＳ Ｐゴシック" charset="-128"/>
          <a:cs typeface="ＭＳ Ｐゴシック" charset="-128"/>
        </a:defRPr>
      </a:lvl6pPr>
      <a:lvl7pPr marL="914400" algn="l" rtl="0" fontAlgn="base">
        <a:spcBef>
          <a:spcPct val="0"/>
        </a:spcBef>
        <a:spcAft>
          <a:spcPct val="0"/>
        </a:spcAft>
        <a:defRPr sz="4000">
          <a:solidFill>
            <a:srgbClr val="C1EEFF"/>
          </a:solidFill>
          <a:latin typeface="Consolas" charset="0"/>
          <a:ea typeface="ＭＳ Ｐゴシック" charset="-128"/>
          <a:cs typeface="ＭＳ Ｐゴシック" charset="-128"/>
        </a:defRPr>
      </a:lvl7pPr>
      <a:lvl8pPr marL="1371600" algn="l" rtl="0" fontAlgn="base">
        <a:spcBef>
          <a:spcPct val="0"/>
        </a:spcBef>
        <a:spcAft>
          <a:spcPct val="0"/>
        </a:spcAft>
        <a:defRPr sz="4000">
          <a:solidFill>
            <a:srgbClr val="C1EEFF"/>
          </a:solidFill>
          <a:latin typeface="Consolas" charset="0"/>
          <a:ea typeface="ＭＳ Ｐゴシック" charset="-128"/>
          <a:cs typeface="ＭＳ Ｐゴシック" charset="-128"/>
        </a:defRPr>
      </a:lvl8pPr>
      <a:lvl9pPr marL="1828800" algn="l" rtl="0" fontAlgn="base">
        <a:spcBef>
          <a:spcPct val="0"/>
        </a:spcBef>
        <a:spcAft>
          <a:spcPct val="0"/>
        </a:spcAft>
        <a:defRPr sz="4000">
          <a:solidFill>
            <a:srgbClr val="C1EEFF"/>
          </a:solidFill>
          <a:latin typeface="Consolas" charset="0"/>
          <a:ea typeface="ＭＳ Ｐゴシック" charset="-128"/>
          <a:cs typeface="ＭＳ Ｐゴシック" charset="-128"/>
        </a:defRPr>
      </a:lvl9pPr>
    </p:titleStyle>
    <p:bodyStyle>
      <a:lvl1pPr marL="411163" indent="-342900" algn="l" rtl="0" eaLnBrk="0" fontAlgn="base" hangingPunct="0">
        <a:spcBef>
          <a:spcPts val="700"/>
        </a:spcBef>
        <a:spcAft>
          <a:spcPct val="0"/>
        </a:spcAft>
        <a:buClr>
          <a:schemeClr val="tx2"/>
        </a:buClr>
        <a:buSzPct val="95000"/>
        <a:buFont typeface="Wingdings" charset="0"/>
        <a:buChar char=""/>
        <a:defRPr sz="3000" kern="1200">
          <a:solidFill>
            <a:schemeClr val="tx1"/>
          </a:solidFill>
          <a:latin typeface="+mn-lt"/>
          <a:ea typeface="ＭＳ Ｐゴシック" charset="-128"/>
          <a:cs typeface="ＭＳ Ｐゴシック" charset="-128"/>
        </a:defRPr>
      </a:lvl1pPr>
      <a:lvl2pPr marL="739775" indent="-285750" algn="l" rtl="0" eaLnBrk="0" fontAlgn="base" hangingPunct="0">
        <a:spcBef>
          <a:spcPct val="20000"/>
        </a:spcBef>
        <a:spcAft>
          <a:spcPct val="0"/>
        </a:spcAft>
        <a:buClr>
          <a:schemeClr val="accent2"/>
        </a:buClr>
        <a:buSzPct val="90000"/>
        <a:buFont typeface="Wingdings" charset="0"/>
        <a:buChar char=""/>
        <a:defRPr sz="2600" kern="1200">
          <a:solidFill>
            <a:schemeClr val="tx1"/>
          </a:solidFill>
          <a:latin typeface="+mn-lt"/>
          <a:ea typeface="ＭＳ Ｐゴシック" charset="-128"/>
          <a:cs typeface="+mn-cs"/>
        </a:defRPr>
      </a:lvl2pPr>
      <a:lvl3pPr marL="995363" indent="-228600" algn="l" rtl="0" eaLnBrk="0" fontAlgn="base" hangingPunct="0">
        <a:spcBef>
          <a:spcPct val="20000"/>
        </a:spcBef>
        <a:spcAft>
          <a:spcPct val="0"/>
        </a:spcAft>
        <a:buClr>
          <a:schemeClr val="accent2"/>
        </a:buClr>
        <a:buFont typeface="Wingdings 2" charset="0"/>
        <a:buChar char=""/>
        <a:defRPr sz="2400" kern="1200">
          <a:solidFill>
            <a:schemeClr val="tx1"/>
          </a:solidFill>
          <a:latin typeface="+mn-lt"/>
          <a:ea typeface="ＭＳ Ｐゴシック" charset="-128"/>
          <a:cs typeface="+mn-cs"/>
        </a:defRPr>
      </a:lvl3pPr>
      <a:lvl4pPr marL="1260475" indent="-228600" algn="l" rtl="0" eaLnBrk="0" fontAlgn="base" hangingPunct="0">
        <a:spcBef>
          <a:spcPct val="20000"/>
        </a:spcBef>
        <a:spcAft>
          <a:spcPct val="0"/>
        </a:spcAft>
        <a:buClr>
          <a:srgbClr val="FEB80A"/>
        </a:buClr>
        <a:buFont typeface="Wingdings 3" charset="0"/>
        <a:buChar char=""/>
        <a:defRPr sz="2200" kern="1200">
          <a:solidFill>
            <a:schemeClr val="tx1"/>
          </a:solidFill>
          <a:latin typeface="+mn-lt"/>
          <a:ea typeface="ＭＳ Ｐゴシック" charset="-128"/>
          <a:cs typeface="+mn-cs"/>
        </a:defRPr>
      </a:lvl4pPr>
      <a:lvl5pPr marL="1481138" indent="-209550" algn="l" rtl="0" eaLnBrk="0" fontAlgn="base" hangingPunct="0">
        <a:spcBef>
          <a:spcPct val="20000"/>
        </a:spcBef>
        <a:spcAft>
          <a:spcPct val="0"/>
        </a:spcAft>
        <a:buClr>
          <a:srgbClr val="FEB80A"/>
        </a:buClr>
        <a:buFont typeface="Wingdings 2" charset="0"/>
        <a:buChar char=""/>
        <a:defRPr sz="2000" kern="1200">
          <a:solidFill>
            <a:schemeClr val="tx1"/>
          </a:solidFill>
          <a:latin typeface="+mn-lt"/>
          <a:ea typeface="ＭＳ Ｐゴシック"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22.xml"/><Relationship Id="rId7" Type="http://schemas.openxmlformats.org/officeDocument/2006/relationships/package" Target="../embeddings/Microsoft_Word_Document1.docx"/><Relationship Id="rId12"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package" Target="../embeddings/Microsoft_Word_Document2.docx"/><Relationship Id="rId5" Type="http://schemas.openxmlformats.org/officeDocument/2006/relationships/image" Target="../media/image38.png"/><Relationship Id="rId10" Type="http://schemas.openxmlformats.org/officeDocument/2006/relationships/oleObject" Target="../embeddings/oleObject2.bin"/><Relationship Id="rId4" Type="http://schemas.openxmlformats.org/officeDocument/2006/relationships/image" Target="../media/image37.png"/><Relationship Id="rId9"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hyperlink" Target="http://capacity4dev.ec.europa.eu/joint-programming/" TargetMode="External"/><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505301" y="842714"/>
            <a:ext cx="8194199" cy="1037886"/>
          </a:xfrm>
        </p:spPr>
        <p:txBody>
          <a:bodyPr/>
          <a:lstStyle/>
          <a:p>
            <a:pPr eaLnBrk="1" fontAlgn="auto" hangingPunct="1">
              <a:spcAft>
                <a:spcPts val="0"/>
              </a:spcAft>
              <a:defRPr/>
            </a:pPr>
            <a:r>
              <a:rPr lang="en-US" sz="5400" dirty="0" smtClean="0">
                <a:solidFill>
                  <a:schemeClr val="tx1">
                    <a:lumMod val="65000"/>
                  </a:schemeClr>
                </a:solidFill>
                <a:effectLst>
                  <a:reflection stA="26000" endPos="52000" dist="76200" dir="5400000" sy="-100000" algn="bl" rotWithShape="0"/>
                </a:effectLst>
                <a:latin typeface="Helvetica Neue Light"/>
                <a:ea typeface="+mj-ea"/>
                <a:cs typeface="+mj-cs"/>
              </a:rPr>
              <a:t>Joint </a:t>
            </a:r>
            <a:r>
              <a:rPr lang="en-US" sz="5400" dirty="0" smtClean="0">
                <a:solidFill>
                  <a:schemeClr val="tx1"/>
                </a:solidFill>
                <a:effectLst>
                  <a:reflection stA="26000" endPos="52000" dist="76200" dir="5400000" sy="-100000" algn="bl" rotWithShape="0"/>
                </a:effectLst>
                <a:latin typeface="Helvetica Neue Light"/>
                <a:ea typeface="+mj-ea"/>
                <a:cs typeface="+mj-cs"/>
              </a:rPr>
              <a:t>Programming</a:t>
            </a:r>
            <a:endParaRPr lang="en-US" sz="5400" dirty="0">
              <a:solidFill>
                <a:schemeClr val="tx1"/>
              </a:solidFill>
              <a:effectLst>
                <a:reflection stA="26000" endPos="52000" dist="76200" dir="5400000" sy="-100000" algn="bl" rotWithShape="0"/>
              </a:effectLst>
              <a:latin typeface="Helvetica Neue Light"/>
              <a:ea typeface="+mj-ea"/>
              <a:cs typeface="+mj-cs"/>
            </a:endParaRPr>
          </a:p>
        </p:txBody>
      </p:sp>
      <p:pic>
        <p:nvPicPr>
          <p:cNvPr id="14338" name="Picture 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3362" y="4268788"/>
            <a:ext cx="1978025" cy="1196975"/>
          </a:xfrm>
          <a:prstGeom prst="rect">
            <a:avLst/>
          </a:prstGeom>
          <a:noFill/>
          <a:ln>
            <a:noFill/>
          </a:ln>
          <a:effectLst>
            <a:reflection stA="50000" endPos="36000" dist="127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12" descr="Europe Mosaic (MERI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22437" y="4259263"/>
            <a:ext cx="1749425" cy="1216025"/>
          </a:xfrm>
          <a:prstGeom prst="rect">
            <a:avLst/>
          </a:prstGeom>
          <a:noFill/>
          <a:ln>
            <a:noFill/>
          </a:ln>
          <a:effectLst>
            <a:reflection stA="50000" endPos="36000" dist="127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logoEC.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4268788"/>
            <a:ext cx="1722437" cy="1196975"/>
          </a:xfrm>
          <a:prstGeom prst="rect">
            <a:avLst/>
          </a:prstGeom>
          <a:noFill/>
          <a:ln>
            <a:noFill/>
          </a:ln>
          <a:effectLst>
            <a:reflection stA="50000" endPos="36000" dist="127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EEAS_P_TXT_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471862" y="4268788"/>
            <a:ext cx="1841500" cy="1206500"/>
          </a:xfrm>
          <a:prstGeom prst="rect">
            <a:avLst/>
          </a:prstGeom>
          <a:noFill/>
          <a:ln>
            <a:noFill/>
          </a:ln>
          <a:effectLst>
            <a:reflection stA="50000" endPos="36000" dist="127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91387" y="4259263"/>
            <a:ext cx="1852613" cy="1189802"/>
          </a:xfrm>
          <a:prstGeom prst="rect">
            <a:avLst/>
          </a:prstGeom>
          <a:noFill/>
          <a:ln>
            <a:noFill/>
          </a:ln>
          <a:effectLst>
            <a:reflection stA="50000" endPos="36000" dist="12700" dir="5400000" sy="-100000" algn="bl" rotWithShape="0"/>
          </a:effectLst>
        </p:spPr>
      </p:pic>
      <p:sp>
        <p:nvSpPr>
          <p:cNvPr id="12" name="Title 1"/>
          <p:cNvSpPr txBox="1">
            <a:spLocks/>
          </p:cNvSpPr>
          <p:nvPr/>
        </p:nvSpPr>
        <p:spPr>
          <a:xfrm>
            <a:off x="3738799" y="1846014"/>
            <a:ext cx="8194199" cy="1037886"/>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2pPr>
            <a:lvl3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3pPr>
            <a:lvl4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4pPr>
            <a:lvl5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5pPr>
            <a:lvl6pPr marL="457200" algn="l" rtl="0" fontAlgn="base">
              <a:spcBef>
                <a:spcPct val="0"/>
              </a:spcBef>
              <a:spcAft>
                <a:spcPct val="0"/>
              </a:spcAft>
              <a:defRPr sz="4000">
                <a:solidFill>
                  <a:srgbClr val="C1EEFF"/>
                </a:solidFill>
                <a:latin typeface="Consolas" charset="0"/>
                <a:ea typeface="ＭＳ Ｐゴシック" charset="-128"/>
                <a:cs typeface="ＭＳ Ｐゴシック" charset="-128"/>
              </a:defRPr>
            </a:lvl6pPr>
            <a:lvl7pPr marL="914400" algn="l" rtl="0" fontAlgn="base">
              <a:spcBef>
                <a:spcPct val="0"/>
              </a:spcBef>
              <a:spcAft>
                <a:spcPct val="0"/>
              </a:spcAft>
              <a:defRPr sz="4000">
                <a:solidFill>
                  <a:srgbClr val="C1EEFF"/>
                </a:solidFill>
                <a:latin typeface="Consolas" charset="0"/>
                <a:ea typeface="ＭＳ Ｐゴシック" charset="-128"/>
                <a:cs typeface="ＭＳ Ｐゴシック" charset="-128"/>
              </a:defRPr>
            </a:lvl7pPr>
            <a:lvl8pPr marL="1371600" algn="l" rtl="0" fontAlgn="base">
              <a:spcBef>
                <a:spcPct val="0"/>
              </a:spcBef>
              <a:spcAft>
                <a:spcPct val="0"/>
              </a:spcAft>
              <a:defRPr sz="4000">
                <a:solidFill>
                  <a:srgbClr val="C1EEFF"/>
                </a:solidFill>
                <a:latin typeface="Consolas" charset="0"/>
                <a:ea typeface="ＭＳ Ｐゴシック" charset="-128"/>
                <a:cs typeface="ＭＳ Ｐゴシック" charset="-128"/>
              </a:defRPr>
            </a:lvl8pPr>
            <a:lvl9pPr marL="1828800" algn="l" rtl="0" fontAlgn="base">
              <a:spcBef>
                <a:spcPct val="0"/>
              </a:spcBef>
              <a:spcAft>
                <a:spcPct val="0"/>
              </a:spcAft>
              <a:defRPr sz="4000">
                <a:solidFill>
                  <a:srgbClr val="C1EEFF"/>
                </a:solidFill>
                <a:latin typeface="Consolas" charset="0"/>
                <a:ea typeface="ＭＳ Ｐゴシック" charset="-128"/>
                <a:cs typeface="ＭＳ Ｐゴシック" charset="-128"/>
              </a:defRPr>
            </a:lvl9pPr>
          </a:lstStyle>
          <a:p>
            <a:pPr eaLnBrk="1" fontAlgn="auto" hangingPunct="1">
              <a:spcAft>
                <a:spcPts val="0"/>
              </a:spcAft>
              <a:defRPr/>
            </a:pPr>
            <a:r>
              <a:rPr lang="en-US" sz="5400" dirty="0" smtClean="0">
                <a:solidFill>
                  <a:srgbClr val="000090"/>
                </a:solidFill>
                <a:effectLst>
                  <a:reflection stA="26000" endPos="52000" dist="76200" dir="5400000" sy="-100000" algn="bl" rotWithShape="0"/>
                </a:effectLst>
                <a:latin typeface="Helvetica Neue Light"/>
                <a:ea typeface="+mj-ea"/>
                <a:cs typeface="+mj-cs"/>
              </a:rPr>
              <a:t>Policy &amp; Practice </a:t>
            </a:r>
            <a:endParaRPr lang="en-US" sz="5400" dirty="0">
              <a:solidFill>
                <a:srgbClr val="000090"/>
              </a:solidFill>
              <a:effectLst>
                <a:reflection stA="26000" endPos="52000" dist="76200" dir="5400000" sy="-100000" algn="bl" rotWithShape="0"/>
              </a:effectLst>
              <a:latin typeface="Helvetica Neue Light"/>
              <a:ea typeface="+mj-ea"/>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extBox 5"/>
          <p:cNvSpPr txBox="1"/>
          <p:nvPr/>
        </p:nvSpPr>
        <p:spPr>
          <a:xfrm>
            <a:off x="203200" y="972402"/>
            <a:ext cx="5130800" cy="2677656"/>
          </a:xfrm>
          <a:prstGeom prst="rect">
            <a:avLst/>
          </a:prstGeom>
          <a:solidFill>
            <a:schemeClr val="bg1">
              <a:alpha val="85000"/>
            </a:schemeClr>
          </a:solidFill>
        </p:spPr>
        <p:txBody>
          <a:bodyPr wrap="square" rtlCol="0">
            <a:spAutoFit/>
          </a:bodyPr>
          <a:lstStyle/>
          <a:p>
            <a:pPr algn="ctr"/>
            <a:r>
              <a:rPr lang="en-GB" b="1" dirty="0" smtClean="0">
                <a:solidFill>
                  <a:schemeClr val="accent3">
                    <a:lumMod val="75000"/>
                  </a:schemeClr>
                </a:solidFill>
              </a:rPr>
              <a:t>P a r t n e r   C o u n t r y</a:t>
            </a:r>
          </a:p>
          <a:p>
            <a:endParaRPr lang="en-GB" dirty="0"/>
          </a:p>
          <a:p>
            <a:pPr marL="342900" indent="-342900">
              <a:buFont typeface="Arial"/>
              <a:buChar char="•"/>
            </a:pPr>
            <a:r>
              <a:rPr lang="en-GB" dirty="0" smtClean="0"/>
              <a:t>Ownership &amp; alignment </a:t>
            </a:r>
            <a:r>
              <a:rPr lang="en-GB" dirty="0" smtClean="0">
                <a:latin typeface="Wingdings"/>
                <a:ea typeface="Wingdings"/>
                <a:cs typeface="Wingdings"/>
                <a:sym typeface="Wingdings"/>
              </a:rPr>
              <a:t></a:t>
            </a:r>
            <a:endParaRPr lang="en-GB" dirty="0" smtClean="0"/>
          </a:p>
          <a:p>
            <a:pPr marL="342900" indent="-342900">
              <a:buFont typeface="Arial"/>
              <a:buChar char="•"/>
            </a:pPr>
            <a:r>
              <a:rPr lang="en-GB" dirty="0" smtClean="0"/>
              <a:t>Predictability &amp; transparency </a:t>
            </a:r>
            <a:r>
              <a:rPr lang="en-GB" dirty="0" smtClean="0">
                <a:latin typeface="Wingdings"/>
                <a:ea typeface="Wingdings"/>
                <a:cs typeface="Wingdings"/>
              </a:rPr>
              <a:t></a:t>
            </a:r>
          </a:p>
          <a:p>
            <a:pPr marL="342900" indent="-342900">
              <a:buFont typeface="Arial"/>
              <a:buChar char="•"/>
            </a:pPr>
            <a:r>
              <a:rPr lang="en-GB" dirty="0" smtClean="0"/>
              <a:t>Aid fragmentation </a:t>
            </a:r>
            <a:r>
              <a:rPr lang="en-GB" dirty="0">
                <a:latin typeface="Wingdings"/>
                <a:ea typeface="Wingdings"/>
                <a:cs typeface="Wingdings"/>
              </a:rPr>
              <a:t></a:t>
            </a:r>
            <a:endParaRPr lang="en-GB" dirty="0" smtClean="0"/>
          </a:p>
          <a:p>
            <a:pPr marL="342900" indent="-342900">
              <a:buFont typeface="Arial"/>
              <a:buChar char="•"/>
            </a:pPr>
            <a:r>
              <a:rPr lang="en-GB" dirty="0" smtClean="0"/>
              <a:t>Transaction costs </a:t>
            </a:r>
            <a:r>
              <a:rPr lang="en-GB" dirty="0">
                <a:latin typeface="Wingdings"/>
                <a:ea typeface="Wingdings"/>
                <a:cs typeface="Wingdings"/>
              </a:rPr>
              <a:t></a:t>
            </a:r>
            <a:endParaRPr lang="en-GB" dirty="0" smtClean="0"/>
          </a:p>
          <a:p>
            <a:endParaRPr lang="en-GB" dirty="0"/>
          </a:p>
        </p:txBody>
      </p:sp>
      <p:sp>
        <p:nvSpPr>
          <p:cNvPr id="5" name="TextBox 4"/>
          <p:cNvSpPr txBox="1"/>
          <p:nvPr/>
        </p:nvSpPr>
        <p:spPr>
          <a:xfrm>
            <a:off x="3429000" y="3328957"/>
            <a:ext cx="5549900" cy="3046988"/>
          </a:xfrm>
          <a:prstGeom prst="rect">
            <a:avLst/>
          </a:prstGeom>
          <a:solidFill>
            <a:schemeClr val="bg1">
              <a:alpha val="85000"/>
            </a:schemeClr>
          </a:solidFill>
        </p:spPr>
        <p:txBody>
          <a:bodyPr wrap="square" rtlCol="0">
            <a:spAutoFit/>
          </a:bodyPr>
          <a:lstStyle/>
          <a:p>
            <a:pPr algn="ctr"/>
            <a:r>
              <a:rPr lang="en-GB" b="1" dirty="0" smtClean="0">
                <a:solidFill>
                  <a:schemeClr val="tx2">
                    <a:lumMod val="90000"/>
                  </a:schemeClr>
                </a:solidFill>
              </a:rPr>
              <a:t>D o n o r s</a:t>
            </a:r>
          </a:p>
          <a:p>
            <a:pPr algn="ctr"/>
            <a:endParaRPr lang="en-GB" dirty="0" smtClean="0">
              <a:solidFill>
                <a:srgbClr val="CCFFCC"/>
              </a:solidFill>
            </a:endParaRPr>
          </a:p>
          <a:p>
            <a:pPr marL="342900" indent="-342900">
              <a:buFont typeface="Arial"/>
              <a:buChar char="•"/>
            </a:pPr>
            <a:r>
              <a:rPr lang="en-GB" dirty="0" smtClean="0"/>
              <a:t>Influence </a:t>
            </a:r>
            <a:r>
              <a:rPr lang="en-GB" dirty="0" smtClean="0">
                <a:latin typeface="Wingdings"/>
                <a:ea typeface="Wingdings"/>
                <a:cs typeface="Wingdings"/>
                <a:sym typeface="Wingdings"/>
              </a:rPr>
              <a:t></a:t>
            </a:r>
          </a:p>
          <a:p>
            <a:pPr marL="342900" indent="-342900">
              <a:buFont typeface="Arial"/>
              <a:buChar char="•"/>
            </a:pPr>
            <a:r>
              <a:rPr lang="en-GB" dirty="0" smtClean="0"/>
              <a:t>Ability &amp; willingness to do DoL </a:t>
            </a:r>
            <a:r>
              <a:rPr lang="en-GB" dirty="0">
                <a:latin typeface="Wingdings"/>
                <a:ea typeface="Wingdings"/>
                <a:cs typeface="Wingdings"/>
                <a:sym typeface="Wingdings"/>
              </a:rPr>
              <a:t></a:t>
            </a:r>
            <a:endParaRPr lang="en-GB" dirty="0" smtClean="0"/>
          </a:p>
          <a:p>
            <a:pPr marL="342900" indent="-342900">
              <a:buFont typeface="Arial"/>
              <a:buChar char="•"/>
            </a:pPr>
            <a:r>
              <a:rPr lang="en-GB" dirty="0"/>
              <a:t>Pressure to do everything myself </a:t>
            </a:r>
            <a:r>
              <a:rPr lang="en-GB" dirty="0">
                <a:latin typeface="Wingdings"/>
                <a:ea typeface="Wingdings"/>
                <a:cs typeface="Wingdings"/>
              </a:rPr>
              <a:t></a:t>
            </a:r>
            <a:r>
              <a:rPr lang="en-GB" dirty="0"/>
              <a:t>  </a:t>
            </a:r>
            <a:endParaRPr lang="en-GB" dirty="0" smtClean="0"/>
          </a:p>
          <a:p>
            <a:pPr marL="342900" indent="-342900">
              <a:buFont typeface="Arial"/>
              <a:buChar char="•"/>
            </a:pPr>
            <a:r>
              <a:rPr lang="en-GB" dirty="0" smtClean="0"/>
              <a:t>Bang per buck </a:t>
            </a:r>
            <a:r>
              <a:rPr lang="en-GB" dirty="0" smtClean="0">
                <a:latin typeface="Wingdings"/>
                <a:ea typeface="Wingdings"/>
                <a:cs typeface="Wingdings"/>
                <a:sym typeface="Wingdings"/>
              </a:rPr>
              <a:t></a:t>
            </a:r>
            <a:endParaRPr lang="en-GB" dirty="0" smtClean="0"/>
          </a:p>
          <a:p>
            <a:pPr marL="342900" indent="-342900">
              <a:buFont typeface="Arial"/>
              <a:buChar char="•"/>
            </a:pPr>
            <a:r>
              <a:rPr lang="en-GB" dirty="0" smtClean="0"/>
              <a:t>Visibility </a:t>
            </a:r>
            <a:r>
              <a:rPr lang="en-GB" dirty="0">
                <a:latin typeface="Wingdings"/>
                <a:ea typeface="Wingdings"/>
                <a:cs typeface="Wingdings"/>
                <a:sym typeface="Wingdings"/>
              </a:rPr>
              <a:t></a:t>
            </a:r>
            <a:endParaRPr lang="en-GB" dirty="0" smtClean="0"/>
          </a:p>
          <a:p>
            <a:endParaRPr lang="en-GB" dirty="0"/>
          </a:p>
        </p:txBody>
      </p:sp>
    </p:spTree>
    <p:extLst>
      <p:ext uri="{BB962C8B-B14F-4D97-AF65-F5344CB8AC3E}">
        <p14:creationId xmlns:p14="http://schemas.microsoft.com/office/powerpoint/2010/main" val="145563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20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2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2000"/>
                                        <p:tgtEl>
                                          <p:spTgt spid="6">
                                            <p:txEl>
                                              <p:pRg st="2" end="2"/>
                                            </p:txEl>
                                          </p:spTgt>
                                        </p:tgtEl>
                                      </p:cBhvr>
                                    </p:animEffect>
                                  </p:childTnLst>
                                  <p:subTnLst>
                                    <p:animClr clrSpc="rgb" dir="cw">
                                      <p:cBhvr override="childStyle">
                                        <p:cTn dur="1" fill="hold" display="0" masterRel="nextClick" afterEffect="1"/>
                                        <p:tgtEl>
                                          <p:spTgt spid="6">
                                            <p:txEl>
                                              <p:pRg st="2" end="2"/>
                                            </p:txEl>
                                          </p:spTgt>
                                        </p:tgtEl>
                                        <p:attrNameLst>
                                          <p:attrName>ppt_c</p:attrName>
                                        </p:attrNameLst>
                                      </p:cBhvr>
                                      <p:to>
                                        <a:schemeClr val="bg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2000"/>
                                        <p:tgtEl>
                                          <p:spTgt spid="6">
                                            <p:txEl>
                                              <p:pRg st="3" end="3"/>
                                            </p:txEl>
                                          </p:spTgt>
                                        </p:tgtEl>
                                      </p:cBhvr>
                                    </p:animEffect>
                                  </p:childTnLst>
                                  <p:subTnLst>
                                    <p:animClr clrSpc="rgb" dir="cw">
                                      <p:cBhvr override="childStyle">
                                        <p:cTn dur="1" fill="hold" display="0" masterRel="nextClick" afterEffect="1"/>
                                        <p:tgtEl>
                                          <p:spTgt spid="6">
                                            <p:txEl>
                                              <p:pRg st="3" end="3"/>
                                            </p:txEl>
                                          </p:spTgt>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2000"/>
                                        <p:tgtEl>
                                          <p:spTgt spid="6">
                                            <p:txEl>
                                              <p:pRg st="4" end="4"/>
                                            </p:txEl>
                                          </p:spTgt>
                                        </p:tgtEl>
                                      </p:cBhvr>
                                    </p:animEffect>
                                  </p:childTnLst>
                                  <p:subTnLst>
                                    <p:animClr clrSpc="rgb" dir="cw">
                                      <p:cBhvr override="childStyle">
                                        <p:cTn dur="1" fill="hold" display="0" masterRel="nextClick" afterEffect="1"/>
                                        <p:tgtEl>
                                          <p:spTgt spid="6">
                                            <p:txEl>
                                              <p:pRg st="4" end="4"/>
                                            </p:txEl>
                                          </p:spTgt>
                                        </p:tgtEl>
                                        <p:attrNameLst>
                                          <p:attrName>ppt_c</p:attrName>
                                        </p:attrNameLst>
                                      </p:cBhvr>
                                      <p:to>
                                        <a:schemeClr val="bg2"/>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2000"/>
                                        <p:tgtEl>
                                          <p:spTgt spid="6">
                                            <p:txEl>
                                              <p:pRg st="5" end="5"/>
                                            </p:txEl>
                                          </p:spTgt>
                                        </p:tgtEl>
                                      </p:cBhvr>
                                    </p:animEffect>
                                  </p:childTnLst>
                                  <p:subTnLst>
                                    <p:animClr clrSpc="rgb" dir="cw">
                                      <p:cBhvr override="childStyle">
                                        <p:cTn dur="1" fill="hold" display="0" masterRel="nextClick" afterEffect="1"/>
                                        <p:tgtEl>
                                          <p:spTgt spid="6">
                                            <p:txEl>
                                              <p:pRg st="5" end="5"/>
                                            </p:txEl>
                                          </p:spTgt>
                                        </p:tgtEl>
                                        <p:attrNameLst>
                                          <p:attrName>ppt_c</p:attrName>
                                        </p:attrNameLst>
                                      </p:cBhvr>
                                      <p:to>
                                        <a:schemeClr val="bg2"/>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bg/>
                                          </p:spTgt>
                                        </p:tgtEl>
                                        <p:attrNameLst>
                                          <p:attrName>style.visibility</p:attrName>
                                        </p:attrNameLst>
                                      </p:cBhvr>
                                      <p:to>
                                        <p:strVal val="visible"/>
                                      </p:to>
                                    </p:set>
                                    <p:animEffect transition="in" filter="fade">
                                      <p:cBhvr>
                                        <p:cTn id="37" dur="2000"/>
                                        <p:tgtEl>
                                          <p:spTgt spid="5">
                                            <p:bg/>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0" end="0"/>
                                            </p:txEl>
                                          </p:spTgt>
                                        </p:tgtEl>
                                        <p:attrNameLst>
                                          <p:attrName>style.visibility</p:attrName>
                                        </p:attrNameLst>
                                      </p:cBhvr>
                                      <p:to>
                                        <p:strVal val="visible"/>
                                      </p:to>
                                    </p:set>
                                    <p:animEffect transition="in" filter="fade">
                                      <p:cBhvr>
                                        <p:cTn id="42" dur="2000"/>
                                        <p:tgtEl>
                                          <p:spTgt spid="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2" end="2"/>
                                            </p:txEl>
                                          </p:spTgt>
                                        </p:tgtEl>
                                        <p:attrNameLst>
                                          <p:attrName>style.visibility</p:attrName>
                                        </p:attrNameLst>
                                      </p:cBhvr>
                                      <p:to>
                                        <p:strVal val="visible"/>
                                      </p:to>
                                    </p:set>
                                    <p:animEffect transition="in" filter="fade">
                                      <p:cBhvr>
                                        <p:cTn id="47" dur="2000"/>
                                        <p:tgtEl>
                                          <p:spTgt spid="5">
                                            <p:txEl>
                                              <p:pRg st="2" end="2"/>
                                            </p:txEl>
                                          </p:spTgt>
                                        </p:tgtEl>
                                      </p:cBhvr>
                                    </p:animEffect>
                                  </p:childTnLst>
                                  <p:subTnLst>
                                    <p:animClr clrSpc="rgb" dir="cw">
                                      <p:cBhvr override="childStyle">
                                        <p:cTn dur="1" fill="hold" display="0" masterRel="nextClick" afterEffect="1"/>
                                        <p:tgtEl>
                                          <p:spTgt spid="5">
                                            <p:txEl>
                                              <p:pRg st="2" end="2"/>
                                            </p:txEl>
                                          </p:spTgt>
                                        </p:tgtEl>
                                        <p:attrNameLst>
                                          <p:attrName>ppt_c</p:attrName>
                                        </p:attrNameLst>
                                      </p:cBhvr>
                                      <p:to>
                                        <a:schemeClr val="bg2"/>
                                      </p:to>
                                    </p:animClr>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3" end="3"/>
                                            </p:txEl>
                                          </p:spTgt>
                                        </p:tgtEl>
                                        <p:attrNameLst>
                                          <p:attrName>style.visibility</p:attrName>
                                        </p:attrNameLst>
                                      </p:cBhvr>
                                      <p:to>
                                        <p:strVal val="visible"/>
                                      </p:to>
                                    </p:set>
                                    <p:animEffect transition="in" filter="fade">
                                      <p:cBhvr>
                                        <p:cTn id="52" dur="2000"/>
                                        <p:tgtEl>
                                          <p:spTgt spid="5">
                                            <p:txEl>
                                              <p:pRg st="3" end="3"/>
                                            </p:txEl>
                                          </p:spTgt>
                                        </p:tgtEl>
                                      </p:cBhvr>
                                    </p:animEffect>
                                  </p:childTnLst>
                                  <p:subTnLst>
                                    <p:animClr clrSpc="rgb" dir="cw">
                                      <p:cBhvr override="childStyle">
                                        <p:cTn dur="1" fill="hold" display="0" masterRel="nextClick" afterEffect="1"/>
                                        <p:tgtEl>
                                          <p:spTgt spid="5">
                                            <p:txEl>
                                              <p:pRg st="3" end="3"/>
                                            </p:txEl>
                                          </p:spTgt>
                                        </p:tgtEl>
                                        <p:attrNameLst>
                                          <p:attrName>ppt_c</p:attrName>
                                        </p:attrNameLst>
                                      </p:cBhvr>
                                      <p:to>
                                        <a:schemeClr val="bg2"/>
                                      </p:to>
                                    </p:animClr>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xEl>
                                              <p:pRg st="4" end="4"/>
                                            </p:txEl>
                                          </p:spTgt>
                                        </p:tgtEl>
                                        <p:attrNameLst>
                                          <p:attrName>style.visibility</p:attrName>
                                        </p:attrNameLst>
                                      </p:cBhvr>
                                      <p:to>
                                        <p:strVal val="visible"/>
                                      </p:to>
                                    </p:set>
                                    <p:animEffect transition="in" filter="fade">
                                      <p:cBhvr>
                                        <p:cTn id="57" dur="2000"/>
                                        <p:tgtEl>
                                          <p:spTgt spid="5">
                                            <p:txEl>
                                              <p:pRg st="4" end="4"/>
                                            </p:txEl>
                                          </p:spTgt>
                                        </p:tgtEl>
                                      </p:cBhvr>
                                    </p:animEffect>
                                  </p:childTnLst>
                                  <p:subTnLst>
                                    <p:animClr clrSpc="rgb" dir="cw">
                                      <p:cBhvr override="childStyle">
                                        <p:cTn dur="1" fill="hold" display="0" masterRel="nextClick" afterEffect="1"/>
                                        <p:tgtEl>
                                          <p:spTgt spid="5">
                                            <p:txEl>
                                              <p:pRg st="4" end="4"/>
                                            </p:txEl>
                                          </p:spTgt>
                                        </p:tgtEl>
                                        <p:attrNameLst>
                                          <p:attrName>ppt_c</p:attrName>
                                        </p:attrNameLst>
                                      </p:cBhvr>
                                      <p:to>
                                        <a:schemeClr val="bg2"/>
                                      </p:to>
                                    </p:animClr>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xEl>
                                              <p:pRg st="5" end="5"/>
                                            </p:txEl>
                                          </p:spTgt>
                                        </p:tgtEl>
                                        <p:attrNameLst>
                                          <p:attrName>style.visibility</p:attrName>
                                        </p:attrNameLst>
                                      </p:cBhvr>
                                      <p:to>
                                        <p:strVal val="visible"/>
                                      </p:to>
                                    </p:set>
                                    <p:animEffect transition="in" filter="fade">
                                      <p:cBhvr>
                                        <p:cTn id="62" dur="2000"/>
                                        <p:tgtEl>
                                          <p:spTgt spid="5">
                                            <p:txEl>
                                              <p:pRg st="5" end="5"/>
                                            </p:txEl>
                                          </p:spTgt>
                                        </p:tgtEl>
                                      </p:cBhvr>
                                    </p:animEffect>
                                  </p:childTnLst>
                                  <p:subTnLst>
                                    <p:animClr clrSpc="rgb" dir="cw">
                                      <p:cBhvr override="childStyle">
                                        <p:cTn dur="1" fill="hold" display="0" masterRel="nextClick" afterEffect="1"/>
                                        <p:tgtEl>
                                          <p:spTgt spid="5">
                                            <p:txEl>
                                              <p:pRg st="5" end="5"/>
                                            </p:txEl>
                                          </p:spTgt>
                                        </p:tgtEl>
                                        <p:attrNameLst>
                                          <p:attrName>ppt_c</p:attrName>
                                        </p:attrNameLst>
                                      </p:cBhvr>
                                      <p:to>
                                        <a:schemeClr val="bg2"/>
                                      </p:to>
                                    </p:animClr>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
                                            <p:txEl>
                                              <p:pRg st="6" end="6"/>
                                            </p:txEl>
                                          </p:spTgt>
                                        </p:tgtEl>
                                        <p:attrNameLst>
                                          <p:attrName>style.visibility</p:attrName>
                                        </p:attrNameLst>
                                      </p:cBhvr>
                                      <p:to>
                                        <p:strVal val="visible"/>
                                      </p:to>
                                    </p:set>
                                    <p:animEffect transition="in" filter="fade">
                                      <p:cBhvr>
                                        <p:cTn id="67" dur="2000"/>
                                        <p:tgtEl>
                                          <p:spTgt spid="5">
                                            <p:txEl>
                                              <p:pRg st="6" end="6"/>
                                            </p:txEl>
                                          </p:spTgt>
                                        </p:tgtEl>
                                      </p:cBhvr>
                                    </p:animEffect>
                                  </p:childTnLst>
                                  <p:subTnLst>
                                    <p:animClr clrSpc="rgb" dir="cw">
                                      <p:cBhvr override="childStyle">
                                        <p:cTn dur="1" fill="hold" display="0" masterRel="nextClick" afterEffect="1"/>
                                        <p:tgtEl>
                                          <p:spTgt spid="5">
                                            <p:txEl>
                                              <p:pRg st="6" end="6"/>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animBg="1"/>
      <p:bldP spid="5"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700" y="-5831"/>
            <a:ext cx="9144000" cy="6981579"/>
          </a:xfrm>
          <a:prstGeom prst="rect">
            <a:avLst/>
          </a:prstGeom>
        </p:spPr>
      </p:pic>
      <p:sp>
        <p:nvSpPr>
          <p:cNvPr id="2" name="Title 1"/>
          <p:cNvSpPr txBox="1">
            <a:spLocks/>
          </p:cNvSpPr>
          <p:nvPr/>
        </p:nvSpPr>
        <p:spPr>
          <a:xfrm>
            <a:off x="135552" y="-5830"/>
            <a:ext cx="9008447" cy="1037886"/>
          </a:xfrm>
          <a:prstGeom prst="rect">
            <a:avLst/>
          </a:prstGeom>
        </p:spPr>
        <p:txBody>
          <a:bodyPr/>
          <a:lstStyle>
            <a:lvl1pPr algn="l" rtl="0" eaLnBrk="0" fontAlgn="base" hangingPunct="0">
              <a:spcBef>
                <a:spcPct val="0"/>
              </a:spcBef>
              <a:spcAft>
                <a:spcPct val="0"/>
              </a:spcAft>
              <a:defRPr sz="4000" kern="1200" spc="-100">
                <a:solidFill>
                  <a:srgbClr val="C1EEFF"/>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2pPr>
            <a:lvl3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3pPr>
            <a:lvl4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4pPr>
            <a:lvl5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5pPr>
            <a:lvl6pPr marL="457200" algn="l" rtl="0" fontAlgn="base">
              <a:spcBef>
                <a:spcPct val="0"/>
              </a:spcBef>
              <a:spcAft>
                <a:spcPct val="0"/>
              </a:spcAft>
              <a:defRPr sz="4000">
                <a:solidFill>
                  <a:srgbClr val="C1EEFF"/>
                </a:solidFill>
                <a:latin typeface="Consolas" charset="0"/>
                <a:ea typeface="ＭＳ Ｐゴシック" charset="-128"/>
                <a:cs typeface="ＭＳ Ｐゴシック" charset="-128"/>
              </a:defRPr>
            </a:lvl6pPr>
            <a:lvl7pPr marL="914400" algn="l" rtl="0" fontAlgn="base">
              <a:spcBef>
                <a:spcPct val="0"/>
              </a:spcBef>
              <a:spcAft>
                <a:spcPct val="0"/>
              </a:spcAft>
              <a:defRPr sz="4000">
                <a:solidFill>
                  <a:srgbClr val="C1EEFF"/>
                </a:solidFill>
                <a:latin typeface="Consolas" charset="0"/>
                <a:ea typeface="ＭＳ Ｐゴシック" charset="-128"/>
                <a:cs typeface="ＭＳ Ｐゴシック" charset="-128"/>
              </a:defRPr>
            </a:lvl7pPr>
            <a:lvl8pPr marL="1371600" algn="l" rtl="0" fontAlgn="base">
              <a:spcBef>
                <a:spcPct val="0"/>
              </a:spcBef>
              <a:spcAft>
                <a:spcPct val="0"/>
              </a:spcAft>
              <a:defRPr sz="4000">
                <a:solidFill>
                  <a:srgbClr val="C1EEFF"/>
                </a:solidFill>
                <a:latin typeface="Consolas" charset="0"/>
                <a:ea typeface="ＭＳ Ｐゴシック" charset="-128"/>
                <a:cs typeface="ＭＳ Ｐゴシック" charset="-128"/>
              </a:defRPr>
            </a:lvl8pPr>
            <a:lvl9pPr marL="1828800" algn="l" rtl="0" fontAlgn="base">
              <a:spcBef>
                <a:spcPct val="0"/>
              </a:spcBef>
              <a:spcAft>
                <a:spcPct val="0"/>
              </a:spcAft>
              <a:defRPr sz="4000">
                <a:solidFill>
                  <a:srgbClr val="C1EEFF"/>
                </a:solidFill>
                <a:latin typeface="Consolas" charset="0"/>
                <a:ea typeface="ＭＳ Ｐゴシック" charset="-128"/>
                <a:cs typeface="ＭＳ Ｐゴシック" charset="-128"/>
              </a:defRPr>
            </a:lvl9pPr>
          </a:lstStyle>
          <a:p>
            <a:pPr eaLnBrk="1" fontAlgn="auto" hangingPunct="1">
              <a:spcAft>
                <a:spcPts val="0"/>
              </a:spcAft>
              <a:defRPr/>
            </a:pPr>
            <a:r>
              <a:rPr lang="en-US" sz="3600" dirty="0" smtClean="0">
                <a:solidFill>
                  <a:schemeClr val="bg1"/>
                </a:solidFill>
                <a:effectLst/>
                <a:latin typeface="Helvetica Neue Light"/>
              </a:rPr>
              <a:t>The Aid Effectiveness Argument in Practice</a:t>
            </a:r>
            <a:endParaRPr lang="en-US" sz="3600" i="1" dirty="0" smtClean="0">
              <a:solidFill>
                <a:schemeClr val="bg1"/>
              </a:solidFill>
              <a:effectLst/>
              <a:latin typeface="Helvetica Neue Light"/>
            </a:endParaRPr>
          </a:p>
          <a:p>
            <a:pPr eaLnBrk="1" fontAlgn="auto" hangingPunct="1">
              <a:spcAft>
                <a:spcPts val="0"/>
              </a:spcAft>
              <a:defRPr/>
            </a:pPr>
            <a:r>
              <a:rPr lang="en-US" sz="3600" i="1" dirty="0" smtClean="0">
                <a:solidFill>
                  <a:schemeClr val="bg1"/>
                </a:solidFill>
                <a:latin typeface="Helvetica Neue Light"/>
              </a:rPr>
              <a:t>  Laos</a:t>
            </a:r>
            <a:endParaRPr lang="en-US" sz="3600" i="1" dirty="0">
              <a:solidFill>
                <a:schemeClr val="bg1"/>
              </a:solidFill>
              <a:effectLst/>
              <a:latin typeface="Helvetica Neue Light"/>
            </a:endParaRPr>
          </a:p>
        </p:txBody>
      </p:sp>
      <p:graphicFrame>
        <p:nvGraphicFramePr>
          <p:cNvPr id="7" name="Chart 6"/>
          <p:cNvGraphicFramePr>
            <a:graphicFrameLocks/>
          </p:cNvGraphicFramePr>
          <p:nvPr>
            <p:extLst>
              <p:ext uri="{D42A27DB-BD31-4B8C-83A1-F6EECF244321}">
                <p14:modId xmlns:p14="http://schemas.microsoft.com/office/powerpoint/2010/main" val="3631854811"/>
              </p:ext>
            </p:extLst>
          </p:nvPr>
        </p:nvGraphicFramePr>
        <p:xfrm>
          <a:off x="485988" y="1405466"/>
          <a:ext cx="8110911" cy="5266267"/>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a:off x="-12702" y="-3914"/>
            <a:ext cx="9169401" cy="7171193"/>
          </a:xfrm>
          <a:prstGeom prst="rect">
            <a:avLst/>
          </a:prstGeom>
          <a:solidFill>
            <a:schemeClr val="bg1">
              <a:alpha val="95000"/>
            </a:schemeClr>
          </a:solidFill>
        </p:spPr>
        <p:txBody>
          <a:bodyPr wrap="square" rtlCol="0">
            <a:spAutoFit/>
          </a:bodyPr>
          <a:lstStyle/>
          <a:p>
            <a:pPr algn="ctr" eaLnBrk="1" fontAlgn="auto" hangingPunct="1">
              <a:spcAft>
                <a:spcPts val="0"/>
              </a:spcAft>
              <a:defRPr/>
            </a:pPr>
            <a:endParaRPr lang="en-US" sz="3200" dirty="0" smtClean="0">
              <a:solidFill>
                <a:schemeClr val="tx2"/>
              </a:solidFill>
              <a:effectLst/>
              <a:latin typeface="Helvetica Neue Light"/>
            </a:endParaRPr>
          </a:p>
          <a:p>
            <a:pPr algn="ctr" eaLnBrk="1" fontAlgn="auto" hangingPunct="1">
              <a:spcAft>
                <a:spcPts val="0"/>
              </a:spcAft>
              <a:defRPr/>
            </a:pPr>
            <a:endParaRPr lang="en-US" sz="3200" dirty="0">
              <a:solidFill>
                <a:schemeClr val="tx2"/>
              </a:solidFill>
              <a:effectLst/>
              <a:latin typeface="Helvetica Neue Light"/>
            </a:endParaRPr>
          </a:p>
          <a:p>
            <a:pPr algn="ctr" eaLnBrk="1" fontAlgn="auto" hangingPunct="1">
              <a:spcAft>
                <a:spcPts val="0"/>
              </a:spcAft>
              <a:defRPr/>
            </a:pPr>
            <a:r>
              <a:rPr lang="en-US" dirty="0" smtClean="0">
                <a:solidFill>
                  <a:srgbClr val="FFFFFF"/>
                </a:solidFill>
                <a:effectLst/>
                <a:latin typeface="Helvetica Neue Light"/>
              </a:rPr>
              <a:t>  How many projects do European donors have in Laos? </a:t>
            </a:r>
          </a:p>
          <a:p>
            <a:pPr algn="ctr" eaLnBrk="1" fontAlgn="auto" hangingPunct="1">
              <a:spcAft>
                <a:spcPts val="0"/>
              </a:spcAft>
              <a:defRPr/>
            </a:pPr>
            <a:r>
              <a:rPr lang="en-US" dirty="0" smtClean="0">
                <a:solidFill>
                  <a:srgbClr val="FF0000"/>
                </a:solidFill>
                <a:latin typeface="Helvetica Neue Light"/>
              </a:rPr>
              <a:t>                          														</a:t>
            </a:r>
            <a:r>
              <a:rPr lang="en-US" sz="3600" dirty="0" smtClean="0">
                <a:solidFill>
                  <a:srgbClr val="FF0000"/>
                </a:solidFill>
                <a:latin typeface="Helvetica Neue Light"/>
              </a:rPr>
              <a:t>300 (total 1,200)</a:t>
            </a:r>
          </a:p>
          <a:p>
            <a:pPr algn="ctr" eaLnBrk="1" fontAlgn="auto" hangingPunct="1">
              <a:spcAft>
                <a:spcPts val="0"/>
              </a:spcAft>
              <a:defRPr/>
            </a:pPr>
            <a:endParaRPr lang="en-US" dirty="0" smtClean="0">
              <a:solidFill>
                <a:schemeClr val="bg1"/>
              </a:solidFill>
              <a:effectLst/>
              <a:latin typeface="Helvetica Neue Light"/>
            </a:endParaRPr>
          </a:p>
          <a:p>
            <a:pPr algn="ctr" eaLnBrk="1" fontAlgn="auto" hangingPunct="1">
              <a:spcAft>
                <a:spcPts val="0"/>
              </a:spcAft>
              <a:defRPr/>
            </a:pPr>
            <a:r>
              <a:rPr lang="en-US" dirty="0" smtClean="0">
                <a:solidFill>
                  <a:srgbClr val="FFFFFF"/>
                </a:solidFill>
                <a:effectLst/>
                <a:latin typeface="Helvetica Neue Light"/>
              </a:rPr>
              <a:t>  What % of donor projects are under $1m ? </a:t>
            </a:r>
          </a:p>
          <a:p>
            <a:pPr algn="ctr" eaLnBrk="1" fontAlgn="auto" hangingPunct="1">
              <a:spcAft>
                <a:spcPts val="0"/>
              </a:spcAft>
              <a:defRPr/>
            </a:pPr>
            <a:endParaRPr lang="en-US" dirty="0" smtClean="0">
              <a:solidFill>
                <a:schemeClr val="bg1"/>
              </a:solidFill>
              <a:effectLst/>
              <a:latin typeface="Helvetica Neue Light"/>
            </a:endParaRPr>
          </a:p>
          <a:p>
            <a:pPr algn="ctr" eaLnBrk="1" fontAlgn="auto" hangingPunct="1">
              <a:spcAft>
                <a:spcPts val="0"/>
              </a:spcAft>
              <a:defRPr/>
            </a:pPr>
            <a:r>
              <a:rPr lang="en-US" sz="3600" dirty="0" smtClean="0">
                <a:solidFill>
                  <a:srgbClr val="FF0000"/>
                </a:solidFill>
                <a:effectLst/>
                <a:latin typeface="Helvetica Neue Light"/>
              </a:rPr>
              <a:t>91%</a:t>
            </a:r>
          </a:p>
          <a:p>
            <a:pPr algn="ctr" eaLnBrk="1" fontAlgn="auto" hangingPunct="1">
              <a:spcAft>
                <a:spcPts val="0"/>
              </a:spcAft>
              <a:defRPr/>
            </a:pPr>
            <a:endParaRPr lang="en-US" dirty="0">
              <a:solidFill>
                <a:schemeClr val="bg1"/>
              </a:solidFill>
              <a:effectLst/>
              <a:latin typeface="Helvetica Neue Light"/>
            </a:endParaRPr>
          </a:p>
          <a:p>
            <a:pPr algn="ctr" eaLnBrk="1" fontAlgn="auto" hangingPunct="1">
              <a:spcAft>
                <a:spcPts val="0"/>
              </a:spcAft>
              <a:defRPr/>
            </a:pPr>
            <a:r>
              <a:rPr lang="en-US" dirty="0" smtClean="0">
                <a:effectLst/>
                <a:latin typeface="Helvetica Neue Light"/>
              </a:rPr>
              <a:t>  And under $100,000 ? </a:t>
            </a:r>
          </a:p>
          <a:p>
            <a:pPr algn="ctr" eaLnBrk="1" fontAlgn="auto" hangingPunct="1">
              <a:spcAft>
                <a:spcPts val="0"/>
              </a:spcAft>
              <a:defRPr/>
            </a:pPr>
            <a:endParaRPr lang="en-US" dirty="0" smtClean="0">
              <a:solidFill>
                <a:schemeClr val="bg1"/>
              </a:solidFill>
              <a:effectLst/>
              <a:latin typeface="Helvetica Neue Light"/>
            </a:endParaRPr>
          </a:p>
          <a:p>
            <a:pPr algn="ctr" eaLnBrk="1" fontAlgn="auto" hangingPunct="1">
              <a:spcAft>
                <a:spcPts val="0"/>
              </a:spcAft>
              <a:defRPr/>
            </a:pPr>
            <a:r>
              <a:rPr lang="en-US" sz="3600" dirty="0" smtClean="0">
                <a:solidFill>
                  <a:srgbClr val="FF0000"/>
                </a:solidFill>
                <a:effectLst/>
                <a:latin typeface="Helvetica Neue Light"/>
              </a:rPr>
              <a:t>65% </a:t>
            </a:r>
          </a:p>
          <a:p>
            <a:pPr algn="ctr" eaLnBrk="1" fontAlgn="auto" hangingPunct="1">
              <a:spcAft>
                <a:spcPts val="0"/>
              </a:spcAft>
              <a:defRPr/>
            </a:pPr>
            <a:endParaRPr lang="en-US" dirty="0" smtClean="0">
              <a:solidFill>
                <a:srgbClr val="FF0000"/>
              </a:solidFill>
              <a:effectLst/>
              <a:latin typeface="Helvetica Neue Light"/>
            </a:endParaRPr>
          </a:p>
          <a:p>
            <a:pPr algn="ctr" eaLnBrk="1" fontAlgn="auto" hangingPunct="1">
              <a:spcAft>
                <a:spcPts val="0"/>
              </a:spcAft>
              <a:defRPr/>
            </a:pPr>
            <a:endParaRPr lang="en-US" dirty="0" smtClean="0">
              <a:solidFill>
                <a:srgbClr val="FF0000"/>
              </a:solidFill>
              <a:effectLst/>
              <a:latin typeface="Helvetica Neue Light"/>
            </a:endParaRPr>
          </a:p>
          <a:p>
            <a:pPr algn="ctr" eaLnBrk="1" fontAlgn="auto" hangingPunct="1">
              <a:spcAft>
                <a:spcPts val="0"/>
              </a:spcAft>
              <a:defRPr/>
            </a:pPr>
            <a:endParaRPr lang="en-US" dirty="0">
              <a:solidFill>
                <a:srgbClr val="FF0000"/>
              </a:solidFill>
              <a:effectLst/>
              <a:latin typeface="Helvetica Neue Light"/>
            </a:endParaRPr>
          </a:p>
          <a:p>
            <a:pPr algn="ctr" eaLnBrk="1" fontAlgn="auto" hangingPunct="1">
              <a:spcAft>
                <a:spcPts val="0"/>
              </a:spcAft>
              <a:defRPr/>
            </a:pPr>
            <a:endParaRPr lang="en-US" dirty="0" smtClean="0">
              <a:solidFill>
                <a:srgbClr val="FF0000"/>
              </a:solidFill>
              <a:effectLst/>
              <a:latin typeface="Helvetica Neue Light"/>
            </a:endParaRPr>
          </a:p>
        </p:txBody>
      </p:sp>
    </p:spTree>
    <p:extLst>
      <p:ext uri="{BB962C8B-B14F-4D97-AF65-F5344CB8AC3E}">
        <p14:creationId xmlns:p14="http://schemas.microsoft.com/office/powerpoint/2010/main" val="8724290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bg/>
                                          </p:spTgt>
                                        </p:tgtEl>
                                        <p:attrNameLst>
                                          <p:attrName>style.visibility</p:attrName>
                                        </p:attrNameLst>
                                      </p:cBhvr>
                                      <p:to>
                                        <p:strVal val="visible"/>
                                      </p:to>
                                    </p:set>
                                    <p:animEffect transition="in" filter="fade">
                                      <p:cBhvr>
                                        <p:cTn id="17" dur="2000"/>
                                        <p:tgtEl>
                                          <p:spTgt spid="10">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20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20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fade">
                                      <p:cBhvr>
                                        <p:cTn id="32" dur="2000"/>
                                        <p:tgtEl>
                                          <p:spTgt spid="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fade">
                                      <p:cBhvr>
                                        <p:cTn id="37" dur="2000"/>
                                        <p:tgtEl>
                                          <p:spTgt spid="10">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xEl>
                                              <p:pRg st="9" end="9"/>
                                            </p:txEl>
                                          </p:spTgt>
                                        </p:tgtEl>
                                        <p:attrNameLst>
                                          <p:attrName>style.visibility</p:attrName>
                                        </p:attrNameLst>
                                      </p:cBhvr>
                                      <p:to>
                                        <p:strVal val="visible"/>
                                      </p:to>
                                    </p:set>
                                    <p:animEffect transition="in" filter="fade">
                                      <p:cBhvr>
                                        <p:cTn id="42" dur="2000"/>
                                        <p:tgtEl>
                                          <p:spTgt spid="10">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xEl>
                                              <p:pRg st="11" end="11"/>
                                            </p:txEl>
                                          </p:spTgt>
                                        </p:tgtEl>
                                        <p:attrNameLst>
                                          <p:attrName>style.visibility</p:attrName>
                                        </p:attrNameLst>
                                      </p:cBhvr>
                                      <p:to>
                                        <p:strVal val="visible"/>
                                      </p:to>
                                    </p:set>
                                    <p:animEffect transition="in" filter="fade">
                                      <p:cBhvr>
                                        <p:cTn id="47" dur="2000"/>
                                        <p:tgtEl>
                                          <p:spTgt spid="1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10"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9144000" cy="6858000"/>
          </a:xfrm>
          <a:prstGeom prst="rect">
            <a:avLst/>
          </a:prstGeom>
        </p:spPr>
      </p:pic>
      <p:sp>
        <p:nvSpPr>
          <p:cNvPr id="6" name="Title 1"/>
          <p:cNvSpPr txBox="1">
            <a:spLocks/>
          </p:cNvSpPr>
          <p:nvPr/>
        </p:nvSpPr>
        <p:spPr>
          <a:xfrm>
            <a:off x="1994692" y="-72681"/>
            <a:ext cx="9155908" cy="1037886"/>
          </a:xfrm>
          <a:prstGeom prst="rect">
            <a:avLst/>
          </a:prstGeom>
        </p:spPr>
        <p:txBody>
          <a:bodyPr/>
          <a:lstStyle>
            <a:lvl1pPr algn="l" rtl="0" eaLnBrk="0" fontAlgn="base" hangingPunct="0">
              <a:spcBef>
                <a:spcPct val="0"/>
              </a:spcBef>
              <a:spcAft>
                <a:spcPct val="0"/>
              </a:spcAft>
              <a:defRPr sz="4000" kern="1200" spc="-100">
                <a:solidFill>
                  <a:srgbClr val="C1EEFF"/>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2pPr>
            <a:lvl3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3pPr>
            <a:lvl4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4pPr>
            <a:lvl5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5pPr>
            <a:lvl6pPr marL="457200" algn="l" rtl="0" fontAlgn="base">
              <a:spcBef>
                <a:spcPct val="0"/>
              </a:spcBef>
              <a:spcAft>
                <a:spcPct val="0"/>
              </a:spcAft>
              <a:defRPr sz="4000">
                <a:solidFill>
                  <a:srgbClr val="C1EEFF"/>
                </a:solidFill>
                <a:latin typeface="Consolas" charset="0"/>
                <a:ea typeface="ＭＳ Ｐゴシック" charset="-128"/>
                <a:cs typeface="ＭＳ Ｐゴシック" charset="-128"/>
              </a:defRPr>
            </a:lvl6pPr>
            <a:lvl7pPr marL="914400" algn="l" rtl="0" fontAlgn="base">
              <a:spcBef>
                <a:spcPct val="0"/>
              </a:spcBef>
              <a:spcAft>
                <a:spcPct val="0"/>
              </a:spcAft>
              <a:defRPr sz="4000">
                <a:solidFill>
                  <a:srgbClr val="C1EEFF"/>
                </a:solidFill>
                <a:latin typeface="Consolas" charset="0"/>
                <a:ea typeface="ＭＳ Ｐゴシック" charset="-128"/>
                <a:cs typeface="ＭＳ Ｐゴシック" charset="-128"/>
              </a:defRPr>
            </a:lvl7pPr>
            <a:lvl8pPr marL="1371600" algn="l" rtl="0" fontAlgn="base">
              <a:spcBef>
                <a:spcPct val="0"/>
              </a:spcBef>
              <a:spcAft>
                <a:spcPct val="0"/>
              </a:spcAft>
              <a:defRPr sz="4000">
                <a:solidFill>
                  <a:srgbClr val="C1EEFF"/>
                </a:solidFill>
                <a:latin typeface="Consolas" charset="0"/>
                <a:ea typeface="ＭＳ Ｐゴシック" charset="-128"/>
                <a:cs typeface="ＭＳ Ｐゴシック" charset="-128"/>
              </a:defRPr>
            </a:lvl8pPr>
            <a:lvl9pPr marL="1828800" algn="l" rtl="0" fontAlgn="base">
              <a:spcBef>
                <a:spcPct val="0"/>
              </a:spcBef>
              <a:spcAft>
                <a:spcPct val="0"/>
              </a:spcAft>
              <a:defRPr sz="4000">
                <a:solidFill>
                  <a:srgbClr val="C1EEFF"/>
                </a:solidFill>
                <a:latin typeface="Consolas" charset="0"/>
                <a:ea typeface="ＭＳ Ｐゴシック" charset="-128"/>
                <a:cs typeface="ＭＳ Ｐゴシック" charset="-128"/>
              </a:defRPr>
            </a:lvl9pPr>
          </a:lstStyle>
          <a:p>
            <a:pPr eaLnBrk="1" fontAlgn="auto" hangingPunct="1">
              <a:spcAft>
                <a:spcPts val="0"/>
              </a:spcAft>
              <a:defRPr/>
            </a:pPr>
            <a:r>
              <a:rPr lang="en-US" sz="3600" dirty="0" smtClean="0">
                <a:solidFill>
                  <a:schemeClr val="tx2">
                    <a:lumMod val="25000"/>
                  </a:schemeClr>
                </a:solidFill>
                <a:latin typeface="Helvetica Neue Light"/>
                <a:ea typeface="+mj-ea"/>
                <a:cs typeface="+mj-cs"/>
              </a:rPr>
              <a:t>The Influence Argument in Practice</a:t>
            </a:r>
          </a:p>
          <a:p>
            <a:pPr eaLnBrk="1" fontAlgn="auto" hangingPunct="1">
              <a:spcAft>
                <a:spcPts val="0"/>
              </a:spcAft>
              <a:defRPr/>
            </a:pPr>
            <a:r>
              <a:rPr lang="en-US" sz="3600" dirty="0">
                <a:solidFill>
                  <a:schemeClr val="tx2">
                    <a:lumMod val="25000"/>
                  </a:schemeClr>
                </a:solidFill>
                <a:effectLst/>
                <a:latin typeface="Helvetica Neue Light"/>
                <a:ea typeface="+mj-ea"/>
                <a:cs typeface="+mj-cs"/>
              </a:rPr>
              <a:t> </a:t>
            </a:r>
            <a:r>
              <a:rPr lang="en-US" sz="3600" dirty="0" smtClean="0">
                <a:solidFill>
                  <a:schemeClr val="tx2">
                    <a:lumMod val="25000"/>
                  </a:schemeClr>
                </a:solidFill>
                <a:effectLst/>
                <a:latin typeface="Helvetica Neue Light"/>
                <a:ea typeface="+mj-ea"/>
                <a:cs typeface="+mj-cs"/>
              </a:rPr>
              <a:t>      </a:t>
            </a:r>
            <a:r>
              <a:rPr lang="en-US" sz="3600" i="1" dirty="0" smtClean="0">
                <a:solidFill>
                  <a:schemeClr val="tx2">
                    <a:lumMod val="25000"/>
                  </a:schemeClr>
                </a:solidFill>
                <a:effectLst/>
                <a:latin typeface="Helvetica Neue Light"/>
                <a:ea typeface="+mj-ea"/>
                <a:cs typeface="+mj-cs"/>
              </a:rPr>
              <a:t>Cambodia</a:t>
            </a:r>
            <a:endParaRPr lang="en-US" sz="3600" i="1" dirty="0">
              <a:solidFill>
                <a:schemeClr val="tx2">
                  <a:lumMod val="25000"/>
                </a:schemeClr>
              </a:solidFill>
              <a:effectLst/>
              <a:latin typeface="Helvetica Neue Light"/>
              <a:ea typeface="+mj-ea"/>
              <a:cs typeface="+mj-cs"/>
            </a:endParaRPr>
          </a:p>
        </p:txBody>
      </p:sp>
      <p:graphicFrame>
        <p:nvGraphicFramePr>
          <p:cNvPr id="5" name="Chart 4"/>
          <p:cNvGraphicFramePr>
            <a:graphicFrameLocks/>
          </p:cNvGraphicFramePr>
          <p:nvPr>
            <p:extLst>
              <p:ext uri="{D42A27DB-BD31-4B8C-83A1-F6EECF244321}">
                <p14:modId xmlns:p14="http://schemas.microsoft.com/office/powerpoint/2010/main" val="3878300660"/>
              </p:ext>
            </p:extLst>
          </p:nvPr>
        </p:nvGraphicFramePr>
        <p:xfrm>
          <a:off x="-101602" y="0"/>
          <a:ext cx="9245601" cy="694690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2057400" y="376540"/>
            <a:ext cx="6781800" cy="553998"/>
          </a:xfrm>
          <a:prstGeom prst="rect">
            <a:avLst/>
          </a:prstGeom>
          <a:noFill/>
        </p:spPr>
        <p:txBody>
          <a:bodyPr wrap="square" rtlCol="0">
            <a:spAutoFit/>
          </a:bodyPr>
          <a:lstStyle/>
          <a:p>
            <a:r>
              <a:rPr lang="en-GB" sz="3000" dirty="0" smtClean="0">
                <a:solidFill>
                  <a:srgbClr val="0000FF"/>
                </a:solidFill>
                <a:latin typeface="Corbel"/>
                <a:cs typeface="Corbel"/>
              </a:rPr>
              <a:t>EU</a:t>
            </a:r>
            <a:r>
              <a:rPr lang="en-GB" sz="3000" dirty="0" smtClean="0">
                <a:latin typeface="Corbel"/>
                <a:cs typeface="Corbel"/>
              </a:rPr>
              <a:t> vs. </a:t>
            </a:r>
            <a:r>
              <a:rPr lang="en-GB" sz="3000" dirty="0" smtClean="0">
                <a:solidFill>
                  <a:srgbClr val="FF0000"/>
                </a:solidFill>
                <a:latin typeface="Corbel"/>
                <a:cs typeface="Corbel"/>
              </a:rPr>
              <a:t>China:</a:t>
            </a:r>
            <a:r>
              <a:rPr lang="en-GB" sz="3000" dirty="0" smtClean="0">
                <a:solidFill>
                  <a:srgbClr val="000000"/>
                </a:solidFill>
                <a:latin typeface="Corbel"/>
                <a:cs typeface="Corbel"/>
              </a:rPr>
              <a:t> </a:t>
            </a:r>
            <a:r>
              <a:rPr lang="en-GB" sz="3000" dirty="0" smtClean="0">
                <a:solidFill>
                  <a:srgbClr val="FFFFFF"/>
                </a:solidFill>
                <a:latin typeface="Corbel"/>
                <a:cs typeface="Corbel"/>
              </a:rPr>
              <a:t>Share of Aid</a:t>
            </a:r>
            <a:endParaRPr lang="en-GB" sz="3000" dirty="0">
              <a:solidFill>
                <a:srgbClr val="FFFFFF"/>
              </a:solidFill>
              <a:latin typeface="Corbel"/>
              <a:cs typeface="Corbel"/>
            </a:endParaRPr>
          </a:p>
        </p:txBody>
      </p:sp>
    </p:spTree>
    <p:extLst>
      <p:ext uri="{BB962C8B-B14F-4D97-AF65-F5344CB8AC3E}">
        <p14:creationId xmlns:p14="http://schemas.microsoft.com/office/powerpoint/2010/main" val="291849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fade">
                                      <p:cBhvr>
                                        <p:cTn id="18" dur="2000"/>
                                        <p:tgtEl>
                                          <p:spTgt spid="5">
                                            <p:graphicEl>
                                              <a:chart seriesIdx="-3" categoryIdx="-3" bldStep="gridLegend"/>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wipe(left)">
                                      <p:cBhvr>
                                        <p:cTn id="23" dur="5000"/>
                                        <p:tgtEl>
                                          <p:spTgt spid="5">
                                            <p:graphicEl>
                                              <a:chart seriesIdx="0" categoryIdx="-4" bldStep="series"/>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graphicEl>
                                              <a:chart seriesIdx="1" categoryIdx="-4" bldStep="series"/>
                                            </p:graphicEl>
                                          </p:spTgt>
                                        </p:tgtEl>
                                        <p:attrNameLst>
                                          <p:attrName>style.visibility</p:attrName>
                                        </p:attrNameLst>
                                      </p:cBhvr>
                                      <p:to>
                                        <p:strVal val="visible"/>
                                      </p:to>
                                    </p:set>
                                    <p:animEffect transition="in" filter="wipe(left)">
                                      <p:cBhvr>
                                        <p:cTn id="28" dur="5000"/>
                                        <p:tgtEl>
                                          <p:spTgt spid="5">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5" grpId="0">
        <p:bldSub>
          <a:bldChart bld="series"/>
        </p:bldSub>
      </p:bldGraphic>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Europe Mosaic (MERI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txBox="1">
            <a:spLocks noChangeArrowheads="1"/>
          </p:cNvSpPr>
          <p:nvPr/>
        </p:nvSpPr>
        <p:spPr bwMode="auto">
          <a:xfrm>
            <a:off x="1727200" y="1651000"/>
            <a:ext cx="5702300" cy="3327400"/>
          </a:xfrm>
          <a:prstGeom prst="rect">
            <a:avLst/>
          </a:prstGeom>
          <a:ln/>
          <a:extLst>
            <a:ext uri="{FAA26D3D-D897-4be2-8F04-BA451C77F1D7}">
              <ma14:placeholderFlag xmlns="" xmlns:ma14="http://schemas.microsoft.com/office/mac/drawingml/2011/main" val="1"/>
            </a:ex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lvl1pPr marL="411163" indent="-342900" algn="l" rtl="0" eaLnBrk="0" fontAlgn="base" hangingPunct="0">
              <a:spcBef>
                <a:spcPts val="700"/>
              </a:spcBef>
              <a:spcAft>
                <a:spcPct val="0"/>
              </a:spcAft>
              <a:buClr>
                <a:schemeClr val="tx2"/>
              </a:buClr>
              <a:buSzPct val="95000"/>
              <a:buFont typeface="Wingdings" charset="0"/>
              <a:buChar char=""/>
              <a:defRPr sz="3000" kern="1200">
                <a:solidFill>
                  <a:schemeClr val="tx1"/>
                </a:solidFill>
                <a:latin typeface="+mn-lt"/>
                <a:ea typeface="ＭＳ Ｐゴシック" charset="-128"/>
                <a:cs typeface="ＭＳ Ｐゴシック" charset="-128"/>
              </a:defRPr>
            </a:lvl1pPr>
            <a:lvl2pPr marL="739775" indent="-285750" algn="l" rtl="0" eaLnBrk="0" fontAlgn="base" hangingPunct="0">
              <a:spcBef>
                <a:spcPct val="20000"/>
              </a:spcBef>
              <a:spcAft>
                <a:spcPct val="0"/>
              </a:spcAft>
              <a:buClr>
                <a:schemeClr val="accent2"/>
              </a:buClr>
              <a:buSzPct val="90000"/>
              <a:buFont typeface="Wingdings" charset="0"/>
              <a:buChar char=""/>
              <a:defRPr sz="2600" kern="1200">
                <a:solidFill>
                  <a:schemeClr val="tx1"/>
                </a:solidFill>
                <a:latin typeface="+mn-lt"/>
                <a:ea typeface="ＭＳ Ｐゴシック" charset="-128"/>
                <a:cs typeface="+mn-cs"/>
              </a:defRPr>
            </a:lvl2pPr>
            <a:lvl3pPr marL="995363" indent="-228600" algn="l" rtl="0" eaLnBrk="0" fontAlgn="base" hangingPunct="0">
              <a:spcBef>
                <a:spcPct val="20000"/>
              </a:spcBef>
              <a:spcAft>
                <a:spcPct val="0"/>
              </a:spcAft>
              <a:buClr>
                <a:schemeClr val="accent2"/>
              </a:buClr>
              <a:buFont typeface="Wingdings 2" charset="0"/>
              <a:buChar char=""/>
              <a:defRPr sz="2400" kern="1200">
                <a:solidFill>
                  <a:schemeClr val="tx1"/>
                </a:solidFill>
                <a:latin typeface="+mn-lt"/>
                <a:ea typeface="ＭＳ Ｐゴシック" charset="-128"/>
                <a:cs typeface="+mn-cs"/>
              </a:defRPr>
            </a:lvl3pPr>
            <a:lvl4pPr marL="1260475" indent="-228600" algn="l" rtl="0" eaLnBrk="0" fontAlgn="base" hangingPunct="0">
              <a:spcBef>
                <a:spcPct val="20000"/>
              </a:spcBef>
              <a:spcAft>
                <a:spcPct val="0"/>
              </a:spcAft>
              <a:buClr>
                <a:srgbClr val="FEB80A"/>
              </a:buClr>
              <a:buFont typeface="Wingdings 3" charset="0"/>
              <a:buChar char=""/>
              <a:defRPr sz="2200" kern="1200">
                <a:solidFill>
                  <a:schemeClr val="tx1"/>
                </a:solidFill>
                <a:latin typeface="+mn-lt"/>
                <a:ea typeface="ＭＳ Ｐゴシック" charset="-128"/>
                <a:cs typeface="+mn-cs"/>
              </a:defRPr>
            </a:lvl4pPr>
            <a:lvl5pPr marL="1481138" indent="-209550" algn="l" rtl="0" eaLnBrk="0" fontAlgn="base" hangingPunct="0">
              <a:spcBef>
                <a:spcPct val="20000"/>
              </a:spcBef>
              <a:spcAft>
                <a:spcPct val="0"/>
              </a:spcAft>
              <a:buClr>
                <a:srgbClr val="FEB80A"/>
              </a:buClr>
              <a:buFont typeface="Wingdings 2" charset="0"/>
              <a:buChar char=""/>
              <a:defRPr sz="2000" kern="1200">
                <a:solidFill>
                  <a:schemeClr val="tx1"/>
                </a:solidFill>
                <a:latin typeface="+mn-lt"/>
                <a:ea typeface="ＭＳ Ｐゴシック"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pPr marL="68263" indent="0" algn="ctr" eaLnBrk="1" hangingPunct="1">
              <a:lnSpc>
                <a:spcPct val="80000"/>
              </a:lnSpc>
              <a:spcBef>
                <a:spcPts val="1300"/>
              </a:spcBef>
              <a:spcAft>
                <a:spcPts val="1800"/>
              </a:spcAft>
              <a:buNone/>
            </a:pPr>
            <a:r>
              <a:rPr lang="en-GB" sz="2400" dirty="0" smtClean="0">
                <a:solidFill>
                  <a:srgbClr val="5FA326"/>
                </a:solidFill>
                <a:latin typeface="Helvetica Neue Light"/>
                <a:cs typeface="Helvetica Neue Light"/>
              </a:rPr>
              <a:t>What </a:t>
            </a:r>
            <a:r>
              <a:rPr lang="en-GB" sz="2400" dirty="0" smtClean="0">
                <a:latin typeface="Helvetica Neue Light"/>
                <a:cs typeface="Helvetica Neue Light"/>
              </a:rPr>
              <a:t>it is</a:t>
            </a:r>
          </a:p>
          <a:p>
            <a:pPr marL="68263" indent="0" algn="ctr" eaLnBrk="1" hangingPunct="1">
              <a:lnSpc>
                <a:spcPct val="80000"/>
              </a:lnSpc>
              <a:spcAft>
                <a:spcPts val="1800"/>
              </a:spcAft>
              <a:buNone/>
            </a:pPr>
            <a:r>
              <a:rPr lang="en-GB" sz="2400" dirty="0" smtClean="0">
                <a:solidFill>
                  <a:srgbClr val="5FA326"/>
                </a:solidFill>
                <a:latin typeface="Helvetica Neue Light"/>
                <a:cs typeface="Helvetica Neue Light"/>
              </a:rPr>
              <a:t>Why </a:t>
            </a:r>
            <a:r>
              <a:rPr lang="en-GB" sz="2400" dirty="0" smtClean="0">
                <a:solidFill>
                  <a:srgbClr val="FFFFFF"/>
                </a:solidFill>
                <a:latin typeface="Helvetica Neue Light"/>
                <a:cs typeface="Helvetica Neue Light"/>
              </a:rPr>
              <a:t>it</a:t>
            </a:r>
            <a:r>
              <a:rPr lang="en-GB" sz="2400" dirty="0" smtClean="0">
                <a:solidFill>
                  <a:srgbClr val="5FA326"/>
                </a:solidFill>
                <a:latin typeface="Helvetica Neue Light"/>
                <a:cs typeface="Helvetica Neue Light"/>
              </a:rPr>
              <a:t> </a:t>
            </a:r>
            <a:r>
              <a:rPr lang="en-GB" sz="2400" dirty="0">
                <a:solidFill>
                  <a:srgbClr val="FFFFFF"/>
                </a:solidFill>
                <a:latin typeface="Helvetica Neue Light"/>
                <a:cs typeface="Helvetica Neue Light"/>
              </a:rPr>
              <a:t>helps</a:t>
            </a:r>
          </a:p>
          <a:p>
            <a:pPr marL="68263" indent="0" algn="ctr" eaLnBrk="1" hangingPunct="1">
              <a:lnSpc>
                <a:spcPct val="80000"/>
              </a:lnSpc>
              <a:spcAft>
                <a:spcPts val="1800"/>
              </a:spcAft>
              <a:buNone/>
            </a:pPr>
            <a:r>
              <a:rPr lang="en-GB" sz="2400" dirty="0" smtClean="0">
                <a:solidFill>
                  <a:srgbClr val="FFFFFF"/>
                </a:solidFill>
                <a:latin typeface="Helvetica Neue Light"/>
                <a:cs typeface="Helvetica Neue Light"/>
              </a:rPr>
              <a:t>What we’ve </a:t>
            </a:r>
            <a:r>
              <a:rPr lang="en-GB" sz="2400" dirty="0">
                <a:solidFill>
                  <a:srgbClr val="5FA326"/>
                </a:solidFill>
                <a:latin typeface="Helvetica Neue Light"/>
                <a:cs typeface="Helvetica Neue Light"/>
              </a:rPr>
              <a:t>agreed</a:t>
            </a:r>
          </a:p>
          <a:p>
            <a:pPr marL="68263" indent="0" algn="ctr" eaLnBrk="1" hangingPunct="1">
              <a:lnSpc>
                <a:spcPct val="80000"/>
              </a:lnSpc>
              <a:spcAft>
                <a:spcPts val="1800"/>
              </a:spcAft>
              <a:buNone/>
            </a:pPr>
            <a:r>
              <a:rPr lang="en-GB" sz="2400" dirty="0">
                <a:latin typeface="Helvetica Neue Light"/>
                <a:cs typeface="Helvetica Neue Light"/>
              </a:rPr>
              <a:t>What’s happening on the </a:t>
            </a:r>
            <a:r>
              <a:rPr lang="en-GB" sz="2400" dirty="0">
                <a:solidFill>
                  <a:srgbClr val="5FA326"/>
                </a:solidFill>
                <a:latin typeface="Helvetica Neue Light"/>
                <a:cs typeface="Helvetica Neue Light"/>
              </a:rPr>
              <a:t>ground</a:t>
            </a:r>
          </a:p>
          <a:p>
            <a:pPr marL="68263" indent="0" algn="ctr" eaLnBrk="1" hangingPunct="1">
              <a:lnSpc>
                <a:spcPct val="80000"/>
              </a:lnSpc>
              <a:spcAft>
                <a:spcPts val="1800"/>
              </a:spcAft>
              <a:buNone/>
            </a:pPr>
            <a:r>
              <a:rPr lang="en-GB" sz="2400" dirty="0" smtClean="0">
                <a:solidFill>
                  <a:srgbClr val="FFFFFF"/>
                </a:solidFill>
                <a:latin typeface="Helvetica Neue Light"/>
                <a:cs typeface="Helvetica Neue Light"/>
              </a:rPr>
              <a:t>Some </a:t>
            </a:r>
            <a:r>
              <a:rPr lang="en-GB" sz="2400" dirty="0">
                <a:solidFill>
                  <a:srgbClr val="5FA326"/>
                </a:solidFill>
                <a:latin typeface="Helvetica Neue Light"/>
                <a:cs typeface="Helvetica Neue Light"/>
              </a:rPr>
              <a:t>challenges</a:t>
            </a:r>
          </a:p>
          <a:p>
            <a:pPr eaLnBrk="1" hangingPunct="1">
              <a:lnSpc>
                <a:spcPct val="80000"/>
              </a:lnSpc>
            </a:pPr>
            <a:endParaRPr lang="en-GB" sz="2400" dirty="0" smtClean="0">
              <a:latin typeface="Verdana" charset="0"/>
            </a:endParaRPr>
          </a:p>
          <a:p>
            <a:pPr marL="68263" indent="0" eaLnBrk="1" hangingPunct="1">
              <a:lnSpc>
                <a:spcPct val="80000"/>
              </a:lnSpc>
              <a:buNone/>
            </a:pPr>
            <a:endParaRPr lang="en-GB" sz="2400" dirty="0" smtClean="0">
              <a:latin typeface="Verdana" charset="0"/>
            </a:endParaRPr>
          </a:p>
          <a:p>
            <a:pPr eaLnBrk="1" hangingPunct="1">
              <a:lnSpc>
                <a:spcPct val="80000"/>
              </a:lnSpc>
            </a:pPr>
            <a:endParaRPr lang="en-GB" sz="2000" dirty="0" smtClean="0">
              <a:latin typeface="Verdana" charset="0"/>
            </a:endParaRPr>
          </a:p>
          <a:p>
            <a:pPr eaLnBrk="1" hangingPunct="1">
              <a:lnSpc>
                <a:spcPct val="80000"/>
              </a:lnSpc>
              <a:buFont typeface="Arial" charset="0"/>
              <a:buNone/>
            </a:pPr>
            <a:endParaRPr lang="en-GB" sz="2000" dirty="0" smtClean="0">
              <a:latin typeface="Verdana" charset="0"/>
            </a:endParaRPr>
          </a:p>
          <a:p>
            <a:pPr eaLnBrk="1" hangingPunct="1">
              <a:lnSpc>
                <a:spcPct val="80000"/>
              </a:lnSpc>
            </a:pPr>
            <a:endParaRPr lang="en-GB" sz="2000" dirty="0" smtClean="0">
              <a:latin typeface="Verdana" charset="0"/>
            </a:endParaRPr>
          </a:p>
          <a:p>
            <a:pPr eaLnBrk="1" hangingPunct="1">
              <a:lnSpc>
                <a:spcPct val="80000"/>
              </a:lnSpc>
            </a:pPr>
            <a:endParaRPr lang="en-GB" sz="2000" dirty="0" smtClean="0">
              <a:latin typeface="Verdana" charset="0"/>
            </a:endParaRPr>
          </a:p>
          <a:p>
            <a:pPr eaLnBrk="1" hangingPunct="1">
              <a:lnSpc>
                <a:spcPct val="80000"/>
              </a:lnSpc>
              <a:buFontTx/>
              <a:buNone/>
            </a:pPr>
            <a:endParaRPr lang="en-GB" sz="2000" dirty="0">
              <a:latin typeface="Verdana" charset="0"/>
            </a:endParaRPr>
          </a:p>
        </p:txBody>
      </p:sp>
      <p:sp>
        <p:nvSpPr>
          <p:cNvPr id="2" name="Rounded Rectangle 1"/>
          <p:cNvSpPr/>
          <p:nvPr/>
        </p:nvSpPr>
        <p:spPr>
          <a:xfrm>
            <a:off x="1727200" y="2235200"/>
            <a:ext cx="5702300" cy="457200"/>
          </a:xfrm>
          <a:prstGeom prst="round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Rounded Rectangle 5"/>
          <p:cNvSpPr/>
          <p:nvPr/>
        </p:nvSpPr>
        <p:spPr>
          <a:xfrm>
            <a:off x="1727200" y="2819400"/>
            <a:ext cx="5702300" cy="457200"/>
          </a:xfrm>
          <a:prstGeom prst="round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68342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09688"/>
            <a:ext cx="9144000"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idx="4294967295"/>
          </p:nvPr>
        </p:nvSpPr>
        <p:spPr>
          <a:xfrm>
            <a:off x="445588" y="117596"/>
            <a:ext cx="5430281" cy="1037886"/>
          </a:xfrm>
        </p:spPr>
        <p:txBody>
          <a:bodyPr/>
          <a:lstStyle/>
          <a:p>
            <a:pPr eaLnBrk="1" fontAlgn="auto" hangingPunct="1">
              <a:spcAft>
                <a:spcPts val="0"/>
              </a:spcAft>
              <a:defRPr/>
            </a:pPr>
            <a:r>
              <a:rPr lang="en-US" sz="5400" dirty="0" smtClean="0">
                <a:solidFill>
                  <a:schemeClr val="tx2">
                    <a:satMod val="200000"/>
                  </a:schemeClr>
                </a:solidFill>
                <a:effectLst>
                  <a:reflection stA="26000" endPos="52000" dist="76200" dir="5400000" sy="-100000" algn="bl" rotWithShape="0"/>
                </a:effectLst>
                <a:latin typeface="Helvetica Neue Light"/>
                <a:ea typeface="+mj-ea"/>
                <a:cs typeface="+mj-cs"/>
              </a:rPr>
              <a:t>Commitments</a:t>
            </a:r>
            <a:endParaRPr lang="en-US" sz="5400" dirty="0">
              <a:solidFill>
                <a:schemeClr val="tx2">
                  <a:satMod val="200000"/>
                </a:schemeClr>
              </a:solidFill>
              <a:effectLst>
                <a:reflection stA="26000" endPos="52000" dist="76200" dir="5400000" sy="-100000" algn="bl" rotWithShape="0"/>
              </a:effectLst>
              <a:latin typeface="Helvetica Neue Light"/>
              <a:ea typeface="+mj-ea"/>
              <a:cs typeface="+mj-cs"/>
            </a:endParaRPr>
          </a:p>
        </p:txBody>
      </p:sp>
      <p:sp>
        <p:nvSpPr>
          <p:cNvPr id="4" name="Rectangle 3"/>
          <p:cNvSpPr/>
          <p:nvPr/>
        </p:nvSpPr>
        <p:spPr>
          <a:xfrm>
            <a:off x="1231899" y="2620876"/>
            <a:ext cx="7797801" cy="3754874"/>
          </a:xfrm>
          <a:prstGeom prst="rect">
            <a:avLst/>
          </a:prstGeom>
          <a:solidFill>
            <a:schemeClr val="bg1">
              <a:alpha val="85000"/>
            </a:schemeClr>
          </a:solidFill>
        </p:spPr>
        <p:txBody>
          <a:bodyPr wrap="square">
            <a:spAutoFit/>
          </a:bodyPr>
          <a:lstStyle/>
          <a:p>
            <a:pPr>
              <a:defRPr/>
            </a:pPr>
            <a:r>
              <a:rPr lang="en-GB" sz="2200" dirty="0" smtClean="0">
                <a:solidFill>
                  <a:schemeClr val="accent3">
                    <a:lumMod val="75000"/>
                  </a:schemeClr>
                </a:solidFill>
                <a:latin typeface="Helvetica Neue Light"/>
                <a:cs typeface="Helvetica Neue Light"/>
              </a:rPr>
              <a:t>Code of Conduct on Division of Labour</a:t>
            </a:r>
            <a:r>
              <a:rPr lang="en-GB" sz="2200" dirty="0" smtClean="0">
                <a:solidFill>
                  <a:schemeClr val="tx1">
                    <a:lumMod val="85000"/>
                  </a:schemeClr>
                </a:solidFill>
                <a:latin typeface="Helvetica Neue Light"/>
                <a:cs typeface="Helvetica Neue Light"/>
              </a:rPr>
              <a:t>: 3 sectors each and towards JP. </a:t>
            </a:r>
          </a:p>
          <a:p>
            <a:pPr>
              <a:defRPr/>
            </a:pPr>
            <a:endParaRPr lang="en-GB" sz="2200" dirty="0">
              <a:solidFill>
                <a:srgbClr val="FFFFFF"/>
              </a:solidFill>
              <a:latin typeface="Helvetica Neue Light"/>
              <a:cs typeface="Helvetica Neue Light"/>
            </a:endParaRPr>
          </a:p>
          <a:p>
            <a:pPr>
              <a:defRPr/>
            </a:pPr>
            <a:r>
              <a:rPr lang="en-GB" sz="2200" dirty="0" smtClean="0">
                <a:solidFill>
                  <a:srgbClr val="C58D01"/>
                </a:solidFill>
                <a:latin typeface="Helvetica Neue Light"/>
                <a:cs typeface="Helvetica Neue Light"/>
              </a:rPr>
              <a:t>Lisbon Treaty: </a:t>
            </a:r>
            <a:r>
              <a:rPr lang="en-GB" sz="2200" dirty="0">
                <a:solidFill>
                  <a:schemeClr val="tx1">
                    <a:lumMod val="85000"/>
                  </a:schemeClr>
                </a:solidFill>
                <a:latin typeface="Helvetica Neue Light"/>
                <a:cs typeface="Helvetica Neue Light"/>
              </a:rPr>
              <a:t>can do common development policy. </a:t>
            </a:r>
            <a:endParaRPr lang="en-GB" sz="2200" dirty="0" smtClean="0">
              <a:solidFill>
                <a:schemeClr val="tx1">
                  <a:lumMod val="85000"/>
                </a:schemeClr>
              </a:solidFill>
              <a:latin typeface="Helvetica Neue Light"/>
              <a:cs typeface="Helvetica Neue Light"/>
            </a:endParaRPr>
          </a:p>
          <a:p>
            <a:pPr>
              <a:defRPr/>
            </a:pPr>
            <a:endParaRPr lang="en-GB" sz="2200" dirty="0">
              <a:solidFill>
                <a:schemeClr val="tx1">
                  <a:lumMod val="85000"/>
                </a:schemeClr>
              </a:solidFill>
              <a:latin typeface="Helvetica Neue Light"/>
              <a:cs typeface="Helvetica Neue Light"/>
            </a:endParaRPr>
          </a:p>
          <a:p>
            <a:pPr>
              <a:defRPr/>
            </a:pPr>
            <a:r>
              <a:rPr lang="en-GB" sz="2200" dirty="0">
                <a:solidFill>
                  <a:srgbClr val="C58D01"/>
                </a:solidFill>
                <a:latin typeface="Helvetica Neue Light"/>
                <a:cs typeface="Helvetica Neue Light"/>
              </a:rPr>
              <a:t>Operational Framework on Aid </a:t>
            </a:r>
            <a:r>
              <a:rPr lang="en-GB" sz="2200" dirty="0" smtClean="0">
                <a:solidFill>
                  <a:srgbClr val="C58D01"/>
                </a:solidFill>
                <a:latin typeface="Helvetica Neue Light"/>
                <a:cs typeface="Helvetica Neue Light"/>
              </a:rPr>
              <a:t>Effectiveness: </a:t>
            </a:r>
            <a:r>
              <a:rPr lang="en-GB" sz="2200" dirty="0" smtClean="0">
                <a:latin typeface="Helvetica Neue Light"/>
                <a:cs typeface="Helvetica Neue Light"/>
              </a:rPr>
              <a:t>JP based on national strategies by 2014 in priority countries. </a:t>
            </a:r>
            <a:endParaRPr lang="en-GB" sz="2200" dirty="0">
              <a:latin typeface="Helvetica Neue Light"/>
              <a:cs typeface="Helvetica Neue Light"/>
            </a:endParaRPr>
          </a:p>
          <a:p>
            <a:pPr>
              <a:defRPr/>
            </a:pPr>
            <a:endParaRPr lang="en-GB" sz="2200" dirty="0">
              <a:solidFill>
                <a:srgbClr val="FFFFFF"/>
              </a:solidFill>
              <a:latin typeface="Helvetica Neue Light"/>
              <a:cs typeface="Helvetica Neue Light"/>
            </a:endParaRPr>
          </a:p>
          <a:p>
            <a:pPr>
              <a:defRPr/>
            </a:pPr>
            <a:r>
              <a:rPr lang="en-GB" sz="2200" dirty="0">
                <a:solidFill>
                  <a:srgbClr val="C58D01"/>
                </a:solidFill>
                <a:latin typeface="Helvetica Neue Light"/>
                <a:cs typeface="Helvetica Neue Light"/>
              </a:rPr>
              <a:t>Letter from all EU Development DG’s to all EU Ambassadors</a:t>
            </a:r>
          </a:p>
          <a:p>
            <a:pPr>
              <a:defRPr/>
            </a:pPr>
            <a:endParaRPr lang="en-GB" sz="2200" dirty="0">
              <a:solidFill>
                <a:schemeClr val="tx2">
                  <a:lumMod val="90000"/>
                </a:schemeClr>
              </a:solidFill>
              <a:latin typeface="Helvetica Neue Light"/>
              <a:cs typeface="Helvetica Neue Light"/>
            </a:endParaRPr>
          </a:p>
          <a:p>
            <a:pPr>
              <a:defRPr/>
            </a:pPr>
            <a:endParaRPr lang="en-GB" sz="1800" dirty="0">
              <a:latin typeface="Helvetica Neue Light"/>
              <a:cs typeface="Helvetica Neue Light"/>
            </a:endParaRPr>
          </a:p>
        </p:txBody>
      </p:sp>
      <p:sp>
        <p:nvSpPr>
          <p:cNvPr id="5" name="Rectangle 4"/>
          <p:cNvSpPr/>
          <p:nvPr/>
        </p:nvSpPr>
        <p:spPr>
          <a:xfrm>
            <a:off x="285748" y="2606676"/>
            <a:ext cx="825501" cy="3816429"/>
          </a:xfrm>
          <a:prstGeom prst="rect">
            <a:avLst/>
          </a:prstGeom>
          <a:solidFill>
            <a:schemeClr val="tx1">
              <a:alpha val="85000"/>
            </a:schemeClr>
          </a:solidFill>
        </p:spPr>
        <p:txBody>
          <a:bodyPr wrap="square">
            <a:spAutoFit/>
          </a:bodyPr>
          <a:lstStyle/>
          <a:p>
            <a:pPr>
              <a:defRPr/>
            </a:pPr>
            <a:r>
              <a:rPr lang="en-GB" sz="2200" dirty="0" smtClean="0">
                <a:solidFill>
                  <a:schemeClr val="bg1"/>
                </a:solidFill>
                <a:latin typeface="Helvetica Neue Light"/>
                <a:cs typeface="Helvetica Neue Light"/>
              </a:rPr>
              <a:t>2007</a:t>
            </a:r>
          </a:p>
          <a:p>
            <a:pPr>
              <a:defRPr/>
            </a:pPr>
            <a:endParaRPr lang="en-GB" sz="2200" dirty="0" smtClean="0">
              <a:solidFill>
                <a:schemeClr val="bg1"/>
              </a:solidFill>
              <a:latin typeface="Helvetica Neue Light"/>
              <a:cs typeface="Helvetica Neue Light"/>
            </a:endParaRPr>
          </a:p>
          <a:p>
            <a:pPr>
              <a:defRPr/>
            </a:pPr>
            <a:endParaRPr lang="en-GB" sz="2200" dirty="0">
              <a:solidFill>
                <a:schemeClr val="bg1"/>
              </a:solidFill>
              <a:latin typeface="Helvetica Neue Light"/>
              <a:cs typeface="Helvetica Neue Light"/>
            </a:endParaRPr>
          </a:p>
          <a:p>
            <a:pPr>
              <a:defRPr/>
            </a:pPr>
            <a:r>
              <a:rPr lang="en-GB" sz="2200" dirty="0" smtClean="0">
                <a:solidFill>
                  <a:schemeClr val="bg1"/>
                </a:solidFill>
                <a:latin typeface="Helvetica Neue Light"/>
                <a:cs typeface="Helvetica Neue Light"/>
              </a:rPr>
              <a:t>2009</a:t>
            </a:r>
          </a:p>
          <a:p>
            <a:pPr>
              <a:defRPr/>
            </a:pPr>
            <a:endParaRPr lang="en-GB" sz="2200" dirty="0">
              <a:solidFill>
                <a:schemeClr val="bg1"/>
              </a:solidFill>
              <a:latin typeface="Helvetica Neue Light"/>
              <a:cs typeface="Helvetica Neue Light"/>
            </a:endParaRPr>
          </a:p>
          <a:p>
            <a:pPr>
              <a:defRPr/>
            </a:pPr>
            <a:endParaRPr lang="en-GB" sz="2200" dirty="0" smtClean="0">
              <a:solidFill>
                <a:schemeClr val="bg1"/>
              </a:solidFill>
              <a:latin typeface="Helvetica Neue Light"/>
              <a:cs typeface="Helvetica Neue Light"/>
            </a:endParaRPr>
          </a:p>
          <a:p>
            <a:pPr>
              <a:defRPr/>
            </a:pPr>
            <a:endParaRPr lang="en-GB" sz="2200" dirty="0">
              <a:solidFill>
                <a:schemeClr val="bg1"/>
              </a:solidFill>
              <a:latin typeface="Helvetica Neue Light"/>
              <a:cs typeface="Helvetica Neue Light"/>
            </a:endParaRPr>
          </a:p>
          <a:p>
            <a:pPr>
              <a:defRPr/>
            </a:pPr>
            <a:endParaRPr lang="en-GB" sz="2200" dirty="0">
              <a:solidFill>
                <a:schemeClr val="bg1"/>
              </a:solidFill>
              <a:latin typeface="Helvetica Neue Light"/>
              <a:cs typeface="Helvetica Neue Light"/>
            </a:endParaRPr>
          </a:p>
          <a:p>
            <a:pPr>
              <a:defRPr/>
            </a:pPr>
            <a:r>
              <a:rPr lang="en-GB" sz="2200" dirty="0" smtClean="0">
                <a:solidFill>
                  <a:schemeClr val="bg1"/>
                </a:solidFill>
                <a:latin typeface="Helvetica Neue Light"/>
                <a:cs typeface="Helvetica Neue Light"/>
              </a:rPr>
              <a:t>2010</a:t>
            </a:r>
          </a:p>
          <a:p>
            <a:pPr>
              <a:defRPr/>
            </a:pPr>
            <a:endParaRPr lang="en-GB" sz="2200" dirty="0" smtClean="0">
              <a:solidFill>
                <a:schemeClr val="bg1"/>
              </a:solidFill>
              <a:latin typeface="Helvetica Neue Light"/>
              <a:cs typeface="Helvetica Neue Light"/>
            </a:endParaRPr>
          </a:p>
          <a:p>
            <a:pPr>
              <a:defRPr/>
            </a:pPr>
            <a:endParaRPr lang="en-GB" sz="2200" dirty="0">
              <a:solidFill>
                <a:schemeClr val="bg1"/>
              </a:solidFill>
              <a:latin typeface="Helvetica Neue Light"/>
              <a:cs typeface="Helvetica Neue Light"/>
            </a:endParaRPr>
          </a:p>
        </p:txBody>
      </p:sp>
      <p:sp>
        <p:nvSpPr>
          <p:cNvPr id="3" name="Rectangle 2"/>
          <p:cNvSpPr/>
          <p:nvPr/>
        </p:nvSpPr>
        <p:spPr>
          <a:xfrm>
            <a:off x="0" y="1302159"/>
            <a:ext cx="9144000" cy="400110"/>
          </a:xfrm>
          <a:prstGeom prst="rect">
            <a:avLst/>
          </a:prstGeom>
          <a:solidFill>
            <a:schemeClr val="bg1">
              <a:alpha val="85000"/>
            </a:schemeClr>
          </a:solidFill>
        </p:spPr>
        <p:txBody>
          <a:bodyPr wrap="square">
            <a:spAutoFit/>
          </a:bodyPr>
          <a:lstStyle/>
          <a:p>
            <a:r>
              <a:rPr lang="en-GB" sz="2000" dirty="0" smtClean="0">
                <a:solidFill>
                  <a:schemeClr val="accent4">
                    <a:lumMod val="20000"/>
                    <a:lumOff val="80000"/>
                  </a:schemeClr>
                </a:solidFill>
                <a:latin typeface="Helvetica Neue Light"/>
                <a:cs typeface="Helvetica Neue Light"/>
              </a:rPr>
              <a:t>      1974 </a:t>
            </a:r>
            <a:r>
              <a:rPr lang="en-GB" sz="2000" dirty="0">
                <a:solidFill>
                  <a:schemeClr val="accent4">
                    <a:lumMod val="20000"/>
                    <a:lumOff val="80000"/>
                  </a:schemeClr>
                </a:solidFill>
                <a:latin typeface="Helvetica Neue Light"/>
                <a:cs typeface="Helvetica Neue Light"/>
              </a:rPr>
              <a:t>on…Various commitments &amp; Council </a:t>
            </a:r>
            <a:r>
              <a:rPr lang="en-GB" sz="2000" dirty="0" smtClean="0">
                <a:solidFill>
                  <a:schemeClr val="accent4">
                    <a:lumMod val="20000"/>
                    <a:lumOff val="80000"/>
                  </a:schemeClr>
                </a:solidFill>
                <a:latin typeface="Helvetica Neue Light"/>
                <a:cs typeface="Helvetica Neue Light"/>
              </a:rPr>
              <a:t>Resolutions </a:t>
            </a:r>
            <a:r>
              <a:rPr lang="en-GB" sz="2000" dirty="0">
                <a:solidFill>
                  <a:schemeClr val="accent4">
                    <a:lumMod val="20000"/>
                    <a:lumOff val="80000"/>
                  </a:schemeClr>
                </a:solidFill>
                <a:latin typeface="Helvetica Neue Light"/>
                <a:cs typeface="Helvetica Neue Light"/>
              </a:rPr>
              <a:t>promoting </a:t>
            </a:r>
            <a:r>
              <a:rPr lang="en-GB" sz="2000" dirty="0" smtClean="0">
                <a:solidFill>
                  <a:schemeClr val="accent4">
                    <a:lumMod val="20000"/>
                    <a:lumOff val="80000"/>
                  </a:schemeClr>
                </a:solidFill>
                <a:latin typeface="Helvetica Neue Light"/>
                <a:cs typeface="Helvetica Neue Light"/>
              </a:rPr>
              <a:t>JP</a:t>
            </a: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5748" y="106276"/>
            <a:ext cx="8655052" cy="6858000"/>
          </a:xfrm>
          <a:prstGeom prst="rect">
            <a:avLst/>
          </a:prstGeom>
        </p:spPr>
      </p:pic>
      <p:sp>
        <p:nvSpPr>
          <p:cNvPr id="8" name="Rectangle 7"/>
          <p:cNvSpPr/>
          <p:nvPr/>
        </p:nvSpPr>
        <p:spPr>
          <a:xfrm>
            <a:off x="800099" y="3535276"/>
            <a:ext cx="7797801" cy="2031325"/>
          </a:xfrm>
          <a:prstGeom prst="rect">
            <a:avLst/>
          </a:prstGeom>
          <a:solidFill>
            <a:schemeClr val="tx1">
              <a:alpha val="96000"/>
            </a:schemeClr>
          </a:solidFill>
          <a:ln>
            <a:solidFill>
              <a:schemeClr val="bg1">
                <a:alpha val="54000"/>
              </a:schemeClr>
            </a:solidFill>
          </a:ln>
        </p:spPr>
        <p:txBody>
          <a:bodyPr wrap="square">
            <a:spAutoFit/>
          </a:bodyPr>
          <a:lstStyle/>
          <a:p>
            <a:r>
              <a:rPr lang="en-GB" sz="1800" dirty="0" smtClean="0">
                <a:solidFill>
                  <a:schemeClr val="bg1">
                    <a:lumMod val="95000"/>
                    <a:lumOff val="5000"/>
                  </a:schemeClr>
                </a:solidFill>
                <a:effectLst>
                  <a:glow rad="101600">
                    <a:schemeClr val="accent3">
                      <a:satMod val="175000"/>
                      <a:alpha val="40000"/>
                    </a:schemeClr>
                  </a:glow>
                </a:effectLst>
              </a:rPr>
              <a:t>“increase </a:t>
            </a:r>
            <a:r>
              <a:rPr lang="en-GB" sz="1800" dirty="0">
                <a:solidFill>
                  <a:schemeClr val="bg1">
                    <a:lumMod val="95000"/>
                    <a:lumOff val="5000"/>
                  </a:schemeClr>
                </a:solidFill>
                <a:effectLst>
                  <a:glow rad="101600">
                    <a:schemeClr val="accent3">
                      <a:satMod val="175000"/>
                      <a:alpha val="40000"/>
                    </a:schemeClr>
                  </a:glow>
                </a:effectLst>
              </a:rPr>
              <a:t>the participation in joint multi-annual programming based on partner countries' development </a:t>
            </a:r>
            <a:r>
              <a:rPr lang="en-GB" sz="1800" dirty="0" smtClean="0">
                <a:solidFill>
                  <a:schemeClr val="bg1">
                    <a:lumMod val="95000"/>
                    <a:lumOff val="5000"/>
                  </a:schemeClr>
                </a:solidFill>
                <a:effectLst>
                  <a:glow rad="101600">
                    <a:schemeClr val="accent3">
                      <a:satMod val="175000"/>
                      <a:alpha val="40000"/>
                    </a:schemeClr>
                  </a:glow>
                </a:effectLst>
              </a:rPr>
              <a:t>strategies…. advance </a:t>
            </a:r>
            <a:r>
              <a:rPr lang="en-GB" sz="1800" dirty="0">
                <a:solidFill>
                  <a:schemeClr val="bg1">
                    <a:lumMod val="95000"/>
                    <a:lumOff val="5000"/>
                  </a:schemeClr>
                </a:solidFill>
                <a:effectLst>
                  <a:glow rad="101600">
                    <a:schemeClr val="accent3">
                      <a:satMod val="175000"/>
                      <a:alpha val="40000"/>
                    </a:schemeClr>
                  </a:glow>
                </a:effectLst>
              </a:rPr>
              <a:t>division of </a:t>
            </a:r>
            <a:r>
              <a:rPr lang="en-GB" sz="1800" dirty="0" smtClean="0">
                <a:solidFill>
                  <a:schemeClr val="bg1">
                    <a:lumMod val="95000"/>
                    <a:lumOff val="5000"/>
                  </a:schemeClr>
                </a:solidFill>
                <a:effectLst>
                  <a:glow rad="101600">
                    <a:schemeClr val="accent3">
                      <a:satMod val="175000"/>
                      <a:alpha val="40000"/>
                    </a:schemeClr>
                  </a:glow>
                </a:effectLst>
              </a:rPr>
              <a:t>labour... </a:t>
            </a:r>
          </a:p>
          <a:p>
            <a:endParaRPr lang="en-GB" sz="1800" dirty="0">
              <a:solidFill>
                <a:schemeClr val="bg1">
                  <a:lumMod val="95000"/>
                  <a:lumOff val="5000"/>
                </a:schemeClr>
              </a:solidFill>
              <a:effectLst>
                <a:glow rad="101600">
                  <a:schemeClr val="accent3">
                    <a:satMod val="175000"/>
                    <a:alpha val="40000"/>
                  </a:schemeClr>
                </a:glow>
              </a:effectLst>
            </a:endParaRPr>
          </a:p>
          <a:p>
            <a:r>
              <a:rPr lang="en-GB" sz="1800" dirty="0" smtClean="0">
                <a:solidFill>
                  <a:schemeClr val="bg1">
                    <a:lumMod val="95000"/>
                    <a:lumOff val="5000"/>
                  </a:schemeClr>
                </a:solidFill>
                <a:effectLst>
                  <a:glow rad="101600">
                    <a:schemeClr val="accent3">
                      <a:satMod val="175000"/>
                      <a:alpha val="40000"/>
                    </a:schemeClr>
                  </a:glow>
                </a:effectLst>
              </a:rPr>
              <a:t>“selected </a:t>
            </a:r>
            <a:r>
              <a:rPr lang="en-GB" sz="1800" dirty="0">
                <a:solidFill>
                  <a:schemeClr val="bg1">
                    <a:lumMod val="95000"/>
                    <a:lumOff val="5000"/>
                  </a:schemeClr>
                </a:solidFill>
                <a:effectLst>
                  <a:glow rad="101600">
                    <a:schemeClr val="accent3">
                      <a:satMod val="175000"/>
                      <a:alpha val="40000"/>
                    </a:schemeClr>
                  </a:glow>
                </a:effectLst>
              </a:rPr>
              <a:t>number of </a:t>
            </a:r>
            <a:r>
              <a:rPr lang="en-GB" sz="1800" dirty="0" smtClean="0">
                <a:solidFill>
                  <a:schemeClr val="bg1">
                    <a:lumMod val="95000"/>
                    <a:lumOff val="5000"/>
                  </a:schemeClr>
                </a:solidFill>
                <a:effectLst>
                  <a:glow rad="101600">
                    <a:schemeClr val="accent3">
                      <a:satMod val="175000"/>
                      <a:alpha val="40000"/>
                    </a:schemeClr>
                  </a:glow>
                </a:effectLst>
              </a:rPr>
              <a:t>countries…fully </a:t>
            </a:r>
            <a:r>
              <a:rPr lang="en-GB" sz="1800" dirty="0">
                <a:solidFill>
                  <a:schemeClr val="bg1">
                    <a:lumMod val="95000"/>
                    <a:lumOff val="5000"/>
                  </a:schemeClr>
                </a:solidFill>
                <a:effectLst>
                  <a:glow rad="101600">
                    <a:schemeClr val="accent3">
                      <a:satMod val="175000"/>
                      <a:alpha val="40000"/>
                    </a:schemeClr>
                  </a:glow>
                </a:effectLst>
              </a:rPr>
              <a:t>operational by </a:t>
            </a:r>
            <a:r>
              <a:rPr lang="en-GB" sz="1800" dirty="0" smtClean="0">
                <a:solidFill>
                  <a:schemeClr val="bg1">
                    <a:lumMod val="95000"/>
                    <a:lumOff val="5000"/>
                  </a:schemeClr>
                </a:solidFill>
                <a:effectLst>
                  <a:glow rad="101600">
                    <a:schemeClr val="accent3">
                      <a:satMod val="175000"/>
                      <a:alpha val="40000"/>
                    </a:schemeClr>
                  </a:glow>
                </a:effectLst>
              </a:rPr>
              <a:t>2014”</a:t>
            </a:r>
          </a:p>
          <a:p>
            <a:endParaRPr lang="en-GB" sz="1800" dirty="0">
              <a:solidFill>
                <a:schemeClr val="bg1">
                  <a:lumMod val="95000"/>
                  <a:lumOff val="5000"/>
                </a:schemeClr>
              </a:solidFill>
              <a:effectLst>
                <a:glow rad="101600">
                  <a:schemeClr val="accent3">
                    <a:satMod val="175000"/>
                    <a:alpha val="40000"/>
                  </a:schemeClr>
                </a:glow>
              </a:effectLst>
            </a:endParaRPr>
          </a:p>
          <a:p>
            <a:r>
              <a:rPr lang="en-GB" sz="1800" dirty="0" smtClean="0">
                <a:solidFill>
                  <a:schemeClr val="bg1">
                    <a:lumMod val="95000"/>
                    <a:lumOff val="5000"/>
                  </a:schemeClr>
                </a:solidFill>
                <a:effectLst>
                  <a:glow rad="101600">
                    <a:schemeClr val="accent3">
                      <a:satMod val="175000"/>
                      <a:alpha val="40000"/>
                    </a:schemeClr>
                  </a:glow>
                </a:effectLst>
              </a:rPr>
              <a:t>“progressive</a:t>
            </a:r>
            <a:r>
              <a:rPr lang="en-GB" sz="1800" dirty="0">
                <a:solidFill>
                  <a:schemeClr val="bg1">
                    <a:lumMod val="95000"/>
                    <a:lumOff val="5000"/>
                  </a:schemeClr>
                </a:solidFill>
                <a:effectLst>
                  <a:glow rad="101600">
                    <a:schemeClr val="accent3">
                      <a:satMod val="175000"/>
                      <a:alpha val="40000"/>
                    </a:schemeClr>
                  </a:glow>
                </a:effectLst>
              </a:rPr>
              <a:t> synchronisation of EU and national programming cycles at partner country level."</a:t>
            </a:r>
          </a:p>
        </p:txBody>
      </p:sp>
    </p:spTree>
    <p:extLst>
      <p:ext uri="{BB962C8B-B14F-4D97-AF65-F5344CB8AC3E}">
        <p14:creationId xmlns:p14="http://schemas.microsoft.com/office/powerpoint/2010/main" val="75630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0481"/>
                                        </p:tgtEl>
                                        <p:attrNameLst>
                                          <p:attrName>style.visibility</p:attrName>
                                        </p:attrNameLst>
                                      </p:cBhvr>
                                      <p:to>
                                        <p:strVal val="visible"/>
                                      </p:to>
                                    </p:set>
                                    <p:animEffect transition="in" filter="fade">
                                      <p:cBhvr>
                                        <p:cTn id="10" dur="2000"/>
                                        <p:tgtEl>
                                          <p:spTgt spid="2048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bg/>
                                          </p:spTgt>
                                        </p:tgtEl>
                                        <p:attrNameLst>
                                          <p:attrName>style.visibility</p:attrName>
                                        </p:attrNameLst>
                                      </p:cBhvr>
                                      <p:to>
                                        <p:strVal val="visible"/>
                                      </p:to>
                                    </p:set>
                                    <p:animEffect transition="in" filter="fade">
                                      <p:cBhvr>
                                        <p:cTn id="20" dur="2000"/>
                                        <p:tgtEl>
                                          <p:spTgt spid="5">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bg/>
                                          </p:spTgt>
                                        </p:tgtEl>
                                        <p:attrNameLst>
                                          <p:attrName>style.visibility</p:attrName>
                                        </p:attrNameLst>
                                      </p:cBhvr>
                                      <p:to>
                                        <p:strVal val="visible"/>
                                      </p:to>
                                    </p:set>
                                    <p:animEffect transition="in" filter="fade">
                                      <p:cBhvr>
                                        <p:cTn id="23" dur="2000"/>
                                        <p:tgtEl>
                                          <p:spTgt spid="4">
                                            <p:bg/>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fade">
                                      <p:cBhvr>
                                        <p:cTn id="28" dur="2000"/>
                                        <p:tgtEl>
                                          <p:spTgt spid="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Effect transition="in" filter="fade">
                                      <p:cBhvr>
                                        <p:cTn id="33" dur="2000"/>
                                        <p:tgtEl>
                                          <p:spTgt spid="4">
                                            <p:txEl>
                                              <p:pRg st="0" end="0"/>
                                            </p:txEl>
                                          </p:spTgt>
                                        </p:tgtEl>
                                      </p:cBhvr>
                                    </p:animEffect>
                                  </p:childTnLst>
                                  <p:subTnLst>
                                    <p:animClr clrSpc="rgb" dir="cw">
                                      <p:cBhvr override="childStyle">
                                        <p:cTn dur="1" fill="hold" display="0" masterRel="nextClick" afterEffect="1"/>
                                        <p:tgtEl>
                                          <p:spTgt spid="4">
                                            <p:txEl>
                                              <p:pRg st="0" end="0"/>
                                            </p:txEl>
                                          </p:spTgt>
                                        </p:tgtEl>
                                        <p:attrNameLst>
                                          <p:attrName>ppt_c</p:attrName>
                                        </p:attrNameLst>
                                      </p:cBhvr>
                                      <p:to>
                                        <a:schemeClr val="folHlink"/>
                                      </p:to>
                                    </p:animClr>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xEl>
                                              <p:pRg st="3" end="3"/>
                                            </p:txEl>
                                          </p:spTgt>
                                        </p:tgtEl>
                                        <p:attrNameLst>
                                          <p:attrName>style.visibility</p:attrName>
                                        </p:attrNameLst>
                                      </p:cBhvr>
                                      <p:to>
                                        <p:strVal val="visible"/>
                                      </p:to>
                                    </p:set>
                                    <p:animEffect transition="in" filter="fade">
                                      <p:cBhvr>
                                        <p:cTn id="38" dur="2000"/>
                                        <p:tgtEl>
                                          <p:spTgt spid="5">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Effect transition="in" filter="fade">
                                      <p:cBhvr>
                                        <p:cTn id="43" dur="2000"/>
                                        <p:tgtEl>
                                          <p:spTgt spid="4">
                                            <p:txEl>
                                              <p:pRg st="2" end="2"/>
                                            </p:txEl>
                                          </p:spTgt>
                                        </p:tgtEl>
                                      </p:cBhvr>
                                    </p:animEffect>
                                  </p:childTnLst>
                                  <p:subTnLst>
                                    <p:animClr clrSpc="rgb" dir="cw">
                                      <p:cBhvr override="childStyle">
                                        <p:cTn dur="1" fill="hold" display="0" masterRel="nextClick" afterEffect="1"/>
                                        <p:tgtEl>
                                          <p:spTgt spid="4">
                                            <p:txEl>
                                              <p:pRg st="2" end="2"/>
                                            </p:txEl>
                                          </p:spTgt>
                                        </p:tgtEl>
                                        <p:attrNameLst>
                                          <p:attrName>ppt_c</p:attrName>
                                        </p:attrNameLst>
                                      </p:cBhvr>
                                      <p:to>
                                        <a:schemeClr val="folHlink"/>
                                      </p:to>
                                    </p:animClr>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
                                            <p:txEl>
                                              <p:pRg st="4" end="4"/>
                                            </p:txEl>
                                          </p:spTgt>
                                        </p:tgtEl>
                                        <p:attrNameLst>
                                          <p:attrName>style.visibility</p:attrName>
                                        </p:attrNameLst>
                                      </p:cBhvr>
                                      <p:to>
                                        <p:strVal val="visible"/>
                                      </p:to>
                                    </p:set>
                                    <p:animEffect transition="in" filter="fade">
                                      <p:cBhvr>
                                        <p:cTn id="48" dur="2000"/>
                                        <p:tgtEl>
                                          <p:spTgt spid="4">
                                            <p:txEl>
                                              <p:pRg st="4" end="4"/>
                                            </p:txEl>
                                          </p:spTgt>
                                        </p:tgtEl>
                                      </p:cBhvr>
                                    </p:animEffect>
                                  </p:childTnLst>
                                  <p:subTnLst>
                                    <p:animClr clrSpc="rgb" dir="cw">
                                      <p:cBhvr override="childStyle">
                                        <p:cTn dur="1" fill="hold" display="0" masterRel="nextClick" afterEffect="1"/>
                                        <p:tgtEl>
                                          <p:spTgt spid="4">
                                            <p:txEl>
                                              <p:pRg st="4" end="4"/>
                                            </p:txEl>
                                          </p:spTgt>
                                        </p:tgtEl>
                                        <p:attrNameLst>
                                          <p:attrName>ppt_c</p:attrName>
                                        </p:attrNameLst>
                                      </p:cBhvr>
                                      <p:to>
                                        <a:schemeClr val="folHlink"/>
                                      </p:to>
                                    </p:animClr>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5">
                                            <p:txEl>
                                              <p:pRg st="8" end="8"/>
                                            </p:txEl>
                                          </p:spTgt>
                                        </p:tgtEl>
                                        <p:attrNameLst>
                                          <p:attrName>style.visibility</p:attrName>
                                        </p:attrNameLst>
                                      </p:cBhvr>
                                      <p:to>
                                        <p:strVal val="visible"/>
                                      </p:to>
                                    </p:set>
                                    <p:animEffect transition="in" filter="fade">
                                      <p:cBhvr>
                                        <p:cTn id="53" dur="2000"/>
                                        <p:tgtEl>
                                          <p:spTgt spid="5">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
                                            <p:txEl>
                                              <p:pRg st="6" end="6"/>
                                            </p:txEl>
                                          </p:spTgt>
                                        </p:tgtEl>
                                        <p:attrNameLst>
                                          <p:attrName>style.visibility</p:attrName>
                                        </p:attrNameLst>
                                      </p:cBhvr>
                                      <p:to>
                                        <p:strVal val="visible"/>
                                      </p:to>
                                    </p:set>
                                    <p:animEffect transition="in" filter="fade">
                                      <p:cBhvr>
                                        <p:cTn id="58" dur="2000"/>
                                        <p:tgtEl>
                                          <p:spTgt spid="4">
                                            <p:txEl>
                                              <p:pRg st="6" end="6"/>
                                            </p:txEl>
                                          </p:spTgt>
                                        </p:tgtEl>
                                      </p:cBhvr>
                                    </p:animEffect>
                                  </p:childTnLst>
                                  <p:subTnLst>
                                    <p:animClr clrSpc="rgb" dir="cw">
                                      <p:cBhvr override="childStyle">
                                        <p:cTn dur="1" fill="hold" display="0" masterRel="nextClick" afterEffect="1"/>
                                        <p:tgtEl>
                                          <p:spTgt spid="4">
                                            <p:txEl>
                                              <p:pRg st="6" end="6"/>
                                            </p:txEl>
                                          </p:spTgt>
                                        </p:tgtEl>
                                        <p:attrNameLst>
                                          <p:attrName>ppt_c</p:attrName>
                                        </p:attrNameLst>
                                      </p:cBhvr>
                                      <p:to>
                                        <a:schemeClr val="folHlink"/>
                                      </p:to>
                                    </p:animClr>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2000"/>
                                        <p:tgtEl>
                                          <p:spTgt spid="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8">
                                            <p:bg/>
                                          </p:spTgt>
                                        </p:tgtEl>
                                        <p:attrNameLst>
                                          <p:attrName>style.visibility</p:attrName>
                                        </p:attrNameLst>
                                      </p:cBhvr>
                                      <p:to>
                                        <p:strVal val="visible"/>
                                      </p:to>
                                    </p:set>
                                    <p:animEffect transition="in" filter="fade">
                                      <p:cBhvr>
                                        <p:cTn id="68" dur="2000"/>
                                        <p:tgtEl>
                                          <p:spTgt spid="8">
                                            <p:bg/>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8">
                                            <p:txEl>
                                              <p:pRg st="0" end="0"/>
                                            </p:txEl>
                                          </p:spTgt>
                                        </p:tgtEl>
                                        <p:attrNameLst>
                                          <p:attrName>style.visibility</p:attrName>
                                        </p:attrNameLst>
                                      </p:cBhvr>
                                      <p:to>
                                        <p:strVal val="visible"/>
                                      </p:to>
                                    </p:set>
                                    <p:animEffect transition="in" filter="fade">
                                      <p:cBhvr>
                                        <p:cTn id="73" dur="2000"/>
                                        <p:tgtEl>
                                          <p:spTgt spid="8">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8">
                                            <p:txEl>
                                              <p:pRg st="2" end="2"/>
                                            </p:txEl>
                                          </p:spTgt>
                                        </p:tgtEl>
                                        <p:attrNameLst>
                                          <p:attrName>style.visibility</p:attrName>
                                        </p:attrNameLst>
                                      </p:cBhvr>
                                      <p:to>
                                        <p:strVal val="visible"/>
                                      </p:to>
                                    </p:set>
                                    <p:animEffect transition="in" filter="fade">
                                      <p:cBhvr>
                                        <p:cTn id="78" dur="2000"/>
                                        <p:tgtEl>
                                          <p:spTgt spid="8">
                                            <p:txEl>
                                              <p:pRg st="2" end="2"/>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8">
                                            <p:txEl>
                                              <p:pRg st="4" end="4"/>
                                            </p:txEl>
                                          </p:spTgt>
                                        </p:tgtEl>
                                        <p:attrNameLst>
                                          <p:attrName>style.visibility</p:attrName>
                                        </p:attrNameLst>
                                      </p:cBhvr>
                                      <p:to>
                                        <p:strVal val="visible"/>
                                      </p:to>
                                    </p:set>
                                    <p:animEffect transition="in" filter="fade">
                                      <p:cBhvr>
                                        <p:cTn id="83" dur="20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animBg="1"/>
      <p:bldP spid="5" grpId="0" uiExpand="1" build="p" bldLvl="2" animBg="1"/>
      <p:bldP spid="3" grpId="0" animBg="1"/>
      <p:bldP spid="8" grpId="0" build="p" bldLvl="2"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1" name="Picture 7" descr="Brussel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2699"/>
            <a:ext cx="914400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582114" y="2425700"/>
            <a:ext cx="8274020" cy="2862322"/>
          </a:xfrm>
          <a:prstGeom prst="rect">
            <a:avLst/>
          </a:prstGeom>
          <a:solidFill>
            <a:schemeClr val="bg1">
              <a:alpha val="90000"/>
            </a:schemeClr>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en-GB" sz="2100" dirty="0">
              <a:latin typeface="Helvetica Neue Light"/>
              <a:cs typeface="Helvetica Neue Light"/>
            </a:endParaRPr>
          </a:p>
          <a:p>
            <a:pPr marL="342900" indent="-342900">
              <a:spcAft>
                <a:spcPts val="1200"/>
              </a:spcAft>
              <a:buFontTx/>
              <a:buAutoNum type="arabicPeriod"/>
              <a:defRPr/>
            </a:pPr>
            <a:r>
              <a:rPr lang="en-GB" sz="2100" dirty="0">
                <a:solidFill>
                  <a:schemeClr val="tx2"/>
                </a:solidFill>
                <a:latin typeface="Helvetica Neue Light"/>
                <a:cs typeface="Helvetica Neue Light"/>
              </a:rPr>
              <a:t>How </a:t>
            </a:r>
            <a:r>
              <a:rPr lang="en-GB" sz="2800" dirty="0">
                <a:solidFill>
                  <a:schemeClr val="accent3">
                    <a:lumMod val="75000"/>
                  </a:schemeClr>
                </a:solidFill>
                <a:latin typeface="Helvetica Neue Light"/>
                <a:cs typeface="Helvetica Neue Light"/>
              </a:rPr>
              <a:t>ready</a:t>
            </a:r>
            <a:r>
              <a:rPr lang="en-GB" sz="2100" dirty="0">
                <a:solidFill>
                  <a:schemeClr val="tx2"/>
                </a:solidFill>
                <a:latin typeface="Helvetica Neue Light"/>
                <a:cs typeface="Helvetica Neue Light"/>
              </a:rPr>
              <a:t> are the EC and EU MS to synchronise their programming? </a:t>
            </a:r>
          </a:p>
          <a:p>
            <a:pPr marL="342900" indent="-342900">
              <a:spcAft>
                <a:spcPts val="1200"/>
              </a:spcAft>
              <a:buFontTx/>
              <a:buAutoNum type="arabicPeriod"/>
              <a:defRPr/>
            </a:pPr>
            <a:r>
              <a:rPr lang="en-GB" sz="2100" dirty="0">
                <a:solidFill>
                  <a:schemeClr val="tx2"/>
                </a:solidFill>
                <a:latin typeface="Helvetica Neue Light"/>
                <a:cs typeface="Helvetica Neue Light"/>
              </a:rPr>
              <a:t>What’s the situation on the </a:t>
            </a:r>
            <a:r>
              <a:rPr lang="en-GB" sz="2800" dirty="0">
                <a:solidFill>
                  <a:srgbClr val="ECBE43"/>
                </a:solidFill>
                <a:latin typeface="Helvetica Neue Light"/>
                <a:cs typeface="Helvetica Neue Light"/>
              </a:rPr>
              <a:t>ground</a:t>
            </a:r>
            <a:r>
              <a:rPr lang="en-GB" sz="2100" dirty="0">
                <a:solidFill>
                  <a:schemeClr val="tx2"/>
                </a:solidFill>
                <a:latin typeface="Helvetica Neue Light"/>
                <a:cs typeface="Helvetica Neue Light"/>
              </a:rPr>
              <a:t>?</a:t>
            </a:r>
          </a:p>
          <a:p>
            <a:pPr>
              <a:spcAft>
                <a:spcPts val="1200"/>
              </a:spcAft>
              <a:defRPr/>
            </a:pPr>
            <a:r>
              <a:rPr lang="en-GB" sz="2100" dirty="0">
                <a:solidFill>
                  <a:srgbClr val="D6ECFF"/>
                </a:solidFill>
                <a:latin typeface="Helvetica Neue Light"/>
                <a:cs typeface="Helvetica Neue Light"/>
              </a:rPr>
              <a:t>3.  What should we do </a:t>
            </a:r>
            <a:r>
              <a:rPr lang="en-GB" sz="2800" dirty="0">
                <a:solidFill>
                  <a:srgbClr val="ECBE43"/>
                </a:solidFill>
                <a:latin typeface="Helvetica Neue Light"/>
                <a:cs typeface="Helvetica Neue Light"/>
              </a:rPr>
              <a:t>next</a:t>
            </a:r>
            <a:r>
              <a:rPr lang="en-GB" sz="2100" dirty="0">
                <a:solidFill>
                  <a:srgbClr val="D6ECFF"/>
                </a:solidFill>
                <a:latin typeface="Helvetica Neue Light"/>
                <a:cs typeface="Helvetica Neue Light"/>
              </a:rPr>
              <a:t>? </a:t>
            </a:r>
          </a:p>
          <a:p>
            <a:pPr algn="ctr" eaLnBrk="1" hangingPunct="1">
              <a:defRPr/>
            </a:pPr>
            <a:endParaRPr lang="en-GB" dirty="0" smtClean="0"/>
          </a:p>
        </p:txBody>
      </p:sp>
      <p:sp>
        <p:nvSpPr>
          <p:cNvPr id="5" name="Title 1"/>
          <p:cNvSpPr txBox="1">
            <a:spLocks/>
          </p:cNvSpPr>
          <p:nvPr/>
        </p:nvSpPr>
        <p:spPr>
          <a:xfrm>
            <a:off x="267788" y="38100"/>
            <a:ext cx="8444412" cy="1037885"/>
          </a:xfrm>
          <a:prstGeom prst="rect">
            <a:avLst/>
          </a:prstGeom>
        </p:spPr>
        <p:txBody>
          <a:bodyPr/>
          <a:lstStyle>
            <a:lvl1pPr algn="l" rtl="0" eaLnBrk="0" fontAlgn="base" hangingPunct="0">
              <a:spcBef>
                <a:spcPct val="0"/>
              </a:spcBef>
              <a:spcAft>
                <a:spcPct val="0"/>
              </a:spcAft>
              <a:defRPr sz="4000" kern="1200" spc="-100">
                <a:solidFill>
                  <a:srgbClr val="C1EEFF"/>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2pPr>
            <a:lvl3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3pPr>
            <a:lvl4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4pPr>
            <a:lvl5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5pPr>
            <a:lvl6pPr marL="457200" algn="l" rtl="0" fontAlgn="base">
              <a:spcBef>
                <a:spcPct val="0"/>
              </a:spcBef>
              <a:spcAft>
                <a:spcPct val="0"/>
              </a:spcAft>
              <a:defRPr sz="4000">
                <a:solidFill>
                  <a:srgbClr val="C1EEFF"/>
                </a:solidFill>
                <a:latin typeface="Consolas" charset="0"/>
                <a:ea typeface="ＭＳ Ｐゴシック" charset="-128"/>
                <a:cs typeface="ＭＳ Ｐゴシック" charset="-128"/>
              </a:defRPr>
            </a:lvl6pPr>
            <a:lvl7pPr marL="914400" algn="l" rtl="0" fontAlgn="base">
              <a:spcBef>
                <a:spcPct val="0"/>
              </a:spcBef>
              <a:spcAft>
                <a:spcPct val="0"/>
              </a:spcAft>
              <a:defRPr sz="4000">
                <a:solidFill>
                  <a:srgbClr val="C1EEFF"/>
                </a:solidFill>
                <a:latin typeface="Consolas" charset="0"/>
                <a:ea typeface="ＭＳ Ｐゴシック" charset="-128"/>
                <a:cs typeface="ＭＳ Ｐゴシック" charset="-128"/>
              </a:defRPr>
            </a:lvl7pPr>
            <a:lvl8pPr marL="1371600" algn="l" rtl="0" fontAlgn="base">
              <a:spcBef>
                <a:spcPct val="0"/>
              </a:spcBef>
              <a:spcAft>
                <a:spcPct val="0"/>
              </a:spcAft>
              <a:defRPr sz="4000">
                <a:solidFill>
                  <a:srgbClr val="C1EEFF"/>
                </a:solidFill>
                <a:latin typeface="Consolas" charset="0"/>
                <a:ea typeface="ＭＳ Ｐゴシック" charset="-128"/>
                <a:cs typeface="ＭＳ Ｐゴシック" charset="-128"/>
              </a:defRPr>
            </a:lvl8pPr>
            <a:lvl9pPr marL="1828800" algn="l" rtl="0" fontAlgn="base">
              <a:spcBef>
                <a:spcPct val="0"/>
              </a:spcBef>
              <a:spcAft>
                <a:spcPct val="0"/>
              </a:spcAft>
              <a:defRPr sz="4000">
                <a:solidFill>
                  <a:srgbClr val="C1EEFF"/>
                </a:solidFill>
                <a:latin typeface="Consolas" charset="0"/>
                <a:ea typeface="ＭＳ Ｐゴシック" charset="-128"/>
                <a:cs typeface="ＭＳ Ｐゴシック" charset="-128"/>
              </a:defRPr>
            </a:lvl9pPr>
          </a:lstStyle>
          <a:p>
            <a:pPr eaLnBrk="1" fontAlgn="auto" hangingPunct="1">
              <a:spcAft>
                <a:spcPts val="0"/>
              </a:spcAft>
              <a:defRPr/>
            </a:pPr>
            <a:r>
              <a:rPr lang="en-US" sz="5400" dirty="0" smtClean="0">
                <a:solidFill>
                  <a:schemeClr val="tx2">
                    <a:satMod val="200000"/>
                  </a:schemeClr>
                </a:solidFill>
                <a:effectLst/>
                <a:latin typeface="Helvetica Neue Light"/>
                <a:ea typeface="+mj-ea"/>
                <a:cs typeface="+mj-cs"/>
              </a:rPr>
              <a:t>The Study - 2011</a:t>
            </a:r>
            <a:endParaRPr lang="en-US" sz="5400" dirty="0">
              <a:solidFill>
                <a:schemeClr val="tx2">
                  <a:satMod val="200000"/>
                </a:schemeClr>
              </a:solidFill>
              <a:effectLst/>
              <a:latin typeface="Helvetica Neue Light"/>
              <a:ea typeface="+mj-ea"/>
              <a:cs typeface="+mj-cs"/>
            </a:endParaRPr>
          </a:p>
        </p:txBody>
      </p:sp>
    </p:spTree>
    <p:extLst>
      <p:ext uri="{BB962C8B-B14F-4D97-AF65-F5344CB8AC3E}">
        <p14:creationId xmlns:p14="http://schemas.microsoft.com/office/powerpoint/2010/main" val="41885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631"/>
                                        </p:tgtEl>
                                        <p:attrNameLst>
                                          <p:attrName>style.visibility</p:attrName>
                                        </p:attrNameLst>
                                      </p:cBhvr>
                                      <p:to>
                                        <p:strVal val="visible"/>
                                      </p:to>
                                    </p:set>
                                    <p:animEffect transition="in" filter="fade">
                                      <p:cBhvr>
                                        <p:cTn id="7" dur="2000"/>
                                        <p:tgtEl>
                                          <p:spTgt spid="26631"/>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2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bg/>
                                          </p:spTgt>
                                        </p:tgtEl>
                                        <p:attrNameLst>
                                          <p:attrName>style.visibility</p:attrName>
                                        </p:attrNameLst>
                                      </p:cBhvr>
                                      <p:to>
                                        <p:strVal val="visible"/>
                                      </p:to>
                                    </p:set>
                                    <p:animEffect transition="in" filter="fade">
                                      <p:cBhvr>
                                        <p:cTn id="15" dur="2000"/>
                                        <p:tgtEl>
                                          <p:spTgt spid="2">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20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20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1" name="Picture 7" descr="Brussel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5400"/>
            <a:ext cx="914400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40603" y="1563346"/>
            <a:ext cx="2714252" cy="3886200"/>
          </a:xfrm>
          <a:prstGeom prst="rect">
            <a:avLst/>
          </a:prstGeom>
          <a:effectLst>
            <a:reflection stA="50000" endPos="75000" dist="12700" dir="5400000" sy="-100000" algn="bl" rotWithShape="0"/>
          </a:effectLst>
        </p:spPr>
      </p:pic>
      <p:sp>
        <p:nvSpPr>
          <p:cNvPr id="8" name="Title 1"/>
          <p:cNvSpPr txBox="1">
            <a:spLocks/>
          </p:cNvSpPr>
          <p:nvPr/>
        </p:nvSpPr>
        <p:spPr>
          <a:xfrm>
            <a:off x="267788" y="38100"/>
            <a:ext cx="8444412" cy="1037885"/>
          </a:xfrm>
          <a:prstGeom prst="rect">
            <a:avLst/>
          </a:prstGeom>
        </p:spPr>
        <p:txBody>
          <a:bodyPr/>
          <a:lstStyle>
            <a:lvl1pPr algn="l" rtl="0" eaLnBrk="0" fontAlgn="base" hangingPunct="0">
              <a:spcBef>
                <a:spcPct val="0"/>
              </a:spcBef>
              <a:spcAft>
                <a:spcPct val="0"/>
              </a:spcAft>
              <a:defRPr sz="4000" kern="1200" spc="-100">
                <a:solidFill>
                  <a:srgbClr val="C1EEFF"/>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2pPr>
            <a:lvl3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3pPr>
            <a:lvl4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4pPr>
            <a:lvl5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5pPr>
            <a:lvl6pPr marL="457200" algn="l" rtl="0" fontAlgn="base">
              <a:spcBef>
                <a:spcPct val="0"/>
              </a:spcBef>
              <a:spcAft>
                <a:spcPct val="0"/>
              </a:spcAft>
              <a:defRPr sz="4000">
                <a:solidFill>
                  <a:srgbClr val="C1EEFF"/>
                </a:solidFill>
                <a:latin typeface="Consolas" charset="0"/>
                <a:ea typeface="ＭＳ Ｐゴシック" charset="-128"/>
                <a:cs typeface="ＭＳ Ｐゴシック" charset="-128"/>
              </a:defRPr>
            </a:lvl6pPr>
            <a:lvl7pPr marL="914400" algn="l" rtl="0" fontAlgn="base">
              <a:spcBef>
                <a:spcPct val="0"/>
              </a:spcBef>
              <a:spcAft>
                <a:spcPct val="0"/>
              </a:spcAft>
              <a:defRPr sz="4000">
                <a:solidFill>
                  <a:srgbClr val="C1EEFF"/>
                </a:solidFill>
                <a:latin typeface="Consolas" charset="0"/>
                <a:ea typeface="ＭＳ Ｐゴシック" charset="-128"/>
                <a:cs typeface="ＭＳ Ｐゴシック" charset="-128"/>
              </a:defRPr>
            </a:lvl7pPr>
            <a:lvl8pPr marL="1371600" algn="l" rtl="0" fontAlgn="base">
              <a:spcBef>
                <a:spcPct val="0"/>
              </a:spcBef>
              <a:spcAft>
                <a:spcPct val="0"/>
              </a:spcAft>
              <a:defRPr sz="4000">
                <a:solidFill>
                  <a:srgbClr val="C1EEFF"/>
                </a:solidFill>
                <a:latin typeface="Consolas" charset="0"/>
                <a:ea typeface="ＭＳ Ｐゴシック" charset="-128"/>
                <a:cs typeface="ＭＳ Ｐゴシック" charset="-128"/>
              </a:defRPr>
            </a:lvl8pPr>
            <a:lvl9pPr marL="1828800" algn="l" rtl="0" fontAlgn="base">
              <a:spcBef>
                <a:spcPct val="0"/>
              </a:spcBef>
              <a:spcAft>
                <a:spcPct val="0"/>
              </a:spcAft>
              <a:defRPr sz="4000">
                <a:solidFill>
                  <a:srgbClr val="C1EEFF"/>
                </a:solidFill>
                <a:latin typeface="Consolas" charset="0"/>
                <a:ea typeface="ＭＳ Ｐゴシック" charset="-128"/>
                <a:cs typeface="ＭＳ Ｐゴシック" charset="-128"/>
              </a:defRPr>
            </a:lvl9pPr>
          </a:lstStyle>
          <a:p>
            <a:pPr eaLnBrk="1" fontAlgn="auto" hangingPunct="1">
              <a:spcAft>
                <a:spcPts val="0"/>
              </a:spcAft>
              <a:defRPr/>
            </a:pPr>
            <a:r>
              <a:rPr lang="en-US" sz="5400" dirty="0" smtClean="0">
                <a:solidFill>
                  <a:schemeClr val="tx2">
                    <a:satMod val="200000"/>
                  </a:schemeClr>
                </a:solidFill>
                <a:effectLst/>
                <a:latin typeface="Helvetica Neue Light"/>
                <a:ea typeface="+mj-ea"/>
                <a:cs typeface="+mj-cs"/>
              </a:rPr>
              <a:t>The Study - 2011</a:t>
            </a:r>
            <a:endParaRPr lang="en-US" sz="5400" dirty="0">
              <a:solidFill>
                <a:schemeClr val="tx2">
                  <a:satMod val="200000"/>
                </a:schemeClr>
              </a:solidFill>
              <a:effectLst/>
              <a:latin typeface="Helvetica Neue Light"/>
              <a:ea typeface="+mj-ea"/>
              <a:cs typeface="+mj-cs"/>
            </a:endParaRPr>
          </a:p>
        </p:txBody>
      </p:sp>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68091" y="2726219"/>
            <a:ext cx="2682464" cy="3534881"/>
          </a:xfrm>
          <a:prstGeom prst="rect">
            <a:avLst/>
          </a:prstGeom>
          <a:effectLst>
            <a:reflection stA="50000" endPos="75000" dist="12700" dir="5400000" sy="-100000" algn="bl" rotWithShape="0"/>
          </a:effectLst>
        </p:spPr>
      </p:pic>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7788" y="1075985"/>
            <a:ext cx="4003959" cy="4860922"/>
          </a:xfrm>
          <a:prstGeom prst="rect">
            <a:avLst/>
          </a:prstGeom>
        </p:spPr>
      </p:pic>
      <p:pic>
        <p:nvPicPr>
          <p:cNvPr id="4" name="Picture 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56069" y="1187000"/>
            <a:ext cx="6394486" cy="5057034"/>
          </a:xfrm>
          <a:prstGeom prst="rect">
            <a:avLst/>
          </a:prstGeom>
        </p:spPr>
      </p:pic>
      <p:pic>
        <p:nvPicPr>
          <p:cNvPr id="12" name="Picture 11" descr="EC (DCI).pdf"/>
          <p:cNvPicPr>
            <a:picLocks noChangeAspect="1"/>
          </p:cNvPicPr>
          <p:nvPr/>
        </p:nvPicPr>
        <p:blipFill rotWithShape="1">
          <a:blip r:embed="rId8" cstate="email">
            <a:extLst>
              <a:ext uri="{28A0092B-C50C-407E-A947-70E740481C1C}">
                <a14:useLocalDpi xmlns:a14="http://schemas.microsoft.com/office/drawing/2010/main"/>
              </a:ext>
            </a:extLst>
          </a:blip>
          <a:srcRect l="5223" t="9431" r="5189" b="14721"/>
          <a:stretch/>
        </p:blipFill>
        <p:spPr>
          <a:xfrm>
            <a:off x="4718540" y="1563346"/>
            <a:ext cx="3993660" cy="4860922"/>
          </a:xfrm>
          <a:prstGeom prst="rect">
            <a:avLst/>
          </a:prstGeom>
          <a:solidFill>
            <a:schemeClr val="tx1"/>
          </a:solidFill>
        </p:spPr>
      </p:pic>
      <p:sp>
        <p:nvSpPr>
          <p:cNvPr id="7" name="Rectangle 6"/>
          <p:cNvSpPr>
            <a:spLocks noChangeArrowheads="1"/>
          </p:cNvSpPr>
          <p:nvPr/>
        </p:nvSpPr>
        <p:spPr bwMode="auto">
          <a:xfrm>
            <a:off x="215495" y="1060034"/>
            <a:ext cx="8687205" cy="5509201"/>
          </a:xfrm>
          <a:prstGeom prst="rect">
            <a:avLst/>
          </a:prstGeom>
          <a:solidFill>
            <a:schemeClr val="bg1">
              <a:alpha val="9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r>
              <a:rPr lang="en-GB" sz="2200" dirty="0">
                <a:latin typeface="Helvetica Neue Light" charset="0"/>
              </a:rPr>
              <a:t>W</a:t>
            </a:r>
            <a:r>
              <a:rPr lang="en-GB" sz="2100" dirty="0">
                <a:latin typeface="Helvetica Neue Light" charset="0"/>
              </a:rPr>
              <a:t>e have enough </a:t>
            </a:r>
            <a:r>
              <a:rPr lang="en-GB" sz="2100" dirty="0">
                <a:solidFill>
                  <a:srgbClr val="ECBE43"/>
                </a:solidFill>
                <a:latin typeface="Helvetica Neue Light" charset="0"/>
              </a:rPr>
              <a:t>commitments</a:t>
            </a:r>
            <a:r>
              <a:rPr lang="en-GB" sz="2100" dirty="0">
                <a:latin typeface="Helvetica Neue Light" charset="0"/>
              </a:rPr>
              <a:t>….we need to </a:t>
            </a:r>
            <a:r>
              <a:rPr lang="en-GB" sz="2100" dirty="0" smtClean="0">
                <a:latin typeface="Helvetica Neue Light" charset="0"/>
              </a:rPr>
              <a:t>be reminded of them</a:t>
            </a:r>
          </a:p>
          <a:p>
            <a:pPr algn="ctr">
              <a:defRPr/>
            </a:pPr>
            <a:endParaRPr lang="en-GB" sz="2100" dirty="0" smtClean="0">
              <a:latin typeface="Helvetica Neue Light" charset="0"/>
            </a:endParaRPr>
          </a:p>
          <a:p>
            <a:pPr algn="ctr">
              <a:defRPr/>
            </a:pPr>
            <a:r>
              <a:rPr lang="en-GB" sz="2100" dirty="0" smtClean="0">
                <a:solidFill>
                  <a:srgbClr val="ECBE43"/>
                </a:solidFill>
                <a:latin typeface="Helvetica Neue Light" charset="0"/>
              </a:rPr>
              <a:t>Clarify </a:t>
            </a:r>
            <a:r>
              <a:rPr lang="en-GB" sz="2100" dirty="0" smtClean="0">
                <a:latin typeface="Helvetica Neue Light" charset="0"/>
              </a:rPr>
              <a:t>what JP is and isn’t </a:t>
            </a:r>
          </a:p>
          <a:p>
            <a:pPr algn="ctr">
              <a:defRPr/>
            </a:pPr>
            <a:endParaRPr lang="en-GB" sz="2100" dirty="0">
              <a:latin typeface="Helvetica Neue Light" charset="0"/>
            </a:endParaRPr>
          </a:p>
          <a:p>
            <a:pPr algn="ctr">
              <a:defRPr/>
            </a:pPr>
            <a:r>
              <a:rPr lang="en-GB" sz="2100" dirty="0">
                <a:latin typeface="Helvetica Neue Light" charset="0"/>
              </a:rPr>
              <a:t>A J</a:t>
            </a:r>
            <a:r>
              <a:rPr lang="en-GB" sz="2100" dirty="0" smtClean="0">
                <a:latin typeface="Helvetica Neue Light" charset="0"/>
              </a:rPr>
              <a:t>P should </a:t>
            </a:r>
            <a:r>
              <a:rPr lang="en-GB" sz="2100" dirty="0">
                <a:latin typeface="Helvetica Neue Light" charset="0"/>
              </a:rPr>
              <a:t>= </a:t>
            </a:r>
            <a:r>
              <a:rPr lang="en-GB" sz="2100" dirty="0">
                <a:solidFill>
                  <a:srgbClr val="ECBE43"/>
                </a:solidFill>
                <a:latin typeface="Helvetica Neue Light" charset="0"/>
              </a:rPr>
              <a:t>change</a:t>
            </a:r>
            <a:r>
              <a:rPr lang="en-GB" sz="2100" dirty="0">
                <a:solidFill>
                  <a:schemeClr val="tx2">
                    <a:lumMod val="90000"/>
                  </a:schemeClr>
                </a:solidFill>
                <a:latin typeface="Helvetica Neue Light" charset="0"/>
              </a:rPr>
              <a:t> </a:t>
            </a:r>
            <a:r>
              <a:rPr lang="en-GB" sz="2100" dirty="0">
                <a:latin typeface="Helvetica Neue Light" charset="0"/>
              </a:rPr>
              <a:t>on </a:t>
            </a:r>
            <a:r>
              <a:rPr lang="en-GB" sz="2100" dirty="0" smtClean="0">
                <a:latin typeface="Helvetica Neue Light" charset="0"/>
              </a:rPr>
              <a:t>the ground</a:t>
            </a:r>
            <a:r>
              <a:rPr lang="en-GB" sz="2100" dirty="0">
                <a:latin typeface="Helvetica Neue Light" charset="0"/>
              </a:rPr>
              <a:t>, so far so </a:t>
            </a:r>
            <a:r>
              <a:rPr lang="en-GB" sz="2100" dirty="0" smtClean="0">
                <a:latin typeface="Helvetica Neue Light" charset="0"/>
              </a:rPr>
              <a:t>bad</a:t>
            </a:r>
          </a:p>
          <a:p>
            <a:pPr algn="ctr">
              <a:defRPr/>
            </a:pPr>
            <a:endParaRPr lang="en-GB" sz="2100" dirty="0" smtClean="0">
              <a:latin typeface="Helvetica Neue Light" charset="0"/>
            </a:endParaRPr>
          </a:p>
          <a:p>
            <a:pPr algn="ctr">
              <a:defRPr/>
            </a:pPr>
            <a:r>
              <a:rPr lang="en-GB" sz="2100" dirty="0">
                <a:solidFill>
                  <a:srgbClr val="ECBE43"/>
                </a:solidFill>
                <a:latin typeface="Helvetica Neue Light" charset="0"/>
              </a:rPr>
              <a:t>Common timing </a:t>
            </a:r>
            <a:r>
              <a:rPr lang="en-GB" sz="2100" dirty="0">
                <a:solidFill>
                  <a:srgbClr val="FFFFFF"/>
                </a:solidFill>
                <a:latin typeface="Helvetica Neue Light" charset="0"/>
              </a:rPr>
              <a:t>is key BUT </a:t>
            </a:r>
            <a:r>
              <a:rPr lang="en-GB" sz="2100" dirty="0">
                <a:solidFill>
                  <a:srgbClr val="ECBE43"/>
                </a:solidFill>
                <a:latin typeface="Helvetica Neue Light" charset="0"/>
              </a:rPr>
              <a:t>local </a:t>
            </a:r>
            <a:r>
              <a:rPr lang="en-GB" sz="2100" dirty="0">
                <a:latin typeface="Helvetica Neue Light" charset="0"/>
              </a:rPr>
              <a:t>not </a:t>
            </a:r>
            <a:r>
              <a:rPr lang="en-GB" sz="2100" dirty="0" smtClean="0">
                <a:latin typeface="Helvetica Neue Light" charset="0"/>
              </a:rPr>
              <a:t>global</a:t>
            </a:r>
            <a:endParaRPr lang="en-GB" sz="2100" dirty="0">
              <a:latin typeface="Helvetica Neue Light" charset="0"/>
            </a:endParaRPr>
          </a:p>
          <a:p>
            <a:pPr algn="ctr">
              <a:defRPr/>
            </a:pPr>
            <a:endParaRPr lang="en-GB" sz="2100" dirty="0" smtClean="0">
              <a:latin typeface="Helvetica Neue Light" charset="0"/>
            </a:endParaRPr>
          </a:p>
          <a:p>
            <a:pPr algn="ctr">
              <a:defRPr/>
            </a:pPr>
            <a:r>
              <a:rPr lang="en-GB" sz="2100" dirty="0" smtClean="0">
                <a:latin typeface="Helvetica Neue Light" charset="0"/>
              </a:rPr>
              <a:t>No </a:t>
            </a:r>
            <a:r>
              <a:rPr lang="en-GB" sz="2100" dirty="0">
                <a:solidFill>
                  <a:srgbClr val="ECBE43"/>
                </a:solidFill>
                <a:latin typeface="Helvetica Neue Light" charset="0"/>
              </a:rPr>
              <a:t>templates</a:t>
            </a:r>
            <a:r>
              <a:rPr lang="en-GB" sz="2100" dirty="0">
                <a:solidFill>
                  <a:schemeClr val="tx2">
                    <a:lumMod val="90000"/>
                  </a:schemeClr>
                </a:solidFill>
                <a:latin typeface="Helvetica Neue Light" charset="0"/>
              </a:rPr>
              <a:t> </a:t>
            </a:r>
            <a:r>
              <a:rPr lang="en-GB" sz="2100" dirty="0">
                <a:latin typeface="Helvetica Neue Light" charset="0"/>
              </a:rPr>
              <a:t>please </a:t>
            </a:r>
          </a:p>
          <a:p>
            <a:pPr algn="ctr">
              <a:defRPr/>
            </a:pPr>
            <a:endParaRPr lang="en-GB" sz="2100" dirty="0" smtClean="0">
              <a:latin typeface="Helvetica Neue Light" charset="0"/>
            </a:endParaRPr>
          </a:p>
          <a:p>
            <a:pPr algn="ctr">
              <a:defRPr/>
            </a:pPr>
            <a:r>
              <a:rPr lang="en-GB" sz="2100" dirty="0">
                <a:latin typeface="Helvetica Neue Light" charset="0"/>
              </a:rPr>
              <a:t>Enabling </a:t>
            </a:r>
            <a:r>
              <a:rPr lang="en-GB" sz="2100" dirty="0">
                <a:solidFill>
                  <a:srgbClr val="ECBE43"/>
                </a:solidFill>
                <a:latin typeface="Helvetica Neue Light" charset="0"/>
              </a:rPr>
              <a:t>environment</a:t>
            </a:r>
            <a:r>
              <a:rPr lang="en-GB" sz="2100" dirty="0">
                <a:latin typeface="Helvetica Neue Light" charset="0"/>
              </a:rPr>
              <a:t>, not </a:t>
            </a:r>
            <a:r>
              <a:rPr lang="en-GB" sz="2100" dirty="0" smtClean="0">
                <a:latin typeface="Helvetica Neue Light" charset="0"/>
              </a:rPr>
              <a:t>diktat; high-level endorsement then bottom up</a:t>
            </a:r>
            <a:endParaRPr lang="en-GB" sz="2100" dirty="0">
              <a:latin typeface="Helvetica Neue Light" charset="0"/>
            </a:endParaRPr>
          </a:p>
          <a:p>
            <a:pPr algn="ctr">
              <a:spcBef>
                <a:spcPts val="600"/>
              </a:spcBef>
              <a:defRPr/>
            </a:pPr>
            <a:endParaRPr lang="en-GB" sz="2100" dirty="0">
              <a:latin typeface="Helvetica Neue Light" charset="0"/>
            </a:endParaRPr>
          </a:p>
          <a:p>
            <a:pPr algn="ctr">
              <a:spcBef>
                <a:spcPts val="600"/>
              </a:spcBef>
              <a:defRPr/>
            </a:pPr>
            <a:r>
              <a:rPr lang="en-GB" sz="2100" dirty="0">
                <a:latin typeface="Helvetica Neue Light" charset="0"/>
              </a:rPr>
              <a:t> </a:t>
            </a:r>
            <a:r>
              <a:rPr lang="en-GB" sz="2100" dirty="0" smtClean="0">
                <a:latin typeface="Zapf Dingbats"/>
                <a:ea typeface="Zapf Dingbats"/>
                <a:cs typeface="Zapf Dingbats"/>
                <a:sym typeface="Zapf Dingbats"/>
              </a:rPr>
              <a:t>★</a:t>
            </a:r>
            <a:r>
              <a:rPr lang="en-GB" sz="2100" dirty="0" smtClean="0">
                <a:latin typeface="Helvetica Neue Light" charset="0"/>
              </a:rPr>
              <a:t> </a:t>
            </a:r>
            <a:r>
              <a:rPr lang="en-GB" sz="2100" dirty="0">
                <a:solidFill>
                  <a:srgbClr val="ECBE43"/>
                </a:solidFill>
                <a:latin typeface="Helvetica Neue Light" charset="0"/>
              </a:rPr>
              <a:t>68% </a:t>
            </a:r>
            <a:r>
              <a:rPr lang="en-GB" sz="2100" dirty="0">
                <a:latin typeface="Helvetica Neue Light" charset="0"/>
              </a:rPr>
              <a:t>can change their </a:t>
            </a:r>
            <a:r>
              <a:rPr lang="en-GB" sz="2100" dirty="0">
                <a:solidFill>
                  <a:srgbClr val="ECBE43"/>
                </a:solidFill>
                <a:latin typeface="Helvetica Neue Light" charset="0"/>
              </a:rPr>
              <a:t>programming cycle </a:t>
            </a:r>
            <a:r>
              <a:rPr lang="en-GB" sz="2100" dirty="0" smtClean="0">
                <a:solidFill>
                  <a:srgbClr val="FFFFFF"/>
                </a:solidFill>
                <a:latin typeface="Helvetica Neue Light" charset="0"/>
              </a:rPr>
              <a:t>to country’s</a:t>
            </a:r>
            <a:endParaRPr lang="en-GB" sz="2100" dirty="0">
              <a:solidFill>
                <a:srgbClr val="FFFFFF"/>
              </a:solidFill>
              <a:latin typeface="Helvetica Neue Light" charset="0"/>
            </a:endParaRPr>
          </a:p>
          <a:p>
            <a:pPr algn="ctr">
              <a:spcBef>
                <a:spcPts val="600"/>
              </a:spcBef>
              <a:defRPr/>
            </a:pPr>
            <a:r>
              <a:rPr lang="en-GB" sz="2100" dirty="0" smtClean="0">
                <a:latin typeface="Zapf Dingbats"/>
                <a:ea typeface="Zapf Dingbats"/>
                <a:cs typeface="Zapf Dingbats"/>
                <a:sym typeface="Zapf Dingbats"/>
              </a:rPr>
              <a:t>★ </a:t>
            </a:r>
            <a:r>
              <a:rPr lang="en-GB" sz="2100" dirty="0" smtClean="0">
                <a:solidFill>
                  <a:srgbClr val="ECBE43"/>
                </a:solidFill>
                <a:latin typeface="Helvetica Neue Light" charset="0"/>
              </a:rPr>
              <a:t>67</a:t>
            </a:r>
            <a:r>
              <a:rPr lang="en-GB" sz="2100" dirty="0">
                <a:solidFill>
                  <a:srgbClr val="ECBE43"/>
                </a:solidFill>
                <a:latin typeface="Helvetica Neue Light" charset="0"/>
              </a:rPr>
              <a:t>% </a:t>
            </a:r>
            <a:r>
              <a:rPr lang="en-GB" sz="2100" dirty="0">
                <a:latin typeface="Helvetica Neue Light" charset="0"/>
              </a:rPr>
              <a:t>could sign a </a:t>
            </a:r>
            <a:r>
              <a:rPr lang="en-GB" sz="2100" dirty="0">
                <a:solidFill>
                  <a:srgbClr val="ECBE43"/>
                </a:solidFill>
                <a:latin typeface="Helvetica Neue Light" charset="0"/>
              </a:rPr>
              <a:t>JP document </a:t>
            </a:r>
            <a:r>
              <a:rPr lang="en-GB" sz="2100" dirty="0">
                <a:latin typeface="Helvetica Neue Light" charset="0"/>
              </a:rPr>
              <a:t>that “that sets out shared analysis &amp; objectives, then divides implementation activities” </a:t>
            </a:r>
            <a:endParaRPr lang="en-US" sz="2100" dirty="0" smtClean="0">
              <a:latin typeface="Helvetica Neue Light" charset="0"/>
            </a:endParaRPr>
          </a:p>
          <a:p>
            <a:pPr>
              <a:spcBef>
                <a:spcPts val="600"/>
              </a:spcBef>
              <a:defRPr/>
            </a:pPr>
            <a:endParaRPr lang="en-GB" sz="1600" dirty="0">
              <a:latin typeface="Helvetica Neue Light" charset="0"/>
            </a:endParaRPr>
          </a:p>
        </p:txBody>
      </p:sp>
    </p:spTree>
    <p:extLst>
      <p:ext uri="{BB962C8B-B14F-4D97-AF65-F5344CB8AC3E}">
        <p14:creationId xmlns:p14="http://schemas.microsoft.com/office/powerpoint/2010/main" val="254924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0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0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bg/>
                                          </p:spTgt>
                                        </p:tgtEl>
                                        <p:attrNameLst>
                                          <p:attrName>style.visibility</p:attrName>
                                        </p:attrNameLst>
                                      </p:cBhvr>
                                      <p:to>
                                        <p:strVal val="visible"/>
                                      </p:to>
                                    </p:set>
                                    <p:animEffect transition="in" filter="fade">
                                      <p:cBhvr>
                                        <p:cTn id="30" dur="2000"/>
                                        <p:tgtEl>
                                          <p:spTgt spid="7">
                                            <p:bg/>
                                          </p:spTgt>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2000"/>
                                        <p:tgtEl>
                                          <p:spTgt spid="7">
                                            <p:txEl>
                                              <p:pRg st="0" end="0"/>
                                            </p:txEl>
                                          </p:spTgt>
                                        </p:tgtEl>
                                      </p:cBhvr>
                                    </p:animEffect>
                                  </p:childTnLst>
                                  <p:subTnLst>
                                    <p:animClr clrSpc="rgb" dir="cw">
                                      <p:cBhvr override="childStyle">
                                        <p:cTn dur="1" fill="hold" display="0" masterRel="nextClick" afterEffect="1"/>
                                        <p:tgtEl>
                                          <p:spTgt spid="7">
                                            <p:txEl>
                                              <p:pRg st="0" end="0"/>
                                            </p:txEl>
                                          </p:spTgt>
                                        </p:tgtEl>
                                        <p:attrNameLst>
                                          <p:attrName>ppt_c</p:attrName>
                                        </p:attrNameLst>
                                      </p:cBhvr>
                                      <p:to>
                                        <a:schemeClr val="folHlink"/>
                                      </p:to>
                                    </p:animClr>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Effect transition="in" filter="fade">
                                      <p:cBhvr>
                                        <p:cTn id="39" dur="2000"/>
                                        <p:tgtEl>
                                          <p:spTgt spid="7">
                                            <p:txEl>
                                              <p:pRg st="2" end="2"/>
                                            </p:txEl>
                                          </p:spTgt>
                                        </p:tgtEl>
                                      </p:cBhvr>
                                    </p:animEffect>
                                  </p:childTnLst>
                                  <p:subTnLst>
                                    <p:animClr clrSpc="rgb" dir="cw">
                                      <p:cBhvr override="childStyle">
                                        <p:cTn dur="1" fill="hold" display="0" masterRel="nextClick" afterEffect="1"/>
                                        <p:tgtEl>
                                          <p:spTgt spid="7">
                                            <p:txEl>
                                              <p:pRg st="2" end="2"/>
                                            </p:txEl>
                                          </p:spTgt>
                                        </p:tgtEl>
                                        <p:attrNameLst>
                                          <p:attrName>ppt_c</p:attrName>
                                        </p:attrNameLst>
                                      </p:cBhvr>
                                      <p:to>
                                        <a:schemeClr val="folHlink"/>
                                      </p:to>
                                    </p:animClr>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
                                            <p:txEl>
                                              <p:pRg st="4" end="4"/>
                                            </p:txEl>
                                          </p:spTgt>
                                        </p:tgtEl>
                                        <p:attrNameLst>
                                          <p:attrName>style.visibility</p:attrName>
                                        </p:attrNameLst>
                                      </p:cBhvr>
                                      <p:to>
                                        <p:strVal val="visible"/>
                                      </p:to>
                                    </p:set>
                                    <p:animEffect transition="in" filter="fade">
                                      <p:cBhvr>
                                        <p:cTn id="44" dur="2000"/>
                                        <p:tgtEl>
                                          <p:spTgt spid="7">
                                            <p:txEl>
                                              <p:pRg st="4" end="4"/>
                                            </p:txEl>
                                          </p:spTgt>
                                        </p:tgtEl>
                                      </p:cBhvr>
                                    </p:animEffect>
                                  </p:childTnLst>
                                  <p:subTnLst>
                                    <p:animClr clrSpc="rgb" dir="cw">
                                      <p:cBhvr override="childStyle">
                                        <p:cTn dur="1" fill="hold" display="0" masterRel="nextClick" afterEffect="1"/>
                                        <p:tgtEl>
                                          <p:spTgt spid="7">
                                            <p:txEl>
                                              <p:pRg st="4" end="4"/>
                                            </p:txEl>
                                          </p:spTgt>
                                        </p:tgtEl>
                                        <p:attrNameLst>
                                          <p:attrName>ppt_c</p:attrName>
                                        </p:attrNameLst>
                                      </p:cBhvr>
                                      <p:to>
                                        <a:schemeClr val="folHlink"/>
                                      </p:to>
                                    </p:animClr>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
                                            <p:txEl>
                                              <p:pRg st="6" end="6"/>
                                            </p:txEl>
                                          </p:spTgt>
                                        </p:tgtEl>
                                        <p:attrNameLst>
                                          <p:attrName>style.visibility</p:attrName>
                                        </p:attrNameLst>
                                      </p:cBhvr>
                                      <p:to>
                                        <p:strVal val="visible"/>
                                      </p:to>
                                    </p:set>
                                    <p:animEffect transition="in" filter="fade">
                                      <p:cBhvr>
                                        <p:cTn id="49" dur="2000"/>
                                        <p:tgtEl>
                                          <p:spTgt spid="7">
                                            <p:txEl>
                                              <p:pRg st="6" end="6"/>
                                            </p:txEl>
                                          </p:spTgt>
                                        </p:tgtEl>
                                      </p:cBhvr>
                                    </p:animEffect>
                                  </p:childTnLst>
                                  <p:subTnLst>
                                    <p:animClr clrSpc="rgb" dir="cw">
                                      <p:cBhvr override="childStyle">
                                        <p:cTn dur="1" fill="hold" display="0" masterRel="nextClick" afterEffect="1"/>
                                        <p:tgtEl>
                                          <p:spTgt spid="7">
                                            <p:txEl>
                                              <p:pRg st="6" end="6"/>
                                            </p:txEl>
                                          </p:spTgt>
                                        </p:tgtEl>
                                        <p:attrNameLst>
                                          <p:attrName>ppt_c</p:attrName>
                                        </p:attrNameLst>
                                      </p:cBhvr>
                                      <p:to>
                                        <a:schemeClr val="folHlink"/>
                                      </p:to>
                                    </p:animClr>
                                  </p:sub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
                                            <p:txEl>
                                              <p:pRg st="8" end="8"/>
                                            </p:txEl>
                                          </p:spTgt>
                                        </p:tgtEl>
                                        <p:attrNameLst>
                                          <p:attrName>style.visibility</p:attrName>
                                        </p:attrNameLst>
                                      </p:cBhvr>
                                      <p:to>
                                        <p:strVal val="visible"/>
                                      </p:to>
                                    </p:set>
                                    <p:animEffect transition="in" filter="fade">
                                      <p:cBhvr>
                                        <p:cTn id="54" dur="2000"/>
                                        <p:tgtEl>
                                          <p:spTgt spid="7">
                                            <p:txEl>
                                              <p:pRg st="8" end="8"/>
                                            </p:txEl>
                                          </p:spTgt>
                                        </p:tgtEl>
                                      </p:cBhvr>
                                    </p:animEffect>
                                  </p:childTnLst>
                                  <p:subTnLst>
                                    <p:animClr clrSpc="rgb" dir="cw">
                                      <p:cBhvr override="childStyle">
                                        <p:cTn dur="1" fill="hold" display="0" masterRel="nextClick" afterEffect="1"/>
                                        <p:tgtEl>
                                          <p:spTgt spid="7">
                                            <p:txEl>
                                              <p:pRg st="8" end="8"/>
                                            </p:txEl>
                                          </p:spTgt>
                                        </p:tgtEl>
                                        <p:attrNameLst>
                                          <p:attrName>ppt_c</p:attrName>
                                        </p:attrNameLst>
                                      </p:cBhvr>
                                      <p:to>
                                        <a:schemeClr val="folHlink"/>
                                      </p:to>
                                    </p:animClr>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7">
                                            <p:txEl>
                                              <p:pRg st="10" end="10"/>
                                            </p:txEl>
                                          </p:spTgt>
                                        </p:tgtEl>
                                        <p:attrNameLst>
                                          <p:attrName>style.visibility</p:attrName>
                                        </p:attrNameLst>
                                      </p:cBhvr>
                                      <p:to>
                                        <p:strVal val="visible"/>
                                      </p:to>
                                    </p:set>
                                    <p:animEffect transition="in" filter="fade">
                                      <p:cBhvr>
                                        <p:cTn id="59" dur="2000"/>
                                        <p:tgtEl>
                                          <p:spTgt spid="7">
                                            <p:txEl>
                                              <p:pRg st="10" end="10"/>
                                            </p:txEl>
                                          </p:spTgt>
                                        </p:tgtEl>
                                      </p:cBhvr>
                                    </p:animEffect>
                                  </p:childTnLst>
                                  <p:subTnLst>
                                    <p:animClr clrSpc="rgb" dir="cw">
                                      <p:cBhvr override="childStyle">
                                        <p:cTn dur="1" fill="hold" display="0" masterRel="nextClick" afterEffect="1"/>
                                        <p:tgtEl>
                                          <p:spTgt spid="7">
                                            <p:txEl>
                                              <p:pRg st="10" end="10"/>
                                            </p:txEl>
                                          </p:spTgt>
                                        </p:tgtEl>
                                        <p:attrNameLst>
                                          <p:attrName>ppt_c</p:attrName>
                                        </p:attrNameLst>
                                      </p:cBhvr>
                                      <p:to>
                                        <a:schemeClr val="folHlink"/>
                                      </p:to>
                                    </p:animClr>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7">
                                            <p:txEl>
                                              <p:pRg st="12" end="12"/>
                                            </p:txEl>
                                          </p:spTgt>
                                        </p:tgtEl>
                                        <p:attrNameLst>
                                          <p:attrName>style.visibility</p:attrName>
                                        </p:attrNameLst>
                                      </p:cBhvr>
                                      <p:to>
                                        <p:strVal val="visible"/>
                                      </p:to>
                                    </p:set>
                                    <p:animEffect transition="in" filter="fade">
                                      <p:cBhvr>
                                        <p:cTn id="64" dur="2000"/>
                                        <p:tgtEl>
                                          <p:spTgt spid="7">
                                            <p:txEl>
                                              <p:pRg st="12" end="1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7">
                                            <p:txEl>
                                              <p:pRg st="13" end="13"/>
                                            </p:txEl>
                                          </p:spTgt>
                                        </p:tgtEl>
                                        <p:attrNameLst>
                                          <p:attrName>style.visibility</p:attrName>
                                        </p:attrNameLst>
                                      </p:cBhvr>
                                      <p:to>
                                        <p:strVal val="visible"/>
                                      </p:to>
                                    </p:set>
                                    <p:animEffect transition="in" filter="fade">
                                      <p:cBhvr>
                                        <p:cTn id="69" dur="2000"/>
                                        <p:tgtEl>
                                          <p:spTgt spid="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700" y="0"/>
            <a:ext cx="9144000" cy="6858000"/>
          </a:xfrm>
          <a:prstGeom prst="rect">
            <a:avLst/>
          </a:prstGeom>
        </p:spPr>
      </p:pic>
      <p:sp>
        <p:nvSpPr>
          <p:cNvPr id="4" name="Title 1"/>
          <p:cNvSpPr txBox="1">
            <a:spLocks/>
          </p:cNvSpPr>
          <p:nvPr/>
        </p:nvSpPr>
        <p:spPr>
          <a:xfrm>
            <a:off x="178592" y="-83624"/>
            <a:ext cx="8482808" cy="1037886"/>
          </a:xfrm>
          <a:prstGeom prst="rect">
            <a:avLst/>
          </a:prstGeom>
        </p:spPr>
        <p:txBody>
          <a:bodyPr/>
          <a:lstStyle>
            <a:lvl1pPr algn="l" rtl="0" eaLnBrk="0" fontAlgn="base" hangingPunct="0">
              <a:spcBef>
                <a:spcPct val="0"/>
              </a:spcBef>
              <a:spcAft>
                <a:spcPct val="0"/>
              </a:spcAft>
              <a:defRPr sz="4000" kern="1200" spc="-100">
                <a:solidFill>
                  <a:srgbClr val="C1EEFF"/>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2pPr>
            <a:lvl3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3pPr>
            <a:lvl4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4pPr>
            <a:lvl5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5pPr>
            <a:lvl6pPr marL="457200" algn="l" rtl="0" fontAlgn="base">
              <a:spcBef>
                <a:spcPct val="0"/>
              </a:spcBef>
              <a:spcAft>
                <a:spcPct val="0"/>
              </a:spcAft>
              <a:defRPr sz="4000">
                <a:solidFill>
                  <a:srgbClr val="C1EEFF"/>
                </a:solidFill>
                <a:latin typeface="Consolas" charset="0"/>
                <a:ea typeface="ＭＳ Ｐゴシック" charset="-128"/>
                <a:cs typeface="ＭＳ Ｐゴシック" charset="-128"/>
              </a:defRPr>
            </a:lvl6pPr>
            <a:lvl7pPr marL="914400" algn="l" rtl="0" fontAlgn="base">
              <a:spcBef>
                <a:spcPct val="0"/>
              </a:spcBef>
              <a:spcAft>
                <a:spcPct val="0"/>
              </a:spcAft>
              <a:defRPr sz="4000">
                <a:solidFill>
                  <a:srgbClr val="C1EEFF"/>
                </a:solidFill>
                <a:latin typeface="Consolas" charset="0"/>
                <a:ea typeface="ＭＳ Ｐゴシック" charset="-128"/>
                <a:cs typeface="ＭＳ Ｐゴシック" charset="-128"/>
              </a:defRPr>
            </a:lvl7pPr>
            <a:lvl8pPr marL="1371600" algn="l" rtl="0" fontAlgn="base">
              <a:spcBef>
                <a:spcPct val="0"/>
              </a:spcBef>
              <a:spcAft>
                <a:spcPct val="0"/>
              </a:spcAft>
              <a:defRPr sz="4000">
                <a:solidFill>
                  <a:srgbClr val="C1EEFF"/>
                </a:solidFill>
                <a:latin typeface="Consolas" charset="0"/>
                <a:ea typeface="ＭＳ Ｐゴシック" charset="-128"/>
                <a:cs typeface="ＭＳ Ｐゴシック" charset="-128"/>
              </a:defRPr>
            </a:lvl8pPr>
            <a:lvl9pPr marL="1828800" algn="l" rtl="0" fontAlgn="base">
              <a:spcBef>
                <a:spcPct val="0"/>
              </a:spcBef>
              <a:spcAft>
                <a:spcPct val="0"/>
              </a:spcAft>
              <a:defRPr sz="4000">
                <a:solidFill>
                  <a:srgbClr val="C1EEFF"/>
                </a:solidFill>
                <a:latin typeface="Consolas" charset="0"/>
                <a:ea typeface="ＭＳ Ｐゴシック" charset="-128"/>
                <a:cs typeface="ＭＳ Ｐゴシック" charset="-128"/>
              </a:defRPr>
            </a:lvl9pPr>
          </a:lstStyle>
          <a:p>
            <a:pPr eaLnBrk="1" fontAlgn="auto" hangingPunct="1">
              <a:spcAft>
                <a:spcPts val="0"/>
              </a:spcAft>
              <a:defRPr/>
            </a:pPr>
            <a:r>
              <a:rPr lang="en-US" sz="5400" dirty="0" smtClean="0">
                <a:solidFill>
                  <a:srgbClr val="ECBE43"/>
                </a:solidFill>
                <a:latin typeface="Helvetica Neue Light"/>
                <a:ea typeface="+mj-ea"/>
                <a:cs typeface="+mj-cs"/>
              </a:rPr>
              <a:t>Busan High Level Forum    2011</a:t>
            </a:r>
            <a:endParaRPr lang="en-US" sz="5400" dirty="0">
              <a:solidFill>
                <a:srgbClr val="ECBE43"/>
              </a:solidFill>
              <a:effectLst/>
              <a:latin typeface="Helvetica Neue Light"/>
              <a:ea typeface="+mj-ea"/>
              <a:cs typeface="+mj-cs"/>
            </a:endParaRPr>
          </a:p>
        </p:txBody>
      </p:sp>
      <p:sp>
        <p:nvSpPr>
          <p:cNvPr id="5" name="TextBox 4"/>
          <p:cNvSpPr txBox="1"/>
          <p:nvPr/>
        </p:nvSpPr>
        <p:spPr>
          <a:xfrm>
            <a:off x="0" y="1993900"/>
            <a:ext cx="9144000" cy="4154983"/>
          </a:xfrm>
          <a:prstGeom prst="rect">
            <a:avLst/>
          </a:prstGeom>
          <a:solidFill>
            <a:schemeClr val="bg1">
              <a:alpha val="90000"/>
            </a:schemeClr>
          </a:solidFill>
        </p:spPr>
        <p:txBody>
          <a:bodyPr wrap="square" rtlCol="0">
            <a:spAutoFit/>
          </a:bodyPr>
          <a:lstStyle/>
          <a:p>
            <a:r>
              <a:rPr lang="en-GB" dirty="0"/>
              <a:t>EU Common Position </a:t>
            </a:r>
            <a:r>
              <a:rPr lang="en-GB" dirty="0" smtClean="0"/>
              <a:t>commits to joint programming and urges others to do the same. Defines it as:</a:t>
            </a:r>
          </a:p>
          <a:p>
            <a:endParaRPr lang="en-GB" dirty="0"/>
          </a:p>
          <a:p>
            <a:pPr algn="ctr"/>
            <a:r>
              <a:rPr lang="en-GB" dirty="0" smtClean="0">
                <a:solidFill>
                  <a:srgbClr val="ECBE43"/>
                </a:solidFill>
              </a:rPr>
              <a:t>Synchronisation</a:t>
            </a:r>
            <a:r>
              <a:rPr lang="en-GB" dirty="0" smtClean="0">
                <a:solidFill>
                  <a:schemeClr val="tx2">
                    <a:lumMod val="75000"/>
                  </a:schemeClr>
                </a:solidFill>
              </a:rPr>
              <a:t> </a:t>
            </a:r>
            <a:r>
              <a:rPr lang="en-GB" dirty="0" smtClean="0"/>
              <a:t>to national cycle</a:t>
            </a:r>
          </a:p>
          <a:p>
            <a:pPr algn="ctr"/>
            <a:r>
              <a:rPr lang="en-GB" dirty="0" smtClean="0"/>
              <a:t>Alignment to national </a:t>
            </a:r>
            <a:r>
              <a:rPr lang="en-GB" dirty="0" smtClean="0">
                <a:solidFill>
                  <a:srgbClr val="ECBE43"/>
                </a:solidFill>
              </a:rPr>
              <a:t>plan</a:t>
            </a:r>
          </a:p>
          <a:p>
            <a:pPr algn="ctr"/>
            <a:r>
              <a:rPr lang="en-GB" dirty="0" smtClean="0"/>
              <a:t>Response to national </a:t>
            </a:r>
            <a:r>
              <a:rPr lang="en-GB" dirty="0" smtClean="0">
                <a:solidFill>
                  <a:srgbClr val="ECBE43"/>
                </a:solidFill>
              </a:rPr>
              <a:t>priorities</a:t>
            </a:r>
          </a:p>
          <a:p>
            <a:pPr algn="ctr"/>
            <a:r>
              <a:rPr lang="en-GB" dirty="0" smtClean="0"/>
              <a:t>Identification of </a:t>
            </a:r>
            <a:r>
              <a:rPr lang="en-GB" dirty="0" smtClean="0">
                <a:solidFill>
                  <a:srgbClr val="ECBE43"/>
                </a:solidFill>
              </a:rPr>
              <a:t>priority</a:t>
            </a:r>
            <a:r>
              <a:rPr lang="en-GB" dirty="0" smtClean="0">
                <a:solidFill>
                  <a:srgbClr val="61B6FF"/>
                </a:solidFill>
              </a:rPr>
              <a:t> </a:t>
            </a:r>
            <a:r>
              <a:rPr lang="en-GB" dirty="0" smtClean="0">
                <a:solidFill>
                  <a:srgbClr val="ECBE43"/>
                </a:solidFill>
              </a:rPr>
              <a:t>sectors</a:t>
            </a:r>
          </a:p>
          <a:p>
            <a:pPr algn="ctr"/>
            <a:r>
              <a:rPr lang="en-GB" dirty="0" smtClean="0">
                <a:solidFill>
                  <a:srgbClr val="ECBE43"/>
                </a:solidFill>
              </a:rPr>
              <a:t>Division </a:t>
            </a:r>
            <a:r>
              <a:rPr lang="en-GB" dirty="0" smtClean="0"/>
              <a:t>of labour</a:t>
            </a:r>
          </a:p>
          <a:p>
            <a:pPr algn="ctr"/>
            <a:r>
              <a:rPr lang="en-GB" dirty="0" smtClean="0"/>
              <a:t>Indicative </a:t>
            </a:r>
            <a:r>
              <a:rPr lang="en-GB" dirty="0" smtClean="0">
                <a:solidFill>
                  <a:srgbClr val="ECBE43"/>
                </a:solidFill>
              </a:rPr>
              <a:t>financial </a:t>
            </a:r>
            <a:r>
              <a:rPr lang="en-GB" dirty="0" smtClean="0"/>
              <a:t>allocations per sector &amp; donor</a:t>
            </a:r>
          </a:p>
          <a:p>
            <a:pPr algn="ctr"/>
            <a:endParaRPr lang="en-GB" dirty="0" smtClean="0"/>
          </a:p>
          <a:p>
            <a:pPr algn="ctr"/>
            <a:r>
              <a:rPr lang="en-GB" dirty="0">
                <a:solidFill>
                  <a:srgbClr val="FFFFFF"/>
                </a:solidFill>
              </a:rPr>
              <a:t>+ the EU Transparency Guarantee</a:t>
            </a:r>
          </a:p>
        </p:txBody>
      </p:sp>
    </p:spTree>
    <p:extLst>
      <p:ext uri="{BB962C8B-B14F-4D97-AF65-F5344CB8AC3E}">
        <p14:creationId xmlns:p14="http://schemas.microsoft.com/office/powerpoint/2010/main" val="52304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bg/>
                                          </p:spTgt>
                                        </p:tgtEl>
                                        <p:attrNameLst>
                                          <p:attrName>style.visibility</p:attrName>
                                        </p:attrNameLst>
                                      </p:cBhvr>
                                      <p:to>
                                        <p:strVal val="visible"/>
                                      </p:to>
                                    </p:set>
                                    <p:animEffect transition="in" filter="fade">
                                      <p:cBhvr>
                                        <p:cTn id="15" dur="2000"/>
                                        <p:tgtEl>
                                          <p:spTgt spid="5">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20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2000"/>
                                        <p:tgtEl>
                                          <p:spTgt spid="5">
                                            <p:txEl>
                                              <p:pRg st="2" end="2"/>
                                            </p:txEl>
                                          </p:spTgt>
                                        </p:tgtEl>
                                      </p:cBhvr>
                                    </p:animEffect>
                                  </p:childTnLst>
                                  <p:subTnLst>
                                    <p:animClr clrSpc="rgb" dir="cw">
                                      <p:cBhvr override="childStyle">
                                        <p:cTn dur="1" fill="hold" display="0" masterRel="nextClick" afterEffect="1"/>
                                        <p:tgtEl>
                                          <p:spTgt spid="5">
                                            <p:txEl>
                                              <p:pRg st="2" end="2"/>
                                            </p:txEl>
                                          </p:spTgt>
                                        </p:tgtEl>
                                        <p:attrNameLst>
                                          <p:attrName>ppt_c</p:attrName>
                                        </p:attrNameLst>
                                      </p:cBhvr>
                                      <p:to>
                                        <a:schemeClr val="bg2"/>
                                      </p:to>
                                    </p:animClr>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fade">
                                      <p:cBhvr>
                                        <p:cTn id="30" dur="2000"/>
                                        <p:tgtEl>
                                          <p:spTgt spid="5">
                                            <p:txEl>
                                              <p:pRg st="3" end="3"/>
                                            </p:txEl>
                                          </p:spTgt>
                                        </p:tgtEl>
                                      </p:cBhvr>
                                    </p:animEffect>
                                  </p:childTnLst>
                                  <p:subTnLst>
                                    <p:animClr clrSpc="rgb" dir="cw">
                                      <p:cBhvr override="childStyle">
                                        <p:cTn dur="1" fill="hold" display="0" masterRel="nextClick" afterEffect="1"/>
                                        <p:tgtEl>
                                          <p:spTgt spid="5">
                                            <p:txEl>
                                              <p:pRg st="3" end="3"/>
                                            </p:txEl>
                                          </p:spTgt>
                                        </p:tgtEl>
                                        <p:attrNameLst>
                                          <p:attrName>ppt_c</p:attrName>
                                        </p:attrNameLst>
                                      </p:cBhvr>
                                      <p:to>
                                        <a:schemeClr val="bg2"/>
                                      </p:to>
                                    </p:animClr>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2000"/>
                                        <p:tgtEl>
                                          <p:spTgt spid="5">
                                            <p:txEl>
                                              <p:pRg st="4" end="4"/>
                                            </p:txEl>
                                          </p:spTgt>
                                        </p:tgtEl>
                                      </p:cBhvr>
                                    </p:animEffect>
                                  </p:childTnLst>
                                  <p:subTnLst>
                                    <p:animClr clrSpc="rgb" dir="cw">
                                      <p:cBhvr override="childStyle">
                                        <p:cTn dur="1" fill="hold" display="0" masterRel="nextClick" afterEffect="1"/>
                                        <p:tgtEl>
                                          <p:spTgt spid="5">
                                            <p:txEl>
                                              <p:pRg st="4" end="4"/>
                                            </p:txEl>
                                          </p:spTgt>
                                        </p:tgtEl>
                                        <p:attrNameLst>
                                          <p:attrName>ppt_c</p:attrName>
                                        </p:attrNameLst>
                                      </p:cBhvr>
                                      <p:to>
                                        <a:schemeClr val="bg2"/>
                                      </p:to>
                                    </p:animClr>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Effect transition="in" filter="fade">
                                      <p:cBhvr>
                                        <p:cTn id="40" dur="2000"/>
                                        <p:tgtEl>
                                          <p:spTgt spid="5">
                                            <p:txEl>
                                              <p:pRg st="5" end="5"/>
                                            </p:txEl>
                                          </p:spTgt>
                                        </p:tgtEl>
                                      </p:cBhvr>
                                    </p:animEffect>
                                  </p:childTnLst>
                                  <p:subTnLst>
                                    <p:animClr clrSpc="rgb" dir="cw">
                                      <p:cBhvr override="childStyle">
                                        <p:cTn dur="1" fill="hold" display="0" masterRel="nextClick" afterEffect="1"/>
                                        <p:tgtEl>
                                          <p:spTgt spid="5">
                                            <p:txEl>
                                              <p:pRg st="5" end="5"/>
                                            </p:txEl>
                                          </p:spTgt>
                                        </p:tgtEl>
                                        <p:attrNameLst>
                                          <p:attrName>ppt_c</p:attrName>
                                        </p:attrNameLst>
                                      </p:cBhvr>
                                      <p:to>
                                        <a:schemeClr val="bg2"/>
                                      </p:to>
                                    </p:animClr>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
                                            <p:txEl>
                                              <p:pRg st="6" end="6"/>
                                            </p:txEl>
                                          </p:spTgt>
                                        </p:tgtEl>
                                        <p:attrNameLst>
                                          <p:attrName>style.visibility</p:attrName>
                                        </p:attrNameLst>
                                      </p:cBhvr>
                                      <p:to>
                                        <p:strVal val="visible"/>
                                      </p:to>
                                    </p:set>
                                    <p:animEffect transition="in" filter="fade">
                                      <p:cBhvr>
                                        <p:cTn id="45" dur="2000"/>
                                        <p:tgtEl>
                                          <p:spTgt spid="5">
                                            <p:txEl>
                                              <p:pRg st="6" end="6"/>
                                            </p:txEl>
                                          </p:spTgt>
                                        </p:tgtEl>
                                      </p:cBhvr>
                                    </p:animEffect>
                                  </p:childTnLst>
                                  <p:subTnLst>
                                    <p:animClr clrSpc="rgb" dir="cw">
                                      <p:cBhvr override="childStyle">
                                        <p:cTn dur="1" fill="hold" display="0" masterRel="nextClick" afterEffect="1"/>
                                        <p:tgtEl>
                                          <p:spTgt spid="5">
                                            <p:txEl>
                                              <p:pRg st="6" end="6"/>
                                            </p:txEl>
                                          </p:spTgt>
                                        </p:tgtEl>
                                        <p:attrNameLst>
                                          <p:attrName>ppt_c</p:attrName>
                                        </p:attrNameLst>
                                      </p:cBhvr>
                                      <p:to>
                                        <a:schemeClr val="bg2"/>
                                      </p:to>
                                    </p:animClr>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
                                            <p:txEl>
                                              <p:pRg st="7" end="7"/>
                                            </p:txEl>
                                          </p:spTgt>
                                        </p:tgtEl>
                                        <p:attrNameLst>
                                          <p:attrName>style.visibility</p:attrName>
                                        </p:attrNameLst>
                                      </p:cBhvr>
                                      <p:to>
                                        <p:strVal val="visible"/>
                                      </p:to>
                                    </p:set>
                                    <p:animEffect transition="in" filter="fade">
                                      <p:cBhvr>
                                        <p:cTn id="50" dur="2000"/>
                                        <p:tgtEl>
                                          <p:spTgt spid="5">
                                            <p:txEl>
                                              <p:pRg st="7" end="7"/>
                                            </p:txEl>
                                          </p:spTgt>
                                        </p:tgtEl>
                                      </p:cBhvr>
                                    </p:animEffect>
                                  </p:childTnLst>
                                  <p:subTnLst>
                                    <p:animClr clrSpc="rgb" dir="cw">
                                      <p:cBhvr override="childStyle">
                                        <p:cTn dur="1" fill="hold" display="0" masterRel="nextClick" afterEffect="1"/>
                                        <p:tgtEl>
                                          <p:spTgt spid="5">
                                            <p:txEl>
                                              <p:pRg st="7" end="7"/>
                                            </p:txEl>
                                          </p:spTgt>
                                        </p:tgtEl>
                                        <p:attrNameLst>
                                          <p:attrName>ppt_c</p:attrName>
                                        </p:attrNameLst>
                                      </p:cBhvr>
                                      <p:to>
                                        <a:schemeClr val="bg2"/>
                                      </p:to>
                                    </p:animClr>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
                                            <p:txEl>
                                              <p:pRg st="9" end="9"/>
                                            </p:txEl>
                                          </p:spTgt>
                                        </p:tgtEl>
                                        <p:attrNameLst>
                                          <p:attrName>style.visibility</p:attrName>
                                        </p:attrNameLst>
                                      </p:cBhvr>
                                      <p:to>
                                        <p:strVal val="visible"/>
                                      </p:to>
                                    </p:set>
                                    <p:animEffect transition="in" filter="fade">
                                      <p:cBhvr>
                                        <p:cTn id="55" dur="20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700" y="0"/>
            <a:ext cx="9144000" cy="6858000"/>
          </a:xfrm>
          <a:prstGeom prst="rect">
            <a:avLst/>
          </a:prstGeom>
        </p:spPr>
      </p:pic>
      <p:pic>
        <p:nvPicPr>
          <p:cNvPr id="2" name="Picture 1"/>
          <p:cNvPicPr>
            <a:picLocks noChangeAspect="1"/>
          </p:cNvPicPr>
          <p:nvPr/>
        </p:nvPicPr>
        <p:blipFill>
          <a:blip r:embed="rId3"/>
          <a:stretch>
            <a:fillRect/>
          </a:stretch>
        </p:blipFill>
        <p:spPr>
          <a:xfrm>
            <a:off x="2235200" y="105427"/>
            <a:ext cx="5130800" cy="6556497"/>
          </a:xfrm>
          <a:prstGeom prst="rect">
            <a:avLst/>
          </a:prstGeom>
        </p:spPr>
      </p:pic>
      <p:sp>
        <p:nvSpPr>
          <p:cNvPr id="5" name="TextBox 4"/>
          <p:cNvSpPr txBox="1"/>
          <p:nvPr/>
        </p:nvSpPr>
        <p:spPr>
          <a:xfrm>
            <a:off x="342900" y="2209800"/>
            <a:ext cx="8534400" cy="4042132"/>
          </a:xfrm>
          <a:prstGeom prst="rect">
            <a:avLst/>
          </a:prstGeom>
          <a:solidFill>
            <a:schemeClr val="bg1">
              <a:alpha val="90000"/>
            </a:schemeClr>
          </a:solidFill>
        </p:spPr>
        <p:txBody>
          <a:bodyPr wrap="square" rtlCol="0">
            <a:spAutoFit/>
          </a:bodyPr>
          <a:lstStyle/>
          <a:p>
            <a:pPr algn="ctr"/>
            <a:r>
              <a:rPr lang="en-GB" sz="2800" dirty="0" smtClean="0">
                <a:solidFill>
                  <a:schemeClr val="tx2">
                    <a:lumMod val="50000"/>
                  </a:schemeClr>
                </a:solidFill>
              </a:rPr>
              <a:t>Busan also agreed on:</a:t>
            </a:r>
          </a:p>
          <a:p>
            <a:endParaRPr lang="en-GB" dirty="0">
              <a:solidFill>
                <a:schemeClr val="bg1"/>
              </a:solidFill>
            </a:endParaRPr>
          </a:p>
          <a:p>
            <a:pPr marL="342900" indent="-342900">
              <a:spcAft>
                <a:spcPts val="600"/>
              </a:spcAft>
              <a:buFont typeface="Arial"/>
              <a:buChar char="•"/>
            </a:pPr>
            <a:r>
              <a:rPr lang="en-GB" dirty="0" smtClean="0"/>
              <a:t>More </a:t>
            </a:r>
            <a:r>
              <a:rPr lang="en-GB" dirty="0" smtClean="0">
                <a:solidFill>
                  <a:srgbClr val="ECBE43"/>
                </a:solidFill>
              </a:rPr>
              <a:t>inclusive </a:t>
            </a:r>
            <a:r>
              <a:rPr lang="en-GB" dirty="0" smtClean="0"/>
              <a:t>partnership – new donors, private sector, CSOs, etc. </a:t>
            </a:r>
          </a:p>
          <a:p>
            <a:pPr marL="342900" indent="-342900">
              <a:spcAft>
                <a:spcPts val="600"/>
              </a:spcAft>
              <a:buFont typeface="Arial"/>
              <a:buChar char="•"/>
            </a:pPr>
            <a:r>
              <a:rPr lang="en-GB" dirty="0" smtClean="0"/>
              <a:t>Move from aid to </a:t>
            </a:r>
            <a:r>
              <a:rPr lang="en-GB" dirty="0" smtClean="0">
                <a:solidFill>
                  <a:srgbClr val="ECBE43"/>
                </a:solidFill>
              </a:rPr>
              <a:t>development </a:t>
            </a:r>
            <a:r>
              <a:rPr lang="en-GB" dirty="0" smtClean="0"/>
              <a:t>effectiveness</a:t>
            </a:r>
          </a:p>
          <a:p>
            <a:pPr marL="342900" indent="-342900">
              <a:spcAft>
                <a:spcPts val="600"/>
              </a:spcAft>
              <a:buFont typeface="Arial"/>
              <a:buChar char="•"/>
            </a:pPr>
            <a:r>
              <a:rPr lang="en-GB" dirty="0"/>
              <a:t>New </a:t>
            </a:r>
            <a:r>
              <a:rPr lang="en-GB" dirty="0" smtClean="0"/>
              <a:t>“</a:t>
            </a:r>
            <a:r>
              <a:rPr lang="en-GB" dirty="0" smtClean="0">
                <a:solidFill>
                  <a:srgbClr val="ECBE43"/>
                </a:solidFill>
              </a:rPr>
              <a:t>Global Partnership </a:t>
            </a:r>
            <a:r>
              <a:rPr lang="en-GB" dirty="0">
                <a:solidFill>
                  <a:srgbClr val="ECBE43"/>
                </a:solidFill>
              </a:rPr>
              <a:t>for Effective Development </a:t>
            </a:r>
            <a:r>
              <a:rPr lang="en-GB" dirty="0" smtClean="0">
                <a:solidFill>
                  <a:srgbClr val="ECBE43"/>
                </a:solidFill>
              </a:rPr>
              <a:t>Cooperation</a:t>
            </a:r>
            <a:r>
              <a:rPr lang="en-GB" dirty="0" smtClean="0"/>
              <a:t>” – agreed indicators &amp; monitoring in July 2012</a:t>
            </a:r>
            <a:endParaRPr lang="en-GB" dirty="0"/>
          </a:p>
          <a:p>
            <a:pPr marL="342900" indent="-342900">
              <a:spcAft>
                <a:spcPts val="600"/>
              </a:spcAft>
              <a:buFont typeface="Arial"/>
              <a:buChar char="•"/>
            </a:pPr>
            <a:r>
              <a:rPr lang="en-GB" dirty="0" smtClean="0"/>
              <a:t>More </a:t>
            </a:r>
            <a:r>
              <a:rPr lang="en-GB" dirty="0" smtClean="0">
                <a:solidFill>
                  <a:srgbClr val="ECBE43"/>
                </a:solidFill>
              </a:rPr>
              <a:t>locally </a:t>
            </a:r>
            <a:r>
              <a:rPr lang="en-GB" dirty="0" smtClean="0"/>
              <a:t>agreed compacts, less top down global commitments </a:t>
            </a:r>
          </a:p>
          <a:p>
            <a:pPr lvl="1">
              <a:lnSpc>
                <a:spcPct val="80000"/>
              </a:lnSpc>
              <a:buFont typeface="Arial" charset="0"/>
              <a:buNone/>
            </a:pPr>
            <a:endParaRPr lang="en-GB" sz="2000" dirty="0">
              <a:latin typeface="Calibri" charset="0"/>
            </a:endParaRPr>
          </a:p>
        </p:txBody>
      </p:sp>
    </p:spTree>
    <p:extLst>
      <p:ext uri="{BB962C8B-B14F-4D97-AF65-F5344CB8AC3E}">
        <p14:creationId xmlns:p14="http://schemas.microsoft.com/office/powerpoint/2010/main" val="91472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2000"/>
                                        <p:tgtEl>
                                          <p:spTgt spid="5">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20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2000"/>
                                        <p:tgtEl>
                                          <p:spTgt spid="5">
                                            <p:txEl>
                                              <p:pRg st="2" end="2"/>
                                            </p:txEl>
                                          </p:spTgt>
                                        </p:tgtEl>
                                      </p:cBhvr>
                                    </p:animEffect>
                                  </p:childTnLst>
                                  <p:subTnLst>
                                    <p:animClr clrSpc="rgb" dir="cw">
                                      <p:cBhvr override="childStyle">
                                        <p:cTn dur="1" fill="hold" display="0" masterRel="nextClick" afterEffect="1"/>
                                        <p:tgtEl>
                                          <p:spTgt spid="5">
                                            <p:txEl>
                                              <p:pRg st="2" end="2"/>
                                            </p:txEl>
                                          </p:spTgt>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2000"/>
                                        <p:tgtEl>
                                          <p:spTgt spid="5">
                                            <p:txEl>
                                              <p:pRg st="3" end="3"/>
                                            </p:txEl>
                                          </p:spTgt>
                                        </p:tgtEl>
                                      </p:cBhvr>
                                    </p:animEffect>
                                  </p:childTnLst>
                                  <p:subTnLst>
                                    <p:animClr clrSpc="rgb" dir="cw">
                                      <p:cBhvr override="childStyle">
                                        <p:cTn dur="1" fill="hold" display="0" masterRel="nextClick" afterEffect="1"/>
                                        <p:tgtEl>
                                          <p:spTgt spid="5">
                                            <p:txEl>
                                              <p:pRg st="3" end="3"/>
                                            </p:txEl>
                                          </p:spTgt>
                                        </p:tgtEl>
                                        <p:attrNameLst>
                                          <p:attrName>ppt_c</p:attrName>
                                        </p:attrNameLst>
                                      </p:cBhvr>
                                      <p:to>
                                        <a:schemeClr val="bg2"/>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2000"/>
                                        <p:tgtEl>
                                          <p:spTgt spid="5">
                                            <p:txEl>
                                              <p:pRg st="4" end="4"/>
                                            </p:txEl>
                                          </p:spTgt>
                                        </p:tgtEl>
                                      </p:cBhvr>
                                    </p:animEffect>
                                  </p:childTnLst>
                                  <p:subTnLst>
                                    <p:animClr clrSpc="rgb" dir="cw">
                                      <p:cBhvr override="childStyle">
                                        <p:cTn dur="1" fill="hold" display="0" masterRel="nextClick" afterEffect="1"/>
                                        <p:tgtEl>
                                          <p:spTgt spid="5">
                                            <p:txEl>
                                              <p:pRg st="4" end="4"/>
                                            </p:txEl>
                                          </p:spTgt>
                                        </p:tgtEl>
                                        <p:attrNameLst>
                                          <p:attrName>ppt_c</p:attrName>
                                        </p:attrNameLst>
                                      </p:cBhvr>
                                      <p:to>
                                        <a:schemeClr val="bg2"/>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
          <p:cNvSpPr txBox="1">
            <a:spLocks noChangeArrowheads="1"/>
          </p:cNvSpPr>
          <p:nvPr/>
        </p:nvSpPr>
        <p:spPr bwMode="auto">
          <a:xfrm>
            <a:off x="901700" y="1790700"/>
            <a:ext cx="7467600" cy="3327400"/>
          </a:xfrm>
          <a:prstGeom prst="rect">
            <a:avLst/>
          </a:prstGeom>
          <a:solidFill>
            <a:schemeClr val="bg1">
              <a:lumMod val="65000"/>
              <a:lumOff val="35000"/>
            </a:schemeClr>
          </a:solidFill>
          <a:ln/>
          <a:extLst>
            <a:ext uri="{FAA26D3D-D897-4be2-8F04-BA451C77F1D7}">
              <ma14:placeholderFlag xmlns="" xmlns:ma14="http://schemas.microsoft.com/office/mac/drawingml/2011/main" val="1"/>
            </a:ex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lvl1pPr marL="411163" indent="-342900" algn="l" rtl="0" eaLnBrk="0" fontAlgn="base" hangingPunct="0">
              <a:spcBef>
                <a:spcPts val="700"/>
              </a:spcBef>
              <a:spcAft>
                <a:spcPct val="0"/>
              </a:spcAft>
              <a:buClr>
                <a:schemeClr val="tx2"/>
              </a:buClr>
              <a:buSzPct val="95000"/>
              <a:buFont typeface="Wingdings" charset="0"/>
              <a:buChar char=""/>
              <a:defRPr sz="3000" kern="1200">
                <a:solidFill>
                  <a:schemeClr val="tx1"/>
                </a:solidFill>
                <a:latin typeface="+mn-lt"/>
                <a:ea typeface="ＭＳ Ｐゴシック" charset="-128"/>
                <a:cs typeface="ＭＳ Ｐゴシック" charset="-128"/>
              </a:defRPr>
            </a:lvl1pPr>
            <a:lvl2pPr marL="739775" indent="-285750" algn="l" rtl="0" eaLnBrk="0" fontAlgn="base" hangingPunct="0">
              <a:spcBef>
                <a:spcPct val="20000"/>
              </a:spcBef>
              <a:spcAft>
                <a:spcPct val="0"/>
              </a:spcAft>
              <a:buClr>
                <a:schemeClr val="accent2"/>
              </a:buClr>
              <a:buSzPct val="90000"/>
              <a:buFont typeface="Wingdings" charset="0"/>
              <a:buChar char=""/>
              <a:defRPr sz="2600" kern="1200">
                <a:solidFill>
                  <a:schemeClr val="tx1"/>
                </a:solidFill>
                <a:latin typeface="+mn-lt"/>
                <a:ea typeface="ＭＳ Ｐゴシック" charset="-128"/>
                <a:cs typeface="+mn-cs"/>
              </a:defRPr>
            </a:lvl2pPr>
            <a:lvl3pPr marL="995363" indent="-228600" algn="l" rtl="0" eaLnBrk="0" fontAlgn="base" hangingPunct="0">
              <a:spcBef>
                <a:spcPct val="20000"/>
              </a:spcBef>
              <a:spcAft>
                <a:spcPct val="0"/>
              </a:spcAft>
              <a:buClr>
                <a:schemeClr val="accent2"/>
              </a:buClr>
              <a:buFont typeface="Wingdings 2" charset="0"/>
              <a:buChar char=""/>
              <a:defRPr sz="2400" kern="1200">
                <a:solidFill>
                  <a:schemeClr val="tx1"/>
                </a:solidFill>
                <a:latin typeface="+mn-lt"/>
                <a:ea typeface="ＭＳ Ｐゴシック" charset="-128"/>
                <a:cs typeface="+mn-cs"/>
              </a:defRPr>
            </a:lvl3pPr>
            <a:lvl4pPr marL="1260475" indent="-228600" algn="l" rtl="0" eaLnBrk="0" fontAlgn="base" hangingPunct="0">
              <a:spcBef>
                <a:spcPct val="20000"/>
              </a:spcBef>
              <a:spcAft>
                <a:spcPct val="0"/>
              </a:spcAft>
              <a:buClr>
                <a:srgbClr val="FEB80A"/>
              </a:buClr>
              <a:buFont typeface="Wingdings 3" charset="0"/>
              <a:buChar char=""/>
              <a:defRPr sz="2200" kern="1200">
                <a:solidFill>
                  <a:schemeClr val="tx1"/>
                </a:solidFill>
                <a:latin typeface="+mn-lt"/>
                <a:ea typeface="ＭＳ Ｐゴシック" charset="-128"/>
                <a:cs typeface="+mn-cs"/>
              </a:defRPr>
            </a:lvl4pPr>
            <a:lvl5pPr marL="1481138" indent="-209550" algn="l" rtl="0" eaLnBrk="0" fontAlgn="base" hangingPunct="0">
              <a:spcBef>
                <a:spcPct val="20000"/>
              </a:spcBef>
              <a:spcAft>
                <a:spcPct val="0"/>
              </a:spcAft>
              <a:buClr>
                <a:srgbClr val="FEB80A"/>
              </a:buClr>
              <a:buFont typeface="Wingdings 2" charset="0"/>
              <a:buChar char=""/>
              <a:defRPr sz="2000" kern="1200">
                <a:solidFill>
                  <a:schemeClr val="tx1"/>
                </a:solidFill>
                <a:latin typeface="+mn-lt"/>
                <a:ea typeface="ＭＳ Ｐゴシック"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pPr marL="68263" indent="0" algn="ctr" eaLnBrk="1" hangingPunct="1">
              <a:lnSpc>
                <a:spcPct val="80000"/>
              </a:lnSpc>
              <a:spcBef>
                <a:spcPts val="1300"/>
              </a:spcBef>
              <a:spcAft>
                <a:spcPts val="1800"/>
              </a:spcAft>
              <a:buNone/>
            </a:pPr>
            <a:r>
              <a:rPr lang="en-GB" sz="2000" dirty="0" smtClean="0">
                <a:latin typeface="Helvetica Neue Light"/>
                <a:cs typeface="Helvetica Neue Light"/>
              </a:rPr>
              <a:t>Joint programming at </a:t>
            </a:r>
            <a:r>
              <a:rPr lang="en-GB" sz="2000" dirty="0" smtClean="0">
                <a:solidFill>
                  <a:srgbClr val="ECBE43"/>
                </a:solidFill>
                <a:latin typeface="Helvetica Neue Light"/>
                <a:cs typeface="Helvetica Neue Light"/>
              </a:rPr>
              <a:t>partner country </a:t>
            </a:r>
            <a:r>
              <a:rPr lang="en-GB" sz="2000" dirty="0" smtClean="0">
                <a:latin typeface="Helvetica Neue Light"/>
                <a:cs typeface="Helvetica Neue Light"/>
              </a:rPr>
              <a:t>level</a:t>
            </a:r>
          </a:p>
          <a:p>
            <a:pPr marL="68263" indent="0" algn="ctr" eaLnBrk="1" hangingPunct="1">
              <a:lnSpc>
                <a:spcPct val="80000"/>
              </a:lnSpc>
              <a:spcBef>
                <a:spcPts val="1300"/>
              </a:spcBef>
              <a:spcAft>
                <a:spcPts val="1800"/>
              </a:spcAft>
              <a:buNone/>
            </a:pPr>
            <a:r>
              <a:rPr lang="en-GB" sz="2000" dirty="0" smtClean="0">
                <a:solidFill>
                  <a:srgbClr val="ECBE43"/>
                </a:solidFill>
                <a:latin typeface="Helvetica Neue Light"/>
                <a:cs typeface="Helvetica Neue Light"/>
              </a:rPr>
              <a:t>Synchronise</a:t>
            </a:r>
            <a:r>
              <a:rPr lang="en-GB" sz="2000" dirty="0" smtClean="0">
                <a:solidFill>
                  <a:srgbClr val="0082A5"/>
                </a:solidFill>
                <a:latin typeface="Helvetica Neue Light"/>
                <a:cs typeface="Helvetica Neue Light"/>
              </a:rPr>
              <a:t> </a:t>
            </a:r>
            <a:r>
              <a:rPr lang="en-GB" sz="2000" dirty="0" smtClean="0">
                <a:latin typeface="Helvetica Neue Light"/>
                <a:cs typeface="Helvetica Neue Light"/>
              </a:rPr>
              <a:t>cycles</a:t>
            </a:r>
          </a:p>
          <a:p>
            <a:pPr marL="68263" indent="0" algn="ctr" eaLnBrk="1" hangingPunct="1">
              <a:lnSpc>
                <a:spcPct val="80000"/>
              </a:lnSpc>
              <a:spcBef>
                <a:spcPts val="1300"/>
              </a:spcBef>
              <a:spcAft>
                <a:spcPts val="1800"/>
              </a:spcAft>
              <a:buNone/>
            </a:pPr>
            <a:r>
              <a:rPr lang="en-GB" sz="2000" dirty="0" smtClean="0">
                <a:latin typeface="Helvetica Neue Light"/>
                <a:cs typeface="Helvetica Neue Light"/>
              </a:rPr>
              <a:t>Agree on </a:t>
            </a:r>
            <a:r>
              <a:rPr lang="en-GB" sz="2000" dirty="0" smtClean="0">
                <a:solidFill>
                  <a:srgbClr val="ECBE43"/>
                </a:solidFill>
                <a:latin typeface="Helvetica Neue Light"/>
                <a:cs typeface="Helvetica Neue Light"/>
              </a:rPr>
              <a:t>analysis</a:t>
            </a:r>
            <a:r>
              <a:rPr lang="en-GB" sz="2000" dirty="0" smtClean="0">
                <a:latin typeface="Helvetica Neue Light"/>
                <a:cs typeface="Helvetica Neue Light"/>
              </a:rPr>
              <a:t>, </a:t>
            </a:r>
            <a:r>
              <a:rPr lang="en-GB" sz="2000" dirty="0" smtClean="0">
                <a:solidFill>
                  <a:srgbClr val="ECBE43"/>
                </a:solidFill>
                <a:latin typeface="Helvetica Neue Light"/>
                <a:cs typeface="Helvetica Neue Light"/>
              </a:rPr>
              <a:t>priorities</a:t>
            </a:r>
            <a:r>
              <a:rPr lang="en-GB" sz="2000" dirty="0" smtClean="0">
                <a:latin typeface="Helvetica Neue Light"/>
                <a:cs typeface="Helvetica Neue Light"/>
              </a:rPr>
              <a:t>, </a:t>
            </a:r>
            <a:r>
              <a:rPr lang="en-GB" sz="2000" dirty="0" smtClean="0">
                <a:solidFill>
                  <a:srgbClr val="ECBE43"/>
                </a:solidFill>
                <a:latin typeface="Helvetica Neue Light"/>
                <a:cs typeface="Helvetica Neue Light"/>
              </a:rPr>
              <a:t>DoL</a:t>
            </a:r>
            <a:r>
              <a:rPr lang="en-GB" sz="2000" dirty="0" smtClean="0">
                <a:latin typeface="Helvetica Neue Light"/>
                <a:cs typeface="Helvetica Neue Light"/>
              </a:rPr>
              <a:t>, </a:t>
            </a:r>
            <a:r>
              <a:rPr lang="en-GB" sz="2000" dirty="0" smtClean="0">
                <a:solidFill>
                  <a:srgbClr val="ECBE43"/>
                </a:solidFill>
                <a:latin typeface="Helvetica Neue Light"/>
                <a:cs typeface="Helvetica Neue Light"/>
              </a:rPr>
              <a:t>€</a:t>
            </a:r>
          </a:p>
          <a:p>
            <a:pPr marL="68263" indent="0" algn="ctr" eaLnBrk="1" hangingPunct="1">
              <a:lnSpc>
                <a:spcPct val="80000"/>
              </a:lnSpc>
              <a:spcBef>
                <a:spcPts val="1300"/>
              </a:spcBef>
              <a:spcAft>
                <a:spcPts val="1800"/>
              </a:spcAft>
              <a:buNone/>
            </a:pPr>
            <a:r>
              <a:rPr lang="en-GB" sz="2000" dirty="0" smtClean="0">
                <a:latin typeface="Helvetica Neue Light"/>
                <a:cs typeface="Helvetica Neue Light"/>
              </a:rPr>
              <a:t>Brussels only adopts the </a:t>
            </a:r>
            <a:r>
              <a:rPr lang="en-GB" sz="2000" dirty="0" smtClean="0">
                <a:solidFill>
                  <a:srgbClr val="ECBE43"/>
                </a:solidFill>
                <a:latin typeface="Helvetica Neue Light"/>
                <a:cs typeface="Helvetica Neue Light"/>
              </a:rPr>
              <a:t>EU part</a:t>
            </a:r>
          </a:p>
          <a:p>
            <a:pPr marL="68263" indent="0" algn="ctr" eaLnBrk="1" hangingPunct="1">
              <a:spcBef>
                <a:spcPts val="0"/>
              </a:spcBef>
              <a:spcAft>
                <a:spcPts val="0"/>
              </a:spcAft>
              <a:buNone/>
            </a:pPr>
            <a:r>
              <a:rPr lang="en-GB" sz="2000" dirty="0" smtClean="0">
                <a:solidFill>
                  <a:srgbClr val="ECBE43"/>
                </a:solidFill>
                <a:latin typeface="Helvetica Neue Light"/>
                <a:cs typeface="Helvetica Neue Light"/>
              </a:rPr>
              <a:t>Pilots</a:t>
            </a:r>
            <a:r>
              <a:rPr lang="en-GB" sz="2000" dirty="0" smtClean="0">
                <a:latin typeface="Helvetica Neue Light"/>
                <a:cs typeface="Helvetica Neue Light"/>
              </a:rPr>
              <a:t>: Afghanistan, Bangladesh, Ethiopia, Ghana, Guatemala, Laos, Mali, Moldova, Rwanda, Tunisia, Ukraine – </a:t>
            </a:r>
            <a:r>
              <a:rPr lang="en-GB" sz="2000" dirty="0">
                <a:solidFill>
                  <a:srgbClr val="ECBE43"/>
                </a:solidFill>
                <a:latin typeface="Helvetica Neue Light"/>
                <a:cs typeface="Helvetica Neue Light"/>
              </a:rPr>
              <a:t>HoMs Reports</a:t>
            </a:r>
          </a:p>
          <a:p>
            <a:pPr marL="68263" indent="0" algn="ctr" eaLnBrk="1" hangingPunct="1">
              <a:spcBef>
                <a:spcPts val="0"/>
              </a:spcBef>
              <a:spcAft>
                <a:spcPts val="0"/>
              </a:spcAft>
              <a:buNone/>
            </a:pPr>
            <a:endParaRPr lang="en-GB" sz="2800" dirty="0">
              <a:solidFill>
                <a:schemeClr val="tx2"/>
              </a:solidFill>
              <a:latin typeface="Helvetica Neue Light"/>
              <a:cs typeface="Helvetica Neue Light"/>
            </a:endParaRPr>
          </a:p>
          <a:p>
            <a:pPr eaLnBrk="1" hangingPunct="1">
              <a:lnSpc>
                <a:spcPct val="80000"/>
              </a:lnSpc>
            </a:pPr>
            <a:endParaRPr lang="en-GB" sz="2400" dirty="0" smtClean="0">
              <a:latin typeface="Verdana" charset="0"/>
            </a:endParaRPr>
          </a:p>
          <a:p>
            <a:pPr marL="68263" indent="0" eaLnBrk="1" hangingPunct="1">
              <a:lnSpc>
                <a:spcPct val="80000"/>
              </a:lnSpc>
              <a:buNone/>
            </a:pPr>
            <a:endParaRPr lang="en-GB" sz="2400" dirty="0" smtClean="0">
              <a:latin typeface="Verdana" charset="0"/>
            </a:endParaRPr>
          </a:p>
          <a:p>
            <a:pPr eaLnBrk="1" hangingPunct="1">
              <a:lnSpc>
                <a:spcPct val="80000"/>
              </a:lnSpc>
            </a:pPr>
            <a:endParaRPr lang="en-GB" sz="2000" dirty="0" smtClean="0">
              <a:latin typeface="Verdana" charset="0"/>
            </a:endParaRPr>
          </a:p>
          <a:p>
            <a:pPr eaLnBrk="1" hangingPunct="1">
              <a:lnSpc>
                <a:spcPct val="80000"/>
              </a:lnSpc>
              <a:buFont typeface="Arial" charset="0"/>
              <a:buNone/>
            </a:pPr>
            <a:endParaRPr lang="en-GB" sz="2000" dirty="0" smtClean="0">
              <a:latin typeface="Verdana" charset="0"/>
            </a:endParaRPr>
          </a:p>
          <a:p>
            <a:pPr eaLnBrk="1" hangingPunct="1">
              <a:lnSpc>
                <a:spcPct val="80000"/>
              </a:lnSpc>
            </a:pPr>
            <a:endParaRPr lang="en-GB" sz="2000" dirty="0" smtClean="0">
              <a:latin typeface="Verdana" charset="0"/>
            </a:endParaRPr>
          </a:p>
          <a:p>
            <a:pPr eaLnBrk="1" hangingPunct="1">
              <a:lnSpc>
                <a:spcPct val="80000"/>
              </a:lnSpc>
            </a:pPr>
            <a:endParaRPr lang="en-GB" sz="2000" dirty="0" smtClean="0">
              <a:latin typeface="Verdana" charset="0"/>
            </a:endParaRPr>
          </a:p>
          <a:p>
            <a:pPr eaLnBrk="1" hangingPunct="1">
              <a:lnSpc>
                <a:spcPct val="80000"/>
              </a:lnSpc>
              <a:buFontTx/>
              <a:buNone/>
            </a:pPr>
            <a:endParaRPr lang="en-GB" sz="2000" dirty="0">
              <a:latin typeface="Verdana" charset="0"/>
            </a:endParaRPr>
          </a:p>
        </p:txBody>
      </p:sp>
      <p:sp>
        <p:nvSpPr>
          <p:cNvPr id="5" name="Title 1"/>
          <p:cNvSpPr txBox="1">
            <a:spLocks/>
          </p:cNvSpPr>
          <p:nvPr/>
        </p:nvSpPr>
        <p:spPr>
          <a:xfrm>
            <a:off x="82550" y="45138"/>
            <a:ext cx="9467850" cy="1037886"/>
          </a:xfrm>
          <a:prstGeom prst="rect">
            <a:avLst/>
          </a:prstGeom>
        </p:spPr>
        <p:txBody>
          <a:bodyPr/>
          <a:lstStyle>
            <a:lvl1pPr algn="l" rtl="0" eaLnBrk="0" fontAlgn="base" hangingPunct="0">
              <a:spcBef>
                <a:spcPct val="0"/>
              </a:spcBef>
              <a:spcAft>
                <a:spcPct val="0"/>
              </a:spcAft>
              <a:defRPr sz="4000" kern="1200" spc="-100">
                <a:solidFill>
                  <a:srgbClr val="C1EEFF"/>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2pPr>
            <a:lvl3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3pPr>
            <a:lvl4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4pPr>
            <a:lvl5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5pPr>
            <a:lvl6pPr marL="457200" algn="l" rtl="0" fontAlgn="base">
              <a:spcBef>
                <a:spcPct val="0"/>
              </a:spcBef>
              <a:spcAft>
                <a:spcPct val="0"/>
              </a:spcAft>
              <a:defRPr sz="4000">
                <a:solidFill>
                  <a:srgbClr val="C1EEFF"/>
                </a:solidFill>
                <a:latin typeface="Consolas" charset="0"/>
                <a:ea typeface="ＭＳ Ｐゴシック" charset="-128"/>
                <a:cs typeface="ＭＳ Ｐゴシック" charset="-128"/>
              </a:defRPr>
            </a:lvl6pPr>
            <a:lvl7pPr marL="914400" algn="l" rtl="0" fontAlgn="base">
              <a:spcBef>
                <a:spcPct val="0"/>
              </a:spcBef>
              <a:spcAft>
                <a:spcPct val="0"/>
              </a:spcAft>
              <a:defRPr sz="4000">
                <a:solidFill>
                  <a:srgbClr val="C1EEFF"/>
                </a:solidFill>
                <a:latin typeface="Consolas" charset="0"/>
                <a:ea typeface="ＭＳ Ｐゴシック" charset="-128"/>
                <a:cs typeface="ＭＳ Ｐゴシック" charset="-128"/>
              </a:defRPr>
            </a:lvl7pPr>
            <a:lvl8pPr marL="1371600" algn="l" rtl="0" fontAlgn="base">
              <a:spcBef>
                <a:spcPct val="0"/>
              </a:spcBef>
              <a:spcAft>
                <a:spcPct val="0"/>
              </a:spcAft>
              <a:defRPr sz="4000">
                <a:solidFill>
                  <a:srgbClr val="C1EEFF"/>
                </a:solidFill>
                <a:latin typeface="Consolas" charset="0"/>
                <a:ea typeface="ＭＳ Ｐゴシック" charset="-128"/>
                <a:cs typeface="ＭＳ Ｐゴシック" charset="-128"/>
              </a:defRPr>
            </a:lvl8pPr>
            <a:lvl9pPr marL="1828800" algn="l" rtl="0" fontAlgn="base">
              <a:spcBef>
                <a:spcPct val="0"/>
              </a:spcBef>
              <a:spcAft>
                <a:spcPct val="0"/>
              </a:spcAft>
              <a:defRPr sz="4000">
                <a:solidFill>
                  <a:srgbClr val="C1EEFF"/>
                </a:solidFill>
                <a:latin typeface="Consolas" charset="0"/>
                <a:ea typeface="ＭＳ Ｐゴシック" charset="-128"/>
                <a:cs typeface="ＭＳ Ｐゴシック" charset="-128"/>
              </a:defRPr>
            </a:lvl9pPr>
          </a:lstStyle>
          <a:p>
            <a:pPr eaLnBrk="1" fontAlgn="auto" hangingPunct="1">
              <a:spcAft>
                <a:spcPts val="0"/>
              </a:spcAft>
              <a:defRPr/>
            </a:pPr>
            <a:r>
              <a:rPr lang="en-US" sz="4500" dirty="0">
                <a:solidFill>
                  <a:schemeClr val="tx2"/>
                </a:solidFill>
                <a:latin typeface="Helvetica Neue Light"/>
                <a:ea typeface="+mj-ea"/>
                <a:cs typeface="+mj-cs"/>
              </a:rPr>
              <a:t>Commissioners</a:t>
            </a:r>
            <a:r>
              <a:rPr lang="en-US" sz="4500" dirty="0" smtClean="0">
                <a:solidFill>
                  <a:schemeClr val="tx2"/>
                </a:solidFill>
                <a:latin typeface="Helvetica Neue Light"/>
                <a:ea typeface="+mj-ea"/>
                <a:cs typeface="+mj-cs"/>
              </a:rPr>
              <a:t>’ Letter to </a:t>
            </a:r>
            <a:r>
              <a:rPr lang="en-US" sz="4500" dirty="0" smtClean="0">
                <a:solidFill>
                  <a:schemeClr val="tx2"/>
                </a:solidFill>
                <a:effectLst/>
                <a:latin typeface="Helvetica Neue Light"/>
                <a:ea typeface="+mj-ea"/>
                <a:cs typeface="+mj-cs"/>
              </a:rPr>
              <a:t>Ministers  </a:t>
            </a:r>
          </a:p>
          <a:p>
            <a:pPr eaLnBrk="1" fontAlgn="auto" hangingPunct="1">
              <a:spcAft>
                <a:spcPts val="0"/>
              </a:spcAft>
              <a:defRPr/>
            </a:pPr>
            <a:r>
              <a:rPr lang="en-US" sz="4500" dirty="0">
                <a:solidFill>
                  <a:srgbClr val="D6ECFF"/>
                </a:solidFill>
                <a:latin typeface="Helvetica Neue Light"/>
                <a:ea typeface="+mj-ea"/>
                <a:cs typeface="+mj-cs"/>
              </a:rPr>
              <a:t> </a:t>
            </a:r>
            <a:r>
              <a:rPr lang="en-US" sz="4500" dirty="0" smtClean="0">
                <a:solidFill>
                  <a:srgbClr val="D6ECFF"/>
                </a:solidFill>
                <a:latin typeface="Helvetica Neue Light"/>
                <a:ea typeface="+mj-ea"/>
                <a:cs typeface="+mj-cs"/>
              </a:rPr>
              <a:t>                                          </a:t>
            </a:r>
            <a:r>
              <a:rPr lang="en-US" sz="3500" dirty="0" smtClean="0">
                <a:solidFill>
                  <a:srgbClr val="D6ECFF"/>
                </a:solidFill>
                <a:effectLst/>
                <a:latin typeface="Helvetica Neue Light"/>
                <a:ea typeface="+mj-ea"/>
                <a:cs typeface="+mj-cs"/>
              </a:rPr>
              <a:t>Jan 2012</a:t>
            </a:r>
            <a:endParaRPr lang="en-US" sz="3500" dirty="0">
              <a:solidFill>
                <a:srgbClr val="D6ECFF"/>
              </a:solidFill>
              <a:effectLst/>
              <a:latin typeface="Helvetica Neue Light"/>
              <a:ea typeface="+mj-ea"/>
              <a:cs typeface="+mj-cs"/>
            </a:endParaRPr>
          </a:p>
        </p:txBody>
      </p:sp>
      <p:pic>
        <p:nvPicPr>
          <p:cNvPr id="3" name="Picture 2"/>
          <p:cNvPicPr>
            <a:picLocks noChangeAspect="1"/>
          </p:cNvPicPr>
          <p:nvPr/>
        </p:nvPicPr>
        <p:blipFill>
          <a:blip r:embed="rId3"/>
          <a:stretch>
            <a:fillRect/>
          </a:stretch>
        </p:blipFill>
        <p:spPr>
          <a:xfrm>
            <a:off x="596900" y="5015477"/>
            <a:ext cx="2285093" cy="1742717"/>
          </a:xfrm>
          <a:prstGeom prst="rect">
            <a:avLst/>
          </a:prstGeom>
          <a:ln>
            <a:solidFill>
              <a:schemeClr val="tx1"/>
            </a:solidFill>
          </a:ln>
        </p:spPr>
      </p:pic>
      <p:pic>
        <p:nvPicPr>
          <p:cNvPr id="4" name="Picture 3"/>
          <p:cNvPicPr>
            <a:picLocks noChangeAspect="1"/>
          </p:cNvPicPr>
          <p:nvPr/>
        </p:nvPicPr>
        <p:blipFill>
          <a:blip r:embed="rId4"/>
          <a:stretch>
            <a:fillRect/>
          </a:stretch>
        </p:blipFill>
        <p:spPr>
          <a:xfrm>
            <a:off x="6388100" y="4986076"/>
            <a:ext cx="2323646" cy="1772119"/>
          </a:xfrm>
          <a:prstGeom prst="rect">
            <a:avLst/>
          </a:prstGeom>
          <a:ln>
            <a:solidFill>
              <a:schemeClr val="tx1"/>
            </a:solidFill>
          </a:ln>
        </p:spPr>
      </p:pic>
      <p:pic>
        <p:nvPicPr>
          <p:cNvPr id="6" name="Picture 5"/>
          <p:cNvPicPr>
            <a:picLocks noChangeAspect="1"/>
          </p:cNvPicPr>
          <p:nvPr/>
        </p:nvPicPr>
        <p:blipFill>
          <a:blip r:embed="rId5"/>
          <a:stretch>
            <a:fillRect/>
          </a:stretch>
        </p:blipFill>
        <p:spPr>
          <a:xfrm>
            <a:off x="3517900" y="5015479"/>
            <a:ext cx="2285092" cy="1742716"/>
          </a:xfrm>
          <a:prstGeom prst="rect">
            <a:avLst/>
          </a:prstGeom>
          <a:ln>
            <a:solidFill>
              <a:schemeClr val="tx1"/>
            </a:solidFill>
          </a:ln>
        </p:spPr>
      </p:pic>
    </p:spTree>
    <p:extLst>
      <p:ext uri="{BB962C8B-B14F-4D97-AF65-F5344CB8AC3E}">
        <p14:creationId xmlns:p14="http://schemas.microsoft.com/office/powerpoint/2010/main" val="126720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bg/>
                                          </p:spTgt>
                                        </p:tgtEl>
                                        <p:attrNameLst>
                                          <p:attrName>style.visibility</p:attrName>
                                        </p:attrNameLst>
                                      </p:cBhvr>
                                      <p:to>
                                        <p:strVal val="visible"/>
                                      </p:to>
                                    </p:set>
                                    <p:animEffect transition="in" filter="fade">
                                      <p:cBhvr>
                                        <p:cTn id="24" dur="2000"/>
                                        <p:tgtEl>
                                          <p:spTgt spid="14">
                                            <p:bg/>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fade">
                                      <p:cBhvr>
                                        <p:cTn id="29" dur="2000"/>
                                        <p:tgtEl>
                                          <p:spTgt spid="1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txEl>
                                              <p:pRg st="1" end="1"/>
                                            </p:txEl>
                                          </p:spTgt>
                                        </p:tgtEl>
                                        <p:attrNameLst>
                                          <p:attrName>style.visibility</p:attrName>
                                        </p:attrNameLst>
                                      </p:cBhvr>
                                      <p:to>
                                        <p:strVal val="visible"/>
                                      </p:to>
                                    </p:set>
                                    <p:animEffect transition="in" filter="fade">
                                      <p:cBhvr>
                                        <p:cTn id="34" dur="2000"/>
                                        <p:tgtEl>
                                          <p:spTgt spid="1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xEl>
                                              <p:pRg st="2" end="2"/>
                                            </p:txEl>
                                          </p:spTgt>
                                        </p:tgtEl>
                                        <p:attrNameLst>
                                          <p:attrName>style.visibility</p:attrName>
                                        </p:attrNameLst>
                                      </p:cBhvr>
                                      <p:to>
                                        <p:strVal val="visible"/>
                                      </p:to>
                                    </p:set>
                                    <p:animEffect transition="in" filter="fade">
                                      <p:cBhvr>
                                        <p:cTn id="39" dur="2000"/>
                                        <p:tgtEl>
                                          <p:spTgt spid="14">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4">
                                            <p:txEl>
                                              <p:pRg st="3" end="3"/>
                                            </p:txEl>
                                          </p:spTgt>
                                        </p:tgtEl>
                                        <p:attrNameLst>
                                          <p:attrName>style.visibility</p:attrName>
                                        </p:attrNameLst>
                                      </p:cBhvr>
                                      <p:to>
                                        <p:strVal val="visible"/>
                                      </p:to>
                                    </p:set>
                                    <p:animEffect transition="in" filter="fade">
                                      <p:cBhvr>
                                        <p:cTn id="44" dur="2000"/>
                                        <p:tgtEl>
                                          <p:spTgt spid="14">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4">
                                            <p:txEl>
                                              <p:pRg st="4" end="4"/>
                                            </p:txEl>
                                          </p:spTgt>
                                        </p:tgtEl>
                                        <p:attrNameLst>
                                          <p:attrName>style.visibility</p:attrName>
                                        </p:attrNameLst>
                                      </p:cBhvr>
                                      <p:to>
                                        <p:strVal val="visible"/>
                                      </p:to>
                                    </p:set>
                                    <p:animEffect transition="in" filter="fade">
                                      <p:cBhvr>
                                        <p:cTn id="49" dur="20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Europe Mosaic (MERI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txBox="1">
            <a:spLocks/>
          </p:cNvSpPr>
          <p:nvPr/>
        </p:nvSpPr>
        <p:spPr>
          <a:xfrm>
            <a:off x="19050" y="0"/>
            <a:ext cx="9144000" cy="1295106"/>
          </a:xfrm>
          <a:prstGeom prst="rect">
            <a:avLst/>
          </a:prstGeom>
          <a:solidFill>
            <a:schemeClr val="bg1">
              <a:alpha val="66000"/>
            </a:schemeClr>
          </a:solidFill>
        </p:spPr>
        <p:txBody>
          <a:bodyPr/>
          <a:lstStyle>
            <a:lvl1pPr algn="l" rtl="0" eaLnBrk="0" fontAlgn="base" hangingPunct="0">
              <a:spcBef>
                <a:spcPct val="0"/>
              </a:spcBef>
              <a:spcAft>
                <a:spcPct val="0"/>
              </a:spcAft>
              <a:defRPr sz="4000" kern="1200" spc="-100">
                <a:solidFill>
                  <a:srgbClr val="C1EEFF"/>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2pPr>
            <a:lvl3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3pPr>
            <a:lvl4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4pPr>
            <a:lvl5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5pPr>
            <a:lvl6pPr marL="457200" algn="l" rtl="0" fontAlgn="base">
              <a:spcBef>
                <a:spcPct val="0"/>
              </a:spcBef>
              <a:spcAft>
                <a:spcPct val="0"/>
              </a:spcAft>
              <a:defRPr sz="4000">
                <a:solidFill>
                  <a:srgbClr val="C1EEFF"/>
                </a:solidFill>
                <a:latin typeface="Consolas" charset="0"/>
                <a:ea typeface="ＭＳ Ｐゴシック" charset="-128"/>
                <a:cs typeface="ＭＳ Ｐゴシック" charset="-128"/>
              </a:defRPr>
            </a:lvl6pPr>
            <a:lvl7pPr marL="914400" algn="l" rtl="0" fontAlgn="base">
              <a:spcBef>
                <a:spcPct val="0"/>
              </a:spcBef>
              <a:spcAft>
                <a:spcPct val="0"/>
              </a:spcAft>
              <a:defRPr sz="4000">
                <a:solidFill>
                  <a:srgbClr val="C1EEFF"/>
                </a:solidFill>
                <a:latin typeface="Consolas" charset="0"/>
                <a:ea typeface="ＭＳ Ｐゴシック" charset="-128"/>
                <a:cs typeface="ＭＳ Ｐゴシック" charset="-128"/>
              </a:defRPr>
            </a:lvl7pPr>
            <a:lvl8pPr marL="1371600" algn="l" rtl="0" fontAlgn="base">
              <a:spcBef>
                <a:spcPct val="0"/>
              </a:spcBef>
              <a:spcAft>
                <a:spcPct val="0"/>
              </a:spcAft>
              <a:defRPr sz="4000">
                <a:solidFill>
                  <a:srgbClr val="C1EEFF"/>
                </a:solidFill>
                <a:latin typeface="Consolas" charset="0"/>
                <a:ea typeface="ＭＳ Ｐゴシック" charset="-128"/>
                <a:cs typeface="ＭＳ Ｐゴシック" charset="-128"/>
              </a:defRPr>
            </a:lvl8pPr>
            <a:lvl9pPr marL="1828800" algn="l" rtl="0" fontAlgn="base">
              <a:spcBef>
                <a:spcPct val="0"/>
              </a:spcBef>
              <a:spcAft>
                <a:spcPct val="0"/>
              </a:spcAft>
              <a:defRPr sz="4000">
                <a:solidFill>
                  <a:srgbClr val="C1EEFF"/>
                </a:solidFill>
                <a:latin typeface="Consolas" charset="0"/>
                <a:ea typeface="ＭＳ Ｐゴシック" charset="-128"/>
                <a:cs typeface="ＭＳ Ｐゴシック" charset="-128"/>
              </a:defRPr>
            </a:lvl9pPr>
          </a:lstStyle>
          <a:p>
            <a:pPr eaLnBrk="1" fontAlgn="auto" hangingPunct="1">
              <a:spcAft>
                <a:spcPts val="0"/>
              </a:spcAft>
              <a:defRPr/>
            </a:pPr>
            <a:r>
              <a:rPr lang="en-US" sz="5400" dirty="0" smtClean="0">
                <a:solidFill>
                  <a:srgbClr val="FFFFFF"/>
                </a:solidFill>
                <a:effectLst>
                  <a:reflection stA="26000" endPos="52000" dist="76200" dir="5400000" sy="-100000" algn="bl" rotWithShape="0"/>
                </a:effectLst>
                <a:latin typeface="Helvetica Neue Light"/>
                <a:ea typeface="+mj-ea"/>
                <a:cs typeface="+mj-cs"/>
              </a:rPr>
              <a:t>What we’ll cover</a:t>
            </a:r>
          </a:p>
          <a:p>
            <a:pPr eaLnBrk="1" fontAlgn="auto" hangingPunct="1">
              <a:spcAft>
                <a:spcPts val="0"/>
              </a:spcAft>
              <a:defRPr/>
            </a:pPr>
            <a:r>
              <a:rPr lang="en-US" sz="5400" dirty="0" smtClean="0">
                <a:solidFill>
                  <a:srgbClr val="FFFFFF"/>
                </a:solidFill>
                <a:effectLst>
                  <a:reflection stA="26000" endPos="52000" dist="76200" dir="5400000" sy="-100000" algn="bl" rotWithShape="0"/>
                </a:effectLst>
                <a:latin typeface="Helvetica Neue Light"/>
                <a:ea typeface="+mj-ea"/>
                <a:cs typeface="+mj-cs"/>
              </a:rPr>
              <a:t> </a:t>
            </a:r>
          </a:p>
          <a:p>
            <a:pPr eaLnBrk="1" fontAlgn="auto" hangingPunct="1">
              <a:spcAft>
                <a:spcPts val="0"/>
              </a:spcAft>
              <a:defRPr/>
            </a:pPr>
            <a:r>
              <a:rPr lang="en-US" sz="5400" dirty="0" smtClean="0">
                <a:solidFill>
                  <a:srgbClr val="FFFFFF"/>
                </a:solidFill>
                <a:effectLst>
                  <a:reflection stA="26000" endPos="52000" dist="76200" dir="5400000" sy="-100000" algn="bl" rotWithShape="0"/>
                </a:effectLst>
                <a:latin typeface="Helvetica Neue Light"/>
                <a:ea typeface="+mj-ea"/>
                <a:cs typeface="+mj-cs"/>
              </a:rPr>
              <a:t>  </a:t>
            </a:r>
            <a:endParaRPr lang="en-US" sz="5400" dirty="0">
              <a:solidFill>
                <a:srgbClr val="FFFFFF"/>
              </a:solidFill>
              <a:effectLst>
                <a:reflection stA="26000" endPos="52000" dist="76200" dir="5400000" sy="-100000" algn="bl" rotWithShape="0"/>
              </a:effectLst>
              <a:latin typeface="Helvetica Neue Light"/>
              <a:ea typeface="+mj-ea"/>
              <a:cs typeface="+mj-cs"/>
            </a:endParaRPr>
          </a:p>
        </p:txBody>
      </p:sp>
      <p:sp>
        <p:nvSpPr>
          <p:cNvPr id="5" name="Rectangle 3"/>
          <p:cNvSpPr txBox="1">
            <a:spLocks noChangeArrowheads="1"/>
          </p:cNvSpPr>
          <p:nvPr/>
        </p:nvSpPr>
        <p:spPr bwMode="auto">
          <a:xfrm>
            <a:off x="1727200" y="2336800"/>
            <a:ext cx="5702300" cy="3327400"/>
          </a:xfrm>
          <a:prstGeom prst="rect">
            <a:avLst/>
          </a:prstGeom>
          <a:ln/>
          <a:extLst>
            <a:ext uri="{FAA26D3D-D897-4be2-8F04-BA451C77F1D7}">
              <ma14:placeholderFlag xmlns="" xmlns:ma14="http://schemas.microsoft.com/office/mac/drawingml/2011/main" val="1"/>
            </a:ex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lvl1pPr marL="411163" indent="-342900" algn="l" rtl="0" eaLnBrk="0" fontAlgn="base" hangingPunct="0">
              <a:spcBef>
                <a:spcPts val="700"/>
              </a:spcBef>
              <a:spcAft>
                <a:spcPct val="0"/>
              </a:spcAft>
              <a:buClr>
                <a:schemeClr val="tx2"/>
              </a:buClr>
              <a:buSzPct val="95000"/>
              <a:buFont typeface="Wingdings" charset="0"/>
              <a:buChar char=""/>
              <a:defRPr sz="3000" kern="1200">
                <a:solidFill>
                  <a:schemeClr val="tx1"/>
                </a:solidFill>
                <a:latin typeface="+mn-lt"/>
                <a:ea typeface="ＭＳ Ｐゴシック" charset="-128"/>
                <a:cs typeface="ＭＳ Ｐゴシック" charset="-128"/>
              </a:defRPr>
            </a:lvl1pPr>
            <a:lvl2pPr marL="739775" indent="-285750" algn="l" rtl="0" eaLnBrk="0" fontAlgn="base" hangingPunct="0">
              <a:spcBef>
                <a:spcPct val="20000"/>
              </a:spcBef>
              <a:spcAft>
                <a:spcPct val="0"/>
              </a:spcAft>
              <a:buClr>
                <a:schemeClr val="accent2"/>
              </a:buClr>
              <a:buSzPct val="90000"/>
              <a:buFont typeface="Wingdings" charset="0"/>
              <a:buChar char=""/>
              <a:defRPr sz="2600" kern="1200">
                <a:solidFill>
                  <a:schemeClr val="tx1"/>
                </a:solidFill>
                <a:latin typeface="+mn-lt"/>
                <a:ea typeface="ＭＳ Ｐゴシック" charset="-128"/>
                <a:cs typeface="+mn-cs"/>
              </a:defRPr>
            </a:lvl2pPr>
            <a:lvl3pPr marL="995363" indent="-228600" algn="l" rtl="0" eaLnBrk="0" fontAlgn="base" hangingPunct="0">
              <a:spcBef>
                <a:spcPct val="20000"/>
              </a:spcBef>
              <a:spcAft>
                <a:spcPct val="0"/>
              </a:spcAft>
              <a:buClr>
                <a:schemeClr val="accent2"/>
              </a:buClr>
              <a:buFont typeface="Wingdings 2" charset="0"/>
              <a:buChar char=""/>
              <a:defRPr sz="2400" kern="1200">
                <a:solidFill>
                  <a:schemeClr val="tx1"/>
                </a:solidFill>
                <a:latin typeface="+mn-lt"/>
                <a:ea typeface="ＭＳ Ｐゴシック" charset="-128"/>
                <a:cs typeface="+mn-cs"/>
              </a:defRPr>
            </a:lvl3pPr>
            <a:lvl4pPr marL="1260475" indent="-228600" algn="l" rtl="0" eaLnBrk="0" fontAlgn="base" hangingPunct="0">
              <a:spcBef>
                <a:spcPct val="20000"/>
              </a:spcBef>
              <a:spcAft>
                <a:spcPct val="0"/>
              </a:spcAft>
              <a:buClr>
                <a:srgbClr val="FEB80A"/>
              </a:buClr>
              <a:buFont typeface="Wingdings 3" charset="0"/>
              <a:buChar char=""/>
              <a:defRPr sz="2200" kern="1200">
                <a:solidFill>
                  <a:schemeClr val="tx1"/>
                </a:solidFill>
                <a:latin typeface="+mn-lt"/>
                <a:ea typeface="ＭＳ Ｐゴシック" charset="-128"/>
                <a:cs typeface="+mn-cs"/>
              </a:defRPr>
            </a:lvl4pPr>
            <a:lvl5pPr marL="1481138" indent="-209550" algn="l" rtl="0" eaLnBrk="0" fontAlgn="base" hangingPunct="0">
              <a:spcBef>
                <a:spcPct val="20000"/>
              </a:spcBef>
              <a:spcAft>
                <a:spcPct val="0"/>
              </a:spcAft>
              <a:buClr>
                <a:srgbClr val="FEB80A"/>
              </a:buClr>
              <a:buFont typeface="Wingdings 2" charset="0"/>
              <a:buChar char=""/>
              <a:defRPr sz="2000" kern="1200">
                <a:solidFill>
                  <a:schemeClr val="tx1"/>
                </a:solidFill>
                <a:latin typeface="+mn-lt"/>
                <a:ea typeface="ＭＳ Ｐゴシック"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pPr marL="68263" indent="0" algn="ctr" eaLnBrk="1" hangingPunct="1">
              <a:lnSpc>
                <a:spcPct val="80000"/>
              </a:lnSpc>
              <a:spcBef>
                <a:spcPts val="1300"/>
              </a:spcBef>
              <a:spcAft>
                <a:spcPts val="1800"/>
              </a:spcAft>
              <a:buNone/>
            </a:pPr>
            <a:r>
              <a:rPr lang="en-GB" sz="2400" dirty="0" smtClean="0">
                <a:solidFill>
                  <a:srgbClr val="5FA326"/>
                </a:solidFill>
                <a:latin typeface="Helvetica Neue Light"/>
                <a:cs typeface="Helvetica Neue Light"/>
              </a:rPr>
              <a:t>What </a:t>
            </a:r>
            <a:r>
              <a:rPr lang="en-GB" sz="2400" dirty="0" smtClean="0">
                <a:latin typeface="Helvetica Neue Light"/>
                <a:cs typeface="Helvetica Neue Light"/>
              </a:rPr>
              <a:t>it is</a:t>
            </a:r>
          </a:p>
          <a:p>
            <a:pPr marL="68263" indent="0" algn="ctr" eaLnBrk="1" hangingPunct="1">
              <a:lnSpc>
                <a:spcPct val="80000"/>
              </a:lnSpc>
              <a:spcAft>
                <a:spcPts val="1800"/>
              </a:spcAft>
              <a:buNone/>
            </a:pPr>
            <a:r>
              <a:rPr lang="en-GB" sz="2400" dirty="0" smtClean="0">
                <a:solidFill>
                  <a:srgbClr val="5FA326"/>
                </a:solidFill>
                <a:latin typeface="Helvetica Neue Light"/>
                <a:cs typeface="Helvetica Neue Light"/>
              </a:rPr>
              <a:t>Why </a:t>
            </a:r>
            <a:r>
              <a:rPr lang="en-GB" sz="2400" dirty="0" smtClean="0">
                <a:solidFill>
                  <a:srgbClr val="FFFFFF"/>
                </a:solidFill>
                <a:latin typeface="Helvetica Neue Light"/>
                <a:cs typeface="Helvetica Neue Light"/>
              </a:rPr>
              <a:t>it</a:t>
            </a:r>
            <a:r>
              <a:rPr lang="en-GB" sz="2400" dirty="0" smtClean="0">
                <a:solidFill>
                  <a:srgbClr val="5FA326"/>
                </a:solidFill>
                <a:latin typeface="Helvetica Neue Light"/>
                <a:cs typeface="Helvetica Neue Light"/>
              </a:rPr>
              <a:t> </a:t>
            </a:r>
            <a:r>
              <a:rPr lang="en-GB" sz="2400" dirty="0">
                <a:solidFill>
                  <a:srgbClr val="FFFFFF"/>
                </a:solidFill>
                <a:latin typeface="Helvetica Neue Light"/>
                <a:cs typeface="Helvetica Neue Light"/>
              </a:rPr>
              <a:t>helps</a:t>
            </a:r>
          </a:p>
          <a:p>
            <a:pPr marL="68263" indent="0" algn="ctr" eaLnBrk="1" hangingPunct="1">
              <a:lnSpc>
                <a:spcPct val="80000"/>
              </a:lnSpc>
              <a:spcAft>
                <a:spcPts val="1800"/>
              </a:spcAft>
              <a:buNone/>
            </a:pPr>
            <a:r>
              <a:rPr lang="en-GB" sz="2400" dirty="0" smtClean="0">
                <a:solidFill>
                  <a:srgbClr val="FFFFFF"/>
                </a:solidFill>
                <a:latin typeface="Helvetica Neue Light"/>
                <a:cs typeface="Helvetica Neue Light"/>
              </a:rPr>
              <a:t>What we’ve </a:t>
            </a:r>
            <a:r>
              <a:rPr lang="en-GB" sz="2400" dirty="0">
                <a:solidFill>
                  <a:srgbClr val="5FA326"/>
                </a:solidFill>
                <a:latin typeface="Helvetica Neue Light"/>
                <a:cs typeface="Helvetica Neue Light"/>
              </a:rPr>
              <a:t>agreed</a:t>
            </a:r>
          </a:p>
          <a:p>
            <a:pPr marL="68263" indent="0" algn="ctr" eaLnBrk="1" hangingPunct="1">
              <a:lnSpc>
                <a:spcPct val="80000"/>
              </a:lnSpc>
              <a:spcAft>
                <a:spcPts val="1800"/>
              </a:spcAft>
              <a:buNone/>
            </a:pPr>
            <a:r>
              <a:rPr lang="en-GB" sz="2400" dirty="0">
                <a:latin typeface="Helvetica Neue Light"/>
                <a:cs typeface="Helvetica Neue Light"/>
              </a:rPr>
              <a:t>What’s happening on the </a:t>
            </a:r>
            <a:r>
              <a:rPr lang="en-GB" sz="2400" dirty="0">
                <a:solidFill>
                  <a:srgbClr val="5FA326"/>
                </a:solidFill>
                <a:latin typeface="Helvetica Neue Light"/>
                <a:cs typeface="Helvetica Neue Light"/>
              </a:rPr>
              <a:t>ground</a:t>
            </a:r>
          </a:p>
          <a:p>
            <a:pPr marL="68263" indent="0" algn="ctr" eaLnBrk="1" hangingPunct="1">
              <a:lnSpc>
                <a:spcPct val="80000"/>
              </a:lnSpc>
              <a:spcAft>
                <a:spcPts val="1800"/>
              </a:spcAft>
              <a:buNone/>
            </a:pPr>
            <a:r>
              <a:rPr lang="en-GB" sz="2400" dirty="0" smtClean="0">
                <a:solidFill>
                  <a:srgbClr val="FFFFFF"/>
                </a:solidFill>
                <a:latin typeface="Helvetica Neue Light"/>
                <a:cs typeface="Helvetica Neue Light"/>
              </a:rPr>
              <a:t>Some </a:t>
            </a:r>
            <a:r>
              <a:rPr lang="en-GB" sz="2400" dirty="0">
                <a:solidFill>
                  <a:srgbClr val="5FA326"/>
                </a:solidFill>
                <a:latin typeface="Helvetica Neue Light"/>
                <a:cs typeface="Helvetica Neue Light"/>
              </a:rPr>
              <a:t>challenges</a:t>
            </a:r>
          </a:p>
          <a:p>
            <a:pPr eaLnBrk="1" hangingPunct="1">
              <a:lnSpc>
                <a:spcPct val="80000"/>
              </a:lnSpc>
            </a:pPr>
            <a:endParaRPr lang="en-GB" sz="2400" dirty="0" smtClean="0">
              <a:latin typeface="Verdana" charset="0"/>
            </a:endParaRPr>
          </a:p>
          <a:p>
            <a:pPr marL="68263" indent="0" eaLnBrk="1" hangingPunct="1">
              <a:lnSpc>
                <a:spcPct val="80000"/>
              </a:lnSpc>
              <a:buNone/>
            </a:pPr>
            <a:endParaRPr lang="en-GB" sz="2400" dirty="0" smtClean="0">
              <a:latin typeface="Verdana" charset="0"/>
            </a:endParaRPr>
          </a:p>
          <a:p>
            <a:pPr eaLnBrk="1" hangingPunct="1">
              <a:lnSpc>
                <a:spcPct val="80000"/>
              </a:lnSpc>
            </a:pPr>
            <a:endParaRPr lang="en-GB" sz="2000" dirty="0" smtClean="0">
              <a:latin typeface="Verdana" charset="0"/>
            </a:endParaRPr>
          </a:p>
          <a:p>
            <a:pPr eaLnBrk="1" hangingPunct="1">
              <a:lnSpc>
                <a:spcPct val="80000"/>
              </a:lnSpc>
              <a:buFont typeface="Arial" charset="0"/>
              <a:buNone/>
            </a:pPr>
            <a:endParaRPr lang="en-GB" sz="2000" dirty="0" smtClean="0">
              <a:latin typeface="Verdana" charset="0"/>
            </a:endParaRPr>
          </a:p>
          <a:p>
            <a:pPr eaLnBrk="1" hangingPunct="1">
              <a:lnSpc>
                <a:spcPct val="80000"/>
              </a:lnSpc>
            </a:pPr>
            <a:endParaRPr lang="en-GB" sz="2000" dirty="0" smtClean="0">
              <a:latin typeface="Verdana" charset="0"/>
            </a:endParaRPr>
          </a:p>
          <a:p>
            <a:pPr eaLnBrk="1" hangingPunct="1">
              <a:lnSpc>
                <a:spcPct val="80000"/>
              </a:lnSpc>
            </a:pPr>
            <a:endParaRPr lang="en-GB" sz="2000" dirty="0" smtClean="0">
              <a:latin typeface="Verdana" charset="0"/>
            </a:endParaRPr>
          </a:p>
          <a:p>
            <a:pPr eaLnBrk="1" hangingPunct="1">
              <a:lnSpc>
                <a:spcPct val="80000"/>
              </a:lnSpc>
              <a:buFontTx/>
              <a:buNone/>
            </a:pPr>
            <a:endParaRPr lang="en-GB" sz="2000" dirty="0">
              <a:latin typeface="Verdana" charset="0"/>
            </a:endParaRPr>
          </a:p>
        </p:txBody>
      </p:sp>
    </p:spTree>
    <p:extLst>
      <p:ext uri="{BB962C8B-B14F-4D97-AF65-F5344CB8AC3E}">
        <p14:creationId xmlns:p14="http://schemas.microsoft.com/office/powerpoint/2010/main" val="358011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2000"/>
                                        <p:tgtEl>
                                          <p:spTgt spid="5">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20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20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20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20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07877" cy="6858000"/>
          </a:xfrm>
          <a:prstGeom prst="rect">
            <a:avLst/>
          </a:prstGeom>
        </p:spPr>
      </p:pic>
      <p:sp>
        <p:nvSpPr>
          <p:cNvPr id="11" name="Title 1"/>
          <p:cNvSpPr txBox="1">
            <a:spLocks/>
          </p:cNvSpPr>
          <p:nvPr/>
        </p:nvSpPr>
        <p:spPr>
          <a:xfrm>
            <a:off x="0" y="-23638"/>
            <a:ext cx="9093201" cy="1037886"/>
          </a:xfrm>
          <a:prstGeom prst="rect">
            <a:avLst/>
          </a:prstGeom>
          <a:solidFill>
            <a:schemeClr val="bg1">
              <a:alpha val="79000"/>
            </a:schemeClr>
          </a:solidFill>
        </p:spPr>
        <p:txBody>
          <a:bodyPr/>
          <a:lstStyle>
            <a:lvl1pPr algn="l" rtl="0" eaLnBrk="0" fontAlgn="base" hangingPunct="0">
              <a:spcBef>
                <a:spcPct val="0"/>
              </a:spcBef>
              <a:spcAft>
                <a:spcPct val="0"/>
              </a:spcAft>
              <a:defRPr sz="4000" kern="1200" spc="-100">
                <a:solidFill>
                  <a:srgbClr val="C1EEFF"/>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2pPr>
            <a:lvl3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3pPr>
            <a:lvl4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4pPr>
            <a:lvl5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5pPr>
            <a:lvl6pPr marL="457200" algn="l" rtl="0" fontAlgn="base">
              <a:spcBef>
                <a:spcPct val="0"/>
              </a:spcBef>
              <a:spcAft>
                <a:spcPct val="0"/>
              </a:spcAft>
              <a:defRPr sz="4000">
                <a:solidFill>
                  <a:srgbClr val="C1EEFF"/>
                </a:solidFill>
                <a:latin typeface="Consolas" charset="0"/>
                <a:ea typeface="ＭＳ Ｐゴシック" charset="-128"/>
                <a:cs typeface="ＭＳ Ｐゴシック" charset="-128"/>
              </a:defRPr>
            </a:lvl6pPr>
            <a:lvl7pPr marL="914400" algn="l" rtl="0" fontAlgn="base">
              <a:spcBef>
                <a:spcPct val="0"/>
              </a:spcBef>
              <a:spcAft>
                <a:spcPct val="0"/>
              </a:spcAft>
              <a:defRPr sz="4000">
                <a:solidFill>
                  <a:srgbClr val="C1EEFF"/>
                </a:solidFill>
                <a:latin typeface="Consolas" charset="0"/>
                <a:ea typeface="ＭＳ Ｐゴシック" charset="-128"/>
                <a:cs typeface="ＭＳ Ｐゴシック" charset="-128"/>
              </a:defRPr>
            </a:lvl7pPr>
            <a:lvl8pPr marL="1371600" algn="l" rtl="0" fontAlgn="base">
              <a:spcBef>
                <a:spcPct val="0"/>
              </a:spcBef>
              <a:spcAft>
                <a:spcPct val="0"/>
              </a:spcAft>
              <a:defRPr sz="4000">
                <a:solidFill>
                  <a:srgbClr val="C1EEFF"/>
                </a:solidFill>
                <a:latin typeface="Consolas" charset="0"/>
                <a:ea typeface="ＭＳ Ｐゴシック" charset="-128"/>
                <a:cs typeface="ＭＳ Ｐゴシック" charset="-128"/>
              </a:defRPr>
            </a:lvl8pPr>
            <a:lvl9pPr marL="1828800" algn="l" rtl="0" fontAlgn="base">
              <a:spcBef>
                <a:spcPct val="0"/>
              </a:spcBef>
              <a:spcAft>
                <a:spcPct val="0"/>
              </a:spcAft>
              <a:defRPr sz="4000">
                <a:solidFill>
                  <a:srgbClr val="C1EEFF"/>
                </a:solidFill>
                <a:latin typeface="Consolas" charset="0"/>
                <a:ea typeface="ＭＳ Ｐゴシック" charset="-128"/>
                <a:cs typeface="ＭＳ Ｐゴシック" charset="-128"/>
              </a:defRPr>
            </a:lvl9pPr>
          </a:lstStyle>
          <a:p>
            <a:pPr eaLnBrk="1" fontAlgn="auto" hangingPunct="1">
              <a:spcAft>
                <a:spcPts val="0"/>
              </a:spcAft>
              <a:defRPr/>
            </a:pPr>
            <a:r>
              <a:rPr lang="en-US" sz="5400" dirty="0" smtClean="0">
                <a:solidFill>
                  <a:srgbClr val="61B6FF"/>
                </a:solidFill>
                <a:latin typeface="Helvetica Neue Light"/>
                <a:ea typeface="+mj-ea"/>
                <a:cs typeface="+mj-cs"/>
              </a:rPr>
              <a:t>Agenda for Change  </a:t>
            </a:r>
            <a:r>
              <a:rPr lang="en-US" sz="5400" dirty="0">
                <a:latin typeface="Helvetica Neue Light"/>
              </a:rPr>
              <a:t>2012</a:t>
            </a:r>
            <a:endParaRPr lang="en-GB" sz="5400" dirty="0">
              <a:latin typeface="Helvetica Neue Light"/>
            </a:endParaRPr>
          </a:p>
          <a:p>
            <a:pPr eaLnBrk="1" fontAlgn="auto" hangingPunct="1">
              <a:spcAft>
                <a:spcPts val="0"/>
              </a:spcAft>
              <a:defRPr/>
            </a:pPr>
            <a:endParaRPr lang="en-US" sz="5400" dirty="0">
              <a:solidFill>
                <a:srgbClr val="61B6FF"/>
              </a:solidFill>
              <a:effectLst/>
              <a:latin typeface="Helvetica Neue Light"/>
              <a:ea typeface="+mj-ea"/>
              <a:cs typeface="+mj-cs"/>
            </a:endParaRPr>
          </a:p>
        </p:txBody>
      </p:sp>
      <p:sp>
        <p:nvSpPr>
          <p:cNvPr id="13" name="TextBox 12"/>
          <p:cNvSpPr txBox="1">
            <a:spLocks noChangeArrowheads="1"/>
          </p:cNvSpPr>
          <p:nvPr/>
        </p:nvSpPr>
        <p:spPr bwMode="auto">
          <a:xfrm>
            <a:off x="391896" y="1603830"/>
            <a:ext cx="8383804" cy="5016758"/>
          </a:xfrm>
          <a:prstGeom prst="rect">
            <a:avLst/>
          </a:prstGeom>
          <a:solidFill>
            <a:schemeClr val="bg1">
              <a:lumMod val="75000"/>
              <a:lumOff val="25000"/>
              <a:alpha val="90195"/>
            </a:schemeClr>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endParaRPr lang="en-US" sz="2000" dirty="0">
              <a:solidFill>
                <a:schemeClr val="bg1"/>
              </a:solidFill>
              <a:latin typeface="Helvetica Neue Light" charset="0"/>
              <a:cs typeface="Helvetica Neue Light" charset="0"/>
            </a:endParaRPr>
          </a:p>
          <a:p>
            <a:pPr algn="ctr"/>
            <a:r>
              <a:rPr lang="en-US" sz="2000" dirty="0" smtClean="0"/>
              <a:t>“JP to reduce </a:t>
            </a:r>
            <a:r>
              <a:rPr lang="en-US" sz="2000" dirty="0" smtClean="0">
                <a:solidFill>
                  <a:srgbClr val="ECBE43"/>
                </a:solidFill>
              </a:rPr>
              <a:t>fragmentation</a:t>
            </a:r>
            <a:r>
              <a:rPr lang="en-US" sz="2000" dirty="0" smtClean="0">
                <a:solidFill>
                  <a:schemeClr val="tx2"/>
                </a:solidFill>
              </a:rPr>
              <a:t> </a:t>
            </a:r>
            <a:r>
              <a:rPr lang="en-US" sz="2000" dirty="0" smtClean="0"/>
              <a:t>and increase </a:t>
            </a:r>
            <a:r>
              <a:rPr lang="en-US" sz="2000" dirty="0" smtClean="0">
                <a:solidFill>
                  <a:srgbClr val="ECBE43"/>
                </a:solidFill>
              </a:rPr>
              <a:t>impact</a:t>
            </a:r>
            <a:r>
              <a:rPr lang="en-US" sz="2000" dirty="0" smtClean="0"/>
              <a:t>”</a:t>
            </a:r>
          </a:p>
          <a:p>
            <a:pPr algn="ctr"/>
            <a:endParaRPr lang="en-US" sz="2000" dirty="0"/>
          </a:p>
          <a:p>
            <a:pPr algn="ctr"/>
            <a:r>
              <a:rPr lang="en-US" sz="2000" dirty="0" smtClean="0"/>
              <a:t>“Programming process… largely </a:t>
            </a:r>
            <a:r>
              <a:rPr lang="en-US" sz="2000" dirty="0"/>
              <a:t>carried out </a:t>
            </a:r>
            <a:r>
              <a:rPr lang="en-US" sz="2000" dirty="0">
                <a:solidFill>
                  <a:srgbClr val="ECBE43"/>
                </a:solidFill>
              </a:rPr>
              <a:t>on the </a:t>
            </a:r>
            <a:r>
              <a:rPr lang="en-US" sz="2000" dirty="0" smtClean="0">
                <a:solidFill>
                  <a:srgbClr val="ECBE43"/>
                </a:solidFill>
              </a:rPr>
              <a:t>ground</a:t>
            </a:r>
            <a:r>
              <a:rPr lang="en-US" sz="2000" dirty="0" smtClean="0"/>
              <a:t>”</a:t>
            </a:r>
          </a:p>
          <a:p>
            <a:pPr algn="ctr"/>
            <a:endParaRPr lang="en-US" sz="2000" dirty="0"/>
          </a:p>
          <a:p>
            <a:pPr algn="ctr"/>
            <a:r>
              <a:rPr lang="en-US" sz="2000" dirty="0"/>
              <a:t>“</a:t>
            </a:r>
            <a:r>
              <a:rPr lang="en-US" sz="2000" dirty="0">
                <a:solidFill>
                  <a:srgbClr val="ECBE43"/>
                </a:solidFill>
              </a:rPr>
              <a:t>Synchronised</a:t>
            </a:r>
            <a:r>
              <a:rPr lang="en-US" sz="2000" dirty="0">
                <a:solidFill>
                  <a:srgbClr val="003F75"/>
                </a:solidFill>
              </a:rPr>
              <a:t> </a:t>
            </a:r>
            <a:r>
              <a:rPr lang="en-US" sz="2000" dirty="0"/>
              <a:t>with the strategy cycles of </a:t>
            </a:r>
            <a:r>
              <a:rPr lang="en-US" sz="2000" dirty="0">
                <a:solidFill>
                  <a:srgbClr val="ECBE43"/>
                </a:solidFill>
              </a:rPr>
              <a:t>partner countries”  </a:t>
            </a:r>
            <a:endParaRPr lang="en-US" sz="2000" dirty="0" smtClean="0">
              <a:solidFill>
                <a:srgbClr val="ECBE43"/>
              </a:solidFill>
            </a:endParaRPr>
          </a:p>
          <a:p>
            <a:pPr algn="ctr"/>
            <a:endParaRPr lang="en-US" sz="2000" dirty="0">
              <a:solidFill>
                <a:srgbClr val="ECBE43"/>
              </a:solidFill>
            </a:endParaRPr>
          </a:p>
          <a:p>
            <a:pPr algn="ctr"/>
            <a:r>
              <a:rPr lang="en-US" sz="2000" dirty="0" smtClean="0">
                <a:solidFill>
                  <a:srgbClr val="ECBE43"/>
                </a:solidFill>
              </a:rPr>
              <a:t>“Single joint </a:t>
            </a:r>
            <a:r>
              <a:rPr lang="en-US" sz="2000" dirty="0">
                <a:solidFill>
                  <a:srgbClr val="ECBE43"/>
                </a:solidFill>
              </a:rPr>
              <a:t>multi-annual programming </a:t>
            </a:r>
            <a:r>
              <a:rPr lang="en-US" sz="2000" dirty="0" smtClean="0">
                <a:solidFill>
                  <a:srgbClr val="ECBE43"/>
                </a:solidFill>
              </a:rPr>
              <a:t>document…sectoral </a:t>
            </a:r>
            <a:r>
              <a:rPr lang="en-US" sz="2000" dirty="0">
                <a:solidFill>
                  <a:srgbClr val="ECBE43"/>
                </a:solidFill>
              </a:rPr>
              <a:t>division of labour</a:t>
            </a:r>
            <a:r>
              <a:rPr lang="en-US" sz="2000" dirty="0">
                <a:solidFill>
                  <a:srgbClr val="003F75"/>
                </a:solidFill>
              </a:rPr>
              <a:t> </a:t>
            </a:r>
            <a:r>
              <a:rPr lang="en-US" sz="2000" dirty="0"/>
              <a:t>and </a:t>
            </a:r>
            <a:r>
              <a:rPr lang="en-US" sz="2000" dirty="0">
                <a:solidFill>
                  <a:srgbClr val="ECBE43"/>
                </a:solidFill>
              </a:rPr>
              <a:t>financial allocations </a:t>
            </a:r>
            <a:r>
              <a:rPr lang="en-US" sz="2000" dirty="0"/>
              <a:t>per sector and </a:t>
            </a:r>
            <a:r>
              <a:rPr lang="en-US" sz="2000" dirty="0" smtClean="0"/>
              <a:t>donor.”</a:t>
            </a:r>
          </a:p>
          <a:p>
            <a:pPr algn="ctr"/>
            <a:endParaRPr lang="en-US" sz="2000" dirty="0"/>
          </a:p>
          <a:p>
            <a:pPr algn="ctr"/>
            <a:r>
              <a:rPr lang="en-US" sz="2000" dirty="0" smtClean="0"/>
              <a:t>“The </a:t>
            </a:r>
            <a:r>
              <a:rPr lang="en-US" sz="2000" dirty="0"/>
              <a:t>EU and Member States should follow the document when devising their </a:t>
            </a:r>
            <a:r>
              <a:rPr lang="en-US" sz="2000" dirty="0">
                <a:solidFill>
                  <a:srgbClr val="ECBE43"/>
                </a:solidFill>
              </a:rPr>
              <a:t>bilateral implementation </a:t>
            </a:r>
            <a:r>
              <a:rPr lang="en-US" sz="2000" dirty="0" smtClean="0">
                <a:solidFill>
                  <a:srgbClr val="ECBE43"/>
                </a:solidFill>
              </a:rPr>
              <a:t>plans</a:t>
            </a:r>
            <a:r>
              <a:rPr lang="en-US" sz="2000" dirty="0" smtClean="0"/>
              <a:t>”</a:t>
            </a:r>
          </a:p>
          <a:p>
            <a:pPr algn="ctr"/>
            <a:endParaRPr lang="en-US" sz="2000" dirty="0"/>
          </a:p>
          <a:p>
            <a:pPr algn="ctr"/>
            <a:r>
              <a:rPr lang="en-GB" sz="2000" dirty="0" smtClean="0"/>
              <a:t>“Concentration </a:t>
            </a:r>
            <a:r>
              <a:rPr lang="en-GB" sz="2000" dirty="0"/>
              <a:t>of EU activities in each country on a maximum of </a:t>
            </a:r>
            <a:r>
              <a:rPr lang="en-GB" sz="2000" dirty="0">
                <a:solidFill>
                  <a:srgbClr val="ECBE43"/>
                </a:solidFill>
              </a:rPr>
              <a:t>three </a:t>
            </a:r>
            <a:r>
              <a:rPr lang="en-GB" sz="2000" dirty="0" smtClean="0"/>
              <a:t>sectors”</a:t>
            </a:r>
            <a:endParaRPr lang="en-US" sz="2000" dirty="0" smtClean="0"/>
          </a:p>
          <a:p>
            <a:pPr algn="ctr"/>
            <a:endParaRPr lang="en-US" sz="2000" dirty="0"/>
          </a:p>
        </p:txBody>
      </p:sp>
    </p:spTree>
    <p:extLst>
      <p:ext uri="{BB962C8B-B14F-4D97-AF65-F5344CB8AC3E}">
        <p14:creationId xmlns:p14="http://schemas.microsoft.com/office/powerpoint/2010/main" val="79704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bg/>
                                          </p:spTgt>
                                        </p:tgtEl>
                                        <p:attrNameLst>
                                          <p:attrName>style.visibility</p:attrName>
                                        </p:attrNameLst>
                                      </p:cBhvr>
                                      <p:to>
                                        <p:strVal val="visible"/>
                                      </p:to>
                                    </p:set>
                                    <p:animEffect transition="in" filter="fade">
                                      <p:cBhvr>
                                        <p:cTn id="15" dur="2000"/>
                                        <p:tgtEl>
                                          <p:spTgt spid="13">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xEl>
                                              <p:pRg st="1" end="1"/>
                                            </p:txEl>
                                          </p:spTgt>
                                        </p:tgtEl>
                                        <p:attrNameLst>
                                          <p:attrName>style.visibility</p:attrName>
                                        </p:attrNameLst>
                                      </p:cBhvr>
                                      <p:to>
                                        <p:strVal val="visible"/>
                                      </p:to>
                                    </p:set>
                                    <p:animEffect transition="in" filter="fade">
                                      <p:cBhvr>
                                        <p:cTn id="20" dur="2000"/>
                                        <p:tgtEl>
                                          <p:spTgt spid="13">
                                            <p:txEl>
                                              <p:pRg st="1" end="1"/>
                                            </p:txEl>
                                          </p:spTgt>
                                        </p:tgtEl>
                                      </p:cBhvr>
                                    </p:animEffect>
                                  </p:childTnLst>
                                  <p:subTnLst>
                                    <p:animClr clrSpc="rgb" dir="cw">
                                      <p:cBhvr override="childStyle">
                                        <p:cTn dur="1" fill="hold" display="0" masterRel="nextClick" afterEffect="1"/>
                                        <p:tgtEl>
                                          <p:spTgt spid="13">
                                            <p:txEl>
                                              <p:pRg st="1" end="1"/>
                                            </p:txEl>
                                          </p:spTgt>
                                        </p:tgtEl>
                                        <p:attrNameLst>
                                          <p:attrName>ppt_c</p:attrName>
                                        </p:attrNameLst>
                                      </p:cBhvr>
                                      <p:to>
                                        <a:schemeClr val="bg1"/>
                                      </p:to>
                                    </p:animClr>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xEl>
                                              <p:pRg st="3" end="3"/>
                                            </p:txEl>
                                          </p:spTgt>
                                        </p:tgtEl>
                                        <p:attrNameLst>
                                          <p:attrName>style.visibility</p:attrName>
                                        </p:attrNameLst>
                                      </p:cBhvr>
                                      <p:to>
                                        <p:strVal val="visible"/>
                                      </p:to>
                                    </p:set>
                                    <p:animEffect transition="in" filter="fade">
                                      <p:cBhvr>
                                        <p:cTn id="25" dur="2000"/>
                                        <p:tgtEl>
                                          <p:spTgt spid="13">
                                            <p:txEl>
                                              <p:pRg st="3" end="3"/>
                                            </p:txEl>
                                          </p:spTgt>
                                        </p:tgtEl>
                                      </p:cBhvr>
                                    </p:animEffect>
                                  </p:childTnLst>
                                  <p:subTnLst>
                                    <p:animClr clrSpc="rgb" dir="cw">
                                      <p:cBhvr override="childStyle">
                                        <p:cTn dur="1" fill="hold" display="0" masterRel="nextClick" afterEffect="1"/>
                                        <p:tgtEl>
                                          <p:spTgt spid="13">
                                            <p:txEl>
                                              <p:pRg st="3" end="3"/>
                                            </p:txEl>
                                          </p:spTgt>
                                        </p:tgtEl>
                                        <p:attrNameLst>
                                          <p:attrName>ppt_c</p:attrName>
                                        </p:attrNameLst>
                                      </p:cBhvr>
                                      <p:to>
                                        <a:schemeClr val="bg1"/>
                                      </p:to>
                                    </p:animClr>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xEl>
                                              <p:pRg st="5" end="5"/>
                                            </p:txEl>
                                          </p:spTgt>
                                        </p:tgtEl>
                                        <p:attrNameLst>
                                          <p:attrName>style.visibility</p:attrName>
                                        </p:attrNameLst>
                                      </p:cBhvr>
                                      <p:to>
                                        <p:strVal val="visible"/>
                                      </p:to>
                                    </p:set>
                                    <p:animEffect transition="in" filter="fade">
                                      <p:cBhvr>
                                        <p:cTn id="30" dur="2000"/>
                                        <p:tgtEl>
                                          <p:spTgt spid="13">
                                            <p:txEl>
                                              <p:pRg st="5" end="5"/>
                                            </p:txEl>
                                          </p:spTgt>
                                        </p:tgtEl>
                                      </p:cBhvr>
                                    </p:animEffect>
                                  </p:childTnLst>
                                  <p:subTnLst>
                                    <p:animClr clrSpc="rgb" dir="cw">
                                      <p:cBhvr override="childStyle">
                                        <p:cTn dur="1" fill="hold" display="0" masterRel="nextClick" afterEffect="1"/>
                                        <p:tgtEl>
                                          <p:spTgt spid="13">
                                            <p:txEl>
                                              <p:pRg st="5" end="5"/>
                                            </p:txEl>
                                          </p:spTgt>
                                        </p:tgtEl>
                                        <p:attrNameLst>
                                          <p:attrName>ppt_c</p:attrName>
                                        </p:attrNameLst>
                                      </p:cBhvr>
                                      <p:to>
                                        <a:schemeClr val="bg1"/>
                                      </p:to>
                                    </p:animClr>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xEl>
                                              <p:pRg st="7" end="7"/>
                                            </p:txEl>
                                          </p:spTgt>
                                        </p:tgtEl>
                                        <p:attrNameLst>
                                          <p:attrName>style.visibility</p:attrName>
                                        </p:attrNameLst>
                                      </p:cBhvr>
                                      <p:to>
                                        <p:strVal val="visible"/>
                                      </p:to>
                                    </p:set>
                                    <p:animEffect transition="in" filter="fade">
                                      <p:cBhvr>
                                        <p:cTn id="35" dur="2000"/>
                                        <p:tgtEl>
                                          <p:spTgt spid="13">
                                            <p:txEl>
                                              <p:pRg st="7" end="7"/>
                                            </p:txEl>
                                          </p:spTgt>
                                        </p:tgtEl>
                                      </p:cBhvr>
                                    </p:animEffect>
                                  </p:childTnLst>
                                  <p:subTnLst>
                                    <p:animClr clrSpc="rgb" dir="cw">
                                      <p:cBhvr override="childStyle">
                                        <p:cTn dur="1" fill="hold" display="0" masterRel="nextClick" afterEffect="1"/>
                                        <p:tgtEl>
                                          <p:spTgt spid="13">
                                            <p:txEl>
                                              <p:pRg st="7" end="7"/>
                                            </p:txEl>
                                          </p:spTgt>
                                        </p:tgtEl>
                                        <p:attrNameLst>
                                          <p:attrName>ppt_c</p:attrName>
                                        </p:attrNameLst>
                                      </p:cBhvr>
                                      <p:to>
                                        <a:schemeClr val="bg1"/>
                                      </p:to>
                                    </p:animClr>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xEl>
                                              <p:pRg st="9" end="9"/>
                                            </p:txEl>
                                          </p:spTgt>
                                        </p:tgtEl>
                                        <p:attrNameLst>
                                          <p:attrName>style.visibility</p:attrName>
                                        </p:attrNameLst>
                                      </p:cBhvr>
                                      <p:to>
                                        <p:strVal val="visible"/>
                                      </p:to>
                                    </p:set>
                                    <p:animEffect transition="in" filter="fade">
                                      <p:cBhvr>
                                        <p:cTn id="40" dur="2000"/>
                                        <p:tgtEl>
                                          <p:spTgt spid="13">
                                            <p:txEl>
                                              <p:pRg st="9" end="9"/>
                                            </p:txEl>
                                          </p:spTgt>
                                        </p:tgtEl>
                                      </p:cBhvr>
                                    </p:animEffect>
                                  </p:childTnLst>
                                  <p:subTnLst>
                                    <p:animClr clrSpc="rgb" dir="cw">
                                      <p:cBhvr override="childStyle">
                                        <p:cTn dur="1" fill="hold" display="0" masterRel="nextClick" afterEffect="1"/>
                                        <p:tgtEl>
                                          <p:spTgt spid="13">
                                            <p:txEl>
                                              <p:pRg st="9" end="9"/>
                                            </p:txEl>
                                          </p:spTgt>
                                        </p:tgtEl>
                                        <p:attrNameLst>
                                          <p:attrName>ppt_c</p:attrName>
                                        </p:attrNameLst>
                                      </p:cBhvr>
                                      <p:to>
                                        <a:schemeClr val="bg1"/>
                                      </p:to>
                                    </p:animClr>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3">
                                            <p:txEl>
                                              <p:pRg st="11" end="11"/>
                                            </p:txEl>
                                          </p:spTgt>
                                        </p:tgtEl>
                                        <p:attrNameLst>
                                          <p:attrName>style.visibility</p:attrName>
                                        </p:attrNameLst>
                                      </p:cBhvr>
                                      <p:to>
                                        <p:strVal val="visible"/>
                                      </p:to>
                                    </p:set>
                                    <p:animEffect transition="in" filter="fade">
                                      <p:cBhvr>
                                        <p:cTn id="45" dur="2000"/>
                                        <p:tgtEl>
                                          <p:spTgt spid="1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03849" y="1524000"/>
            <a:ext cx="2474304" cy="3240262"/>
          </a:xfrm>
          <a:prstGeom prst="rect">
            <a:avLst/>
          </a:prstGeom>
          <a:effectLst>
            <a:reflection stA="50000" endPos="75000" dist="12700" dir="5400000" sy="-100000" algn="bl" rotWithShape="0"/>
          </a:effectLst>
        </p:spPr>
      </p:pic>
      <p:sp>
        <p:nvSpPr>
          <p:cNvPr id="5" name="Title 1"/>
          <p:cNvSpPr txBox="1">
            <a:spLocks/>
          </p:cNvSpPr>
          <p:nvPr/>
        </p:nvSpPr>
        <p:spPr>
          <a:xfrm>
            <a:off x="432593" y="-70924"/>
            <a:ext cx="10591007" cy="1037886"/>
          </a:xfrm>
          <a:prstGeom prst="rect">
            <a:avLst/>
          </a:prstGeom>
        </p:spPr>
        <p:txBody>
          <a:bodyPr/>
          <a:lstStyle>
            <a:lvl1pPr algn="l" rtl="0" eaLnBrk="0" fontAlgn="base" hangingPunct="0">
              <a:spcBef>
                <a:spcPct val="0"/>
              </a:spcBef>
              <a:spcAft>
                <a:spcPct val="0"/>
              </a:spcAft>
              <a:defRPr sz="4000" kern="1200" spc="-100">
                <a:solidFill>
                  <a:srgbClr val="C1EEFF"/>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2pPr>
            <a:lvl3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3pPr>
            <a:lvl4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4pPr>
            <a:lvl5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5pPr>
            <a:lvl6pPr marL="457200" algn="l" rtl="0" fontAlgn="base">
              <a:spcBef>
                <a:spcPct val="0"/>
              </a:spcBef>
              <a:spcAft>
                <a:spcPct val="0"/>
              </a:spcAft>
              <a:defRPr sz="4000">
                <a:solidFill>
                  <a:srgbClr val="C1EEFF"/>
                </a:solidFill>
                <a:latin typeface="Consolas" charset="0"/>
                <a:ea typeface="ＭＳ Ｐゴシック" charset="-128"/>
                <a:cs typeface="ＭＳ Ｐゴシック" charset="-128"/>
              </a:defRPr>
            </a:lvl6pPr>
            <a:lvl7pPr marL="914400" algn="l" rtl="0" fontAlgn="base">
              <a:spcBef>
                <a:spcPct val="0"/>
              </a:spcBef>
              <a:spcAft>
                <a:spcPct val="0"/>
              </a:spcAft>
              <a:defRPr sz="4000">
                <a:solidFill>
                  <a:srgbClr val="C1EEFF"/>
                </a:solidFill>
                <a:latin typeface="Consolas" charset="0"/>
                <a:ea typeface="ＭＳ Ｐゴシック" charset="-128"/>
                <a:cs typeface="ＭＳ Ｐゴシック" charset="-128"/>
              </a:defRPr>
            </a:lvl7pPr>
            <a:lvl8pPr marL="1371600" algn="l" rtl="0" fontAlgn="base">
              <a:spcBef>
                <a:spcPct val="0"/>
              </a:spcBef>
              <a:spcAft>
                <a:spcPct val="0"/>
              </a:spcAft>
              <a:defRPr sz="4000">
                <a:solidFill>
                  <a:srgbClr val="C1EEFF"/>
                </a:solidFill>
                <a:latin typeface="Consolas" charset="0"/>
                <a:ea typeface="ＭＳ Ｐゴシック" charset="-128"/>
                <a:cs typeface="ＭＳ Ｐゴシック" charset="-128"/>
              </a:defRPr>
            </a:lvl8pPr>
            <a:lvl9pPr marL="1828800" algn="l" rtl="0" fontAlgn="base">
              <a:spcBef>
                <a:spcPct val="0"/>
              </a:spcBef>
              <a:spcAft>
                <a:spcPct val="0"/>
              </a:spcAft>
              <a:defRPr sz="4000">
                <a:solidFill>
                  <a:srgbClr val="C1EEFF"/>
                </a:solidFill>
                <a:latin typeface="Consolas" charset="0"/>
                <a:ea typeface="ＭＳ Ｐゴシック" charset="-128"/>
                <a:cs typeface="ＭＳ Ｐゴシック" charset="-128"/>
              </a:defRPr>
            </a:lvl9pPr>
          </a:lstStyle>
          <a:p>
            <a:pPr eaLnBrk="1" fontAlgn="auto" hangingPunct="1">
              <a:spcAft>
                <a:spcPts val="0"/>
              </a:spcAft>
              <a:defRPr/>
            </a:pPr>
            <a:r>
              <a:rPr lang="en-US" sz="4400" dirty="0" smtClean="0">
                <a:solidFill>
                  <a:schemeClr val="tx2">
                    <a:lumMod val="90000"/>
                  </a:schemeClr>
                </a:solidFill>
                <a:latin typeface="Helvetica Neue Light"/>
                <a:ea typeface="+mj-ea"/>
                <a:cs typeface="+mj-cs"/>
              </a:rPr>
              <a:t>New EU Programming Guidelines</a:t>
            </a:r>
            <a:endParaRPr lang="en-US" sz="4400" dirty="0">
              <a:solidFill>
                <a:schemeClr val="tx2">
                  <a:lumMod val="90000"/>
                </a:schemeClr>
              </a:solidFill>
              <a:effectLst/>
              <a:latin typeface="Helvetica Neue Light"/>
              <a:ea typeface="+mj-ea"/>
              <a:cs typeface="+mj-cs"/>
            </a:endParaRPr>
          </a:p>
        </p:txBody>
      </p:sp>
      <p:sp>
        <p:nvSpPr>
          <p:cNvPr id="6" name="Rectangle 3"/>
          <p:cNvSpPr txBox="1">
            <a:spLocks noChangeArrowheads="1"/>
          </p:cNvSpPr>
          <p:nvPr/>
        </p:nvSpPr>
        <p:spPr bwMode="auto">
          <a:xfrm>
            <a:off x="432593" y="1333500"/>
            <a:ext cx="8457407" cy="4622800"/>
          </a:xfrm>
          <a:prstGeom prst="rect">
            <a:avLst/>
          </a:prstGeom>
          <a:ln/>
          <a:extLst>
            <a:ext uri="{FAA26D3D-D897-4be2-8F04-BA451C77F1D7}">
              <ma14:placeholderFlag xmlns="" xmlns:ma14="http://schemas.microsoft.com/office/mac/drawingml/2011/main" val="1"/>
            </a:ex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lvl1pPr marL="411163" indent="-342900" algn="l" rtl="0" eaLnBrk="0" fontAlgn="base" hangingPunct="0">
              <a:spcBef>
                <a:spcPts val="700"/>
              </a:spcBef>
              <a:spcAft>
                <a:spcPct val="0"/>
              </a:spcAft>
              <a:buClr>
                <a:schemeClr val="tx2"/>
              </a:buClr>
              <a:buSzPct val="95000"/>
              <a:buFont typeface="Wingdings" charset="0"/>
              <a:buChar char=""/>
              <a:defRPr sz="3000" kern="1200">
                <a:solidFill>
                  <a:schemeClr val="tx1"/>
                </a:solidFill>
                <a:latin typeface="+mn-lt"/>
                <a:ea typeface="ＭＳ Ｐゴシック" charset="-128"/>
                <a:cs typeface="ＭＳ Ｐゴシック" charset="-128"/>
              </a:defRPr>
            </a:lvl1pPr>
            <a:lvl2pPr marL="739775" indent="-285750" algn="l" rtl="0" eaLnBrk="0" fontAlgn="base" hangingPunct="0">
              <a:spcBef>
                <a:spcPct val="20000"/>
              </a:spcBef>
              <a:spcAft>
                <a:spcPct val="0"/>
              </a:spcAft>
              <a:buClr>
                <a:schemeClr val="accent2"/>
              </a:buClr>
              <a:buSzPct val="90000"/>
              <a:buFont typeface="Wingdings" charset="0"/>
              <a:buChar char=""/>
              <a:defRPr sz="2600" kern="1200">
                <a:solidFill>
                  <a:schemeClr val="tx1"/>
                </a:solidFill>
                <a:latin typeface="+mn-lt"/>
                <a:ea typeface="ＭＳ Ｐゴシック" charset="-128"/>
                <a:cs typeface="+mn-cs"/>
              </a:defRPr>
            </a:lvl2pPr>
            <a:lvl3pPr marL="995363" indent="-228600" algn="l" rtl="0" eaLnBrk="0" fontAlgn="base" hangingPunct="0">
              <a:spcBef>
                <a:spcPct val="20000"/>
              </a:spcBef>
              <a:spcAft>
                <a:spcPct val="0"/>
              </a:spcAft>
              <a:buClr>
                <a:schemeClr val="accent2"/>
              </a:buClr>
              <a:buFont typeface="Wingdings 2" charset="0"/>
              <a:buChar char=""/>
              <a:defRPr sz="2400" kern="1200">
                <a:solidFill>
                  <a:schemeClr val="tx1"/>
                </a:solidFill>
                <a:latin typeface="+mn-lt"/>
                <a:ea typeface="ＭＳ Ｐゴシック" charset="-128"/>
                <a:cs typeface="+mn-cs"/>
              </a:defRPr>
            </a:lvl3pPr>
            <a:lvl4pPr marL="1260475" indent="-228600" algn="l" rtl="0" eaLnBrk="0" fontAlgn="base" hangingPunct="0">
              <a:spcBef>
                <a:spcPct val="20000"/>
              </a:spcBef>
              <a:spcAft>
                <a:spcPct val="0"/>
              </a:spcAft>
              <a:buClr>
                <a:srgbClr val="FEB80A"/>
              </a:buClr>
              <a:buFont typeface="Wingdings 3" charset="0"/>
              <a:buChar char=""/>
              <a:defRPr sz="2200" kern="1200">
                <a:solidFill>
                  <a:schemeClr val="tx1"/>
                </a:solidFill>
                <a:latin typeface="+mn-lt"/>
                <a:ea typeface="ＭＳ Ｐゴシック" charset="-128"/>
                <a:cs typeface="+mn-cs"/>
              </a:defRPr>
            </a:lvl4pPr>
            <a:lvl5pPr marL="1481138" indent="-209550" algn="l" rtl="0" eaLnBrk="0" fontAlgn="base" hangingPunct="0">
              <a:spcBef>
                <a:spcPct val="20000"/>
              </a:spcBef>
              <a:spcAft>
                <a:spcPct val="0"/>
              </a:spcAft>
              <a:buClr>
                <a:srgbClr val="FEB80A"/>
              </a:buClr>
              <a:buFont typeface="Wingdings 2" charset="0"/>
              <a:buChar char=""/>
              <a:defRPr sz="2000" kern="1200">
                <a:solidFill>
                  <a:schemeClr val="tx1"/>
                </a:solidFill>
                <a:latin typeface="+mn-lt"/>
                <a:ea typeface="ＭＳ Ｐゴシック"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pPr marL="68263" indent="0" algn="ctr" eaLnBrk="1" hangingPunct="1">
              <a:lnSpc>
                <a:spcPct val="80000"/>
              </a:lnSpc>
              <a:spcBef>
                <a:spcPts val="1300"/>
              </a:spcBef>
              <a:spcAft>
                <a:spcPts val="1800"/>
              </a:spcAft>
              <a:buNone/>
            </a:pPr>
            <a:r>
              <a:rPr lang="en-GB" sz="2000" dirty="0" smtClean="0">
                <a:latin typeface="Helvetica Neue Light"/>
                <a:cs typeface="Helvetica Neue Light"/>
              </a:rPr>
              <a:t>No </a:t>
            </a:r>
            <a:r>
              <a:rPr lang="en-GB" sz="2000" dirty="0" smtClean="0">
                <a:solidFill>
                  <a:srgbClr val="ECBE43"/>
                </a:solidFill>
                <a:latin typeface="Helvetica Neue Light"/>
                <a:cs typeface="Helvetica Neue Light"/>
              </a:rPr>
              <a:t>CSP</a:t>
            </a:r>
            <a:r>
              <a:rPr lang="en-GB" sz="2000" dirty="0" smtClean="0">
                <a:solidFill>
                  <a:schemeClr val="tx2">
                    <a:lumMod val="75000"/>
                  </a:schemeClr>
                </a:solidFill>
                <a:latin typeface="Helvetica Neue Light"/>
                <a:cs typeface="Helvetica Neue Light"/>
              </a:rPr>
              <a:t> </a:t>
            </a:r>
            <a:r>
              <a:rPr lang="en-GB" sz="2000" dirty="0" smtClean="0">
                <a:latin typeface="Helvetica Neue Light"/>
                <a:cs typeface="Helvetica Neue Light"/>
              </a:rPr>
              <a:t>– base on national strategy </a:t>
            </a:r>
          </a:p>
          <a:p>
            <a:pPr marL="68263" indent="0" algn="ctr" eaLnBrk="1" hangingPunct="1">
              <a:lnSpc>
                <a:spcPct val="80000"/>
              </a:lnSpc>
              <a:spcBef>
                <a:spcPts val="1300"/>
              </a:spcBef>
              <a:spcAft>
                <a:spcPts val="1800"/>
              </a:spcAft>
              <a:buNone/>
            </a:pPr>
            <a:r>
              <a:rPr lang="en-GB" sz="2000" dirty="0" smtClean="0">
                <a:solidFill>
                  <a:srgbClr val="ECBE43"/>
                </a:solidFill>
                <a:latin typeface="Helvetica Neue Light"/>
                <a:cs typeface="Helvetica Neue Light"/>
              </a:rPr>
              <a:t>Synchronise </a:t>
            </a:r>
            <a:r>
              <a:rPr lang="en-GB" sz="2000" dirty="0" smtClean="0">
                <a:latin typeface="Helvetica Neue Light"/>
                <a:cs typeface="Helvetica Neue Light"/>
              </a:rPr>
              <a:t>to the national cycle “a requirement for launching a JP process” – strategy + MIP</a:t>
            </a:r>
          </a:p>
          <a:p>
            <a:pPr marL="68263" indent="0" algn="ctr" eaLnBrk="1" hangingPunct="1">
              <a:lnSpc>
                <a:spcPct val="80000"/>
              </a:lnSpc>
              <a:spcBef>
                <a:spcPts val="1300"/>
              </a:spcBef>
              <a:spcAft>
                <a:spcPts val="1800"/>
              </a:spcAft>
              <a:buNone/>
            </a:pPr>
            <a:r>
              <a:rPr lang="en-GB" sz="2000" dirty="0" smtClean="0">
                <a:solidFill>
                  <a:srgbClr val="ECBE43"/>
                </a:solidFill>
                <a:latin typeface="Helvetica Neue Light"/>
                <a:cs typeface="Helvetica Neue Light"/>
              </a:rPr>
              <a:t>FIRST </a:t>
            </a:r>
            <a:r>
              <a:rPr lang="en-GB" sz="2000" dirty="0" smtClean="0">
                <a:latin typeface="Helvetica Neue Light"/>
                <a:cs typeface="Helvetica Neue Light"/>
              </a:rPr>
              <a:t>agree an analysis of the national plan / JP document</a:t>
            </a:r>
          </a:p>
          <a:p>
            <a:pPr marL="68263" indent="0" algn="ctr" eaLnBrk="1" hangingPunct="1">
              <a:lnSpc>
                <a:spcPct val="80000"/>
              </a:lnSpc>
              <a:spcBef>
                <a:spcPts val="1300"/>
              </a:spcBef>
              <a:spcAft>
                <a:spcPts val="1800"/>
              </a:spcAft>
              <a:buNone/>
            </a:pPr>
            <a:r>
              <a:rPr lang="en-GB" sz="2000" dirty="0" smtClean="0">
                <a:latin typeface="Helvetica Neue Light"/>
                <a:cs typeface="Helvetica Neue Light"/>
              </a:rPr>
              <a:t> </a:t>
            </a:r>
            <a:r>
              <a:rPr lang="en-GB" sz="2000" dirty="0" smtClean="0">
                <a:solidFill>
                  <a:srgbClr val="ECBE43"/>
                </a:solidFill>
                <a:latin typeface="Helvetica Neue Light"/>
                <a:cs typeface="Helvetica Neue Light"/>
              </a:rPr>
              <a:t>SECOND </a:t>
            </a:r>
            <a:r>
              <a:rPr lang="en-GB" sz="2000" dirty="0" smtClean="0">
                <a:latin typeface="Helvetica Neue Light"/>
                <a:cs typeface="Helvetica Neue Light"/>
              </a:rPr>
              <a:t>formulate a MIP </a:t>
            </a:r>
          </a:p>
          <a:p>
            <a:pPr marL="68263" indent="0" algn="ctr" eaLnBrk="1" hangingPunct="1">
              <a:lnSpc>
                <a:spcPct val="80000"/>
              </a:lnSpc>
              <a:spcBef>
                <a:spcPts val="1300"/>
              </a:spcBef>
              <a:spcAft>
                <a:spcPts val="1800"/>
              </a:spcAft>
              <a:buNone/>
            </a:pPr>
            <a:r>
              <a:rPr lang="en-GB" sz="2000" dirty="0" smtClean="0">
                <a:solidFill>
                  <a:srgbClr val="ECBE43"/>
                </a:solidFill>
                <a:latin typeface="Helvetica Neue Light"/>
                <a:cs typeface="Helvetica Neue Light"/>
              </a:rPr>
              <a:t>JP document: </a:t>
            </a:r>
            <a:r>
              <a:rPr lang="en-GB" sz="2000" dirty="0" smtClean="0">
                <a:latin typeface="Helvetica Neue Light"/>
                <a:cs typeface="Helvetica Neue Light"/>
              </a:rPr>
              <a:t>analysis, rationale, DoL, indicative €</a:t>
            </a:r>
            <a:endParaRPr lang="en-GB" sz="2000" dirty="0">
              <a:latin typeface="Helvetica Neue Light"/>
              <a:cs typeface="Helvetica Neue Light"/>
            </a:endParaRPr>
          </a:p>
          <a:p>
            <a:pPr marL="68263" indent="0" algn="ctr" eaLnBrk="1" hangingPunct="1">
              <a:lnSpc>
                <a:spcPct val="80000"/>
              </a:lnSpc>
              <a:spcBef>
                <a:spcPts val="1300"/>
              </a:spcBef>
              <a:spcAft>
                <a:spcPts val="1800"/>
              </a:spcAft>
              <a:buNone/>
            </a:pPr>
            <a:r>
              <a:rPr lang="en-GB" sz="2000" dirty="0" smtClean="0">
                <a:solidFill>
                  <a:srgbClr val="ECBE43"/>
                </a:solidFill>
                <a:latin typeface="Helvetica Neue Light"/>
                <a:cs typeface="Helvetica Neue Light"/>
              </a:rPr>
              <a:t>Open</a:t>
            </a:r>
            <a:r>
              <a:rPr lang="en-GB" sz="2000" dirty="0" smtClean="0">
                <a:latin typeface="Helvetica Neue Light"/>
                <a:cs typeface="Helvetica Neue Light"/>
              </a:rPr>
              <a:t>: consult, invite other donors, ensure Gov involvement, build </a:t>
            </a:r>
            <a:r>
              <a:rPr lang="en-GB" sz="2000" dirty="0">
                <a:latin typeface="Helvetica Neue Light"/>
                <a:cs typeface="Helvetica Neue Light"/>
              </a:rPr>
              <a:t>o</a:t>
            </a:r>
            <a:r>
              <a:rPr lang="en-GB" sz="2000" dirty="0" smtClean="0">
                <a:latin typeface="Helvetica Neue Light"/>
                <a:cs typeface="Helvetica Neue Light"/>
              </a:rPr>
              <a:t>n existing joint work</a:t>
            </a:r>
          </a:p>
          <a:p>
            <a:pPr marL="68263" indent="0" algn="ctr" eaLnBrk="1" hangingPunct="1">
              <a:lnSpc>
                <a:spcPct val="80000"/>
              </a:lnSpc>
              <a:spcBef>
                <a:spcPts val="1300"/>
              </a:spcBef>
              <a:spcAft>
                <a:spcPts val="1800"/>
              </a:spcAft>
              <a:buNone/>
            </a:pPr>
            <a:r>
              <a:rPr lang="en-GB" sz="2000" dirty="0" smtClean="0">
                <a:latin typeface="Helvetica Neue Light"/>
                <a:cs typeface="Helvetica Neue Light"/>
              </a:rPr>
              <a:t>Only </a:t>
            </a:r>
            <a:r>
              <a:rPr lang="en-GB" sz="2000" dirty="0" smtClean="0">
                <a:solidFill>
                  <a:srgbClr val="ECBE43"/>
                </a:solidFill>
                <a:latin typeface="Helvetica Neue Light"/>
                <a:cs typeface="Helvetica Neue Light"/>
              </a:rPr>
              <a:t>3 Sectors </a:t>
            </a:r>
            <a:r>
              <a:rPr lang="en-GB" sz="2000" dirty="0" smtClean="0">
                <a:latin typeface="Helvetica Neue Light"/>
                <a:cs typeface="Helvetica Neue Light"/>
              </a:rPr>
              <a:t>“in the narrow sense” and budget support counts…</a:t>
            </a:r>
          </a:p>
          <a:p>
            <a:pPr marL="68263" indent="0" algn="ctr" eaLnBrk="1" hangingPunct="1">
              <a:lnSpc>
                <a:spcPct val="80000"/>
              </a:lnSpc>
              <a:spcBef>
                <a:spcPts val="1300"/>
              </a:spcBef>
              <a:spcAft>
                <a:spcPts val="1800"/>
              </a:spcAft>
              <a:buNone/>
            </a:pPr>
            <a:endParaRPr lang="en-GB" sz="2000" dirty="0" smtClean="0">
              <a:latin typeface="Helvetica Neue Light"/>
              <a:cs typeface="Helvetica Neue Light"/>
            </a:endParaRPr>
          </a:p>
          <a:p>
            <a:pPr marL="68263" indent="0" algn="ctr" eaLnBrk="1" hangingPunct="1">
              <a:lnSpc>
                <a:spcPct val="80000"/>
              </a:lnSpc>
              <a:spcBef>
                <a:spcPts val="1300"/>
              </a:spcBef>
              <a:spcAft>
                <a:spcPts val="1800"/>
              </a:spcAft>
              <a:buNone/>
            </a:pPr>
            <a:endParaRPr lang="en-GB" sz="2000" dirty="0">
              <a:latin typeface="Helvetica Neue Light"/>
              <a:cs typeface="Helvetica Neue Light"/>
            </a:endParaRPr>
          </a:p>
          <a:p>
            <a:pPr marL="68263" indent="0" algn="ctr" eaLnBrk="1" hangingPunct="1">
              <a:lnSpc>
                <a:spcPct val="80000"/>
              </a:lnSpc>
              <a:spcBef>
                <a:spcPts val="1300"/>
              </a:spcBef>
              <a:spcAft>
                <a:spcPts val="1800"/>
              </a:spcAft>
              <a:buNone/>
            </a:pPr>
            <a:r>
              <a:rPr lang="en-GB" sz="2000" dirty="0" smtClean="0">
                <a:latin typeface="Helvetica Neue Light"/>
                <a:cs typeface="Helvetica Neue Light"/>
              </a:rPr>
              <a:t> </a:t>
            </a:r>
          </a:p>
          <a:p>
            <a:pPr marL="68263" indent="0" algn="ctr" eaLnBrk="1" hangingPunct="1">
              <a:lnSpc>
                <a:spcPct val="80000"/>
              </a:lnSpc>
              <a:spcBef>
                <a:spcPts val="1300"/>
              </a:spcBef>
              <a:spcAft>
                <a:spcPts val="1800"/>
              </a:spcAft>
              <a:buNone/>
            </a:pPr>
            <a:endParaRPr lang="en-GB" sz="2000" dirty="0">
              <a:latin typeface="Helvetica Neue Light"/>
              <a:cs typeface="Helvetica Neue Light"/>
            </a:endParaRPr>
          </a:p>
          <a:p>
            <a:pPr marL="68263" indent="0" algn="ctr" eaLnBrk="1" hangingPunct="1">
              <a:lnSpc>
                <a:spcPct val="80000"/>
              </a:lnSpc>
              <a:spcBef>
                <a:spcPts val="1300"/>
              </a:spcBef>
              <a:spcAft>
                <a:spcPts val="1800"/>
              </a:spcAft>
              <a:buNone/>
            </a:pPr>
            <a:endParaRPr lang="en-GB" sz="2800" dirty="0">
              <a:solidFill>
                <a:schemeClr val="tx2"/>
              </a:solidFill>
              <a:latin typeface="Helvetica Neue Light"/>
              <a:cs typeface="Helvetica Neue Light"/>
            </a:endParaRPr>
          </a:p>
          <a:p>
            <a:pPr eaLnBrk="1" hangingPunct="1">
              <a:lnSpc>
                <a:spcPct val="80000"/>
              </a:lnSpc>
            </a:pPr>
            <a:endParaRPr lang="en-GB" sz="2400" dirty="0" smtClean="0">
              <a:latin typeface="Verdana" charset="0"/>
            </a:endParaRPr>
          </a:p>
          <a:p>
            <a:pPr marL="68263" indent="0" eaLnBrk="1" hangingPunct="1">
              <a:lnSpc>
                <a:spcPct val="80000"/>
              </a:lnSpc>
              <a:buNone/>
            </a:pPr>
            <a:endParaRPr lang="en-GB" sz="2400" dirty="0" smtClean="0">
              <a:latin typeface="Verdana" charset="0"/>
            </a:endParaRPr>
          </a:p>
          <a:p>
            <a:pPr eaLnBrk="1" hangingPunct="1">
              <a:lnSpc>
                <a:spcPct val="80000"/>
              </a:lnSpc>
            </a:pPr>
            <a:endParaRPr lang="en-GB" sz="2000" dirty="0" smtClean="0">
              <a:latin typeface="Verdana" charset="0"/>
            </a:endParaRPr>
          </a:p>
          <a:p>
            <a:pPr eaLnBrk="1" hangingPunct="1">
              <a:lnSpc>
                <a:spcPct val="80000"/>
              </a:lnSpc>
              <a:buFont typeface="Arial" charset="0"/>
              <a:buNone/>
            </a:pPr>
            <a:endParaRPr lang="en-GB" sz="2000" dirty="0" smtClean="0">
              <a:latin typeface="Verdana" charset="0"/>
            </a:endParaRPr>
          </a:p>
          <a:p>
            <a:pPr eaLnBrk="1" hangingPunct="1">
              <a:lnSpc>
                <a:spcPct val="80000"/>
              </a:lnSpc>
            </a:pPr>
            <a:endParaRPr lang="en-GB" sz="2000" dirty="0" smtClean="0">
              <a:latin typeface="Verdana" charset="0"/>
            </a:endParaRPr>
          </a:p>
          <a:p>
            <a:pPr eaLnBrk="1" hangingPunct="1">
              <a:lnSpc>
                <a:spcPct val="80000"/>
              </a:lnSpc>
            </a:pPr>
            <a:endParaRPr lang="en-GB" sz="2000" dirty="0" smtClean="0">
              <a:latin typeface="Verdana" charset="0"/>
            </a:endParaRPr>
          </a:p>
          <a:p>
            <a:pPr eaLnBrk="1" hangingPunct="1">
              <a:lnSpc>
                <a:spcPct val="80000"/>
              </a:lnSpc>
              <a:buFontTx/>
              <a:buNone/>
            </a:pPr>
            <a:endParaRPr lang="en-GB" sz="2000" dirty="0">
              <a:latin typeface="Verdana" charset="0"/>
            </a:endParaRPr>
          </a:p>
        </p:txBody>
      </p:sp>
    </p:spTree>
    <p:extLst>
      <p:ext uri="{BB962C8B-B14F-4D97-AF65-F5344CB8AC3E}">
        <p14:creationId xmlns:p14="http://schemas.microsoft.com/office/powerpoint/2010/main" val="397576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bg/>
                                          </p:spTgt>
                                        </p:tgtEl>
                                        <p:attrNameLst>
                                          <p:attrName>style.visibility</p:attrName>
                                        </p:attrNameLst>
                                      </p:cBhvr>
                                      <p:to>
                                        <p:strVal val="visible"/>
                                      </p:to>
                                    </p:set>
                                    <p:animEffect transition="in" filter="fade">
                                      <p:cBhvr>
                                        <p:cTn id="15" dur="2000"/>
                                        <p:tgtEl>
                                          <p:spTgt spid="6">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2000"/>
                                        <p:tgtEl>
                                          <p:spTgt spid="6">
                                            <p:txEl>
                                              <p:pRg st="0" end="0"/>
                                            </p:txEl>
                                          </p:spTgt>
                                        </p:tgtEl>
                                      </p:cBhvr>
                                    </p:animEffect>
                                  </p:childTnLst>
                                  <p:subTnLst>
                                    <p:animClr clrSpc="rgb" dir="cw">
                                      <p:cBhvr override="childStyle">
                                        <p:cTn dur="1" fill="hold" display="0" masterRel="nextClick" afterEffect="1"/>
                                        <p:tgtEl>
                                          <p:spTgt spid="6">
                                            <p:txEl>
                                              <p:pRg st="0" end="0"/>
                                            </p:txEl>
                                          </p:spTgt>
                                        </p:tgtEl>
                                        <p:attrNameLst>
                                          <p:attrName>ppt_c</p:attrName>
                                        </p:attrNameLst>
                                      </p:cBhvr>
                                      <p:to>
                                        <a:schemeClr val="bg2"/>
                                      </p:to>
                                    </p:animClr>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fade">
                                      <p:cBhvr>
                                        <p:cTn id="25" dur="2000"/>
                                        <p:tgtEl>
                                          <p:spTgt spid="6">
                                            <p:txEl>
                                              <p:pRg st="1" end="1"/>
                                            </p:txEl>
                                          </p:spTgt>
                                        </p:tgtEl>
                                      </p:cBhvr>
                                    </p:animEffect>
                                  </p:childTnLst>
                                  <p:subTnLst>
                                    <p:animClr clrSpc="rgb" dir="cw">
                                      <p:cBhvr override="childStyle">
                                        <p:cTn dur="1" fill="hold" display="0" masterRel="nextClick" afterEffect="1"/>
                                        <p:tgtEl>
                                          <p:spTgt spid="6">
                                            <p:txEl>
                                              <p:pRg st="1" end="1"/>
                                            </p:txEl>
                                          </p:spTgt>
                                        </p:tgtEl>
                                        <p:attrNameLst>
                                          <p:attrName>ppt_c</p:attrName>
                                        </p:attrNameLst>
                                      </p:cBhvr>
                                      <p:to>
                                        <a:schemeClr val="bg2"/>
                                      </p:to>
                                    </p:animClr>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fade">
                                      <p:cBhvr>
                                        <p:cTn id="30" dur="2000"/>
                                        <p:tgtEl>
                                          <p:spTgt spid="6">
                                            <p:txEl>
                                              <p:pRg st="2" end="2"/>
                                            </p:txEl>
                                          </p:spTgt>
                                        </p:tgtEl>
                                      </p:cBhvr>
                                    </p:animEffect>
                                  </p:childTnLst>
                                  <p:subTnLst>
                                    <p:animClr clrSpc="rgb" dir="cw">
                                      <p:cBhvr override="childStyle">
                                        <p:cTn dur="1" fill="hold" display="0" masterRel="nextClick" afterEffect="1"/>
                                        <p:tgtEl>
                                          <p:spTgt spid="6">
                                            <p:txEl>
                                              <p:pRg st="2" end="2"/>
                                            </p:txEl>
                                          </p:spTgt>
                                        </p:tgtEl>
                                        <p:attrNameLst>
                                          <p:attrName>ppt_c</p:attrName>
                                        </p:attrNameLst>
                                      </p:cBhvr>
                                      <p:to>
                                        <a:schemeClr val="bg2"/>
                                      </p:to>
                                    </p:animClr>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fade">
                                      <p:cBhvr>
                                        <p:cTn id="35" dur="2000"/>
                                        <p:tgtEl>
                                          <p:spTgt spid="6">
                                            <p:txEl>
                                              <p:pRg st="3" end="3"/>
                                            </p:txEl>
                                          </p:spTgt>
                                        </p:tgtEl>
                                      </p:cBhvr>
                                    </p:animEffect>
                                  </p:childTnLst>
                                  <p:subTnLst>
                                    <p:animClr clrSpc="rgb" dir="cw">
                                      <p:cBhvr override="childStyle">
                                        <p:cTn dur="1" fill="hold" display="0" masterRel="nextClick" afterEffect="1"/>
                                        <p:tgtEl>
                                          <p:spTgt spid="6">
                                            <p:txEl>
                                              <p:pRg st="3" end="3"/>
                                            </p:txEl>
                                          </p:spTgt>
                                        </p:tgtEl>
                                        <p:attrNameLst>
                                          <p:attrName>ppt_c</p:attrName>
                                        </p:attrNameLst>
                                      </p:cBhvr>
                                      <p:to>
                                        <a:schemeClr val="bg2"/>
                                      </p:to>
                                    </p:animClr>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fade">
                                      <p:cBhvr>
                                        <p:cTn id="40" dur="2000"/>
                                        <p:tgtEl>
                                          <p:spTgt spid="6">
                                            <p:txEl>
                                              <p:pRg st="4" end="4"/>
                                            </p:txEl>
                                          </p:spTgt>
                                        </p:tgtEl>
                                      </p:cBhvr>
                                    </p:animEffect>
                                  </p:childTnLst>
                                  <p:subTnLst>
                                    <p:animClr clrSpc="rgb" dir="cw">
                                      <p:cBhvr override="childStyle">
                                        <p:cTn dur="1" fill="hold" display="0" masterRel="nextClick" afterEffect="1"/>
                                        <p:tgtEl>
                                          <p:spTgt spid="6">
                                            <p:txEl>
                                              <p:pRg st="4" end="4"/>
                                            </p:txEl>
                                          </p:spTgt>
                                        </p:tgtEl>
                                        <p:attrNameLst>
                                          <p:attrName>ppt_c</p:attrName>
                                        </p:attrNameLst>
                                      </p:cBhvr>
                                      <p:to>
                                        <a:schemeClr val="bg2"/>
                                      </p:to>
                                    </p:animClr>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
                                            <p:txEl>
                                              <p:pRg st="5" end="5"/>
                                            </p:txEl>
                                          </p:spTgt>
                                        </p:tgtEl>
                                        <p:attrNameLst>
                                          <p:attrName>style.visibility</p:attrName>
                                        </p:attrNameLst>
                                      </p:cBhvr>
                                      <p:to>
                                        <p:strVal val="visible"/>
                                      </p:to>
                                    </p:set>
                                    <p:animEffect transition="in" filter="fade">
                                      <p:cBhvr>
                                        <p:cTn id="45" dur="2000"/>
                                        <p:tgtEl>
                                          <p:spTgt spid="6">
                                            <p:txEl>
                                              <p:pRg st="5" end="5"/>
                                            </p:txEl>
                                          </p:spTgt>
                                        </p:tgtEl>
                                      </p:cBhvr>
                                    </p:animEffect>
                                  </p:childTnLst>
                                  <p:subTnLst>
                                    <p:animClr clrSpc="rgb" dir="cw">
                                      <p:cBhvr override="childStyle">
                                        <p:cTn dur="1" fill="hold" display="0" masterRel="nextClick" afterEffect="1"/>
                                        <p:tgtEl>
                                          <p:spTgt spid="6">
                                            <p:txEl>
                                              <p:pRg st="5" end="5"/>
                                            </p:txEl>
                                          </p:spTgt>
                                        </p:tgtEl>
                                        <p:attrNameLst>
                                          <p:attrName>ppt_c</p:attrName>
                                        </p:attrNameLst>
                                      </p:cBhvr>
                                      <p:to>
                                        <a:schemeClr val="bg2"/>
                                      </p:to>
                                    </p:animClr>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xEl>
                                              <p:pRg st="6" end="6"/>
                                            </p:txEl>
                                          </p:spTgt>
                                        </p:tgtEl>
                                        <p:attrNameLst>
                                          <p:attrName>style.visibility</p:attrName>
                                        </p:attrNameLst>
                                      </p:cBhvr>
                                      <p:to>
                                        <p:strVal val="visible"/>
                                      </p:to>
                                    </p:set>
                                    <p:animEffect transition="in" filter="fade">
                                      <p:cBhvr>
                                        <p:cTn id="50" dur="2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Europe Mosaic (MERI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txBox="1">
            <a:spLocks noChangeArrowheads="1"/>
          </p:cNvSpPr>
          <p:nvPr/>
        </p:nvSpPr>
        <p:spPr bwMode="auto">
          <a:xfrm>
            <a:off x="1727200" y="1651000"/>
            <a:ext cx="5702300" cy="3327400"/>
          </a:xfrm>
          <a:prstGeom prst="rect">
            <a:avLst/>
          </a:prstGeom>
          <a:ln/>
          <a:extLst>
            <a:ext uri="{FAA26D3D-D897-4be2-8F04-BA451C77F1D7}">
              <ma14:placeholderFlag xmlns="" xmlns:ma14="http://schemas.microsoft.com/office/mac/drawingml/2011/main" val="1"/>
            </a:ex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lvl1pPr marL="411163" indent="-342900" algn="l" rtl="0" eaLnBrk="0" fontAlgn="base" hangingPunct="0">
              <a:spcBef>
                <a:spcPts val="700"/>
              </a:spcBef>
              <a:spcAft>
                <a:spcPct val="0"/>
              </a:spcAft>
              <a:buClr>
                <a:schemeClr val="tx2"/>
              </a:buClr>
              <a:buSzPct val="95000"/>
              <a:buFont typeface="Wingdings" charset="0"/>
              <a:buChar char=""/>
              <a:defRPr sz="3000" kern="1200">
                <a:solidFill>
                  <a:schemeClr val="tx1"/>
                </a:solidFill>
                <a:latin typeface="+mn-lt"/>
                <a:ea typeface="ＭＳ Ｐゴシック" charset="-128"/>
                <a:cs typeface="ＭＳ Ｐゴシック" charset="-128"/>
              </a:defRPr>
            </a:lvl1pPr>
            <a:lvl2pPr marL="739775" indent="-285750" algn="l" rtl="0" eaLnBrk="0" fontAlgn="base" hangingPunct="0">
              <a:spcBef>
                <a:spcPct val="20000"/>
              </a:spcBef>
              <a:spcAft>
                <a:spcPct val="0"/>
              </a:spcAft>
              <a:buClr>
                <a:schemeClr val="accent2"/>
              </a:buClr>
              <a:buSzPct val="90000"/>
              <a:buFont typeface="Wingdings" charset="0"/>
              <a:buChar char=""/>
              <a:defRPr sz="2600" kern="1200">
                <a:solidFill>
                  <a:schemeClr val="tx1"/>
                </a:solidFill>
                <a:latin typeface="+mn-lt"/>
                <a:ea typeface="ＭＳ Ｐゴシック" charset="-128"/>
                <a:cs typeface="+mn-cs"/>
              </a:defRPr>
            </a:lvl2pPr>
            <a:lvl3pPr marL="995363" indent="-228600" algn="l" rtl="0" eaLnBrk="0" fontAlgn="base" hangingPunct="0">
              <a:spcBef>
                <a:spcPct val="20000"/>
              </a:spcBef>
              <a:spcAft>
                <a:spcPct val="0"/>
              </a:spcAft>
              <a:buClr>
                <a:schemeClr val="accent2"/>
              </a:buClr>
              <a:buFont typeface="Wingdings 2" charset="0"/>
              <a:buChar char=""/>
              <a:defRPr sz="2400" kern="1200">
                <a:solidFill>
                  <a:schemeClr val="tx1"/>
                </a:solidFill>
                <a:latin typeface="+mn-lt"/>
                <a:ea typeface="ＭＳ Ｐゴシック" charset="-128"/>
                <a:cs typeface="+mn-cs"/>
              </a:defRPr>
            </a:lvl3pPr>
            <a:lvl4pPr marL="1260475" indent="-228600" algn="l" rtl="0" eaLnBrk="0" fontAlgn="base" hangingPunct="0">
              <a:spcBef>
                <a:spcPct val="20000"/>
              </a:spcBef>
              <a:spcAft>
                <a:spcPct val="0"/>
              </a:spcAft>
              <a:buClr>
                <a:srgbClr val="FEB80A"/>
              </a:buClr>
              <a:buFont typeface="Wingdings 3" charset="0"/>
              <a:buChar char=""/>
              <a:defRPr sz="2200" kern="1200">
                <a:solidFill>
                  <a:schemeClr val="tx1"/>
                </a:solidFill>
                <a:latin typeface="+mn-lt"/>
                <a:ea typeface="ＭＳ Ｐゴシック" charset="-128"/>
                <a:cs typeface="+mn-cs"/>
              </a:defRPr>
            </a:lvl4pPr>
            <a:lvl5pPr marL="1481138" indent="-209550" algn="l" rtl="0" eaLnBrk="0" fontAlgn="base" hangingPunct="0">
              <a:spcBef>
                <a:spcPct val="20000"/>
              </a:spcBef>
              <a:spcAft>
                <a:spcPct val="0"/>
              </a:spcAft>
              <a:buClr>
                <a:srgbClr val="FEB80A"/>
              </a:buClr>
              <a:buFont typeface="Wingdings 2" charset="0"/>
              <a:buChar char=""/>
              <a:defRPr sz="2000" kern="1200">
                <a:solidFill>
                  <a:schemeClr val="tx1"/>
                </a:solidFill>
                <a:latin typeface="+mn-lt"/>
                <a:ea typeface="ＭＳ Ｐゴシック"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pPr marL="68263" indent="0" algn="ctr" eaLnBrk="1" hangingPunct="1">
              <a:lnSpc>
                <a:spcPct val="80000"/>
              </a:lnSpc>
              <a:spcBef>
                <a:spcPts val="1300"/>
              </a:spcBef>
              <a:spcAft>
                <a:spcPts val="1800"/>
              </a:spcAft>
              <a:buNone/>
            </a:pPr>
            <a:r>
              <a:rPr lang="en-GB" sz="2400" dirty="0" smtClean="0">
                <a:solidFill>
                  <a:srgbClr val="5FA326"/>
                </a:solidFill>
                <a:latin typeface="Helvetica Neue Light"/>
                <a:cs typeface="Helvetica Neue Light"/>
              </a:rPr>
              <a:t>What </a:t>
            </a:r>
            <a:r>
              <a:rPr lang="en-GB" sz="2400" dirty="0" smtClean="0">
                <a:latin typeface="Helvetica Neue Light"/>
                <a:cs typeface="Helvetica Neue Light"/>
              </a:rPr>
              <a:t>it is</a:t>
            </a:r>
          </a:p>
          <a:p>
            <a:pPr marL="68263" indent="0" algn="ctr" eaLnBrk="1" hangingPunct="1">
              <a:lnSpc>
                <a:spcPct val="80000"/>
              </a:lnSpc>
              <a:spcAft>
                <a:spcPts val="1800"/>
              </a:spcAft>
              <a:buNone/>
            </a:pPr>
            <a:r>
              <a:rPr lang="en-GB" sz="2400" dirty="0" smtClean="0">
                <a:solidFill>
                  <a:srgbClr val="5FA326"/>
                </a:solidFill>
                <a:latin typeface="Helvetica Neue Light"/>
                <a:cs typeface="Helvetica Neue Light"/>
              </a:rPr>
              <a:t>Why </a:t>
            </a:r>
            <a:r>
              <a:rPr lang="en-GB" sz="2400" dirty="0" smtClean="0">
                <a:solidFill>
                  <a:srgbClr val="FFFFFF"/>
                </a:solidFill>
                <a:latin typeface="Helvetica Neue Light"/>
                <a:cs typeface="Helvetica Neue Light"/>
              </a:rPr>
              <a:t>it</a:t>
            </a:r>
            <a:r>
              <a:rPr lang="en-GB" sz="2400" dirty="0" smtClean="0">
                <a:solidFill>
                  <a:srgbClr val="5FA326"/>
                </a:solidFill>
                <a:latin typeface="Helvetica Neue Light"/>
                <a:cs typeface="Helvetica Neue Light"/>
              </a:rPr>
              <a:t> </a:t>
            </a:r>
            <a:r>
              <a:rPr lang="en-GB" sz="2400" dirty="0">
                <a:solidFill>
                  <a:srgbClr val="FFFFFF"/>
                </a:solidFill>
                <a:latin typeface="Helvetica Neue Light"/>
                <a:cs typeface="Helvetica Neue Light"/>
              </a:rPr>
              <a:t>helps</a:t>
            </a:r>
          </a:p>
          <a:p>
            <a:pPr marL="68263" indent="0" algn="ctr" eaLnBrk="1" hangingPunct="1">
              <a:lnSpc>
                <a:spcPct val="80000"/>
              </a:lnSpc>
              <a:spcAft>
                <a:spcPts val="1800"/>
              </a:spcAft>
              <a:buNone/>
            </a:pPr>
            <a:r>
              <a:rPr lang="en-GB" sz="2400" dirty="0" smtClean="0">
                <a:solidFill>
                  <a:srgbClr val="FFFFFF"/>
                </a:solidFill>
                <a:latin typeface="Helvetica Neue Light"/>
                <a:cs typeface="Helvetica Neue Light"/>
              </a:rPr>
              <a:t>What we’ve </a:t>
            </a:r>
            <a:r>
              <a:rPr lang="en-GB" sz="2400" dirty="0">
                <a:solidFill>
                  <a:srgbClr val="5FA326"/>
                </a:solidFill>
                <a:latin typeface="Helvetica Neue Light"/>
                <a:cs typeface="Helvetica Neue Light"/>
              </a:rPr>
              <a:t>agreed</a:t>
            </a:r>
          </a:p>
          <a:p>
            <a:pPr marL="68263" indent="0" algn="ctr" eaLnBrk="1" hangingPunct="1">
              <a:lnSpc>
                <a:spcPct val="80000"/>
              </a:lnSpc>
              <a:spcAft>
                <a:spcPts val="1800"/>
              </a:spcAft>
              <a:buNone/>
            </a:pPr>
            <a:r>
              <a:rPr lang="en-GB" sz="2400" dirty="0">
                <a:latin typeface="Helvetica Neue Light"/>
                <a:cs typeface="Helvetica Neue Light"/>
              </a:rPr>
              <a:t>What’s happening on the </a:t>
            </a:r>
            <a:r>
              <a:rPr lang="en-GB" sz="2400" dirty="0">
                <a:solidFill>
                  <a:srgbClr val="5FA326"/>
                </a:solidFill>
                <a:latin typeface="Helvetica Neue Light"/>
                <a:cs typeface="Helvetica Neue Light"/>
              </a:rPr>
              <a:t>ground</a:t>
            </a:r>
          </a:p>
          <a:p>
            <a:pPr marL="68263" indent="0" algn="ctr" eaLnBrk="1" hangingPunct="1">
              <a:lnSpc>
                <a:spcPct val="80000"/>
              </a:lnSpc>
              <a:spcAft>
                <a:spcPts val="1800"/>
              </a:spcAft>
              <a:buNone/>
            </a:pPr>
            <a:r>
              <a:rPr lang="en-GB" sz="2400" dirty="0" smtClean="0">
                <a:solidFill>
                  <a:srgbClr val="FFFFFF"/>
                </a:solidFill>
                <a:latin typeface="Helvetica Neue Light"/>
                <a:cs typeface="Helvetica Neue Light"/>
              </a:rPr>
              <a:t>Some </a:t>
            </a:r>
            <a:r>
              <a:rPr lang="en-GB" sz="2400" dirty="0">
                <a:solidFill>
                  <a:srgbClr val="5FA326"/>
                </a:solidFill>
                <a:latin typeface="Helvetica Neue Light"/>
                <a:cs typeface="Helvetica Neue Light"/>
              </a:rPr>
              <a:t>challenges</a:t>
            </a:r>
          </a:p>
          <a:p>
            <a:pPr eaLnBrk="1" hangingPunct="1">
              <a:lnSpc>
                <a:spcPct val="80000"/>
              </a:lnSpc>
            </a:pPr>
            <a:endParaRPr lang="en-GB" sz="2400" dirty="0" smtClean="0">
              <a:latin typeface="Verdana" charset="0"/>
            </a:endParaRPr>
          </a:p>
          <a:p>
            <a:pPr marL="68263" indent="0" eaLnBrk="1" hangingPunct="1">
              <a:lnSpc>
                <a:spcPct val="80000"/>
              </a:lnSpc>
              <a:buNone/>
            </a:pPr>
            <a:endParaRPr lang="en-GB" sz="2400" dirty="0" smtClean="0">
              <a:latin typeface="Verdana" charset="0"/>
            </a:endParaRPr>
          </a:p>
          <a:p>
            <a:pPr eaLnBrk="1" hangingPunct="1">
              <a:lnSpc>
                <a:spcPct val="80000"/>
              </a:lnSpc>
            </a:pPr>
            <a:endParaRPr lang="en-GB" sz="2000" dirty="0" smtClean="0">
              <a:latin typeface="Verdana" charset="0"/>
            </a:endParaRPr>
          </a:p>
          <a:p>
            <a:pPr eaLnBrk="1" hangingPunct="1">
              <a:lnSpc>
                <a:spcPct val="80000"/>
              </a:lnSpc>
              <a:buFont typeface="Arial" charset="0"/>
              <a:buNone/>
            </a:pPr>
            <a:endParaRPr lang="en-GB" sz="2000" dirty="0" smtClean="0">
              <a:latin typeface="Verdana" charset="0"/>
            </a:endParaRPr>
          </a:p>
          <a:p>
            <a:pPr eaLnBrk="1" hangingPunct="1">
              <a:lnSpc>
                <a:spcPct val="80000"/>
              </a:lnSpc>
            </a:pPr>
            <a:endParaRPr lang="en-GB" sz="2000" dirty="0" smtClean="0">
              <a:latin typeface="Verdana" charset="0"/>
            </a:endParaRPr>
          </a:p>
          <a:p>
            <a:pPr eaLnBrk="1" hangingPunct="1">
              <a:lnSpc>
                <a:spcPct val="80000"/>
              </a:lnSpc>
            </a:pPr>
            <a:endParaRPr lang="en-GB" sz="2000" dirty="0" smtClean="0">
              <a:latin typeface="Verdana" charset="0"/>
            </a:endParaRPr>
          </a:p>
          <a:p>
            <a:pPr eaLnBrk="1" hangingPunct="1">
              <a:lnSpc>
                <a:spcPct val="80000"/>
              </a:lnSpc>
              <a:buFontTx/>
              <a:buNone/>
            </a:pPr>
            <a:endParaRPr lang="en-GB" sz="2000" dirty="0">
              <a:latin typeface="Verdana" charset="0"/>
            </a:endParaRPr>
          </a:p>
        </p:txBody>
      </p:sp>
      <p:sp>
        <p:nvSpPr>
          <p:cNvPr id="2" name="Rounded Rectangle 1"/>
          <p:cNvSpPr/>
          <p:nvPr/>
        </p:nvSpPr>
        <p:spPr>
          <a:xfrm>
            <a:off x="1727200" y="2857500"/>
            <a:ext cx="5702300" cy="457200"/>
          </a:xfrm>
          <a:prstGeom prst="round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Rounded Rectangle 5"/>
          <p:cNvSpPr/>
          <p:nvPr/>
        </p:nvSpPr>
        <p:spPr>
          <a:xfrm>
            <a:off x="1727200" y="3441700"/>
            <a:ext cx="5702300" cy="457200"/>
          </a:xfrm>
          <a:prstGeom prst="round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04773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
          <p:cNvSpPr txBox="1">
            <a:spLocks noChangeArrowheads="1"/>
          </p:cNvSpPr>
          <p:nvPr/>
        </p:nvSpPr>
        <p:spPr bwMode="auto">
          <a:xfrm>
            <a:off x="825500" y="1714500"/>
            <a:ext cx="7467600" cy="3327400"/>
          </a:xfrm>
          <a:prstGeom prst="rect">
            <a:avLst/>
          </a:prstGeom>
          <a:ln/>
          <a:extLst>
            <a:ext uri="{FAA26D3D-D897-4be2-8F04-BA451C77F1D7}">
              <ma14:placeholderFlag xmlns="" xmlns:ma14="http://schemas.microsoft.com/office/mac/drawingml/2011/main" val="1"/>
            </a:ex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lvl1pPr marL="411163" indent="-342900" algn="l" rtl="0" eaLnBrk="0" fontAlgn="base" hangingPunct="0">
              <a:spcBef>
                <a:spcPts val="700"/>
              </a:spcBef>
              <a:spcAft>
                <a:spcPct val="0"/>
              </a:spcAft>
              <a:buClr>
                <a:schemeClr val="tx2"/>
              </a:buClr>
              <a:buSzPct val="95000"/>
              <a:buFont typeface="Wingdings" charset="0"/>
              <a:buChar char=""/>
              <a:defRPr sz="3000" kern="1200">
                <a:solidFill>
                  <a:schemeClr val="tx1"/>
                </a:solidFill>
                <a:latin typeface="+mn-lt"/>
                <a:ea typeface="ＭＳ Ｐゴシック" charset="-128"/>
                <a:cs typeface="ＭＳ Ｐゴシック" charset="-128"/>
              </a:defRPr>
            </a:lvl1pPr>
            <a:lvl2pPr marL="739775" indent="-285750" algn="l" rtl="0" eaLnBrk="0" fontAlgn="base" hangingPunct="0">
              <a:spcBef>
                <a:spcPct val="20000"/>
              </a:spcBef>
              <a:spcAft>
                <a:spcPct val="0"/>
              </a:spcAft>
              <a:buClr>
                <a:schemeClr val="accent2"/>
              </a:buClr>
              <a:buSzPct val="90000"/>
              <a:buFont typeface="Wingdings" charset="0"/>
              <a:buChar char=""/>
              <a:defRPr sz="2600" kern="1200">
                <a:solidFill>
                  <a:schemeClr val="tx1"/>
                </a:solidFill>
                <a:latin typeface="+mn-lt"/>
                <a:ea typeface="ＭＳ Ｐゴシック" charset="-128"/>
                <a:cs typeface="+mn-cs"/>
              </a:defRPr>
            </a:lvl2pPr>
            <a:lvl3pPr marL="995363" indent="-228600" algn="l" rtl="0" eaLnBrk="0" fontAlgn="base" hangingPunct="0">
              <a:spcBef>
                <a:spcPct val="20000"/>
              </a:spcBef>
              <a:spcAft>
                <a:spcPct val="0"/>
              </a:spcAft>
              <a:buClr>
                <a:schemeClr val="accent2"/>
              </a:buClr>
              <a:buFont typeface="Wingdings 2" charset="0"/>
              <a:buChar char=""/>
              <a:defRPr sz="2400" kern="1200">
                <a:solidFill>
                  <a:schemeClr val="tx1"/>
                </a:solidFill>
                <a:latin typeface="+mn-lt"/>
                <a:ea typeface="ＭＳ Ｐゴシック" charset="-128"/>
                <a:cs typeface="+mn-cs"/>
              </a:defRPr>
            </a:lvl3pPr>
            <a:lvl4pPr marL="1260475" indent="-228600" algn="l" rtl="0" eaLnBrk="0" fontAlgn="base" hangingPunct="0">
              <a:spcBef>
                <a:spcPct val="20000"/>
              </a:spcBef>
              <a:spcAft>
                <a:spcPct val="0"/>
              </a:spcAft>
              <a:buClr>
                <a:srgbClr val="FEB80A"/>
              </a:buClr>
              <a:buFont typeface="Wingdings 3" charset="0"/>
              <a:buChar char=""/>
              <a:defRPr sz="2200" kern="1200">
                <a:solidFill>
                  <a:schemeClr val="tx1"/>
                </a:solidFill>
                <a:latin typeface="+mn-lt"/>
                <a:ea typeface="ＭＳ Ｐゴシック" charset="-128"/>
                <a:cs typeface="+mn-cs"/>
              </a:defRPr>
            </a:lvl4pPr>
            <a:lvl5pPr marL="1481138" indent="-209550" algn="l" rtl="0" eaLnBrk="0" fontAlgn="base" hangingPunct="0">
              <a:spcBef>
                <a:spcPct val="20000"/>
              </a:spcBef>
              <a:spcAft>
                <a:spcPct val="0"/>
              </a:spcAft>
              <a:buClr>
                <a:srgbClr val="FEB80A"/>
              </a:buClr>
              <a:buFont typeface="Wingdings 2" charset="0"/>
              <a:buChar char=""/>
              <a:defRPr sz="2000" kern="1200">
                <a:solidFill>
                  <a:schemeClr val="tx1"/>
                </a:solidFill>
                <a:latin typeface="+mn-lt"/>
                <a:ea typeface="ＭＳ Ｐゴシック"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pPr marL="68263" indent="0" algn="ctr" eaLnBrk="1" hangingPunct="1">
              <a:spcBef>
                <a:spcPts val="0"/>
              </a:spcBef>
              <a:spcAft>
                <a:spcPts val="0"/>
              </a:spcAft>
              <a:buNone/>
            </a:pPr>
            <a:r>
              <a:rPr lang="en-GB" sz="2000" dirty="0" smtClean="0">
                <a:solidFill>
                  <a:srgbClr val="FF0000"/>
                </a:solidFill>
                <a:latin typeface="Helvetica Neue Light"/>
                <a:cs typeface="Helvetica Neue Light"/>
              </a:rPr>
              <a:t>Afghanistan</a:t>
            </a:r>
            <a:r>
              <a:rPr lang="en-GB" sz="2000" dirty="0" smtClean="0">
                <a:latin typeface="Helvetica Neue Light"/>
                <a:cs typeface="Helvetica Neue Light"/>
              </a:rPr>
              <a:t>, </a:t>
            </a:r>
            <a:r>
              <a:rPr lang="en-GB" sz="2000" dirty="0" smtClean="0">
                <a:solidFill>
                  <a:srgbClr val="FF0000"/>
                </a:solidFill>
                <a:latin typeface="Helvetica Neue Light"/>
                <a:cs typeface="Helvetica Neue Light"/>
              </a:rPr>
              <a:t>Bangladesh</a:t>
            </a:r>
            <a:r>
              <a:rPr lang="en-GB" sz="2000" dirty="0" smtClean="0">
                <a:latin typeface="Helvetica Neue Light"/>
                <a:cs typeface="Helvetica Neue Light"/>
              </a:rPr>
              <a:t>, </a:t>
            </a:r>
            <a:r>
              <a:rPr lang="en-GB" sz="2000" dirty="0" smtClean="0">
                <a:solidFill>
                  <a:schemeClr val="accent1">
                    <a:lumMod val="60000"/>
                    <a:lumOff val="40000"/>
                  </a:schemeClr>
                </a:solidFill>
                <a:latin typeface="Helvetica Neue Light"/>
                <a:cs typeface="Helvetica Neue Light"/>
              </a:rPr>
              <a:t>Ethiopia</a:t>
            </a:r>
            <a:r>
              <a:rPr lang="en-GB" sz="2000" dirty="0" smtClean="0">
                <a:latin typeface="Helvetica Neue Light"/>
                <a:cs typeface="Helvetica Neue Light"/>
              </a:rPr>
              <a:t>, </a:t>
            </a:r>
            <a:r>
              <a:rPr lang="en-GB" sz="2000" dirty="0" smtClean="0">
                <a:solidFill>
                  <a:srgbClr val="B2E389"/>
                </a:solidFill>
                <a:latin typeface="Helvetica Neue Light"/>
                <a:cs typeface="Helvetica Neue Light"/>
              </a:rPr>
              <a:t>Ghana</a:t>
            </a:r>
            <a:r>
              <a:rPr lang="en-GB" sz="2000" dirty="0" smtClean="0">
                <a:latin typeface="Helvetica Neue Light"/>
                <a:cs typeface="Helvetica Neue Light"/>
              </a:rPr>
              <a:t>, </a:t>
            </a:r>
            <a:r>
              <a:rPr lang="en-GB" sz="2000" dirty="0" smtClean="0">
                <a:solidFill>
                  <a:srgbClr val="B2E389"/>
                </a:solidFill>
                <a:latin typeface="Helvetica Neue Light"/>
                <a:cs typeface="Helvetica Neue Light"/>
              </a:rPr>
              <a:t>Guatemala</a:t>
            </a:r>
            <a:r>
              <a:rPr lang="en-GB" sz="2000" dirty="0" smtClean="0">
                <a:latin typeface="Helvetica Neue Light"/>
                <a:cs typeface="Helvetica Neue Light"/>
              </a:rPr>
              <a:t>, </a:t>
            </a:r>
            <a:r>
              <a:rPr lang="en-GB" sz="2000" dirty="0" smtClean="0">
                <a:solidFill>
                  <a:srgbClr val="B2E389"/>
                </a:solidFill>
                <a:latin typeface="Helvetica Neue Light"/>
                <a:cs typeface="Helvetica Neue Light"/>
              </a:rPr>
              <a:t>Laos</a:t>
            </a:r>
            <a:r>
              <a:rPr lang="en-GB" sz="2000" dirty="0" smtClean="0">
                <a:latin typeface="Helvetica Neue Light"/>
                <a:cs typeface="Helvetica Neue Light"/>
              </a:rPr>
              <a:t>, </a:t>
            </a:r>
            <a:r>
              <a:rPr lang="en-GB" sz="2000" dirty="0" smtClean="0">
                <a:solidFill>
                  <a:schemeClr val="accent3">
                    <a:lumMod val="60000"/>
                    <a:lumOff val="40000"/>
                  </a:schemeClr>
                </a:solidFill>
                <a:latin typeface="Helvetica Neue Light"/>
                <a:cs typeface="Helvetica Neue Light"/>
              </a:rPr>
              <a:t>Mali</a:t>
            </a:r>
            <a:r>
              <a:rPr lang="en-GB" sz="2000" dirty="0" smtClean="0">
                <a:latin typeface="Helvetica Neue Light"/>
                <a:cs typeface="Helvetica Neue Light"/>
              </a:rPr>
              <a:t>, </a:t>
            </a:r>
            <a:r>
              <a:rPr lang="en-GB" sz="2000" dirty="0" smtClean="0">
                <a:solidFill>
                  <a:srgbClr val="FF0000"/>
                </a:solidFill>
                <a:latin typeface="Helvetica Neue Light"/>
                <a:cs typeface="Helvetica Neue Light"/>
              </a:rPr>
              <a:t>Moldova</a:t>
            </a:r>
            <a:r>
              <a:rPr lang="en-GB" sz="2000" dirty="0" smtClean="0">
                <a:latin typeface="Helvetica Neue Light"/>
                <a:cs typeface="Helvetica Neue Light"/>
              </a:rPr>
              <a:t>, </a:t>
            </a:r>
            <a:r>
              <a:rPr lang="en-GB" sz="2000" dirty="0">
                <a:solidFill>
                  <a:srgbClr val="B2E389"/>
                </a:solidFill>
                <a:latin typeface="Helvetica Neue Light"/>
                <a:cs typeface="Helvetica Neue Light"/>
              </a:rPr>
              <a:t>Rwanda</a:t>
            </a:r>
            <a:r>
              <a:rPr lang="en-GB" sz="2000" dirty="0" smtClean="0">
                <a:latin typeface="Helvetica Neue Light"/>
                <a:cs typeface="Helvetica Neue Light"/>
              </a:rPr>
              <a:t>, </a:t>
            </a:r>
            <a:r>
              <a:rPr lang="en-GB" sz="2000" dirty="0" smtClean="0">
                <a:solidFill>
                  <a:srgbClr val="FF0000"/>
                </a:solidFill>
                <a:latin typeface="Helvetica Neue Light"/>
                <a:cs typeface="Helvetica Neue Light"/>
              </a:rPr>
              <a:t>Tunisia</a:t>
            </a:r>
            <a:r>
              <a:rPr lang="en-GB" sz="2000" dirty="0" smtClean="0">
                <a:latin typeface="Helvetica Neue Light"/>
                <a:cs typeface="Helvetica Neue Light"/>
              </a:rPr>
              <a:t>, </a:t>
            </a:r>
            <a:r>
              <a:rPr lang="en-GB" sz="2000" dirty="0" smtClean="0">
                <a:solidFill>
                  <a:srgbClr val="FF0000"/>
                </a:solidFill>
                <a:latin typeface="Helvetica Neue Light"/>
                <a:cs typeface="Helvetica Neue Light"/>
              </a:rPr>
              <a:t>Ukraine</a:t>
            </a:r>
            <a:endParaRPr lang="en-GB" sz="2000" dirty="0">
              <a:latin typeface="Helvetica Neue Light"/>
              <a:cs typeface="Helvetica Neue Light"/>
            </a:endParaRPr>
          </a:p>
          <a:p>
            <a:pPr marL="68263" indent="0" algn="ctr" eaLnBrk="1" hangingPunct="1">
              <a:spcBef>
                <a:spcPts val="0"/>
              </a:spcBef>
              <a:spcAft>
                <a:spcPts val="0"/>
              </a:spcAft>
              <a:buNone/>
            </a:pPr>
            <a:endParaRPr lang="en-GB" sz="2000" dirty="0" smtClean="0">
              <a:solidFill>
                <a:schemeClr val="accent1">
                  <a:lumMod val="60000"/>
                  <a:lumOff val="40000"/>
                </a:schemeClr>
              </a:solidFill>
              <a:latin typeface="Helvetica Neue Light"/>
              <a:cs typeface="Helvetica Neue Light"/>
            </a:endParaRPr>
          </a:p>
          <a:p>
            <a:pPr marL="68263" indent="0" algn="ctr" eaLnBrk="1" hangingPunct="1">
              <a:lnSpc>
                <a:spcPct val="80000"/>
              </a:lnSpc>
              <a:spcBef>
                <a:spcPts val="1300"/>
              </a:spcBef>
              <a:spcAft>
                <a:spcPts val="1800"/>
              </a:spcAft>
              <a:buNone/>
            </a:pPr>
            <a:r>
              <a:rPr lang="en-GB" sz="2000" dirty="0">
                <a:latin typeface="Helvetica Neue Light"/>
                <a:cs typeface="Helvetica Neue Light"/>
              </a:rPr>
              <a:t> </a:t>
            </a:r>
            <a:r>
              <a:rPr lang="en-GB" sz="2000" dirty="0" smtClean="0">
                <a:latin typeface="Helvetica Neue Light"/>
                <a:cs typeface="Helvetica Neue Light"/>
              </a:rPr>
              <a:t>     </a:t>
            </a:r>
            <a:endParaRPr lang="en-GB" sz="2000" dirty="0">
              <a:latin typeface="Helvetica Neue Light"/>
              <a:cs typeface="Helvetica Neue Light"/>
            </a:endParaRPr>
          </a:p>
          <a:p>
            <a:pPr marL="68263" indent="0" algn="ctr" eaLnBrk="1" hangingPunct="1">
              <a:lnSpc>
                <a:spcPct val="80000"/>
              </a:lnSpc>
              <a:spcBef>
                <a:spcPts val="1300"/>
              </a:spcBef>
              <a:spcAft>
                <a:spcPts val="1800"/>
              </a:spcAft>
              <a:buNone/>
            </a:pPr>
            <a:endParaRPr lang="en-GB" sz="2000" dirty="0">
              <a:latin typeface="Helvetica Neue Light"/>
              <a:cs typeface="Helvetica Neue Light"/>
            </a:endParaRPr>
          </a:p>
          <a:p>
            <a:pPr marL="68263" indent="0" algn="ctr" eaLnBrk="1" hangingPunct="1">
              <a:lnSpc>
                <a:spcPct val="80000"/>
              </a:lnSpc>
              <a:spcBef>
                <a:spcPts val="1300"/>
              </a:spcBef>
              <a:spcAft>
                <a:spcPts val="1800"/>
              </a:spcAft>
              <a:buNone/>
            </a:pPr>
            <a:endParaRPr lang="en-GB" sz="2800" dirty="0">
              <a:solidFill>
                <a:schemeClr val="tx2"/>
              </a:solidFill>
              <a:latin typeface="Helvetica Neue Light"/>
              <a:cs typeface="Helvetica Neue Light"/>
            </a:endParaRPr>
          </a:p>
          <a:p>
            <a:pPr eaLnBrk="1" hangingPunct="1">
              <a:lnSpc>
                <a:spcPct val="80000"/>
              </a:lnSpc>
            </a:pPr>
            <a:endParaRPr lang="en-GB" sz="2400" dirty="0" smtClean="0">
              <a:latin typeface="Verdana" charset="0"/>
            </a:endParaRPr>
          </a:p>
          <a:p>
            <a:pPr marL="68263" indent="0" eaLnBrk="1" hangingPunct="1">
              <a:lnSpc>
                <a:spcPct val="80000"/>
              </a:lnSpc>
              <a:buNone/>
            </a:pPr>
            <a:endParaRPr lang="en-GB" sz="2400" dirty="0" smtClean="0">
              <a:latin typeface="Verdana" charset="0"/>
            </a:endParaRPr>
          </a:p>
          <a:p>
            <a:pPr eaLnBrk="1" hangingPunct="1">
              <a:lnSpc>
                <a:spcPct val="80000"/>
              </a:lnSpc>
            </a:pPr>
            <a:endParaRPr lang="en-GB" sz="2000" dirty="0" smtClean="0">
              <a:latin typeface="Verdana" charset="0"/>
            </a:endParaRPr>
          </a:p>
          <a:p>
            <a:pPr eaLnBrk="1" hangingPunct="1">
              <a:lnSpc>
                <a:spcPct val="80000"/>
              </a:lnSpc>
              <a:buFont typeface="Arial" charset="0"/>
              <a:buNone/>
            </a:pPr>
            <a:endParaRPr lang="en-GB" sz="2000" dirty="0" smtClean="0">
              <a:latin typeface="Verdana" charset="0"/>
            </a:endParaRPr>
          </a:p>
          <a:p>
            <a:pPr eaLnBrk="1" hangingPunct="1">
              <a:lnSpc>
                <a:spcPct val="80000"/>
              </a:lnSpc>
            </a:pPr>
            <a:endParaRPr lang="en-GB" sz="2000" dirty="0" smtClean="0">
              <a:latin typeface="Verdana" charset="0"/>
            </a:endParaRPr>
          </a:p>
          <a:p>
            <a:pPr eaLnBrk="1" hangingPunct="1">
              <a:lnSpc>
                <a:spcPct val="80000"/>
              </a:lnSpc>
            </a:pPr>
            <a:endParaRPr lang="en-GB" sz="2000" dirty="0" smtClean="0">
              <a:latin typeface="Verdana" charset="0"/>
            </a:endParaRPr>
          </a:p>
          <a:p>
            <a:pPr eaLnBrk="1" hangingPunct="1">
              <a:lnSpc>
                <a:spcPct val="80000"/>
              </a:lnSpc>
              <a:buFontTx/>
              <a:buNone/>
            </a:pPr>
            <a:endParaRPr lang="en-GB" sz="2000" dirty="0">
              <a:latin typeface="Verdana" charset="0"/>
            </a:endParaRPr>
          </a:p>
        </p:txBody>
      </p:sp>
      <p:pic>
        <p:nvPicPr>
          <p:cNvPr id="3" name="Picture 2"/>
          <p:cNvPicPr>
            <a:picLocks noChangeAspect="1"/>
          </p:cNvPicPr>
          <p:nvPr/>
        </p:nvPicPr>
        <p:blipFill>
          <a:blip r:embed="rId3"/>
          <a:stretch>
            <a:fillRect/>
          </a:stretch>
        </p:blipFill>
        <p:spPr>
          <a:xfrm>
            <a:off x="596900" y="5015477"/>
            <a:ext cx="2285093" cy="1742717"/>
          </a:xfrm>
          <a:prstGeom prst="rect">
            <a:avLst/>
          </a:prstGeom>
          <a:ln>
            <a:solidFill>
              <a:schemeClr val="tx1"/>
            </a:solidFill>
          </a:ln>
        </p:spPr>
      </p:pic>
      <p:pic>
        <p:nvPicPr>
          <p:cNvPr id="4" name="Picture 3"/>
          <p:cNvPicPr>
            <a:picLocks noChangeAspect="1"/>
          </p:cNvPicPr>
          <p:nvPr/>
        </p:nvPicPr>
        <p:blipFill>
          <a:blip r:embed="rId4"/>
          <a:stretch>
            <a:fillRect/>
          </a:stretch>
        </p:blipFill>
        <p:spPr>
          <a:xfrm>
            <a:off x="6388100" y="4986076"/>
            <a:ext cx="2323646" cy="1772119"/>
          </a:xfrm>
          <a:prstGeom prst="rect">
            <a:avLst/>
          </a:prstGeom>
          <a:ln>
            <a:solidFill>
              <a:schemeClr val="tx1"/>
            </a:solidFill>
          </a:ln>
        </p:spPr>
      </p:pic>
      <p:pic>
        <p:nvPicPr>
          <p:cNvPr id="6" name="Picture 5"/>
          <p:cNvPicPr>
            <a:picLocks noChangeAspect="1"/>
          </p:cNvPicPr>
          <p:nvPr/>
        </p:nvPicPr>
        <p:blipFill>
          <a:blip r:embed="rId5"/>
          <a:stretch>
            <a:fillRect/>
          </a:stretch>
        </p:blipFill>
        <p:spPr>
          <a:xfrm>
            <a:off x="3517900" y="5015479"/>
            <a:ext cx="2285092" cy="1742716"/>
          </a:xfrm>
          <a:prstGeom prst="rect">
            <a:avLst/>
          </a:prstGeom>
          <a:ln>
            <a:solidFill>
              <a:schemeClr val="tx1"/>
            </a:solidFill>
          </a:ln>
        </p:spPr>
      </p:pic>
      <p:sp>
        <p:nvSpPr>
          <p:cNvPr id="10" name="Title 1"/>
          <p:cNvSpPr txBox="1">
            <a:spLocks/>
          </p:cNvSpPr>
          <p:nvPr/>
        </p:nvSpPr>
        <p:spPr>
          <a:xfrm>
            <a:off x="82550" y="45138"/>
            <a:ext cx="9467850" cy="1037886"/>
          </a:xfrm>
          <a:prstGeom prst="rect">
            <a:avLst/>
          </a:prstGeom>
        </p:spPr>
        <p:txBody>
          <a:bodyPr/>
          <a:lstStyle>
            <a:lvl1pPr algn="l" rtl="0" eaLnBrk="0" fontAlgn="base" hangingPunct="0">
              <a:spcBef>
                <a:spcPct val="0"/>
              </a:spcBef>
              <a:spcAft>
                <a:spcPct val="0"/>
              </a:spcAft>
              <a:defRPr sz="4000" kern="1200" spc="-100">
                <a:solidFill>
                  <a:srgbClr val="C1EEFF"/>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2pPr>
            <a:lvl3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3pPr>
            <a:lvl4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4pPr>
            <a:lvl5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5pPr>
            <a:lvl6pPr marL="457200" algn="l" rtl="0" fontAlgn="base">
              <a:spcBef>
                <a:spcPct val="0"/>
              </a:spcBef>
              <a:spcAft>
                <a:spcPct val="0"/>
              </a:spcAft>
              <a:defRPr sz="4000">
                <a:solidFill>
                  <a:srgbClr val="C1EEFF"/>
                </a:solidFill>
                <a:latin typeface="Consolas" charset="0"/>
                <a:ea typeface="ＭＳ Ｐゴシック" charset="-128"/>
                <a:cs typeface="ＭＳ Ｐゴシック" charset="-128"/>
              </a:defRPr>
            </a:lvl6pPr>
            <a:lvl7pPr marL="914400" algn="l" rtl="0" fontAlgn="base">
              <a:spcBef>
                <a:spcPct val="0"/>
              </a:spcBef>
              <a:spcAft>
                <a:spcPct val="0"/>
              </a:spcAft>
              <a:defRPr sz="4000">
                <a:solidFill>
                  <a:srgbClr val="C1EEFF"/>
                </a:solidFill>
                <a:latin typeface="Consolas" charset="0"/>
                <a:ea typeface="ＭＳ Ｐゴシック" charset="-128"/>
                <a:cs typeface="ＭＳ Ｐゴシック" charset="-128"/>
              </a:defRPr>
            </a:lvl7pPr>
            <a:lvl8pPr marL="1371600" algn="l" rtl="0" fontAlgn="base">
              <a:spcBef>
                <a:spcPct val="0"/>
              </a:spcBef>
              <a:spcAft>
                <a:spcPct val="0"/>
              </a:spcAft>
              <a:defRPr sz="4000">
                <a:solidFill>
                  <a:srgbClr val="C1EEFF"/>
                </a:solidFill>
                <a:latin typeface="Consolas" charset="0"/>
                <a:ea typeface="ＭＳ Ｐゴシック" charset="-128"/>
                <a:cs typeface="ＭＳ Ｐゴシック" charset="-128"/>
              </a:defRPr>
            </a:lvl8pPr>
            <a:lvl9pPr marL="1828800" algn="l" rtl="0" fontAlgn="base">
              <a:spcBef>
                <a:spcPct val="0"/>
              </a:spcBef>
              <a:spcAft>
                <a:spcPct val="0"/>
              </a:spcAft>
              <a:defRPr sz="4000">
                <a:solidFill>
                  <a:srgbClr val="C1EEFF"/>
                </a:solidFill>
                <a:latin typeface="Consolas" charset="0"/>
                <a:ea typeface="ＭＳ Ｐゴシック" charset="-128"/>
                <a:cs typeface="ＭＳ Ｐゴシック" charset="-128"/>
              </a:defRPr>
            </a:lvl9pPr>
          </a:lstStyle>
          <a:p>
            <a:pPr eaLnBrk="1" fontAlgn="auto" hangingPunct="1">
              <a:spcAft>
                <a:spcPts val="0"/>
              </a:spcAft>
              <a:defRPr/>
            </a:pPr>
            <a:r>
              <a:rPr lang="en-US" sz="4500" dirty="0">
                <a:solidFill>
                  <a:schemeClr val="tx2"/>
                </a:solidFill>
                <a:latin typeface="Helvetica Neue Light"/>
                <a:ea typeface="+mj-ea"/>
                <a:cs typeface="+mj-cs"/>
              </a:rPr>
              <a:t>Commissioners</a:t>
            </a:r>
            <a:r>
              <a:rPr lang="en-US" sz="4500" dirty="0" smtClean="0">
                <a:solidFill>
                  <a:schemeClr val="tx2"/>
                </a:solidFill>
                <a:latin typeface="Helvetica Neue Light"/>
                <a:ea typeface="+mj-ea"/>
                <a:cs typeface="+mj-cs"/>
              </a:rPr>
              <a:t>’ Letter to </a:t>
            </a:r>
            <a:r>
              <a:rPr lang="en-US" sz="4500" dirty="0" smtClean="0">
                <a:solidFill>
                  <a:schemeClr val="tx2"/>
                </a:solidFill>
                <a:effectLst/>
                <a:latin typeface="Helvetica Neue Light"/>
                <a:ea typeface="+mj-ea"/>
                <a:cs typeface="+mj-cs"/>
              </a:rPr>
              <a:t>Ministers  </a:t>
            </a:r>
          </a:p>
          <a:p>
            <a:pPr eaLnBrk="1" fontAlgn="auto" hangingPunct="1">
              <a:spcAft>
                <a:spcPts val="0"/>
              </a:spcAft>
              <a:defRPr/>
            </a:pPr>
            <a:r>
              <a:rPr lang="en-US" sz="4500" dirty="0">
                <a:solidFill>
                  <a:srgbClr val="D6ECFF"/>
                </a:solidFill>
                <a:latin typeface="Helvetica Neue Light"/>
                <a:ea typeface="+mj-ea"/>
                <a:cs typeface="+mj-cs"/>
              </a:rPr>
              <a:t> </a:t>
            </a:r>
            <a:r>
              <a:rPr lang="en-US" sz="4500" dirty="0" smtClean="0">
                <a:solidFill>
                  <a:srgbClr val="D6ECFF"/>
                </a:solidFill>
                <a:latin typeface="Helvetica Neue Light"/>
                <a:ea typeface="+mj-ea"/>
                <a:cs typeface="+mj-cs"/>
              </a:rPr>
              <a:t>                                          </a:t>
            </a:r>
            <a:r>
              <a:rPr lang="en-US" sz="3500" dirty="0" smtClean="0">
                <a:solidFill>
                  <a:srgbClr val="D6ECFF"/>
                </a:solidFill>
                <a:effectLst/>
                <a:latin typeface="Helvetica Neue Light"/>
                <a:ea typeface="+mj-ea"/>
                <a:cs typeface="+mj-cs"/>
              </a:rPr>
              <a:t>Jan 2012</a:t>
            </a:r>
            <a:endParaRPr lang="en-US" sz="3500" dirty="0">
              <a:solidFill>
                <a:srgbClr val="D6ECFF"/>
              </a:solidFill>
              <a:effectLst/>
              <a:latin typeface="Helvetica Neue Light"/>
              <a:ea typeface="+mj-ea"/>
              <a:cs typeface="+mj-cs"/>
            </a:endParaRPr>
          </a:p>
        </p:txBody>
      </p:sp>
    </p:spTree>
    <p:extLst>
      <p:ext uri="{BB962C8B-B14F-4D97-AF65-F5344CB8AC3E}">
        <p14:creationId xmlns:p14="http://schemas.microsoft.com/office/powerpoint/2010/main" val="159429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bg/>
                                          </p:spTgt>
                                        </p:tgtEl>
                                        <p:attrNameLst>
                                          <p:attrName>style.visibility</p:attrName>
                                        </p:attrNameLst>
                                      </p:cBhvr>
                                      <p:to>
                                        <p:strVal val="visible"/>
                                      </p:to>
                                    </p:set>
                                    <p:animEffect transition="in" filter="fade">
                                      <p:cBhvr>
                                        <p:cTn id="21" dur="2000"/>
                                        <p:tgtEl>
                                          <p:spTgt spid="14">
                                            <p:bg/>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xEl>
                                              <p:pRg st="0" end="0"/>
                                            </p:txEl>
                                          </p:spTgt>
                                        </p:tgtEl>
                                        <p:attrNameLst>
                                          <p:attrName>style.visibility</p:attrName>
                                        </p:attrNameLst>
                                      </p:cBhvr>
                                      <p:to>
                                        <p:strVal val="visible"/>
                                      </p:to>
                                    </p:set>
                                    <p:animEffect transition="in" filter="fade">
                                      <p:cBhvr>
                                        <p:cTn id="26" dur="2000"/>
                                        <p:tgtEl>
                                          <p:spTgt spid="1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xEl>
                                              <p:pRg st="2" end="2"/>
                                            </p:txEl>
                                          </p:spTgt>
                                        </p:tgtEl>
                                        <p:attrNameLst>
                                          <p:attrName>style.visibility</p:attrName>
                                        </p:attrNameLst>
                                      </p:cBhvr>
                                      <p:to>
                                        <p:strVal val="visible"/>
                                      </p:to>
                                    </p:set>
                                    <p:animEffect transition="in" filter="fade">
                                      <p:cBhvr>
                                        <p:cTn id="31" dur="20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bldP spid="10"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screen">
            <a:extLst>
              <a:ext uri="{28A0092B-C50C-407E-A947-70E740481C1C}">
                <a14:useLocalDpi xmlns:a14="http://schemas.microsoft.com/office/drawing/2010/main"/>
              </a:ext>
            </a:extLst>
          </a:blip>
          <a:srcRect t="-8590"/>
          <a:stretch/>
        </p:blipFill>
        <p:spPr>
          <a:xfrm>
            <a:off x="1035964" y="282990"/>
            <a:ext cx="7605593" cy="5825839"/>
          </a:xfrm>
          <a:prstGeom prst="rect">
            <a:avLst/>
          </a:prstGeom>
        </p:spPr>
      </p:pic>
      <p:sp>
        <p:nvSpPr>
          <p:cNvPr id="12" name="Rectangle 11"/>
          <p:cNvSpPr>
            <a:spLocks noChangeArrowheads="1"/>
          </p:cNvSpPr>
          <p:nvPr/>
        </p:nvSpPr>
        <p:spPr bwMode="auto">
          <a:xfrm>
            <a:off x="4089400" y="970360"/>
            <a:ext cx="4367933" cy="702756"/>
          </a:xfrm>
          <a:prstGeom prst="rect">
            <a:avLst/>
          </a:prstGeom>
          <a:noFill/>
          <a:ln>
            <a:noFill/>
          </a:ln>
          <a:extLst/>
        </p:spPr>
        <p:txBody>
          <a:bodyPr wrap="square">
            <a:spAutoFit/>
          </a:bodyPr>
          <a:lstStyle/>
          <a:p>
            <a:pPr algn="ctr">
              <a:lnSpc>
                <a:spcPct val="150000"/>
              </a:lnSpc>
              <a:defRPr/>
            </a:pPr>
            <a:r>
              <a:rPr lang="en-US" sz="2800" dirty="0" smtClean="0">
                <a:solidFill>
                  <a:schemeClr val="bg1">
                    <a:lumMod val="95000"/>
                    <a:lumOff val="5000"/>
                  </a:schemeClr>
                </a:solidFill>
              </a:rPr>
              <a:t>L a o s</a:t>
            </a: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1760" y="4947873"/>
            <a:ext cx="1315240" cy="922631"/>
          </a:xfrm>
          <a:prstGeom prst="rect">
            <a:avLst/>
          </a:prstGeom>
        </p:spPr>
      </p:pic>
      <p:sp>
        <p:nvSpPr>
          <p:cNvPr id="8" name="Rectangle 7"/>
          <p:cNvSpPr/>
          <p:nvPr/>
        </p:nvSpPr>
        <p:spPr>
          <a:xfrm>
            <a:off x="337345" y="1066263"/>
            <a:ext cx="8443915" cy="5146612"/>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aphicFrame>
        <p:nvGraphicFramePr>
          <p:cNvPr id="9" name="Table 8"/>
          <p:cNvGraphicFramePr>
            <a:graphicFrameLocks noGrp="1"/>
          </p:cNvGraphicFramePr>
          <p:nvPr>
            <p:extLst>
              <p:ext uri="{D42A27DB-BD31-4B8C-83A1-F6EECF244321}">
                <p14:modId xmlns:p14="http://schemas.microsoft.com/office/powerpoint/2010/main" val="1168257164"/>
              </p:ext>
            </p:extLst>
          </p:nvPr>
        </p:nvGraphicFramePr>
        <p:xfrm>
          <a:off x="204787" y="839740"/>
          <a:ext cx="8443915" cy="5083112"/>
        </p:xfrm>
        <a:graphic>
          <a:graphicData uri="http://schemas.openxmlformats.org/drawingml/2006/table">
            <a:tbl>
              <a:tblPr/>
              <a:tblGrid>
                <a:gridCol w="1470699"/>
                <a:gridCol w="697321"/>
                <a:gridCol w="697322"/>
                <a:gridCol w="697323"/>
                <a:gridCol w="697321"/>
                <a:gridCol w="697323"/>
                <a:gridCol w="697322"/>
                <a:gridCol w="697321"/>
                <a:gridCol w="697321"/>
                <a:gridCol w="697321"/>
                <a:gridCol w="697321"/>
              </a:tblGrid>
              <a:tr h="283909">
                <a:tc>
                  <a:txBody>
                    <a:bodyPr/>
                    <a:lstStyle/>
                    <a:p>
                      <a:pPr algn="ctr" fontAlgn="ctr"/>
                      <a:r>
                        <a:rPr lang="en-US" sz="1200" b="0" i="0" u="none" strike="noStrike" dirty="0">
                          <a:solidFill>
                            <a:srgbClr val="FFFFFF"/>
                          </a:solidFill>
                          <a:effectLst/>
                          <a:latin typeface="Arial"/>
                        </a:rPr>
                        <a:t> </a:t>
                      </a:r>
                    </a:p>
                  </a:txBody>
                  <a:tcPr marL="9549" marR="9549" marT="9550" marB="0" anchor="ctr">
                    <a:lnL w="6350" cap="flat" cmpd="sng" algn="ctr">
                      <a:solidFill>
                        <a:srgbClr val="000000"/>
                      </a:solidFill>
                      <a:prstDash val="solid"/>
                      <a:round/>
                      <a:headEnd type="none" w="med" len="med"/>
                      <a:tailEnd type="none" w="med" len="med"/>
                    </a:lnL>
                    <a:lnR w="6350" cap="flat" cmpd="sng" algn="ctr">
                      <a:solidFill>
                        <a:srgbClr val="F2F2F2"/>
                      </a:solidFill>
                      <a:prstDash val="solid"/>
                      <a:round/>
                      <a:headEnd type="none" w="med" len="med"/>
                      <a:tailEnd type="none" w="med" len="med"/>
                    </a:lnR>
                    <a:lnT>
                      <a:noFill/>
                    </a:lnT>
                    <a:lnB w="6350" cap="flat" cmpd="sng" algn="ctr">
                      <a:solidFill>
                        <a:srgbClr val="D9D9D9"/>
                      </a:solidFill>
                      <a:prstDash val="solid"/>
                      <a:round/>
                      <a:headEnd type="none" w="med" len="med"/>
                      <a:tailEnd type="none" w="med" len="med"/>
                    </a:lnB>
                    <a:solidFill>
                      <a:srgbClr val="000000"/>
                    </a:solidFill>
                  </a:tcPr>
                </a:tc>
                <a:tc>
                  <a:txBody>
                    <a:bodyPr/>
                    <a:lstStyle/>
                    <a:p>
                      <a:pPr algn="ctr" fontAlgn="ctr"/>
                      <a:r>
                        <a:rPr lang="en-US" sz="1400" b="0" i="0" u="none" strike="noStrike" dirty="0">
                          <a:solidFill>
                            <a:srgbClr val="FFFFFF"/>
                          </a:solidFill>
                          <a:effectLst/>
                          <a:latin typeface="Arial"/>
                        </a:rPr>
                        <a:t>20</a:t>
                      </a:r>
                      <a:r>
                        <a:rPr lang="en-US" sz="1800" b="0" i="0" u="none" strike="noStrike" dirty="0">
                          <a:solidFill>
                            <a:srgbClr val="FFFFFF"/>
                          </a:solidFill>
                          <a:effectLst/>
                          <a:latin typeface="Arial"/>
                        </a:rPr>
                        <a:t>11</a:t>
                      </a:r>
                    </a:p>
                  </a:txBody>
                  <a:tcPr marL="9549" marR="9549" marT="9550"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404040"/>
                    </a:solidFill>
                  </a:tcPr>
                </a:tc>
                <a:tc>
                  <a:txBody>
                    <a:bodyPr/>
                    <a:lstStyle/>
                    <a:p>
                      <a:pPr algn="ctr" fontAlgn="ctr"/>
                      <a:r>
                        <a:rPr lang="en-US" sz="1400" b="0" i="0" u="none" strike="noStrike" dirty="0" smtClean="0">
                          <a:solidFill>
                            <a:srgbClr val="FFFFFF"/>
                          </a:solidFill>
                          <a:effectLst/>
                          <a:latin typeface="Arial"/>
                        </a:rPr>
                        <a:t>20</a:t>
                      </a:r>
                      <a:r>
                        <a:rPr lang="en-US" sz="1800" b="0" i="0" u="none" strike="noStrike" dirty="0" smtClean="0">
                          <a:solidFill>
                            <a:srgbClr val="FFFFFF"/>
                          </a:solidFill>
                          <a:effectLst/>
                          <a:latin typeface="Arial"/>
                        </a:rPr>
                        <a:t>12</a:t>
                      </a:r>
                      <a:endParaRPr lang="en-US" sz="1800" b="0" i="0" u="none" strike="noStrike" dirty="0">
                        <a:solidFill>
                          <a:srgbClr val="FFFFFF"/>
                        </a:solidFill>
                        <a:effectLst/>
                        <a:latin typeface="Arial"/>
                      </a:endParaRPr>
                    </a:p>
                  </a:txBody>
                  <a:tcPr marL="9549" marR="9549" marT="9550"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404040"/>
                    </a:solidFill>
                  </a:tcPr>
                </a:tc>
                <a:tc>
                  <a:txBody>
                    <a:bodyPr/>
                    <a:lstStyle/>
                    <a:p>
                      <a:pPr algn="ctr" fontAlgn="ctr"/>
                      <a:r>
                        <a:rPr lang="en-US" sz="1400" b="0" i="0" u="none" strike="noStrike" dirty="0">
                          <a:solidFill>
                            <a:srgbClr val="FFFFFF"/>
                          </a:solidFill>
                          <a:effectLst/>
                          <a:latin typeface="Arial"/>
                        </a:rPr>
                        <a:t>20</a:t>
                      </a:r>
                      <a:r>
                        <a:rPr lang="en-US" sz="1800" b="0" i="0" u="none" strike="noStrike" dirty="0">
                          <a:solidFill>
                            <a:srgbClr val="FFFFFF"/>
                          </a:solidFill>
                          <a:effectLst/>
                          <a:latin typeface="Arial"/>
                        </a:rPr>
                        <a:t>13</a:t>
                      </a:r>
                    </a:p>
                  </a:txBody>
                  <a:tcPr marL="9549" marR="9549" marT="9550"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404040"/>
                    </a:solidFill>
                  </a:tcPr>
                </a:tc>
                <a:tc>
                  <a:txBody>
                    <a:bodyPr/>
                    <a:lstStyle/>
                    <a:p>
                      <a:pPr algn="ctr" fontAlgn="ctr"/>
                      <a:r>
                        <a:rPr lang="en-US" sz="1400" b="0" i="0" u="none" strike="noStrike" dirty="0">
                          <a:solidFill>
                            <a:srgbClr val="FFFFFF"/>
                          </a:solidFill>
                          <a:effectLst/>
                          <a:latin typeface="Arial"/>
                        </a:rPr>
                        <a:t>20</a:t>
                      </a:r>
                      <a:r>
                        <a:rPr lang="en-US" sz="1800" b="0" i="0" u="none" strike="noStrike" dirty="0">
                          <a:solidFill>
                            <a:srgbClr val="FFFFFF"/>
                          </a:solidFill>
                          <a:effectLst/>
                          <a:latin typeface="Arial"/>
                        </a:rPr>
                        <a:t>14</a:t>
                      </a:r>
                    </a:p>
                  </a:txBody>
                  <a:tcPr marL="9549" marR="9549" marT="9550"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404040"/>
                    </a:solidFill>
                  </a:tcPr>
                </a:tc>
                <a:tc>
                  <a:txBody>
                    <a:bodyPr/>
                    <a:lstStyle/>
                    <a:p>
                      <a:pPr algn="ctr" fontAlgn="ctr"/>
                      <a:r>
                        <a:rPr lang="en-US" sz="1400" b="0" i="0" u="none" strike="noStrike" dirty="0">
                          <a:solidFill>
                            <a:srgbClr val="FFFFFF"/>
                          </a:solidFill>
                          <a:effectLst/>
                          <a:latin typeface="Arial"/>
                        </a:rPr>
                        <a:t>20</a:t>
                      </a:r>
                      <a:r>
                        <a:rPr lang="en-US" sz="1800" b="0" i="0" u="none" strike="noStrike" dirty="0">
                          <a:solidFill>
                            <a:srgbClr val="FFFFFF"/>
                          </a:solidFill>
                          <a:effectLst/>
                          <a:latin typeface="Arial"/>
                        </a:rPr>
                        <a:t>15</a:t>
                      </a:r>
                    </a:p>
                  </a:txBody>
                  <a:tcPr marL="9549" marR="9549" marT="9550"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404040"/>
                    </a:solidFill>
                  </a:tcPr>
                </a:tc>
                <a:tc>
                  <a:txBody>
                    <a:bodyPr/>
                    <a:lstStyle/>
                    <a:p>
                      <a:pPr algn="ctr" fontAlgn="ctr"/>
                      <a:r>
                        <a:rPr lang="en-US" sz="1400" b="0" i="0" u="none" strike="noStrike" dirty="0">
                          <a:solidFill>
                            <a:srgbClr val="FFFFFF"/>
                          </a:solidFill>
                          <a:effectLst/>
                          <a:latin typeface="Arial"/>
                        </a:rPr>
                        <a:t>20</a:t>
                      </a:r>
                      <a:r>
                        <a:rPr lang="en-US" sz="1800" b="0" i="0" u="none" strike="noStrike" dirty="0">
                          <a:solidFill>
                            <a:srgbClr val="FFFFFF"/>
                          </a:solidFill>
                          <a:effectLst/>
                          <a:latin typeface="Arial"/>
                        </a:rPr>
                        <a:t>16</a:t>
                      </a:r>
                    </a:p>
                  </a:txBody>
                  <a:tcPr marL="9549" marR="9549" marT="9550"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404040"/>
                    </a:solidFill>
                  </a:tcPr>
                </a:tc>
                <a:tc>
                  <a:txBody>
                    <a:bodyPr/>
                    <a:lstStyle/>
                    <a:p>
                      <a:pPr algn="ctr" fontAlgn="ctr"/>
                      <a:r>
                        <a:rPr lang="en-US" sz="1400" b="0" i="0" u="none" strike="noStrike" dirty="0">
                          <a:solidFill>
                            <a:srgbClr val="FFFFFF"/>
                          </a:solidFill>
                          <a:effectLst/>
                          <a:latin typeface="Arial"/>
                        </a:rPr>
                        <a:t>20</a:t>
                      </a:r>
                      <a:r>
                        <a:rPr lang="en-US" sz="1800" b="0" i="0" u="none" strike="noStrike" dirty="0">
                          <a:solidFill>
                            <a:srgbClr val="FFFFFF"/>
                          </a:solidFill>
                          <a:effectLst/>
                          <a:latin typeface="Arial"/>
                        </a:rPr>
                        <a:t>17</a:t>
                      </a:r>
                    </a:p>
                  </a:txBody>
                  <a:tcPr marL="9549" marR="9549" marT="9550"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404040"/>
                    </a:solidFill>
                  </a:tcPr>
                </a:tc>
                <a:tc>
                  <a:txBody>
                    <a:bodyPr/>
                    <a:lstStyle/>
                    <a:p>
                      <a:pPr algn="ctr" fontAlgn="ctr"/>
                      <a:r>
                        <a:rPr lang="en-US" sz="1400" b="0" i="0" u="none" strike="noStrike" dirty="0">
                          <a:solidFill>
                            <a:srgbClr val="FFFFFF"/>
                          </a:solidFill>
                          <a:effectLst/>
                          <a:latin typeface="Arial"/>
                        </a:rPr>
                        <a:t>20</a:t>
                      </a:r>
                      <a:r>
                        <a:rPr lang="en-US" sz="1800" b="0" i="0" u="none" strike="noStrike" dirty="0">
                          <a:solidFill>
                            <a:srgbClr val="FFFFFF"/>
                          </a:solidFill>
                          <a:effectLst/>
                          <a:latin typeface="Arial"/>
                        </a:rPr>
                        <a:t>18</a:t>
                      </a:r>
                    </a:p>
                  </a:txBody>
                  <a:tcPr marL="9549" marR="9549" marT="9550"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404040"/>
                    </a:solidFill>
                  </a:tcPr>
                </a:tc>
                <a:tc>
                  <a:txBody>
                    <a:bodyPr/>
                    <a:lstStyle/>
                    <a:p>
                      <a:pPr algn="ctr" fontAlgn="ctr"/>
                      <a:r>
                        <a:rPr lang="en-US" sz="1400" b="0" i="0" u="none" strike="noStrike" dirty="0">
                          <a:solidFill>
                            <a:srgbClr val="FFFFFF"/>
                          </a:solidFill>
                          <a:effectLst/>
                          <a:latin typeface="Arial"/>
                        </a:rPr>
                        <a:t>20</a:t>
                      </a:r>
                      <a:r>
                        <a:rPr lang="en-US" sz="1800" b="0" i="0" u="none" strike="noStrike" dirty="0">
                          <a:solidFill>
                            <a:srgbClr val="FFFFFF"/>
                          </a:solidFill>
                          <a:effectLst/>
                          <a:latin typeface="Arial"/>
                        </a:rPr>
                        <a:t>19</a:t>
                      </a:r>
                    </a:p>
                  </a:txBody>
                  <a:tcPr marL="9549" marR="9549" marT="9550"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404040"/>
                    </a:solidFill>
                  </a:tcPr>
                </a:tc>
                <a:tc>
                  <a:txBody>
                    <a:bodyPr/>
                    <a:lstStyle/>
                    <a:p>
                      <a:pPr algn="ctr" fontAlgn="ctr"/>
                      <a:r>
                        <a:rPr lang="en-US" sz="1400" b="0" i="0" u="none" strike="noStrike" dirty="0">
                          <a:solidFill>
                            <a:srgbClr val="FFFFFF"/>
                          </a:solidFill>
                          <a:effectLst/>
                          <a:latin typeface="Arial"/>
                        </a:rPr>
                        <a:t>20</a:t>
                      </a:r>
                      <a:r>
                        <a:rPr lang="en-US" sz="1800" b="0" i="0" u="none" strike="noStrike" dirty="0">
                          <a:solidFill>
                            <a:srgbClr val="FFFFFF"/>
                          </a:solidFill>
                          <a:effectLst/>
                          <a:latin typeface="Arial"/>
                        </a:rPr>
                        <a:t>20</a:t>
                      </a:r>
                    </a:p>
                  </a:txBody>
                  <a:tcPr marL="9549" marR="9549" marT="9550" marB="0" anchor="ctr">
                    <a:lnL w="6350" cap="flat" cmpd="sng" algn="ctr">
                      <a:solidFill>
                        <a:srgbClr val="F2F2F2"/>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404040"/>
                    </a:solidFill>
                  </a:tcPr>
                </a:tc>
              </a:tr>
              <a:tr h="433088">
                <a:tc>
                  <a:txBody>
                    <a:bodyPr/>
                    <a:lstStyle/>
                    <a:p>
                      <a:pPr algn="ctr" fontAlgn="ctr"/>
                      <a:r>
                        <a:rPr lang="en-US" sz="1800" b="0" i="0" u="none" strike="noStrike" dirty="0">
                          <a:solidFill>
                            <a:srgbClr val="FFFFFF"/>
                          </a:solidFill>
                          <a:effectLst/>
                          <a:latin typeface="Arial"/>
                        </a:rPr>
                        <a:t>GoL</a:t>
                      </a:r>
                    </a:p>
                  </a:txBody>
                  <a:tcPr marL="9549" marR="9549" marT="9550" marB="0" anchor="ctr">
                    <a:lnL w="6350" cap="flat" cmpd="sng" algn="ctr">
                      <a:solidFill>
                        <a:srgbClr val="00000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963634"/>
                    </a:solidFill>
                  </a:tcPr>
                </a:tc>
                <a:tc gridSpan="5">
                  <a:txBody>
                    <a:bodyPr/>
                    <a:lstStyle/>
                    <a:p>
                      <a:pPr algn="ctr" fontAlgn="ctr"/>
                      <a:r>
                        <a:rPr lang="en-US" sz="1600" b="0" i="0" u="none" strike="noStrike" dirty="0">
                          <a:solidFill>
                            <a:schemeClr val="bg1">
                              <a:lumMod val="75000"/>
                              <a:lumOff val="25000"/>
                            </a:schemeClr>
                          </a:solidFill>
                          <a:effectLst/>
                          <a:latin typeface="Arial"/>
                        </a:rPr>
                        <a:t>NSEDP-7</a:t>
                      </a:r>
                    </a:p>
                  </a:txBody>
                  <a:tcPr marL="9549" marR="9549" marT="9550" marB="0" anchor="ctr">
                    <a:lnL w="6350" cap="flat" cmpd="sng" algn="ctr">
                      <a:solidFill>
                        <a:srgbClr val="808080"/>
                      </a:solidFill>
                      <a:prstDash val="solid"/>
                      <a:round/>
                      <a:headEnd type="none" w="med" len="med"/>
                      <a:tailEnd type="none" w="med" len="med"/>
                    </a:lnL>
                    <a:lnR w="12700" cap="flat" cmpd="sng" algn="ctr">
                      <a:solidFill>
                        <a:srgbClr val="00009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A9694"/>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p>
                      <a:pPr algn="ctr" fontAlgn="ctr"/>
                      <a:r>
                        <a:rPr lang="en-US" sz="1600" b="0" i="0" u="none" strike="noStrike" dirty="0">
                          <a:solidFill>
                            <a:schemeClr val="bg1">
                              <a:lumMod val="75000"/>
                              <a:lumOff val="25000"/>
                            </a:schemeClr>
                          </a:solidFill>
                          <a:effectLst/>
                          <a:latin typeface="Arial"/>
                        </a:rPr>
                        <a:t>NSEDP-8</a:t>
                      </a:r>
                    </a:p>
                  </a:txBody>
                  <a:tcPr marL="9549" marR="9549" marT="9550" marB="0" anchor="ctr">
                    <a:lnL w="12700" cap="flat" cmpd="sng" algn="ctr">
                      <a:solidFill>
                        <a:srgbClr val="00009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A9694"/>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r>
              <a:tr h="365054">
                <a:tc>
                  <a:txBody>
                    <a:bodyPr/>
                    <a:lstStyle/>
                    <a:p>
                      <a:pPr algn="ctr" fontAlgn="ctr"/>
                      <a:r>
                        <a:rPr lang="en-US" sz="1800" b="0" i="0" u="none" strike="noStrike" dirty="0">
                          <a:solidFill>
                            <a:srgbClr val="FFFFFF"/>
                          </a:solidFill>
                          <a:effectLst/>
                          <a:latin typeface="Arial"/>
                        </a:rPr>
                        <a:t>EU</a:t>
                      </a:r>
                    </a:p>
                  </a:txBody>
                  <a:tcPr marL="9549" marR="9549" marT="9550" marB="0" anchor="ctr">
                    <a:lnL w="6350" cap="flat" cmpd="sng" algn="ctr">
                      <a:solidFill>
                        <a:srgbClr val="00000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366092"/>
                    </a:solidFill>
                  </a:tcPr>
                </a:tc>
                <a:tc gridSpan="3">
                  <a:txBody>
                    <a:bodyPr/>
                    <a:lstStyle/>
                    <a:p>
                      <a:pPr algn="l" fontAlgn="ctr"/>
                      <a:r>
                        <a:rPr lang="en-US" sz="1200" b="0" i="0" u="none" strike="noStrike" dirty="0">
                          <a:solidFill>
                            <a:srgbClr val="000000"/>
                          </a:solidFill>
                          <a:effectLst/>
                          <a:latin typeface="Arial"/>
                        </a:rPr>
                        <a:t> </a:t>
                      </a:r>
                      <a:r>
                        <a:rPr lang="en-US" sz="1200" b="0" i="0" u="none" strike="noStrike" dirty="0" smtClean="0">
                          <a:solidFill>
                            <a:srgbClr val="000000"/>
                          </a:solidFill>
                          <a:effectLst/>
                          <a:latin typeface="Arial"/>
                        </a:rPr>
                        <a:t>  </a:t>
                      </a:r>
                      <a:r>
                        <a:rPr lang="en-US" sz="1200" b="0" i="0" u="none" strike="noStrike" dirty="0">
                          <a:solidFill>
                            <a:srgbClr val="595959"/>
                          </a:solidFill>
                          <a:effectLst/>
                          <a:latin typeface="Arial"/>
                        </a:rPr>
                        <a:t>&lt;&lt;</a:t>
                      </a:r>
                      <a:endParaRPr lang="en-US" sz="1200" b="0" i="0" u="none" strike="noStrike" dirty="0">
                        <a:solidFill>
                          <a:srgbClr val="000000"/>
                        </a:solidFill>
                        <a:effectLst/>
                        <a:latin typeface="Arial"/>
                      </a:endParaRP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8DB4E2"/>
                    </a:solidFill>
                  </a:tcPr>
                </a:tc>
                <a:tc hMerge="1">
                  <a:txBody>
                    <a:bodyPr/>
                    <a:lstStyle/>
                    <a:p>
                      <a:endParaRPr lang="en-GB"/>
                    </a:p>
                  </a:txBody>
                  <a:tcPr/>
                </a:tc>
                <a:tc hMerge="1">
                  <a:txBody>
                    <a:bodyPr/>
                    <a:lstStyle/>
                    <a:p>
                      <a:endParaRPr lang="en-GB"/>
                    </a:p>
                  </a:txBody>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12700" cap="flat" cmpd="sng" algn="ctr">
                      <a:solidFill>
                        <a:srgbClr val="000090"/>
                      </a:solidFill>
                      <a:prstDash val="dash"/>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12700" cap="flat" cmpd="sng" algn="ctr">
                      <a:solidFill>
                        <a:srgbClr val="000090"/>
                      </a:solidFill>
                      <a:prstDash val="dash"/>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381053">
                <a:tc>
                  <a:txBody>
                    <a:bodyPr/>
                    <a:lstStyle/>
                    <a:p>
                      <a:pPr algn="ctr" fontAlgn="ctr"/>
                      <a:r>
                        <a:rPr lang="en-US" sz="1800" b="0" i="0" u="none" strike="noStrike" dirty="0">
                          <a:solidFill>
                            <a:srgbClr val="FFFFFF"/>
                          </a:solidFill>
                          <a:effectLst/>
                          <a:latin typeface="Arial"/>
                        </a:rPr>
                        <a:t>Finland</a:t>
                      </a:r>
                    </a:p>
                  </a:txBody>
                  <a:tcPr marL="9549" marR="9549" marT="9550" marB="0" anchor="ctr">
                    <a:lnL w="6350" cap="flat" cmpd="sng" algn="ctr">
                      <a:solidFill>
                        <a:srgbClr val="00000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366092"/>
                    </a:solidFill>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gridSpan="4">
                  <a:txBody>
                    <a:bodyPr/>
                    <a:lstStyle/>
                    <a:p>
                      <a:pPr algn="l" fontAlgn="ctr"/>
                      <a:r>
                        <a:rPr lang="en-US" sz="500" b="0" i="0" u="none" strike="noStrike" dirty="0">
                          <a:solidFill>
                            <a:srgbClr val="000000"/>
                          </a:solidFill>
                          <a:effectLst/>
                          <a:latin typeface="Arial"/>
                        </a:rPr>
                        <a:t> </a:t>
                      </a:r>
                    </a:p>
                    <a:p>
                      <a:pPr algn="l" fontAlgn="ctr"/>
                      <a:r>
                        <a:rPr lang="en-US" sz="500" b="0" i="0" u="none" strike="noStrike" dirty="0">
                          <a:solidFill>
                            <a:srgbClr val="000000"/>
                          </a:solidFill>
                          <a:effectLst/>
                          <a:latin typeface="Arial"/>
                        </a:rPr>
                        <a:t> </a:t>
                      </a:r>
                    </a:p>
                    <a:p>
                      <a:pPr algn="l" fontAlgn="ctr"/>
                      <a:r>
                        <a:rPr lang="en-US" sz="500" b="0" i="0" u="none" strike="noStrike" dirty="0">
                          <a:solidFill>
                            <a:srgbClr val="000000"/>
                          </a:solidFill>
                          <a:effectLst/>
                          <a:latin typeface="Arial"/>
                        </a:rPr>
                        <a:t> </a:t>
                      </a:r>
                    </a:p>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12700" cap="flat" cmpd="sng" algn="ctr">
                      <a:solidFill>
                        <a:srgbClr val="000090"/>
                      </a:solidFill>
                      <a:prstDash val="dash"/>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8DB4E2"/>
                    </a:solidFill>
                  </a:tcPr>
                </a:tc>
                <a:tc hMerge="1">
                  <a:txBody>
                    <a:bodyPr/>
                    <a:lstStyle/>
                    <a:p>
                      <a:pPr algn="l" fontAlgn="ctr"/>
                      <a:endParaRPr lang="en-US" sz="500" b="0" i="0" u="none" strike="noStrike" dirty="0">
                        <a:solidFill>
                          <a:srgbClr val="000000"/>
                        </a:solidFill>
                        <a:effectLst/>
                        <a:latin typeface="Arial"/>
                      </a:endParaRPr>
                    </a:p>
                  </a:txBody>
                  <a:tcPr marL="9549" marR="9549" marT="954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hMerge="1">
                  <a:txBody>
                    <a:bodyPr/>
                    <a:lstStyle/>
                    <a:p>
                      <a:pPr algn="l" fontAlgn="ctr"/>
                      <a:endParaRPr lang="en-US" sz="500" b="0" i="0" u="none" strike="noStrike" dirty="0">
                        <a:solidFill>
                          <a:srgbClr val="000000"/>
                        </a:solidFill>
                        <a:effectLst/>
                        <a:latin typeface="Arial"/>
                      </a:endParaRPr>
                    </a:p>
                  </a:txBody>
                  <a:tcPr marL="9549" marR="9549" marT="954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hMerge="1">
                  <a:txBody>
                    <a:bodyPr/>
                    <a:lstStyle/>
                    <a:p>
                      <a:pPr algn="l" fontAlgn="ctr"/>
                      <a:endParaRPr lang="en-US" sz="500" b="0" i="0" u="none" strike="noStrike" dirty="0">
                        <a:solidFill>
                          <a:srgbClr val="000000"/>
                        </a:solidFill>
                        <a:effectLst/>
                        <a:latin typeface="Arial"/>
                      </a:endParaRPr>
                    </a:p>
                  </a:txBody>
                  <a:tcPr marL="9549" marR="9549" marT="9549" marB="0" anchor="ctr">
                    <a:lnL w="6350" cap="flat" cmpd="sng" algn="ctr">
                      <a:solidFill>
                        <a:srgbClr val="808080"/>
                      </a:solidFill>
                      <a:prstDash val="solid"/>
                      <a:round/>
                      <a:headEnd type="none" w="med" len="med"/>
                      <a:tailEnd type="none" w="med" len="med"/>
                    </a:lnL>
                    <a:lnR w="12700" cap="flat" cmpd="sng" algn="ctr">
                      <a:solidFill>
                        <a:srgbClr val="000090"/>
                      </a:solidFill>
                      <a:prstDash val="dash"/>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12700" cap="flat" cmpd="sng" algn="ctr">
                      <a:solidFill>
                        <a:srgbClr val="000090"/>
                      </a:solidFill>
                      <a:prstDash val="dash"/>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406457">
                <a:tc>
                  <a:txBody>
                    <a:bodyPr/>
                    <a:lstStyle/>
                    <a:p>
                      <a:pPr algn="ctr" fontAlgn="ctr"/>
                      <a:r>
                        <a:rPr lang="en-US" sz="1800" b="0" i="0" u="none" strike="noStrike" dirty="0">
                          <a:solidFill>
                            <a:srgbClr val="FFFFFF"/>
                          </a:solidFill>
                          <a:effectLst/>
                          <a:latin typeface="Arial"/>
                        </a:rPr>
                        <a:t>France</a:t>
                      </a:r>
                    </a:p>
                  </a:txBody>
                  <a:tcPr marL="9549" marR="9549" marT="9550" marB="0" anchor="ctr">
                    <a:lnL w="6350" cap="flat" cmpd="sng" algn="ctr">
                      <a:solidFill>
                        <a:srgbClr val="00000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366092"/>
                    </a:solidFill>
                  </a:tcPr>
                </a:tc>
                <a:tc>
                  <a:txBody>
                    <a:bodyPr/>
                    <a:lstStyle/>
                    <a:p>
                      <a:pPr algn="l" fontAlgn="ctr"/>
                      <a:r>
                        <a:rPr lang="en-US" sz="1200" b="0" i="0" u="none" strike="noStrike" dirty="0">
                          <a:solidFill>
                            <a:srgbClr val="000000"/>
                          </a:solidFill>
                          <a:effectLst/>
                          <a:latin typeface="Arial"/>
                        </a:rPr>
                        <a:t> </a:t>
                      </a:r>
                      <a:r>
                        <a:rPr lang="en-US" sz="1200" b="0" i="0" u="none" strike="noStrike" dirty="0" smtClean="0">
                          <a:solidFill>
                            <a:srgbClr val="000000"/>
                          </a:solidFill>
                          <a:effectLst/>
                          <a:latin typeface="Arial"/>
                        </a:rPr>
                        <a:t>  </a:t>
                      </a:r>
                      <a:r>
                        <a:rPr lang="en-US" sz="1200" b="0" i="0" u="none" strike="noStrike" dirty="0" smtClean="0">
                          <a:solidFill>
                            <a:srgbClr val="595959"/>
                          </a:solidFill>
                          <a:effectLst/>
                          <a:latin typeface="Arial"/>
                        </a:rPr>
                        <a:t>&lt;&lt;</a:t>
                      </a:r>
                      <a:endParaRPr lang="en-US" sz="1200" b="0" i="0" u="none" strike="noStrike" dirty="0">
                        <a:solidFill>
                          <a:srgbClr val="000000"/>
                        </a:solidFill>
                        <a:effectLst/>
                        <a:latin typeface="Arial"/>
                      </a:endParaRP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86ABD8"/>
                    </a:solidFill>
                  </a:tcPr>
                </a:tc>
                <a:tc>
                  <a:txBody>
                    <a:bodyPr/>
                    <a:lstStyle/>
                    <a:p>
                      <a:pPr algn="ctr"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endParaRPr lang="en-GB" sz="1800" dirty="0"/>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endParaRPr lang="en-GB" sz="1800" dirty="0"/>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endParaRPr lang="en-GB" sz="1800" dirty="0"/>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endParaRPr lang="en-GB" sz="1800" dirty="0"/>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431861">
                <a:tc>
                  <a:txBody>
                    <a:bodyPr/>
                    <a:lstStyle/>
                    <a:p>
                      <a:pPr algn="ctr" fontAlgn="ctr"/>
                      <a:r>
                        <a:rPr lang="en-US" sz="1800" b="0" i="0" u="none" strike="noStrike" dirty="0">
                          <a:solidFill>
                            <a:srgbClr val="FFFFFF"/>
                          </a:solidFill>
                          <a:effectLst/>
                          <a:latin typeface="Arial"/>
                        </a:rPr>
                        <a:t>Germany</a:t>
                      </a:r>
                    </a:p>
                  </a:txBody>
                  <a:tcPr marL="9549" marR="9549" marT="9550" marB="0" anchor="ctr">
                    <a:lnL w="6350" cap="flat" cmpd="sng" algn="ctr">
                      <a:solidFill>
                        <a:srgbClr val="00000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366092"/>
                    </a:solidFill>
                  </a:tcPr>
                </a:tc>
                <a:tc gridSpan="5">
                  <a:txBody>
                    <a:bodyPr/>
                    <a:lstStyle/>
                    <a:p>
                      <a:pPr algn="ctr" fontAlgn="ctr"/>
                      <a:r>
                        <a:rPr lang="en-US" sz="500" b="0" i="0" u="none" strike="noStrike" dirty="0">
                          <a:solidFill>
                            <a:srgbClr val="000000"/>
                          </a:solidFill>
                          <a:effectLst/>
                          <a:latin typeface="Arial"/>
                        </a:rPr>
                        <a:t> </a:t>
                      </a:r>
                    </a:p>
                    <a:p>
                      <a:pPr algn="l" fontAlgn="ctr"/>
                      <a:r>
                        <a:rPr lang="en-US" sz="500" b="0" i="0" u="none" strike="noStrike" dirty="0">
                          <a:solidFill>
                            <a:srgbClr val="000000"/>
                          </a:solidFill>
                          <a:effectLst/>
                          <a:latin typeface="Arial"/>
                        </a:rPr>
                        <a:t> </a:t>
                      </a:r>
                    </a:p>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12700" cap="flat" cmpd="sng" algn="ctr">
                      <a:solidFill>
                        <a:srgbClr val="000090"/>
                      </a:solidFill>
                      <a:prstDash val="dash"/>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8DB4E2"/>
                    </a:solidFill>
                  </a:tcPr>
                </a:tc>
                <a:tc hMerge="1">
                  <a:txBody>
                    <a:bodyPr/>
                    <a:lstStyle/>
                    <a:p>
                      <a:endParaRPr lang="en-GB"/>
                    </a:p>
                  </a:txBody>
                  <a:tcPr/>
                </a:tc>
                <a:tc hMerge="1">
                  <a:txBody>
                    <a:bodyPr/>
                    <a:lstStyle/>
                    <a:p>
                      <a:endParaRPr lang="en-GB"/>
                    </a:p>
                  </a:txBody>
                  <a:tcPr/>
                </a:tc>
                <a:tc hMerge="1">
                  <a:txBody>
                    <a:bodyPr/>
                    <a:lstStyle/>
                    <a:p>
                      <a:pPr algn="l" fontAlgn="ctr"/>
                      <a:endParaRPr lang="en-US" sz="500" b="0" i="0" u="none" strike="noStrike">
                        <a:solidFill>
                          <a:srgbClr val="000000"/>
                        </a:solidFill>
                        <a:effectLst/>
                        <a:latin typeface="Arial"/>
                      </a:endParaRPr>
                    </a:p>
                  </a:txBody>
                  <a:tcPr marL="9549" marR="9549" marT="954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hMerge="1">
                  <a:txBody>
                    <a:bodyPr/>
                    <a:lstStyle/>
                    <a:p>
                      <a:pPr algn="l" fontAlgn="ctr"/>
                      <a:endParaRPr lang="en-US" sz="500" b="0" i="0" u="none" strike="noStrike" dirty="0">
                        <a:solidFill>
                          <a:srgbClr val="000000"/>
                        </a:solidFill>
                        <a:effectLst/>
                        <a:latin typeface="Arial"/>
                      </a:endParaRPr>
                    </a:p>
                  </a:txBody>
                  <a:tcPr marL="9549" marR="9549" marT="9549" marB="0" anchor="ctr">
                    <a:lnL w="6350" cap="flat" cmpd="sng" algn="ctr">
                      <a:solidFill>
                        <a:srgbClr val="808080"/>
                      </a:solidFill>
                      <a:prstDash val="solid"/>
                      <a:round/>
                      <a:headEnd type="none" w="med" len="med"/>
                      <a:tailEnd type="none" w="med" len="med"/>
                    </a:lnL>
                    <a:lnR w="12700" cap="flat" cmpd="sng" algn="ctr">
                      <a:solidFill>
                        <a:srgbClr val="000090"/>
                      </a:solidFill>
                      <a:prstDash val="dash"/>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12700" cap="flat" cmpd="sng" algn="ctr">
                      <a:solidFill>
                        <a:srgbClr val="000090"/>
                      </a:solidFill>
                      <a:prstDash val="dash"/>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381053">
                <a:tc>
                  <a:txBody>
                    <a:bodyPr/>
                    <a:lstStyle/>
                    <a:p>
                      <a:pPr algn="ctr" fontAlgn="ctr"/>
                      <a:r>
                        <a:rPr lang="en-US" sz="1800" b="0" i="0" u="none" strike="noStrike" dirty="0">
                          <a:solidFill>
                            <a:srgbClr val="FFFFFF"/>
                          </a:solidFill>
                          <a:effectLst/>
                          <a:latin typeface="Arial"/>
                        </a:rPr>
                        <a:t>Ireland</a:t>
                      </a:r>
                    </a:p>
                  </a:txBody>
                  <a:tcPr marL="9549" marR="9549" marT="9550" marB="0" anchor="ctr">
                    <a:lnL w="6350" cap="flat" cmpd="sng" algn="ctr">
                      <a:solidFill>
                        <a:srgbClr val="00000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366092"/>
                    </a:solidFill>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gridSpan="3">
                  <a:txBody>
                    <a:bodyPr/>
                    <a:lstStyle/>
                    <a:p>
                      <a:pPr algn="ctr"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8DB4E2"/>
                    </a:solidFill>
                  </a:tcPr>
                </a:tc>
                <a:tc hMerge="1">
                  <a:txBody>
                    <a:bodyPr/>
                    <a:lstStyle/>
                    <a:p>
                      <a:endParaRPr lang="en-GB"/>
                    </a:p>
                  </a:txBody>
                  <a:tcPr/>
                </a:tc>
                <a:tc hMerge="1">
                  <a:txBody>
                    <a:bodyPr/>
                    <a:lstStyle/>
                    <a:p>
                      <a:endParaRPr lang="en-GB"/>
                    </a:p>
                  </a:txBody>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12700" cap="flat" cmpd="sng" algn="ctr">
                      <a:solidFill>
                        <a:srgbClr val="000090"/>
                      </a:solidFill>
                      <a:prstDash val="dash"/>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12700" cap="flat" cmpd="sng" algn="ctr">
                      <a:solidFill>
                        <a:srgbClr val="000090"/>
                      </a:solidFill>
                      <a:prstDash val="dash"/>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a:rPr>
                        <a:t> </a:t>
                      </a:r>
                    </a:p>
                  </a:txBody>
                  <a:tcPr marL="9549" marR="9549" marT="9550" marB="0" anchor="b">
                    <a:lnL w="6350" cap="flat" cmpd="sng" algn="ctr">
                      <a:solidFill>
                        <a:srgbClr val="808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462469">
                <a:tc>
                  <a:txBody>
                    <a:bodyPr/>
                    <a:lstStyle/>
                    <a:p>
                      <a:pPr algn="ctr" fontAlgn="ctr"/>
                      <a:r>
                        <a:rPr lang="en-US" sz="1800" b="0" i="0" u="none" strike="noStrike" dirty="0">
                          <a:solidFill>
                            <a:srgbClr val="FFFFFF"/>
                          </a:solidFill>
                          <a:effectLst/>
                          <a:latin typeface="Arial"/>
                        </a:rPr>
                        <a:t>L'bourg</a:t>
                      </a:r>
                    </a:p>
                  </a:txBody>
                  <a:tcPr marL="9549" marR="9549" marT="9550" marB="0" anchor="ctr">
                    <a:lnL w="6350" cap="flat" cmpd="sng" algn="ctr">
                      <a:solidFill>
                        <a:srgbClr val="00000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66092"/>
                    </a:solidFill>
                  </a:tcPr>
                </a:tc>
                <a:tc gridSpan="5">
                  <a:txBody>
                    <a:bodyPr/>
                    <a:lstStyle/>
                    <a:p>
                      <a:pPr algn="ctr"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12700" cap="flat" cmpd="sng" algn="ctr">
                      <a:solidFill>
                        <a:srgbClr val="000090"/>
                      </a:solidFill>
                      <a:prstDash val="dash"/>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8DB4E2"/>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ctr"/>
                      <a:r>
                        <a:rPr lang="en-US" sz="500" b="0" i="0" u="none" strike="noStrike" dirty="0">
                          <a:solidFill>
                            <a:srgbClr val="000000"/>
                          </a:solidFill>
                          <a:effectLst/>
                          <a:latin typeface="Arial"/>
                        </a:rPr>
                        <a:t> </a:t>
                      </a:r>
                    </a:p>
                  </a:txBody>
                  <a:tcPr marL="9549" marR="9549" marT="9550" marB="0" anchor="ctr">
                    <a:lnL w="12700" cap="flat" cmpd="sng" algn="ctr">
                      <a:solidFill>
                        <a:srgbClr val="000090"/>
                      </a:solidFill>
                      <a:prstDash val="dash"/>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434336">
                <a:tc>
                  <a:txBody>
                    <a:bodyPr/>
                    <a:lstStyle/>
                    <a:p>
                      <a:pPr algn="ctr" fontAlgn="ctr"/>
                      <a:r>
                        <a:rPr lang="en-US" sz="1800" b="0" i="0" u="none" strike="noStrike" dirty="0">
                          <a:solidFill>
                            <a:srgbClr val="FFFFFF"/>
                          </a:solidFill>
                          <a:effectLst/>
                          <a:latin typeface="Arial"/>
                        </a:rPr>
                        <a:t>Australia</a:t>
                      </a:r>
                    </a:p>
                  </a:txBody>
                  <a:tcPr marL="9549" marR="9549" marT="9550" marB="0" anchor="ctr">
                    <a:lnL w="6350" cap="flat" cmpd="sng" algn="ctr">
                      <a:solidFill>
                        <a:srgbClr val="00000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48A54"/>
                    </a:solidFill>
                  </a:tcPr>
                </a:tc>
                <a:tc gridSpan="5">
                  <a:txBody>
                    <a:bodyPr/>
                    <a:lstStyle/>
                    <a:p>
                      <a:pPr algn="l" fontAlgn="ctr"/>
                      <a:r>
                        <a:rPr lang="en-US" sz="500" b="0" i="0" u="none" strike="noStrike" dirty="0">
                          <a:solidFill>
                            <a:srgbClr val="000000"/>
                          </a:solidFill>
                          <a:effectLst/>
                          <a:latin typeface="Arial"/>
                        </a:rPr>
                        <a:t>  </a:t>
                      </a:r>
                      <a:r>
                        <a:rPr lang="en-US" sz="500" b="0" i="0" u="none" strike="noStrike" dirty="0" smtClean="0">
                          <a:solidFill>
                            <a:srgbClr val="000000"/>
                          </a:solidFill>
                          <a:effectLst/>
                          <a:latin typeface="Arial"/>
                        </a:rPr>
                        <a:t>   </a:t>
                      </a:r>
                      <a:r>
                        <a:rPr lang="en-US" sz="1200" b="0" i="0" u="none" strike="noStrike" dirty="0" smtClean="0">
                          <a:solidFill>
                            <a:srgbClr val="595959"/>
                          </a:solidFill>
                          <a:effectLst/>
                          <a:latin typeface="Arial"/>
                        </a:rPr>
                        <a:t>&lt;</a:t>
                      </a:r>
                      <a:r>
                        <a:rPr lang="en-US" sz="1200" b="0" i="0" u="none" strike="noStrike" dirty="0">
                          <a:solidFill>
                            <a:srgbClr val="595959"/>
                          </a:solidFill>
                          <a:effectLst/>
                          <a:latin typeface="Arial"/>
                        </a:rPr>
                        <a:t>&lt;</a:t>
                      </a:r>
                      <a:endParaRPr lang="en-US" sz="500" b="0" i="0" u="none" strike="noStrike" dirty="0">
                        <a:solidFill>
                          <a:srgbClr val="000000"/>
                        </a:solidFill>
                        <a:effectLst/>
                        <a:latin typeface="Arial"/>
                      </a:endParaRPr>
                    </a:p>
                  </a:txBody>
                  <a:tcPr marL="9549" marR="9549" marT="9550" marB="0" anchor="ctr">
                    <a:lnL w="6350" cap="flat" cmpd="sng" algn="ctr">
                      <a:solidFill>
                        <a:srgbClr val="808080"/>
                      </a:solidFill>
                      <a:prstDash val="solid"/>
                      <a:round/>
                      <a:headEnd type="none" w="med" len="med"/>
                      <a:tailEnd type="none" w="med" len="med"/>
                    </a:lnL>
                    <a:lnR w="12700" cap="flat" cmpd="sng" algn="ctr">
                      <a:solidFill>
                        <a:srgbClr val="000090"/>
                      </a:solidFill>
                      <a:prstDash val="dash"/>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4BD9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ctr"/>
                      <a:r>
                        <a:rPr lang="en-US" sz="500" b="0" i="0" u="none" strike="noStrike" dirty="0">
                          <a:solidFill>
                            <a:srgbClr val="000000"/>
                          </a:solidFill>
                          <a:effectLst/>
                          <a:latin typeface="Arial"/>
                        </a:rPr>
                        <a:t> </a:t>
                      </a:r>
                    </a:p>
                  </a:txBody>
                  <a:tcPr marL="9549" marR="9549" marT="9550" marB="0" anchor="ctr">
                    <a:lnL w="12700" cap="flat" cmpd="sng" algn="ctr">
                      <a:solidFill>
                        <a:srgbClr val="000090"/>
                      </a:solidFill>
                      <a:prstDash val="dash"/>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386075">
                <a:tc>
                  <a:txBody>
                    <a:bodyPr/>
                    <a:lstStyle/>
                    <a:p>
                      <a:pPr algn="ctr" fontAlgn="ctr"/>
                      <a:r>
                        <a:rPr lang="en-US" sz="1800" b="0" i="0" u="none" strike="noStrike" dirty="0">
                          <a:solidFill>
                            <a:srgbClr val="FFFFFF"/>
                          </a:solidFill>
                          <a:effectLst/>
                          <a:latin typeface="Arial"/>
                        </a:rPr>
                        <a:t>Japan</a:t>
                      </a:r>
                    </a:p>
                  </a:txBody>
                  <a:tcPr marL="9549" marR="9549" marT="9550" marB="0" anchor="ctr">
                    <a:lnL w="6350" cap="flat" cmpd="sng" algn="ctr">
                      <a:solidFill>
                        <a:srgbClr val="00000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48A54"/>
                    </a:solidFill>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4BD97"/>
                    </a:solidFill>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12700" cap="flat" cmpd="sng" algn="ctr">
                      <a:solidFill>
                        <a:srgbClr val="000090"/>
                      </a:solidFill>
                      <a:prstDash val="dash"/>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12700" cap="flat" cmpd="sng" algn="ctr">
                      <a:solidFill>
                        <a:srgbClr val="000090"/>
                      </a:solidFill>
                      <a:prstDash val="dash"/>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355650">
                <a:tc>
                  <a:txBody>
                    <a:bodyPr/>
                    <a:lstStyle/>
                    <a:p>
                      <a:pPr algn="ctr" fontAlgn="ctr"/>
                      <a:r>
                        <a:rPr lang="en-US" sz="1800" b="0" i="0" u="none" strike="noStrike" dirty="0">
                          <a:solidFill>
                            <a:srgbClr val="FFFFFF"/>
                          </a:solidFill>
                          <a:effectLst/>
                          <a:latin typeface="Arial"/>
                        </a:rPr>
                        <a:t>Korea</a:t>
                      </a:r>
                    </a:p>
                  </a:txBody>
                  <a:tcPr marL="9549" marR="9549" marT="9550" marB="0" anchor="ctr">
                    <a:lnL w="6350" cap="flat" cmpd="sng" algn="ctr">
                      <a:solidFill>
                        <a:srgbClr val="00000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48A54"/>
                    </a:solidFill>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4BD97"/>
                    </a:solidFill>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12700" cap="flat" cmpd="sng" algn="ctr">
                      <a:solidFill>
                        <a:srgbClr val="000090"/>
                      </a:solidFill>
                      <a:prstDash val="dash"/>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12700" cap="flat" cmpd="sng" algn="ctr">
                      <a:solidFill>
                        <a:srgbClr val="000090"/>
                      </a:solidFill>
                      <a:prstDash val="dash"/>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419159">
                <a:tc>
                  <a:txBody>
                    <a:bodyPr/>
                    <a:lstStyle/>
                    <a:p>
                      <a:pPr algn="ctr" fontAlgn="ctr"/>
                      <a:r>
                        <a:rPr lang="en-US" sz="1800" b="0" i="0" u="none" strike="noStrike" dirty="0">
                          <a:solidFill>
                            <a:srgbClr val="FFFFFF"/>
                          </a:solidFill>
                          <a:effectLst/>
                          <a:latin typeface="Arial"/>
                        </a:rPr>
                        <a:t>Switzerland</a:t>
                      </a:r>
                    </a:p>
                  </a:txBody>
                  <a:tcPr marL="9549" marR="9549" marT="9550" marB="0" anchor="ctr">
                    <a:lnL w="6350" cap="flat" cmpd="sng" algn="ctr">
                      <a:solidFill>
                        <a:srgbClr val="00000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48A54"/>
                    </a:solidFill>
                  </a:tcPr>
                </a:tc>
                <a:tc>
                  <a:txBody>
                    <a:bodyPr/>
                    <a:lstStyle/>
                    <a:p>
                      <a:pPr algn="l" fontAlgn="ctr"/>
                      <a:r>
                        <a:rPr lang="en-US" sz="1200" b="0" i="0" u="none" strike="noStrike" dirty="0" smtClean="0">
                          <a:solidFill>
                            <a:srgbClr val="595959"/>
                          </a:solidFill>
                          <a:effectLst/>
                          <a:latin typeface="Arial"/>
                        </a:rPr>
                        <a:t>  &lt;</a:t>
                      </a:r>
                      <a:r>
                        <a:rPr lang="en-US" sz="1200" b="0" i="0" u="none" strike="noStrike" dirty="0">
                          <a:solidFill>
                            <a:srgbClr val="595959"/>
                          </a:solidFill>
                          <a:effectLst/>
                          <a:latin typeface="Arial"/>
                        </a:rPr>
                        <a:t>&lt;</a:t>
                      </a:r>
                    </a:p>
                  </a:txBody>
                  <a:tcPr marL="9549" marR="9549" marT="9550"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4BD97"/>
                    </a:solidFill>
                  </a:tcPr>
                </a:tc>
                <a:tc>
                  <a:txBody>
                    <a:bodyPr/>
                    <a:lstStyle/>
                    <a:p>
                      <a:pPr algn="l" fontAlgn="ctr"/>
                      <a:r>
                        <a:rPr lang="en-US" sz="1400" b="0" i="0" u="none" strike="noStrike" dirty="0">
                          <a:solidFill>
                            <a:srgbClr val="000000"/>
                          </a:solidFill>
                          <a:effectLst/>
                          <a:latin typeface="Arial"/>
                        </a:rPr>
                        <a:t> </a:t>
                      </a:r>
                    </a:p>
                  </a:txBody>
                  <a:tcPr marL="9549" marR="9549" marT="9550"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1400" b="0" i="0" u="none" strike="noStrike" dirty="0">
                          <a:solidFill>
                            <a:srgbClr val="000000"/>
                          </a:solidFill>
                          <a:effectLst/>
                          <a:latin typeface="Arial"/>
                        </a:rPr>
                        <a:t> </a:t>
                      </a:r>
                    </a:p>
                  </a:txBody>
                  <a:tcPr marL="9549" marR="9549" marT="9550"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1400" b="0" i="0" u="none" strike="noStrike" dirty="0">
                          <a:solidFill>
                            <a:srgbClr val="000000"/>
                          </a:solidFill>
                          <a:effectLst/>
                          <a:latin typeface="Arial"/>
                        </a:rPr>
                        <a:t> </a:t>
                      </a:r>
                    </a:p>
                  </a:txBody>
                  <a:tcPr marL="9549" marR="9549" marT="9550"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1400" b="0" i="0" u="none" strike="noStrike" dirty="0">
                          <a:solidFill>
                            <a:srgbClr val="000000"/>
                          </a:solidFill>
                          <a:effectLst/>
                          <a:latin typeface="Arial"/>
                        </a:rPr>
                        <a:t> </a:t>
                      </a:r>
                    </a:p>
                  </a:txBody>
                  <a:tcPr marL="9549" marR="9549" marT="9550" marB="0" anchor="ctr">
                    <a:lnL>
                      <a:noFill/>
                    </a:lnL>
                    <a:lnR w="12700" cap="flat" cmpd="sng" algn="ctr">
                      <a:solidFill>
                        <a:srgbClr val="000090"/>
                      </a:solidFill>
                      <a:prstDash val="dash"/>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1400" b="0" i="0" u="none" strike="noStrike" dirty="0">
                          <a:solidFill>
                            <a:srgbClr val="000000"/>
                          </a:solidFill>
                          <a:effectLst/>
                          <a:latin typeface="Arial"/>
                        </a:rPr>
                        <a:t> </a:t>
                      </a:r>
                    </a:p>
                  </a:txBody>
                  <a:tcPr marL="9549" marR="9549" marT="9550" marB="0" anchor="ctr">
                    <a:lnL w="12700" cap="flat" cmpd="sng" algn="ctr">
                      <a:solidFill>
                        <a:srgbClr val="000090"/>
                      </a:solidFill>
                      <a:prstDash val="dash"/>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14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14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14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14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342948">
                <a:tc>
                  <a:txBody>
                    <a:bodyPr/>
                    <a:lstStyle/>
                    <a:p>
                      <a:pPr algn="ctr" fontAlgn="ctr"/>
                      <a:r>
                        <a:rPr lang="en-US" sz="1800" b="0" i="0" u="none" strike="noStrike" dirty="0">
                          <a:solidFill>
                            <a:srgbClr val="FFFFFF"/>
                          </a:solidFill>
                          <a:effectLst/>
                          <a:latin typeface="Arial"/>
                        </a:rPr>
                        <a:t>UN</a:t>
                      </a:r>
                    </a:p>
                  </a:txBody>
                  <a:tcPr marL="9549" marR="9549" marT="9550" marB="0" anchor="ctr">
                    <a:lnL w="6350" cap="flat" cmpd="sng" algn="ctr">
                      <a:solidFill>
                        <a:srgbClr val="00000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8A54"/>
                    </a:solidFill>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12700" cap="flat" cmpd="sng" algn="ctr">
                      <a:solidFill>
                        <a:srgbClr val="000090"/>
                      </a:solidFill>
                      <a:prstDash val="dash"/>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BD97"/>
                    </a:solidFill>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ctr"/>
                      <a:r>
                        <a:rPr lang="en-US" sz="500" b="0" i="0" u="none" strike="noStrike" dirty="0">
                          <a:solidFill>
                            <a:srgbClr val="000000"/>
                          </a:solidFill>
                          <a:effectLst/>
                          <a:latin typeface="Arial"/>
                        </a:rPr>
                        <a:t> </a:t>
                      </a:r>
                    </a:p>
                  </a:txBody>
                  <a:tcPr marL="9549" marR="9549" marT="9550" marB="0" anchor="ctr">
                    <a:lnL w="12700" cap="flat" cmpd="sng" algn="ctr">
                      <a:solidFill>
                        <a:srgbClr val="000090"/>
                      </a:solidFill>
                      <a:prstDash val="dash"/>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9549" marR="9549" marT="9550" marB="0" anchor="ctr">
                    <a:lnL w="6350" cap="flat" cmpd="sng" algn="ctr">
                      <a:solidFill>
                        <a:srgbClr val="808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270290"/>
            <a:ext cx="9144000" cy="6741656"/>
          </a:xfrm>
          <a:prstGeom prst="rect">
            <a:avLst/>
          </a:prstGeom>
        </p:spPr>
      </p:pic>
    </p:spTree>
    <p:extLst>
      <p:ext uri="{BB962C8B-B14F-4D97-AF65-F5344CB8AC3E}">
        <p14:creationId xmlns:p14="http://schemas.microsoft.com/office/powerpoint/2010/main" val="88961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0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5502" y="874716"/>
            <a:ext cx="7630993" cy="5234923"/>
          </a:xfrm>
          <a:prstGeom prst="rect">
            <a:avLst/>
          </a:prstGeom>
          <a:effectLst>
            <a:reflection stA="50000" endPos="75000" dist="12700" dir="5400000" sy="-100000" algn="bl" rotWithShape="0"/>
          </a:effectLst>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22850" y="4628704"/>
            <a:ext cx="1597149" cy="1086296"/>
          </a:xfrm>
          <a:prstGeom prst="rect">
            <a:avLst/>
          </a:prstGeom>
        </p:spPr>
      </p:pic>
      <p:sp>
        <p:nvSpPr>
          <p:cNvPr id="8" name="Rectangle 7"/>
          <p:cNvSpPr>
            <a:spLocks noChangeArrowheads="1"/>
          </p:cNvSpPr>
          <p:nvPr/>
        </p:nvSpPr>
        <p:spPr bwMode="auto">
          <a:xfrm>
            <a:off x="159602" y="928041"/>
            <a:ext cx="4367933" cy="702756"/>
          </a:xfrm>
          <a:prstGeom prst="rect">
            <a:avLst/>
          </a:prstGeom>
          <a:noFill/>
          <a:ln>
            <a:noFill/>
          </a:ln>
          <a:extLst/>
        </p:spPr>
        <p:txBody>
          <a:bodyPr wrap="square">
            <a:spAutoFit/>
          </a:bodyPr>
          <a:lstStyle/>
          <a:p>
            <a:pPr algn="ctr">
              <a:lnSpc>
                <a:spcPct val="150000"/>
              </a:lnSpc>
              <a:defRPr/>
            </a:pPr>
            <a:r>
              <a:rPr lang="en-US" sz="2800" dirty="0" smtClean="0">
                <a:solidFill>
                  <a:schemeClr val="bg1">
                    <a:lumMod val="95000"/>
                    <a:lumOff val="5000"/>
                  </a:schemeClr>
                </a:solidFill>
              </a:rPr>
              <a:t>G u a t e m a l a</a:t>
            </a:r>
          </a:p>
        </p:txBody>
      </p:sp>
      <p:graphicFrame>
        <p:nvGraphicFramePr>
          <p:cNvPr id="3" name="Object 2"/>
          <p:cNvGraphicFramePr>
            <a:graphicFrameLocks noChangeAspect="1"/>
          </p:cNvGraphicFramePr>
          <p:nvPr>
            <p:extLst>
              <p:ext uri="{D42A27DB-BD31-4B8C-83A1-F6EECF244321}">
                <p14:modId xmlns:p14="http://schemas.microsoft.com/office/powerpoint/2010/main" val="2924132455"/>
              </p:ext>
            </p:extLst>
          </p:nvPr>
        </p:nvGraphicFramePr>
        <p:xfrm>
          <a:off x="375502" y="311150"/>
          <a:ext cx="8278750" cy="6432550"/>
        </p:xfrm>
        <a:graphic>
          <a:graphicData uri="http://schemas.openxmlformats.org/presentationml/2006/ole">
            <mc:AlternateContent xmlns:mc="http://schemas.openxmlformats.org/markup-compatibility/2006">
              <mc:Choice xmlns:v="urn:schemas-microsoft-com:vml" Requires="v">
                <p:oleObj spid="_x0000_s2147" name="Document" r:id="rId7" imgW="5410200" imgH="4203700" progId="Word.Document.12">
                  <p:embed/>
                </p:oleObj>
              </mc:Choice>
              <mc:Fallback>
                <p:oleObj name="Document" r:id="rId7" imgW="5410200" imgH="4203700" progId="Word.Document.12">
                  <p:embed/>
                  <p:pic>
                    <p:nvPicPr>
                      <p:cNvPr id="0" name=""/>
                      <p:cNvPicPr/>
                      <p:nvPr/>
                    </p:nvPicPr>
                    <p:blipFill>
                      <a:blip r:embed="rId8"/>
                      <a:stretch>
                        <a:fillRect/>
                      </a:stretch>
                    </p:blipFill>
                    <p:spPr>
                      <a:xfrm>
                        <a:off x="375502" y="311150"/>
                        <a:ext cx="8278750" cy="6432550"/>
                      </a:xfrm>
                      <a:prstGeom prst="rect">
                        <a:avLst/>
                      </a:prstGeom>
                    </p:spPr>
                  </p:pic>
                </p:oleObj>
              </mc:Fallback>
            </mc:AlternateContent>
          </a:graphicData>
        </a:graphic>
      </p:graphicFrame>
      <p:pic>
        <p:nvPicPr>
          <p:cNvPr id="2" name="Picture 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944015" y="49216"/>
            <a:ext cx="7710237" cy="6858000"/>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254673998"/>
              </p:ext>
            </p:extLst>
          </p:nvPr>
        </p:nvGraphicFramePr>
        <p:xfrm>
          <a:off x="0" y="1200150"/>
          <a:ext cx="9404102" cy="4514850"/>
        </p:xfrm>
        <a:graphic>
          <a:graphicData uri="http://schemas.openxmlformats.org/presentationml/2006/ole">
            <mc:AlternateContent xmlns:mc="http://schemas.openxmlformats.org/markup-compatibility/2006">
              <mc:Choice xmlns:v="urn:schemas-microsoft-com:vml" Requires="v">
                <p:oleObj spid="_x0000_s2148" name="Document" r:id="rId11" imgW="5422900" imgH="2603500" progId="Word.Document.12">
                  <p:embed/>
                </p:oleObj>
              </mc:Choice>
              <mc:Fallback>
                <p:oleObj name="Document" r:id="rId11" imgW="5422900" imgH="2603500" progId="Word.Document.12">
                  <p:embed/>
                  <p:pic>
                    <p:nvPicPr>
                      <p:cNvPr id="0" name=""/>
                      <p:cNvPicPr/>
                      <p:nvPr/>
                    </p:nvPicPr>
                    <p:blipFill>
                      <a:blip r:embed="rId12"/>
                      <a:stretch>
                        <a:fillRect/>
                      </a:stretch>
                    </p:blipFill>
                    <p:spPr>
                      <a:xfrm>
                        <a:off x="0" y="1200150"/>
                        <a:ext cx="9404102" cy="4514850"/>
                      </a:xfrm>
                      <a:prstGeom prst="rect">
                        <a:avLst/>
                      </a:prstGeom>
                    </p:spPr>
                  </p:pic>
                </p:oleObj>
              </mc:Fallback>
            </mc:AlternateContent>
          </a:graphicData>
        </a:graphic>
      </p:graphicFrame>
    </p:spTree>
    <p:extLst>
      <p:ext uri="{BB962C8B-B14F-4D97-AF65-F5344CB8AC3E}">
        <p14:creationId xmlns:p14="http://schemas.microsoft.com/office/powerpoint/2010/main" val="292489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20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20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5926" y="671517"/>
            <a:ext cx="7630993" cy="5234923"/>
          </a:xfrm>
          <a:prstGeom prst="rect">
            <a:avLst/>
          </a:prstGeom>
          <a:effectLst>
            <a:reflection stA="50000" endPos="75000" dist="12700" dir="5400000" sy="-100000" algn="bl" rotWithShape="0"/>
          </a:effectLst>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88612" y="4794756"/>
            <a:ext cx="1555319" cy="907543"/>
          </a:xfrm>
          <a:prstGeom prst="rect">
            <a:avLst/>
          </a:prstGeom>
          <a:effectLst/>
        </p:spPr>
      </p:pic>
      <p:sp>
        <p:nvSpPr>
          <p:cNvPr id="15" name="Rectangle 14"/>
          <p:cNvSpPr>
            <a:spLocks noChangeArrowheads="1"/>
          </p:cNvSpPr>
          <p:nvPr/>
        </p:nvSpPr>
        <p:spPr bwMode="auto">
          <a:xfrm>
            <a:off x="4908114" y="1334441"/>
            <a:ext cx="2711019" cy="1349087"/>
          </a:xfrm>
          <a:prstGeom prst="rect">
            <a:avLst/>
          </a:prstGeom>
          <a:noFill/>
          <a:ln>
            <a:noFill/>
          </a:ln>
          <a:extLst/>
        </p:spPr>
        <p:txBody>
          <a:bodyPr wrap="square">
            <a:spAutoFit/>
          </a:bodyPr>
          <a:lstStyle/>
          <a:p>
            <a:pPr algn="ctr">
              <a:lnSpc>
                <a:spcPct val="150000"/>
              </a:lnSpc>
              <a:defRPr/>
            </a:pPr>
            <a:r>
              <a:rPr lang="en-US" sz="2800" dirty="0" smtClean="0"/>
              <a:t>R w a n d a</a:t>
            </a:r>
          </a:p>
          <a:p>
            <a:pPr algn="ctr">
              <a:lnSpc>
                <a:spcPct val="150000"/>
              </a:lnSpc>
              <a:defRPr/>
            </a:pPr>
            <a:endParaRPr lang="en-US" sz="2800" dirty="0" smtClean="0">
              <a:solidFill>
                <a:schemeClr val="bg1">
                  <a:lumMod val="95000"/>
                  <a:lumOff val="5000"/>
                </a:schemeClr>
              </a:solidFill>
            </a:endParaRPr>
          </a:p>
        </p:txBody>
      </p:sp>
      <p:sp>
        <p:nvSpPr>
          <p:cNvPr id="16" name="Rectangle 15"/>
          <p:cNvSpPr>
            <a:spLocks noChangeArrowheads="1"/>
          </p:cNvSpPr>
          <p:nvPr/>
        </p:nvSpPr>
        <p:spPr bwMode="auto">
          <a:xfrm>
            <a:off x="0" y="2357438"/>
            <a:ext cx="9144000" cy="3277820"/>
          </a:xfrm>
          <a:prstGeom prst="rect">
            <a:avLst/>
          </a:prstGeom>
          <a:solidFill>
            <a:schemeClr val="bg1">
              <a:alpha val="9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Aft>
                <a:spcPts val="1800"/>
              </a:spcAft>
            </a:pPr>
            <a:endParaRPr lang="en-US" sz="2200" dirty="0" smtClean="0">
              <a:latin typeface="Helvetica Neue Light" charset="0"/>
              <a:cs typeface="Helvetica Neue Light" charset="0"/>
            </a:endParaRPr>
          </a:p>
          <a:p>
            <a:pPr algn="ctr">
              <a:spcAft>
                <a:spcPts val="1800"/>
              </a:spcAft>
            </a:pPr>
            <a:r>
              <a:rPr lang="en-US" sz="2200" dirty="0" smtClean="0">
                <a:latin typeface="Helvetica Neue Light" charset="0"/>
                <a:cs typeface="Helvetica Neue Light" charset="0"/>
              </a:rPr>
              <a:t>Strong </a:t>
            </a:r>
            <a:r>
              <a:rPr lang="en-US" sz="2200" dirty="0">
                <a:solidFill>
                  <a:srgbClr val="FFFF00"/>
                </a:solidFill>
                <a:latin typeface="Helvetica Neue Light" charset="0"/>
                <a:cs typeface="Helvetica Neue Light" charset="0"/>
              </a:rPr>
              <a:t>Gov</a:t>
            </a:r>
          </a:p>
          <a:p>
            <a:pPr algn="ctr">
              <a:spcAft>
                <a:spcPts val="1800"/>
              </a:spcAft>
            </a:pPr>
            <a:r>
              <a:rPr lang="en-US" sz="2200" dirty="0">
                <a:latin typeface="Helvetica Neue Light" charset="0"/>
                <a:cs typeface="Helvetica Neue Light" charset="0"/>
              </a:rPr>
              <a:t>Existing </a:t>
            </a:r>
            <a:r>
              <a:rPr lang="en-US" sz="2200" dirty="0">
                <a:solidFill>
                  <a:srgbClr val="FFFF00"/>
                </a:solidFill>
                <a:latin typeface="Helvetica Neue Light" charset="0"/>
                <a:cs typeface="Helvetica Neue Light" charset="0"/>
              </a:rPr>
              <a:t>Division of Labour</a:t>
            </a:r>
            <a:endParaRPr lang="en-US" sz="2200" dirty="0">
              <a:latin typeface="Helvetica Neue Light" charset="0"/>
              <a:cs typeface="Helvetica Neue Light" charset="0"/>
            </a:endParaRPr>
          </a:p>
          <a:p>
            <a:pPr algn="ctr">
              <a:spcAft>
                <a:spcPts val="1800"/>
              </a:spcAft>
            </a:pPr>
            <a:r>
              <a:rPr lang="en-US" sz="2200" dirty="0">
                <a:latin typeface="Helvetica Neue Light" charset="0"/>
                <a:cs typeface="Helvetica Neue Light" charset="0"/>
              </a:rPr>
              <a:t>Want all donors </a:t>
            </a:r>
            <a:r>
              <a:rPr lang="en-US" sz="2200" dirty="0">
                <a:solidFill>
                  <a:srgbClr val="FFFF00"/>
                </a:solidFill>
                <a:latin typeface="Helvetica Neue Light" charset="0"/>
                <a:cs typeface="Helvetica Neue Light" charset="0"/>
              </a:rPr>
              <a:t>sync’d</a:t>
            </a:r>
            <a:r>
              <a:rPr lang="en-US" sz="2200" dirty="0">
                <a:latin typeface="Helvetica Neue Light" charset="0"/>
                <a:cs typeface="Helvetica Neue Light" charset="0"/>
              </a:rPr>
              <a:t> to better support national </a:t>
            </a:r>
            <a:r>
              <a:rPr lang="en-US" sz="2200" dirty="0" smtClean="0">
                <a:latin typeface="Helvetica Neue Light" charset="0"/>
                <a:cs typeface="Helvetica Neue Light" charset="0"/>
              </a:rPr>
              <a:t>strategy</a:t>
            </a:r>
          </a:p>
          <a:p>
            <a:pPr algn="ctr">
              <a:spcAft>
                <a:spcPts val="1800"/>
              </a:spcAft>
            </a:pPr>
            <a:endParaRPr lang="en-US" sz="2200" dirty="0">
              <a:latin typeface="Helvetica Neue Light" charset="0"/>
              <a:cs typeface="Helvetica Neue Light" charset="0"/>
            </a:endParaRPr>
          </a:p>
          <a:p>
            <a:pPr algn="ctr">
              <a:spcAft>
                <a:spcPts val="1800"/>
              </a:spcAft>
            </a:pPr>
            <a:endParaRPr lang="en-US" sz="2200" dirty="0">
              <a:latin typeface="Helvetica Neue Light" charset="0"/>
              <a:cs typeface="Helvetica Neue Light" charset="0"/>
            </a:endParaRPr>
          </a:p>
        </p:txBody>
      </p:sp>
    </p:spTree>
    <p:extLst>
      <p:ext uri="{BB962C8B-B14F-4D97-AF65-F5344CB8AC3E}">
        <p14:creationId xmlns:p14="http://schemas.microsoft.com/office/powerpoint/2010/main" val="153786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bg/>
                                          </p:spTgt>
                                        </p:tgtEl>
                                        <p:attrNameLst>
                                          <p:attrName>style.visibility</p:attrName>
                                        </p:attrNameLst>
                                      </p:cBhvr>
                                      <p:to>
                                        <p:strVal val="visible"/>
                                      </p:to>
                                    </p:set>
                                    <p:animEffect transition="in" filter="fade">
                                      <p:cBhvr>
                                        <p:cTn id="18" dur="2000"/>
                                        <p:tgtEl>
                                          <p:spTgt spid="16">
                                            <p:bg/>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animEffect transition="in" filter="fade">
                                      <p:cBhvr>
                                        <p:cTn id="23" dur="2000"/>
                                        <p:tgtEl>
                                          <p:spTgt spid="16">
                                            <p:txEl>
                                              <p:pRg st="1" end="1"/>
                                            </p:txEl>
                                          </p:spTgt>
                                        </p:tgtEl>
                                      </p:cBhvr>
                                    </p:animEffect>
                                  </p:childTnLst>
                                  <p:subTnLst>
                                    <p:animClr clrSpc="rgb" dir="cw">
                                      <p:cBhvr override="childStyle">
                                        <p:cTn dur="1" fill="hold" display="0" masterRel="nextClick" afterEffect="1"/>
                                        <p:tgtEl>
                                          <p:spTgt spid="16">
                                            <p:txEl>
                                              <p:pRg st="1" end="1"/>
                                            </p:txEl>
                                          </p:spTgt>
                                        </p:tgtEl>
                                        <p:attrNameLst>
                                          <p:attrName>ppt_c</p:attrName>
                                        </p:attrNameLst>
                                      </p:cBhvr>
                                      <p:to>
                                        <a:schemeClr val="bg2"/>
                                      </p:to>
                                    </p:animClr>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Effect transition="in" filter="fade">
                                      <p:cBhvr>
                                        <p:cTn id="28" dur="2000"/>
                                        <p:tgtEl>
                                          <p:spTgt spid="16">
                                            <p:txEl>
                                              <p:pRg st="2" end="2"/>
                                            </p:txEl>
                                          </p:spTgt>
                                        </p:tgtEl>
                                      </p:cBhvr>
                                    </p:animEffect>
                                  </p:childTnLst>
                                  <p:subTnLst>
                                    <p:animClr clrSpc="rgb" dir="cw">
                                      <p:cBhvr override="childStyle">
                                        <p:cTn dur="1" fill="hold" display="0" masterRel="nextClick" afterEffect="1"/>
                                        <p:tgtEl>
                                          <p:spTgt spid="16">
                                            <p:txEl>
                                              <p:pRg st="2" end="2"/>
                                            </p:txEl>
                                          </p:spTgt>
                                        </p:tgtEl>
                                        <p:attrNameLst>
                                          <p:attrName>ppt_c</p:attrName>
                                        </p:attrNameLst>
                                      </p:cBhvr>
                                      <p:to>
                                        <a:schemeClr val="bg2"/>
                                      </p:to>
                                    </p:animClr>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xEl>
                                              <p:pRg st="3" end="3"/>
                                            </p:txEl>
                                          </p:spTgt>
                                        </p:tgtEl>
                                        <p:attrNameLst>
                                          <p:attrName>style.visibility</p:attrName>
                                        </p:attrNameLst>
                                      </p:cBhvr>
                                      <p:to>
                                        <p:strVal val="visible"/>
                                      </p:to>
                                    </p:set>
                                    <p:animEffect transition="in" filter="fade">
                                      <p:cBhvr>
                                        <p:cTn id="33" dur="20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3522" y="471255"/>
            <a:ext cx="8117812" cy="5393835"/>
          </a:xfrm>
          <a:prstGeom prst="rect">
            <a:avLst/>
          </a:prstGeom>
          <a:effectLst>
            <a:reflection stA="50000" endPos="75000" dist="12700" dir="5400000" sy="-100000" algn="bl" rotWithShape="0"/>
          </a:effectLst>
        </p:spPr>
      </p:pic>
      <p:sp>
        <p:nvSpPr>
          <p:cNvPr id="3" name="Rectangle 2"/>
          <p:cNvSpPr>
            <a:spLocks noChangeArrowheads="1"/>
          </p:cNvSpPr>
          <p:nvPr/>
        </p:nvSpPr>
        <p:spPr bwMode="auto">
          <a:xfrm>
            <a:off x="3568700" y="1524941"/>
            <a:ext cx="4367933" cy="702756"/>
          </a:xfrm>
          <a:prstGeom prst="rect">
            <a:avLst/>
          </a:prstGeom>
          <a:noFill/>
          <a:ln>
            <a:noFill/>
          </a:ln>
          <a:extLst/>
        </p:spPr>
        <p:txBody>
          <a:bodyPr wrap="square">
            <a:spAutoFit/>
          </a:bodyPr>
          <a:lstStyle/>
          <a:p>
            <a:pPr algn="ctr">
              <a:lnSpc>
                <a:spcPct val="150000"/>
              </a:lnSpc>
              <a:defRPr/>
            </a:pPr>
            <a:r>
              <a:rPr lang="en-US" sz="2800" dirty="0" smtClean="0">
                <a:solidFill>
                  <a:schemeClr val="bg1">
                    <a:lumMod val="95000"/>
                    <a:lumOff val="5000"/>
                  </a:schemeClr>
                </a:solidFill>
              </a:rPr>
              <a:t>S o u t h   S u d a n</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45704" y="4654546"/>
            <a:ext cx="1555319" cy="907543"/>
          </a:xfrm>
          <a:prstGeom prst="rect">
            <a:avLst/>
          </a:prstGeom>
          <a:effectLst/>
        </p:spPr>
      </p:pic>
      <p:sp>
        <p:nvSpPr>
          <p:cNvPr id="13" name="Rectangle 12"/>
          <p:cNvSpPr>
            <a:spLocks noChangeArrowheads="1"/>
          </p:cNvSpPr>
          <p:nvPr/>
        </p:nvSpPr>
        <p:spPr bwMode="auto">
          <a:xfrm>
            <a:off x="0" y="2310825"/>
            <a:ext cx="9144000" cy="4416594"/>
          </a:xfrm>
          <a:prstGeom prst="rect">
            <a:avLst/>
          </a:prstGeom>
          <a:solidFill>
            <a:schemeClr val="bg1">
              <a:alpha val="9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Aft>
                <a:spcPts val="1800"/>
              </a:spcAft>
            </a:pPr>
            <a:r>
              <a:rPr lang="en-US" sz="2200" dirty="0">
                <a:solidFill>
                  <a:schemeClr val="accent1">
                    <a:lumMod val="60000"/>
                    <a:lumOff val="40000"/>
                  </a:schemeClr>
                </a:solidFill>
                <a:latin typeface="Helvetica Neue Light" charset="0"/>
                <a:cs typeface="Helvetica Neue Light" charset="0"/>
              </a:rPr>
              <a:t>Donor </a:t>
            </a:r>
            <a:r>
              <a:rPr lang="en-US" sz="2200" dirty="0">
                <a:solidFill>
                  <a:srgbClr val="FFFFFF"/>
                </a:solidFill>
                <a:latin typeface="Helvetica Neue Light" charset="0"/>
                <a:cs typeface="Helvetica Neue Light" charset="0"/>
              </a:rPr>
              <a:t>&amp; Juba led</a:t>
            </a:r>
          </a:p>
          <a:p>
            <a:pPr algn="ctr">
              <a:spcAft>
                <a:spcPts val="1800"/>
              </a:spcAft>
            </a:pPr>
            <a:r>
              <a:rPr lang="en-US" sz="2200" dirty="0">
                <a:solidFill>
                  <a:srgbClr val="FFFFFF"/>
                </a:solidFill>
                <a:latin typeface="Helvetica Neue Light" charset="0"/>
                <a:cs typeface="Helvetica Neue Light" charset="0"/>
              </a:rPr>
              <a:t>One Strategy with </a:t>
            </a:r>
            <a:r>
              <a:rPr lang="en-US" sz="2200" dirty="0">
                <a:solidFill>
                  <a:srgbClr val="B2E389"/>
                </a:solidFill>
                <a:latin typeface="Helvetica Neue Light" charset="0"/>
                <a:cs typeface="Helvetica Neue Light" charset="0"/>
              </a:rPr>
              <a:t>priorities, sectors, leads </a:t>
            </a:r>
            <a:r>
              <a:rPr lang="en-US" sz="2200" dirty="0">
                <a:latin typeface="Helvetica Neue Light" charset="0"/>
                <a:cs typeface="Helvetica Neue Light" charset="0"/>
              </a:rPr>
              <a:t>&amp; </a:t>
            </a:r>
            <a:r>
              <a:rPr lang="en-US" sz="2200" dirty="0">
                <a:solidFill>
                  <a:srgbClr val="B2E389"/>
                </a:solidFill>
                <a:latin typeface="Helvetica Neue Light" charset="0"/>
                <a:cs typeface="Helvetica Neue Light" charset="0"/>
              </a:rPr>
              <a:t>financials</a:t>
            </a:r>
          </a:p>
          <a:p>
            <a:pPr algn="ctr">
              <a:spcAft>
                <a:spcPts val="1800"/>
              </a:spcAft>
            </a:pPr>
            <a:r>
              <a:rPr lang="en-US" sz="2200" dirty="0" smtClean="0">
                <a:solidFill>
                  <a:srgbClr val="B2E389"/>
                </a:solidFill>
                <a:latin typeface="Helvetica Neue Light" charset="0"/>
                <a:cs typeface="Helvetica Neue Light" charset="0"/>
              </a:rPr>
              <a:t>Synchronised</a:t>
            </a:r>
            <a:r>
              <a:rPr lang="en-US" sz="2200" dirty="0" smtClean="0">
                <a:solidFill>
                  <a:srgbClr val="FF0000"/>
                </a:solidFill>
                <a:latin typeface="Helvetica Neue Light" charset="0"/>
                <a:cs typeface="Helvetica Neue Light" charset="0"/>
              </a:rPr>
              <a:t> </a:t>
            </a:r>
            <a:r>
              <a:rPr lang="en-US" sz="2200" dirty="0">
                <a:solidFill>
                  <a:srgbClr val="FFFFFF"/>
                </a:solidFill>
                <a:latin typeface="Helvetica Neue Light" charset="0"/>
                <a:cs typeface="Helvetica Neue Light" charset="0"/>
              </a:rPr>
              <a:t>to national plan </a:t>
            </a:r>
            <a:endParaRPr lang="en-US" sz="2200" dirty="0" smtClean="0">
              <a:solidFill>
                <a:srgbClr val="FFFFFF"/>
              </a:solidFill>
              <a:latin typeface="Helvetica Neue Light" charset="0"/>
              <a:cs typeface="Helvetica Neue Light" charset="0"/>
            </a:endParaRPr>
          </a:p>
          <a:p>
            <a:pPr algn="ctr">
              <a:spcAft>
                <a:spcPts val="1800"/>
              </a:spcAft>
            </a:pPr>
            <a:r>
              <a:rPr lang="en-US" sz="2200" dirty="0" smtClean="0">
                <a:solidFill>
                  <a:srgbClr val="FFFFFF"/>
                </a:solidFill>
                <a:latin typeface="Helvetica Neue Light" charset="0"/>
                <a:cs typeface="Helvetica Neue Light" charset="0"/>
              </a:rPr>
              <a:t>Some involvement of </a:t>
            </a:r>
            <a:r>
              <a:rPr lang="en-US" sz="2200" dirty="0" smtClean="0">
                <a:solidFill>
                  <a:srgbClr val="B2E389"/>
                </a:solidFill>
                <a:latin typeface="Helvetica Neue Light" charset="0"/>
                <a:cs typeface="Helvetica Neue Light" charset="0"/>
              </a:rPr>
              <a:t>non-EU </a:t>
            </a:r>
            <a:r>
              <a:rPr lang="en-US" sz="2200" dirty="0" smtClean="0">
                <a:solidFill>
                  <a:srgbClr val="FFFFFF"/>
                </a:solidFill>
                <a:latin typeface="Helvetica Neue Light" charset="0"/>
                <a:cs typeface="Helvetica Neue Light" charset="0"/>
              </a:rPr>
              <a:t>donors</a:t>
            </a:r>
          </a:p>
          <a:p>
            <a:pPr algn="ctr">
              <a:spcAft>
                <a:spcPts val="1800"/>
              </a:spcAft>
            </a:pPr>
            <a:r>
              <a:rPr lang="en-US" sz="2200" dirty="0" smtClean="0">
                <a:solidFill>
                  <a:srgbClr val="FFFFFF"/>
                </a:solidFill>
                <a:latin typeface="Helvetica Neue Light" charset="0"/>
                <a:cs typeface="Helvetica Neue Light" charset="0"/>
              </a:rPr>
              <a:t>Doesn’t cover all </a:t>
            </a:r>
            <a:r>
              <a:rPr lang="en-US" sz="2200" dirty="0" smtClean="0">
                <a:solidFill>
                  <a:srgbClr val="FF0000"/>
                </a:solidFill>
                <a:latin typeface="Helvetica Neue Light" charset="0"/>
                <a:cs typeface="Helvetica Neue Light" charset="0"/>
              </a:rPr>
              <a:t>sectors</a:t>
            </a:r>
          </a:p>
          <a:p>
            <a:pPr algn="ctr">
              <a:spcAft>
                <a:spcPts val="1800"/>
              </a:spcAft>
            </a:pPr>
            <a:r>
              <a:rPr lang="en-US" sz="2200" dirty="0" smtClean="0">
                <a:solidFill>
                  <a:srgbClr val="FFFFFF"/>
                </a:solidFill>
                <a:latin typeface="Helvetica Neue Light" charset="0"/>
                <a:cs typeface="Helvetica Neue Light" charset="0"/>
              </a:rPr>
              <a:t>Some work to do on </a:t>
            </a:r>
            <a:r>
              <a:rPr lang="en-US" sz="2200" dirty="0" smtClean="0">
                <a:solidFill>
                  <a:srgbClr val="FF0000"/>
                </a:solidFill>
                <a:latin typeface="Helvetica Neue Light" charset="0"/>
                <a:cs typeface="Helvetica Neue Light" charset="0"/>
              </a:rPr>
              <a:t>DoL</a:t>
            </a:r>
          </a:p>
          <a:p>
            <a:pPr algn="ctr">
              <a:spcAft>
                <a:spcPts val="1800"/>
              </a:spcAft>
            </a:pPr>
            <a:r>
              <a:rPr lang="en-US" sz="2200" dirty="0" smtClean="0">
                <a:latin typeface="Helvetica Neue Light" charset="0"/>
                <a:cs typeface="Helvetica Neue Light" charset="0"/>
              </a:rPr>
              <a:t>Some MS still have </a:t>
            </a:r>
            <a:r>
              <a:rPr lang="en-US" sz="2200" dirty="0" smtClean="0">
                <a:solidFill>
                  <a:srgbClr val="FF0000"/>
                </a:solidFill>
                <a:latin typeface="Helvetica Neue Light" charset="0"/>
                <a:cs typeface="Helvetica Neue Light" charset="0"/>
              </a:rPr>
              <a:t>country strategy papers</a:t>
            </a:r>
            <a:endParaRPr lang="en-US" sz="2200" dirty="0">
              <a:solidFill>
                <a:srgbClr val="FF0000"/>
              </a:solidFill>
              <a:latin typeface="Helvetica Neue Light" charset="0"/>
              <a:cs typeface="Helvetica Neue Light" charset="0"/>
            </a:endParaRPr>
          </a:p>
          <a:p>
            <a:pPr algn="ctr">
              <a:spcAft>
                <a:spcPts val="1800"/>
              </a:spcAft>
            </a:pPr>
            <a:endParaRPr lang="en-US" sz="2200" dirty="0">
              <a:solidFill>
                <a:srgbClr val="FFFF00"/>
              </a:solidFill>
              <a:latin typeface="Helvetica Neue Light" charset="0"/>
              <a:cs typeface="Helvetica Neue Light" charset="0"/>
            </a:endParaRPr>
          </a:p>
        </p:txBody>
      </p:sp>
    </p:spTree>
    <p:extLst>
      <p:ext uri="{BB962C8B-B14F-4D97-AF65-F5344CB8AC3E}">
        <p14:creationId xmlns:p14="http://schemas.microsoft.com/office/powerpoint/2010/main" val="151720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bg/>
                                          </p:spTgt>
                                        </p:tgtEl>
                                        <p:attrNameLst>
                                          <p:attrName>style.visibility</p:attrName>
                                        </p:attrNameLst>
                                      </p:cBhvr>
                                      <p:to>
                                        <p:strVal val="visible"/>
                                      </p:to>
                                    </p:set>
                                    <p:animEffect transition="in" filter="fade">
                                      <p:cBhvr>
                                        <p:cTn id="18" dur="2000"/>
                                        <p:tgtEl>
                                          <p:spTgt spid="13">
                                            <p:bg/>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fade">
                                      <p:cBhvr>
                                        <p:cTn id="23" dur="2000"/>
                                        <p:tgtEl>
                                          <p:spTgt spid="13">
                                            <p:txEl>
                                              <p:pRg st="0" end="0"/>
                                            </p:txEl>
                                          </p:spTgt>
                                        </p:tgtEl>
                                      </p:cBhvr>
                                    </p:animEffect>
                                  </p:childTnLst>
                                  <p:subTnLst>
                                    <p:animClr clrSpc="rgb" dir="cw">
                                      <p:cBhvr override="childStyle">
                                        <p:cTn dur="1" fill="hold" display="0" masterRel="nextClick" afterEffect="1"/>
                                        <p:tgtEl>
                                          <p:spTgt spid="13">
                                            <p:txEl>
                                              <p:pRg st="0" end="0"/>
                                            </p:txEl>
                                          </p:spTgt>
                                        </p:tgtEl>
                                        <p:attrNameLst>
                                          <p:attrName>ppt_c</p:attrName>
                                        </p:attrNameLst>
                                      </p:cBhvr>
                                      <p:to>
                                        <a:schemeClr val="folHlink"/>
                                      </p:to>
                                    </p:animClr>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xEl>
                                              <p:pRg st="1" end="1"/>
                                            </p:txEl>
                                          </p:spTgt>
                                        </p:tgtEl>
                                        <p:attrNameLst>
                                          <p:attrName>style.visibility</p:attrName>
                                        </p:attrNameLst>
                                      </p:cBhvr>
                                      <p:to>
                                        <p:strVal val="visible"/>
                                      </p:to>
                                    </p:set>
                                    <p:animEffect transition="in" filter="fade">
                                      <p:cBhvr>
                                        <p:cTn id="28" dur="2000"/>
                                        <p:tgtEl>
                                          <p:spTgt spid="13">
                                            <p:txEl>
                                              <p:pRg st="1" end="1"/>
                                            </p:txEl>
                                          </p:spTgt>
                                        </p:tgtEl>
                                      </p:cBhvr>
                                    </p:animEffect>
                                  </p:childTnLst>
                                  <p:subTnLst>
                                    <p:animClr clrSpc="rgb" dir="cw">
                                      <p:cBhvr override="childStyle">
                                        <p:cTn dur="1" fill="hold" display="0" masterRel="nextClick" afterEffect="1"/>
                                        <p:tgtEl>
                                          <p:spTgt spid="13">
                                            <p:txEl>
                                              <p:pRg st="1" end="1"/>
                                            </p:txEl>
                                          </p:spTgt>
                                        </p:tgtEl>
                                        <p:attrNameLst>
                                          <p:attrName>ppt_c</p:attrName>
                                        </p:attrNameLst>
                                      </p:cBhvr>
                                      <p:to>
                                        <a:schemeClr val="folHlink"/>
                                      </p:to>
                                    </p:animClr>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xEl>
                                              <p:pRg st="2" end="2"/>
                                            </p:txEl>
                                          </p:spTgt>
                                        </p:tgtEl>
                                        <p:attrNameLst>
                                          <p:attrName>style.visibility</p:attrName>
                                        </p:attrNameLst>
                                      </p:cBhvr>
                                      <p:to>
                                        <p:strVal val="visible"/>
                                      </p:to>
                                    </p:set>
                                    <p:animEffect transition="in" filter="fade">
                                      <p:cBhvr>
                                        <p:cTn id="33" dur="2000"/>
                                        <p:tgtEl>
                                          <p:spTgt spid="13">
                                            <p:txEl>
                                              <p:pRg st="2" end="2"/>
                                            </p:txEl>
                                          </p:spTgt>
                                        </p:tgtEl>
                                      </p:cBhvr>
                                    </p:animEffect>
                                  </p:childTnLst>
                                  <p:subTnLst>
                                    <p:animClr clrSpc="rgb" dir="cw">
                                      <p:cBhvr override="childStyle">
                                        <p:cTn dur="1" fill="hold" display="0" masterRel="nextClick" afterEffect="1"/>
                                        <p:tgtEl>
                                          <p:spTgt spid="13">
                                            <p:txEl>
                                              <p:pRg st="2" end="2"/>
                                            </p:txEl>
                                          </p:spTgt>
                                        </p:tgtEl>
                                        <p:attrNameLst>
                                          <p:attrName>ppt_c</p:attrName>
                                        </p:attrNameLst>
                                      </p:cBhvr>
                                      <p:to>
                                        <a:schemeClr val="folHlink"/>
                                      </p:to>
                                    </p:animClr>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xEl>
                                              <p:pRg st="3" end="3"/>
                                            </p:txEl>
                                          </p:spTgt>
                                        </p:tgtEl>
                                        <p:attrNameLst>
                                          <p:attrName>style.visibility</p:attrName>
                                        </p:attrNameLst>
                                      </p:cBhvr>
                                      <p:to>
                                        <p:strVal val="visible"/>
                                      </p:to>
                                    </p:set>
                                    <p:animEffect transition="in" filter="fade">
                                      <p:cBhvr>
                                        <p:cTn id="38" dur="2000"/>
                                        <p:tgtEl>
                                          <p:spTgt spid="13">
                                            <p:txEl>
                                              <p:pRg st="3" end="3"/>
                                            </p:txEl>
                                          </p:spTgt>
                                        </p:tgtEl>
                                      </p:cBhvr>
                                    </p:animEffect>
                                  </p:childTnLst>
                                  <p:subTnLst>
                                    <p:animClr clrSpc="rgb" dir="cw">
                                      <p:cBhvr override="childStyle">
                                        <p:cTn dur="1" fill="hold" display="0" masterRel="nextClick" afterEffect="1"/>
                                        <p:tgtEl>
                                          <p:spTgt spid="13">
                                            <p:txEl>
                                              <p:pRg st="3" end="3"/>
                                            </p:txEl>
                                          </p:spTgt>
                                        </p:tgtEl>
                                        <p:attrNameLst>
                                          <p:attrName>ppt_c</p:attrName>
                                        </p:attrNameLst>
                                      </p:cBhvr>
                                      <p:to>
                                        <a:schemeClr val="folHlink"/>
                                      </p:to>
                                    </p:animClr>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xEl>
                                              <p:pRg st="4" end="4"/>
                                            </p:txEl>
                                          </p:spTgt>
                                        </p:tgtEl>
                                        <p:attrNameLst>
                                          <p:attrName>style.visibility</p:attrName>
                                        </p:attrNameLst>
                                      </p:cBhvr>
                                      <p:to>
                                        <p:strVal val="visible"/>
                                      </p:to>
                                    </p:set>
                                    <p:animEffect transition="in" filter="fade">
                                      <p:cBhvr>
                                        <p:cTn id="43" dur="2000"/>
                                        <p:tgtEl>
                                          <p:spTgt spid="13">
                                            <p:txEl>
                                              <p:pRg st="4" end="4"/>
                                            </p:txEl>
                                          </p:spTgt>
                                        </p:tgtEl>
                                      </p:cBhvr>
                                    </p:animEffect>
                                  </p:childTnLst>
                                  <p:subTnLst>
                                    <p:animClr clrSpc="rgb" dir="cw">
                                      <p:cBhvr override="childStyle">
                                        <p:cTn dur="1" fill="hold" display="0" masterRel="nextClick" afterEffect="1"/>
                                        <p:tgtEl>
                                          <p:spTgt spid="13">
                                            <p:txEl>
                                              <p:pRg st="4" end="4"/>
                                            </p:txEl>
                                          </p:spTgt>
                                        </p:tgtEl>
                                        <p:attrNameLst>
                                          <p:attrName>ppt_c</p:attrName>
                                        </p:attrNameLst>
                                      </p:cBhvr>
                                      <p:to>
                                        <a:schemeClr val="folHlink"/>
                                      </p:to>
                                    </p:animClr>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3">
                                            <p:txEl>
                                              <p:pRg st="5" end="5"/>
                                            </p:txEl>
                                          </p:spTgt>
                                        </p:tgtEl>
                                        <p:attrNameLst>
                                          <p:attrName>style.visibility</p:attrName>
                                        </p:attrNameLst>
                                      </p:cBhvr>
                                      <p:to>
                                        <p:strVal val="visible"/>
                                      </p:to>
                                    </p:set>
                                    <p:animEffect transition="in" filter="fade">
                                      <p:cBhvr>
                                        <p:cTn id="48" dur="2000"/>
                                        <p:tgtEl>
                                          <p:spTgt spid="13">
                                            <p:txEl>
                                              <p:pRg st="5" end="5"/>
                                            </p:txEl>
                                          </p:spTgt>
                                        </p:tgtEl>
                                      </p:cBhvr>
                                    </p:animEffect>
                                  </p:childTnLst>
                                  <p:subTnLst>
                                    <p:animClr clrSpc="rgb" dir="cw">
                                      <p:cBhvr override="childStyle">
                                        <p:cTn dur="1" fill="hold" display="0" masterRel="nextClick" afterEffect="1"/>
                                        <p:tgtEl>
                                          <p:spTgt spid="13">
                                            <p:txEl>
                                              <p:pRg st="5" end="5"/>
                                            </p:txEl>
                                          </p:spTgt>
                                        </p:tgtEl>
                                        <p:attrNameLst>
                                          <p:attrName>ppt_c</p:attrName>
                                        </p:attrNameLst>
                                      </p:cBhvr>
                                      <p:to>
                                        <a:schemeClr val="folHlink"/>
                                      </p:to>
                                    </p:animClr>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3">
                                            <p:txEl>
                                              <p:pRg st="6" end="6"/>
                                            </p:txEl>
                                          </p:spTgt>
                                        </p:tgtEl>
                                        <p:attrNameLst>
                                          <p:attrName>style.visibility</p:attrName>
                                        </p:attrNameLst>
                                      </p:cBhvr>
                                      <p:to>
                                        <p:strVal val="visible"/>
                                      </p:to>
                                    </p:set>
                                    <p:animEffect transition="in" filter="fade">
                                      <p:cBhvr>
                                        <p:cTn id="53" dur="20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bwMode="auto">
          <a:xfrm>
            <a:off x="395288" y="704851"/>
            <a:ext cx="8229600" cy="86677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GB" sz="2800" b="1" dirty="0" smtClean="0">
                <a:solidFill>
                  <a:schemeClr val="accent1">
                    <a:lumMod val="75000"/>
                  </a:schemeClr>
                </a:solidFill>
                <a:latin typeface="Verdana" pitchFamily="34" charset="0"/>
                <a:ea typeface="ＭＳ Ｐゴシック" pitchFamily="34" charset="-128"/>
              </a:rPr>
              <a:t>Joint Programming State of Play (1)</a:t>
            </a:r>
            <a:br>
              <a:rPr lang="en-GB" sz="2800" b="1" dirty="0" smtClean="0">
                <a:solidFill>
                  <a:schemeClr val="accent1">
                    <a:lumMod val="75000"/>
                  </a:schemeClr>
                </a:solidFill>
                <a:latin typeface="Verdana" pitchFamily="34" charset="0"/>
                <a:ea typeface="ＭＳ Ｐゴシック" pitchFamily="34" charset="-128"/>
              </a:rPr>
            </a:br>
            <a:endParaRPr lang="en-GB" sz="2800" b="1" dirty="0" smtClean="0">
              <a:solidFill>
                <a:schemeClr val="accent1">
                  <a:lumMod val="75000"/>
                </a:schemeClr>
              </a:solidFill>
              <a:latin typeface="Verdana" pitchFamily="34" charset="0"/>
              <a:ea typeface="ＭＳ Ｐゴシック" pitchFamily="34" charset="-128"/>
            </a:endParaRPr>
          </a:p>
        </p:txBody>
      </p:sp>
      <p:sp>
        <p:nvSpPr>
          <p:cNvPr id="30723" name="Rectangle 3"/>
          <p:cNvSpPr>
            <a:spLocks noGrp="1" noChangeArrowheads="1"/>
          </p:cNvSpPr>
          <p:nvPr>
            <p:ph idx="4294967295"/>
          </p:nvPr>
        </p:nvSpPr>
        <p:spPr bwMode="auto">
          <a:xfrm>
            <a:off x="257175" y="1571625"/>
            <a:ext cx="8435975" cy="506571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990600" lvl="1" indent="-533400">
              <a:buFont typeface="Wingdings" pitchFamily="2" charset="2"/>
              <a:buChar char="Ø"/>
              <a:defRPr/>
            </a:pPr>
            <a:r>
              <a:rPr lang="en-GB" sz="2000" b="1" u="sng" dirty="0" smtClean="0">
                <a:latin typeface="Verdana" pitchFamily="34" charset="0"/>
              </a:rPr>
              <a:t>West Africa</a:t>
            </a:r>
            <a:r>
              <a:rPr lang="en-GB" sz="2000" b="1" dirty="0" smtClean="0">
                <a:latin typeface="Verdana" pitchFamily="34" charset="0"/>
              </a:rPr>
              <a:t>:</a:t>
            </a:r>
            <a:r>
              <a:rPr lang="en-GB" sz="2000" dirty="0" smtClean="0">
                <a:latin typeface="Verdana" pitchFamily="34" charset="0"/>
              </a:rPr>
              <a:t> </a:t>
            </a:r>
            <a:r>
              <a:rPr lang="en-GB" sz="2000" b="1" dirty="0" smtClean="0">
                <a:solidFill>
                  <a:srgbClr val="0070C0"/>
                </a:solidFill>
                <a:latin typeface="Verdana" pitchFamily="34" charset="0"/>
              </a:rPr>
              <a:t>Benin</a:t>
            </a:r>
            <a:r>
              <a:rPr lang="en-GB" sz="2000" dirty="0" smtClean="0">
                <a:solidFill>
                  <a:srgbClr val="0070C0"/>
                </a:solidFill>
                <a:latin typeface="Verdana" pitchFamily="34" charset="0"/>
              </a:rPr>
              <a:t>, </a:t>
            </a:r>
            <a:r>
              <a:rPr lang="en-GB" sz="2000" b="1" dirty="0" smtClean="0">
                <a:solidFill>
                  <a:srgbClr val="0070C0"/>
                </a:solidFill>
                <a:latin typeface="Verdana" pitchFamily="34" charset="0"/>
              </a:rPr>
              <a:t>Burkina Faso</a:t>
            </a:r>
            <a:r>
              <a:rPr lang="en-GB" sz="2000" dirty="0" smtClean="0">
                <a:latin typeface="Verdana" pitchFamily="34" charset="0"/>
              </a:rPr>
              <a:t>, </a:t>
            </a:r>
            <a:r>
              <a:rPr lang="en-GB" sz="2000" b="1" dirty="0" smtClean="0">
                <a:solidFill>
                  <a:srgbClr val="00CC00"/>
                </a:solidFill>
                <a:latin typeface="Verdana" pitchFamily="34" charset="0"/>
              </a:rPr>
              <a:t>Ghana</a:t>
            </a:r>
            <a:r>
              <a:rPr lang="en-GB" sz="2000" dirty="0" smtClean="0">
                <a:latin typeface="Verdana" pitchFamily="34" charset="0"/>
              </a:rPr>
              <a:t>, </a:t>
            </a:r>
            <a:r>
              <a:rPr lang="en-GB" sz="2000" b="1" dirty="0" smtClean="0">
                <a:solidFill>
                  <a:srgbClr val="0070C0"/>
                </a:solidFill>
                <a:latin typeface="Verdana" pitchFamily="34" charset="0"/>
              </a:rPr>
              <a:t>Ivory Coast</a:t>
            </a:r>
            <a:r>
              <a:rPr lang="en-GB" sz="2000" dirty="0" smtClean="0">
                <a:solidFill>
                  <a:srgbClr val="0070C0"/>
                </a:solidFill>
                <a:latin typeface="Verdana" pitchFamily="34" charset="0"/>
              </a:rPr>
              <a:t>, </a:t>
            </a:r>
            <a:r>
              <a:rPr lang="en-GB" sz="2000" b="1" dirty="0" smtClean="0">
                <a:solidFill>
                  <a:srgbClr val="0070C0"/>
                </a:solidFill>
                <a:latin typeface="Verdana" pitchFamily="34" charset="0"/>
              </a:rPr>
              <a:t>Liberia</a:t>
            </a:r>
            <a:r>
              <a:rPr lang="en-GB" sz="2000" dirty="0" smtClean="0">
                <a:solidFill>
                  <a:srgbClr val="0070C0"/>
                </a:solidFill>
                <a:latin typeface="Verdana" pitchFamily="34" charset="0"/>
              </a:rPr>
              <a:t>,</a:t>
            </a:r>
            <a:r>
              <a:rPr lang="en-GB" sz="2000" dirty="0" smtClean="0">
                <a:solidFill>
                  <a:schemeClr val="accent1">
                    <a:lumMod val="75000"/>
                  </a:schemeClr>
                </a:solidFill>
                <a:latin typeface="Verdana" pitchFamily="34" charset="0"/>
              </a:rPr>
              <a:t> </a:t>
            </a:r>
            <a:r>
              <a:rPr lang="en-GB" sz="2000" b="1" dirty="0" smtClean="0">
                <a:solidFill>
                  <a:srgbClr val="00CC00"/>
                </a:solidFill>
                <a:latin typeface="Verdana" pitchFamily="34" charset="0"/>
              </a:rPr>
              <a:t>Mali</a:t>
            </a:r>
            <a:r>
              <a:rPr lang="en-GB" sz="2000" dirty="0" smtClean="0">
                <a:latin typeface="Verdana" pitchFamily="34" charset="0"/>
              </a:rPr>
              <a:t>, </a:t>
            </a:r>
            <a:r>
              <a:rPr lang="en-GB" sz="2000" b="1" dirty="0" smtClean="0">
                <a:solidFill>
                  <a:srgbClr val="0070C0"/>
                </a:solidFill>
                <a:latin typeface="Verdana" pitchFamily="34" charset="0"/>
              </a:rPr>
              <a:t>Mauritania</a:t>
            </a:r>
            <a:r>
              <a:rPr lang="en-GB" sz="2000" dirty="0" smtClean="0">
                <a:solidFill>
                  <a:srgbClr val="0070C0"/>
                </a:solidFill>
                <a:latin typeface="Verdana" pitchFamily="34" charset="0"/>
              </a:rPr>
              <a:t>, </a:t>
            </a:r>
            <a:r>
              <a:rPr lang="en-GB" sz="2000" b="1" dirty="0" smtClean="0">
                <a:solidFill>
                  <a:srgbClr val="0070C0"/>
                </a:solidFill>
                <a:latin typeface="Verdana" pitchFamily="34" charset="0"/>
              </a:rPr>
              <a:t>Niger</a:t>
            </a:r>
            <a:r>
              <a:rPr lang="en-GB" sz="2000" dirty="0" smtClean="0">
                <a:solidFill>
                  <a:srgbClr val="0070C0"/>
                </a:solidFill>
                <a:latin typeface="Verdana" pitchFamily="34" charset="0"/>
              </a:rPr>
              <a:t>, </a:t>
            </a:r>
            <a:r>
              <a:rPr lang="en-GB" sz="2000" b="1" dirty="0" smtClean="0">
                <a:solidFill>
                  <a:srgbClr val="0070C0"/>
                </a:solidFill>
                <a:latin typeface="Verdana" pitchFamily="34" charset="0"/>
              </a:rPr>
              <a:t>Senegal</a:t>
            </a:r>
            <a:r>
              <a:rPr lang="en-GB" sz="2000" dirty="0" smtClean="0">
                <a:solidFill>
                  <a:srgbClr val="0070C0"/>
                </a:solidFill>
                <a:latin typeface="Verdana" pitchFamily="34" charset="0"/>
              </a:rPr>
              <a:t>, </a:t>
            </a:r>
            <a:r>
              <a:rPr lang="en-GB" sz="2000" b="1" dirty="0" smtClean="0">
                <a:solidFill>
                  <a:srgbClr val="0070C0"/>
                </a:solidFill>
                <a:latin typeface="Verdana" pitchFamily="34" charset="0"/>
              </a:rPr>
              <a:t>Sierra Leone</a:t>
            </a:r>
            <a:r>
              <a:rPr lang="en-GB" sz="2000" dirty="0" smtClean="0">
                <a:solidFill>
                  <a:srgbClr val="0070C0"/>
                </a:solidFill>
                <a:latin typeface="Verdana" pitchFamily="34" charset="0"/>
              </a:rPr>
              <a:t>, </a:t>
            </a:r>
            <a:r>
              <a:rPr lang="en-GB" sz="2000" b="1" dirty="0" smtClean="0">
                <a:solidFill>
                  <a:srgbClr val="0070C0"/>
                </a:solidFill>
                <a:latin typeface="Verdana" pitchFamily="34" charset="0"/>
              </a:rPr>
              <a:t>Togo</a:t>
            </a:r>
          </a:p>
          <a:p>
            <a:pPr marL="457200" lvl="1" indent="0">
              <a:buFont typeface="Arial" pitchFamily="34" charset="0"/>
              <a:buNone/>
              <a:defRPr/>
            </a:pPr>
            <a:endParaRPr lang="en-GB" sz="2000" b="1" dirty="0" smtClean="0">
              <a:solidFill>
                <a:schemeClr val="hlink"/>
              </a:solidFill>
              <a:latin typeface="Verdana" pitchFamily="34" charset="0"/>
            </a:endParaRPr>
          </a:p>
          <a:p>
            <a:pPr marL="990600" lvl="1" indent="-533400">
              <a:buFont typeface="Wingdings" pitchFamily="2" charset="2"/>
              <a:buChar char="Ø"/>
              <a:defRPr/>
            </a:pPr>
            <a:r>
              <a:rPr lang="en-GB" sz="2000" b="1" u="sng" dirty="0" smtClean="0">
                <a:latin typeface="Verdana" pitchFamily="34" charset="0"/>
              </a:rPr>
              <a:t>Central Africa</a:t>
            </a:r>
            <a:r>
              <a:rPr lang="en-GB" sz="2000" b="1" dirty="0" smtClean="0">
                <a:latin typeface="Verdana" pitchFamily="34" charset="0"/>
              </a:rPr>
              <a:t>:</a:t>
            </a:r>
            <a:r>
              <a:rPr lang="en-GB" sz="2000" dirty="0" smtClean="0">
                <a:latin typeface="Verdana" pitchFamily="34" charset="0"/>
              </a:rPr>
              <a:t>  </a:t>
            </a:r>
            <a:r>
              <a:rPr lang="en-GB" sz="2000" b="1" dirty="0" smtClean="0">
                <a:solidFill>
                  <a:srgbClr val="0070C0"/>
                </a:solidFill>
                <a:latin typeface="Verdana" pitchFamily="34" charset="0"/>
              </a:rPr>
              <a:t>Burundi</a:t>
            </a:r>
            <a:r>
              <a:rPr lang="en-GB" sz="2000" dirty="0" smtClean="0">
                <a:solidFill>
                  <a:srgbClr val="0070C0"/>
                </a:solidFill>
                <a:latin typeface="Verdana" pitchFamily="34" charset="0"/>
              </a:rPr>
              <a:t>, </a:t>
            </a:r>
            <a:r>
              <a:rPr lang="en-GB" sz="2000" b="1" dirty="0" smtClean="0">
                <a:solidFill>
                  <a:srgbClr val="0070C0"/>
                </a:solidFill>
                <a:latin typeface="Verdana" pitchFamily="34" charset="0"/>
              </a:rPr>
              <a:t>Chad</a:t>
            </a:r>
            <a:r>
              <a:rPr lang="en-GB" sz="2000" dirty="0" smtClean="0">
                <a:solidFill>
                  <a:schemeClr val="accent1">
                    <a:lumMod val="75000"/>
                  </a:schemeClr>
                </a:solidFill>
                <a:latin typeface="Verdana" pitchFamily="34" charset="0"/>
              </a:rPr>
              <a:t>, </a:t>
            </a:r>
            <a:r>
              <a:rPr lang="en-GB" sz="2000" b="1" dirty="0" smtClean="0">
                <a:solidFill>
                  <a:srgbClr val="00CC00"/>
                </a:solidFill>
                <a:latin typeface="Verdana" pitchFamily="34" charset="0"/>
              </a:rPr>
              <a:t>Rwanda</a:t>
            </a:r>
          </a:p>
          <a:p>
            <a:pPr marL="990600" lvl="1" indent="-533400">
              <a:buFont typeface="Wingdings" pitchFamily="2" charset="2"/>
              <a:buChar char="Ø"/>
              <a:defRPr/>
            </a:pPr>
            <a:endParaRPr lang="en-GB" sz="2000" b="1" u="sng" dirty="0">
              <a:solidFill>
                <a:srgbClr val="00CC00"/>
              </a:solidFill>
              <a:latin typeface="Verdana" pitchFamily="34" charset="0"/>
            </a:endParaRPr>
          </a:p>
          <a:p>
            <a:pPr lvl="1">
              <a:buFont typeface="Wingdings" pitchFamily="2" charset="2"/>
              <a:buChar char="Ø"/>
              <a:defRPr/>
            </a:pPr>
            <a:r>
              <a:rPr lang="en-GB" sz="2000" b="1" dirty="0" smtClean="0">
                <a:latin typeface="Verdana" pitchFamily="34" charset="0"/>
              </a:rPr>
              <a:t>  </a:t>
            </a:r>
            <a:r>
              <a:rPr lang="en-GB" sz="2000" b="1" u="sng" dirty="0" smtClean="0">
                <a:latin typeface="Verdana" pitchFamily="34" charset="0"/>
              </a:rPr>
              <a:t>Eastern Africa</a:t>
            </a:r>
            <a:r>
              <a:rPr lang="en-GB" sz="2000" b="1" dirty="0" smtClean="0">
                <a:latin typeface="Verdana" pitchFamily="34" charset="0"/>
              </a:rPr>
              <a:t>:</a:t>
            </a:r>
            <a:r>
              <a:rPr lang="en-GB" sz="2000" dirty="0" smtClean="0">
                <a:latin typeface="Verdana" pitchFamily="34" charset="0"/>
              </a:rPr>
              <a:t> </a:t>
            </a:r>
            <a:r>
              <a:rPr lang="en-GB" sz="2000" b="1" dirty="0" smtClean="0">
                <a:solidFill>
                  <a:srgbClr val="0070C0"/>
                </a:solidFill>
                <a:latin typeface="Verdana" pitchFamily="34" charset="0"/>
              </a:rPr>
              <a:t>Comoros</a:t>
            </a:r>
            <a:r>
              <a:rPr lang="en-GB" sz="2000" dirty="0" smtClean="0">
                <a:solidFill>
                  <a:srgbClr val="0070C0"/>
                </a:solidFill>
                <a:latin typeface="Verdana" pitchFamily="34" charset="0"/>
              </a:rPr>
              <a:t>,</a:t>
            </a:r>
            <a:r>
              <a:rPr lang="en-GB" sz="2000" dirty="0" smtClean="0">
                <a:latin typeface="Verdana" pitchFamily="34" charset="0"/>
              </a:rPr>
              <a:t> </a:t>
            </a:r>
            <a:r>
              <a:rPr lang="en-GB" sz="2000" b="1" dirty="0" smtClean="0">
                <a:solidFill>
                  <a:srgbClr val="00CC00"/>
                </a:solidFill>
                <a:latin typeface="Verdana" pitchFamily="34" charset="0"/>
              </a:rPr>
              <a:t>Ethiopia</a:t>
            </a:r>
            <a:r>
              <a:rPr lang="en-GB" sz="2000" dirty="0" smtClean="0">
                <a:latin typeface="Verdana" pitchFamily="34" charset="0"/>
              </a:rPr>
              <a:t>, </a:t>
            </a:r>
            <a:r>
              <a:rPr lang="en-GB" sz="2000" b="1" dirty="0" smtClean="0">
                <a:solidFill>
                  <a:srgbClr val="00B050"/>
                </a:solidFill>
                <a:latin typeface="Verdana" pitchFamily="34" charset="0"/>
              </a:rPr>
              <a:t>Kenya</a:t>
            </a:r>
            <a:r>
              <a:rPr lang="en-GB" sz="2000" dirty="0" smtClean="0">
                <a:latin typeface="Verdana" pitchFamily="34" charset="0"/>
              </a:rPr>
              <a:t>, </a:t>
            </a:r>
            <a:r>
              <a:rPr lang="en-GB" sz="2000" b="1" dirty="0" smtClean="0">
                <a:solidFill>
                  <a:srgbClr val="CC6600"/>
                </a:solidFill>
                <a:latin typeface="Verdana" pitchFamily="34" charset="0"/>
              </a:rPr>
              <a:t>Somalia,</a:t>
            </a:r>
            <a:r>
              <a:rPr lang="en-GB" sz="2000" dirty="0" smtClean="0">
                <a:latin typeface="Verdana" pitchFamily="34" charset="0"/>
              </a:rPr>
              <a:t> 	</a:t>
            </a:r>
            <a:r>
              <a:rPr lang="en-GB" sz="2000" b="1" dirty="0" smtClean="0">
                <a:solidFill>
                  <a:srgbClr val="00FF00"/>
                </a:solidFill>
                <a:latin typeface="Verdana" pitchFamily="34" charset="0"/>
              </a:rPr>
              <a:t>So</a:t>
            </a:r>
            <a:r>
              <a:rPr lang="en-GB" sz="2000" b="1" dirty="0" smtClean="0">
                <a:solidFill>
                  <a:srgbClr val="00CC00"/>
                </a:solidFill>
                <a:latin typeface="Verdana" pitchFamily="34" charset="0"/>
              </a:rPr>
              <a:t>uth Sudan</a:t>
            </a:r>
            <a:r>
              <a:rPr lang="en-GB" sz="2000" dirty="0" smtClean="0">
                <a:latin typeface="Verdana" pitchFamily="34" charset="0"/>
              </a:rPr>
              <a:t>, </a:t>
            </a:r>
            <a:r>
              <a:rPr lang="en-GB" sz="2000" b="1" dirty="0" smtClean="0">
                <a:solidFill>
                  <a:srgbClr val="0070C0"/>
                </a:solidFill>
                <a:latin typeface="Verdana" pitchFamily="34" charset="0"/>
              </a:rPr>
              <a:t>Tanzania, </a:t>
            </a:r>
            <a:r>
              <a:rPr lang="en-GB" sz="2000" b="1" dirty="0" smtClean="0">
                <a:solidFill>
                  <a:srgbClr val="CC6600"/>
                </a:solidFill>
                <a:latin typeface="Verdana" pitchFamily="34" charset="0"/>
              </a:rPr>
              <a:t>Uganda</a:t>
            </a:r>
            <a:r>
              <a:rPr lang="en-GB" sz="2000" dirty="0" smtClean="0">
                <a:solidFill>
                  <a:srgbClr val="CC6600"/>
                </a:solidFill>
                <a:latin typeface="Verdana" pitchFamily="34" charset="0"/>
              </a:rPr>
              <a:t>.</a:t>
            </a:r>
            <a:endParaRPr lang="en-GB" sz="2000" b="1" dirty="0" smtClean="0">
              <a:solidFill>
                <a:srgbClr val="CC6600"/>
              </a:solidFill>
              <a:latin typeface="Verdana" pitchFamily="34" charset="0"/>
            </a:endParaRPr>
          </a:p>
          <a:p>
            <a:pPr lvl="1">
              <a:buFont typeface="Wingdings" pitchFamily="2" charset="2"/>
              <a:buChar char="Ø"/>
              <a:defRPr/>
            </a:pPr>
            <a:endParaRPr lang="en-GB" sz="2000" b="1" dirty="0" smtClean="0">
              <a:solidFill>
                <a:srgbClr val="FF6600"/>
              </a:solidFill>
              <a:latin typeface="Verdana" pitchFamily="34" charset="0"/>
            </a:endParaRPr>
          </a:p>
          <a:p>
            <a:pPr marL="990600" lvl="1" indent="-533400">
              <a:buFont typeface="Wingdings" pitchFamily="2" charset="2"/>
              <a:buChar char="Ø"/>
              <a:defRPr/>
            </a:pPr>
            <a:r>
              <a:rPr lang="en-GB" sz="2000" b="1" u="sng" dirty="0" smtClean="0">
                <a:latin typeface="Verdana" pitchFamily="34" charset="0"/>
              </a:rPr>
              <a:t>Southern Africa</a:t>
            </a:r>
            <a:r>
              <a:rPr lang="en-GB" sz="2000" b="1" dirty="0" smtClean="0">
                <a:latin typeface="Verdana" pitchFamily="34" charset="0"/>
              </a:rPr>
              <a:t>:</a:t>
            </a:r>
            <a:r>
              <a:rPr lang="en-GB" sz="2000" dirty="0" smtClean="0">
                <a:latin typeface="Verdana" pitchFamily="34" charset="0"/>
              </a:rPr>
              <a:t> </a:t>
            </a:r>
            <a:r>
              <a:rPr lang="en-GB" sz="2000" b="1" dirty="0" smtClean="0">
                <a:solidFill>
                  <a:srgbClr val="0070C0"/>
                </a:solidFill>
                <a:latin typeface="Verdana" pitchFamily="34" charset="0"/>
              </a:rPr>
              <a:t>Malawi</a:t>
            </a:r>
            <a:r>
              <a:rPr lang="en-GB" sz="2000" dirty="0" smtClean="0">
                <a:solidFill>
                  <a:srgbClr val="0070C0"/>
                </a:solidFill>
                <a:latin typeface="Verdana" pitchFamily="34" charset="0"/>
              </a:rPr>
              <a:t>, </a:t>
            </a:r>
            <a:r>
              <a:rPr lang="en-GB" sz="2000" b="1" dirty="0" smtClean="0">
                <a:solidFill>
                  <a:srgbClr val="00B050"/>
                </a:solidFill>
                <a:latin typeface="Verdana" pitchFamily="34" charset="0"/>
              </a:rPr>
              <a:t>Mozambique</a:t>
            </a:r>
            <a:r>
              <a:rPr lang="en-GB" sz="2000" dirty="0" smtClean="0">
                <a:solidFill>
                  <a:srgbClr val="0070C0"/>
                </a:solidFill>
                <a:latin typeface="Verdana" pitchFamily="34" charset="0"/>
              </a:rPr>
              <a:t>, </a:t>
            </a:r>
            <a:r>
              <a:rPr lang="en-GB" sz="2000" b="1" dirty="0" smtClean="0">
                <a:solidFill>
                  <a:srgbClr val="0070C0"/>
                </a:solidFill>
                <a:latin typeface="Verdana" pitchFamily="34" charset="0"/>
              </a:rPr>
              <a:t>Namibia</a:t>
            </a:r>
            <a:r>
              <a:rPr lang="en-GB" sz="2000" dirty="0" smtClean="0">
                <a:solidFill>
                  <a:srgbClr val="0070C0"/>
                </a:solidFill>
                <a:latin typeface="Verdana" pitchFamily="34" charset="0"/>
              </a:rPr>
              <a:t>, </a:t>
            </a:r>
            <a:r>
              <a:rPr lang="en-GB" sz="2000" b="1" dirty="0" smtClean="0">
                <a:solidFill>
                  <a:srgbClr val="FF0000"/>
                </a:solidFill>
                <a:latin typeface="Verdana" pitchFamily="34" charset="0"/>
              </a:rPr>
              <a:t>Zambia,</a:t>
            </a:r>
            <a:r>
              <a:rPr lang="en-GB" sz="2000" dirty="0" smtClean="0">
                <a:solidFill>
                  <a:schemeClr val="accent1">
                    <a:lumMod val="75000"/>
                  </a:schemeClr>
                </a:solidFill>
                <a:latin typeface="Verdana" pitchFamily="34" charset="0"/>
              </a:rPr>
              <a:t> </a:t>
            </a:r>
            <a:r>
              <a:rPr lang="en-GB" sz="2000" b="1" dirty="0" smtClean="0">
                <a:solidFill>
                  <a:srgbClr val="FF6600"/>
                </a:solidFill>
                <a:latin typeface="Verdana" pitchFamily="34" charset="0"/>
              </a:rPr>
              <a:t>Zimbabwe.</a:t>
            </a:r>
            <a:endParaRPr lang="en-GB" sz="1800" b="1" dirty="0" smtClean="0">
              <a:solidFill>
                <a:srgbClr val="FF6600"/>
              </a:solidFill>
              <a:latin typeface="Verdana" pitchFamily="34" charset="0"/>
            </a:endParaRPr>
          </a:p>
          <a:p>
            <a:pPr marL="609600" indent="-609600" eaLnBrk="1" hangingPunct="1">
              <a:lnSpc>
                <a:spcPct val="90000"/>
              </a:lnSpc>
              <a:buClr>
                <a:schemeClr val="tx1"/>
              </a:buClr>
              <a:buFont typeface="Wingdings" pitchFamily="2" charset="2"/>
              <a:buNone/>
              <a:defRPr/>
            </a:pPr>
            <a:endParaRPr lang="en-GB" sz="2000" dirty="0" smtClean="0">
              <a:latin typeface="Verdana" pitchFamily="34" charset="0"/>
            </a:endParaRPr>
          </a:p>
          <a:p>
            <a:pPr marL="457200" lvl="1" indent="0">
              <a:buFont typeface="Arial" pitchFamily="34" charset="0"/>
              <a:buNone/>
              <a:defRPr/>
            </a:pPr>
            <a:endParaRPr lang="en-GB" sz="2000" b="1" u="sng" dirty="0" smtClean="0">
              <a:solidFill>
                <a:srgbClr val="00CC00"/>
              </a:solidFill>
              <a:latin typeface="Verdana" pitchFamily="34" charset="0"/>
            </a:endParaRPr>
          </a:p>
          <a:p>
            <a:pPr marL="609600" indent="-609600" eaLnBrk="1" hangingPunct="1">
              <a:lnSpc>
                <a:spcPct val="90000"/>
              </a:lnSpc>
              <a:buClr>
                <a:schemeClr val="tx1"/>
              </a:buClr>
              <a:buFont typeface="Wingdings" pitchFamily="2" charset="2"/>
              <a:buNone/>
              <a:defRPr/>
            </a:pPr>
            <a:endParaRPr lang="en-GB" sz="2000" dirty="0" smtClean="0">
              <a:latin typeface="Verdana" pitchFamily="34" charset="0"/>
            </a:endParaRPr>
          </a:p>
        </p:txBody>
      </p:sp>
    </p:spTree>
    <p:extLst>
      <p:ext uri="{BB962C8B-B14F-4D97-AF65-F5344CB8AC3E}">
        <p14:creationId xmlns:p14="http://schemas.microsoft.com/office/powerpoint/2010/main" val="426333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bwMode="auto">
          <a:xfrm>
            <a:off x="395288" y="619126"/>
            <a:ext cx="8229600" cy="71437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GB" sz="2800" b="1" dirty="0" smtClean="0">
                <a:solidFill>
                  <a:schemeClr val="accent1">
                    <a:lumMod val="75000"/>
                  </a:schemeClr>
                </a:solidFill>
                <a:latin typeface="Verdana" pitchFamily="34" charset="0"/>
                <a:ea typeface="ＭＳ Ｐゴシック" pitchFamily="34" charset="-128"/>
              </a:rPr>
              <a:t>Joint Programming State of Play</a:t>
            </a:r>
            <a:r>
              <a:rPr lang="en-GB" sz="3000" b="1" dirty="0" smtClean="0">
                <a:solidFill>
                  <a:schemeClr val="accent1">
                    <a:lumMod val="75000"/>
                  </a:schemeClr>
                </a:solidFill>
                <a:latin typeface="Verdana" pitchFamily="34" charset="0"/>
                <a:ea typeface="ＭＳ Ｐゴシック" pitchFamily="34" charset="-128"/>
              </a:rPr>
              <a:t> (2)</a:t>
            </a:r>
            <a:br>
              <a:rPr lang="en-GB" sz="3000" b="1" dirty="0" smtClean="0">
                <a:solidFill>
                  <a:schemeClr val="accent1">
                    <a:lumMod val="75000"/>
                  </a:schemeClr>
                </a:solidFill>
                <a:latin typeface="Verdana" pitchFamily="34" charset="0"/>
                <a:ea typeface="ＭＳ Ｐゴシック" pitchFamily="34" charset="-128"/>
              </a:rPr>
            </a:br>
            <a:endParaRPr lang="en-GB" sz="3000" b="1" dirty="0" smtClean="0">
              <a:solidFill>
                <a:schemeClr val="accent1">
                  <a:lumMod val="75000"/>
                </a:schemeClr>
              </a:solidFill>
              <a:latin typeface="Verdana" pitchFamily="34" charset="0"/>
              <a:ea typeface="ＭＳ Ｐゴシック" pitchFamily="34" charset="-128"/>
            </a:endParaRPr>
          </a:p>
        </p:txBody>
      </p:sp>
      <p:sp>
        <p:nvSpPr>
          <p:cNvPr id="32771" name="Rectangle 3"/>
          <p:cNvSpPr>
            <a:spLocks noGrp="1" noChangeArrowheads="1"/>
          </p:cNvSpPr>
          <p:nvPr>
            <p:ph idx="4294967295"/>
          </p:nvPr>
        </p:nvSpPr>
        <p:spPr bwMode="auto">
          <a:xfrm>
            <a:off x="457200" y="1657350"/>
            <a:ext cx="8435975" cy="493395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990600" lvl="1" indent="-533400">
              <a:buFont typeface="Wingdings" pitchFamily="2" charset="2"/>
              <a:buChar char="Ø"/>
              <a:defRPr/>
            </a:pPr>
            <a:r>
              <a:rPr lang="en-GB" sz="2000" b="1" u="sng" dirty="0" smtClean="0">
                <a:latin typeface="Verdana" pitchFamily="34" charset="0"/>
              </a:rPr>
              <a:t>Asia/Pacific</a:t>
            </a:r>
            <a:r>
              <a:rPr lang="en-GB" sz="2000" b="1" dirty="0" smtClean="0">
                <a:latin typeface="Verdana" pitchFamily="34" charset="0"/>
              </a:rPr>
              <a:t>:  </a:t>
            </a:r>
            <a:r>
              <a:rPr lang="en-GB" sz="2000" b="1" dirty="0" smtClean="0">
                <a:solidFill>
                  <a:srgbClr val="CC6600"/>
                </a:solidFill>
                <a:latin typeface="Verdana" pitchFamily="34" charset="0"/>
              </a:rPr>
              <a:t>Afghanistan</a:t>
            </a:r>
            <a:r>
              <a:rPr lang="en-GB" sz="2000" b="1" dirty="0" smtClean="0">
                <a:latin typeface="Verdana" pitchFamily="34" charset="0"/>
              </a:rPr>
              <a:t>,</a:t>
            </a:r>
            <a:r>
              <a:rPr lang="en-GB" sz="2000" dirty="0" smtClean="0">
                <a:latin typeface="Verdana" pitchFamily="34" charset="0"/>
              </a:rPr>
              <a:t> </a:t>
            </a:r>
            <a:r>
              <a:rPr lang="en-GB" sz="2000" b="1" dirty="0" smtClean="0">
                <a:solidFill>
                  <a:srgbClr val="00B050"/>
                </a:solidFill>
                <a:latin typeface="Verdana" pitchFamily="34" charset="0"/>
              </a:rPr>
              <a:t>Bangladesh</a:t>
            </a:r>
            <a:r>
              <a:rPr lang="en-GB" sz="2000" dirty="0" smtClean="0">
                <a:solidFill>
                  <a:srgbClr val="00B050"/>
                </a:solidFill>
                <a:latin typeface="Verdana" pitchFamily="34" charset="0"/>
              </a:rPr>
              <a:t>, </a:t>
            </a:r>
            <a:r>
              <a:rPr lang="en-GB" sz="2000" b="1" dirty="0" smtClean="0">
                <a:solidFill>
                  <a:srgbClr val="00B050"/>
                </a:solidFill>
                <a:latin typeface="Verdana" pitchFamily="34" charset="0"/>
              </a:rPr>
              <a:t>Myanmar</a:t>
            </a:r>
            <a:r>
              <a:rPr lang="en-GB" sz="2000" dirty="0" smtClean="0">
                <a:solidFill>
                  <a:srgbClr val="00B050"/>
                </a:solidFill>
                <a:latin typeface="Verdana" pitchFamily="34" charset="0"/>
              </a:rPr>
              <a:t>, </a:t>
            </a:r>
            <a:r>
              <a:rPr lang="en-GB" sz="2000" b="1" dirty="0" smtClean="0">
                <a:solidFill>
                  <a:srgbClr val="00B050"/>
                </a:solidFill>
                <a:latin typeface="Verdana" pitchFamily="34" charset="0"/>
              </a:rPr>
              <a:t>Cambodia</a:t>
            </a:r>
            <a:r>
              <a:rPr lang="en-GB" sz="2000" dirty="0" smtClean="0">
                <a:solidFill>
                  <a:srgbClr val="00B050"/>
                </a:solidFill>
                <a:latin typeface="Verdana" pitchFamily="34" charset="0"/>
              </a:rPr>
              <a:t>,</a:t>
            </a:r>
            <a:r>
              <a:rPr lang="en-GB" sz="2000" dirty="0" smtClean="0">
                <a:solidFill>
                  <a:srgbClr val="0070C0"/>
                </a:solidFill>
                <a:latin typeface="Verdana" pitchFamily="34" charset="0"/>
              </a:rPr>
              <a:t> </a:t>
            </a:r>
            <a:r>
              <a:rPr lang="en-GB" sz="2000" b="1" dirty="0" smtClean="0">
                <a:solidFill>
                  <a:srgbClr val="00CC00"/>
                </a:solidFill>
                <a:latin typeface="Verdana" pitchFamily="34" charset="0"/>
              </a:rPr>
              <a:t>Laos</a:t>
            </a:r>
            <a:r>
              <a:rPr lang="en-GB" sz="2000" dirty="0" smtClean="0">
                <a:latin typeface="Verdana" pitchFamily="34" charset="0"/>
              </a:rPr>
              <a:t>, </a:t>
            </a:r>
            <a:r>
              <a:rPr lang="en-GB" sz="2000" b="1" dirty="0" smtClean="0">
                <a:solidFill>
                  <a:srgbClr val="0070C0"/>
                </a:solidFill>
                <a:latin typeface="Verdana" pitchFamily="34" charset="0"/>
              </a:rPr>
              <a:t>Nepal,</a:t>
            </a:r>
            <a:r>
              <a:rPr lang="en-GB" sz="2000" b="1" dirty="0" smtClean="0">
                <a:solidFill>
                  <a:srgbClr val="103C72"/>
                </a:solidFill>
                <a:latin typeface="Verdana" pitchFamily="34" charset="0"/>
              </a:rPr>
              <a:t> </a:t>
            </a:r>
            <a:r>
              <a:rPr lang="en-GB" sz="2000" b="1" dirty="0" smtClean="0">
                <a:solidFill>
                  <a:srgbClr val="FF6600"/>
                </a:solidFill>
                <a:latin typeface="Verdana" pitchFamily="34" charset="0"/>
              </a:rPr>
              <a:t>Pakistan</a:t>
            </a:r>
            <a:r>
              <a:rPr lang="en-GB" sz="2000" b="1" dirty="0" smtClean="0">
                <a:solidFill>
                  <a:srgbClr val="103C72"/>
                </a:solidFill>
                <a:latin typeface="Verdana" pitchFamily="34" charset="0"/>
              </a:rPr>
              <a:t>, </a:t>
            </a:r>
            <a:r>
              <a:rPr lang="en-GB" sz="2000" b="1" dirty="0" smtClean="0">
                <a:solidFill>
                  <a:srgbClr val="0070C0"/>
                </a:solidFill>
                <a:latin typeface="Verdana" pitchFamily="34" charset="0"/>
              </a:rPr>
              <a:t>Philippines, </a:t>
            </a:r>
            <a:r>
              <a:rPr lang="en-GB" sz="2000" b="1" dirty="0" smtClean="0">
                <a:solidFill>
                  <a:srgbClr val="FF6600"/>
                </a:solidFill>
                <a:latin typeface="Verdana" pitchFamily="34" charset="0"/>
              </a:rPr>
              <a:t>Vietnam</a:t>
            </a:r>
            <a:r>
              <a:rPr lang="en-GB" sz="2000" dirty="0" smtClean="0">
                <a:latin typeface="Verdana" pitchFamily="34" charset="0"/>
              </a:rPr>
              <a:t>, </a:t>
            </a:r>
            <a:r>
              <a:rPr lang="en-GB" sz="2000" b="1" dirty="0" smtClean="0">
                <a:solidFill>
                  <a:srgbClr val="0070C0"/>
                </a:solidFill>
                <a:latin typeface="Verdana" pitchFamily="34" charset="0"/>
              </a:rPr>
              <a:t>Yemen,</a:t>
            </a:r>
            <a:r>
              <a:rPr lang="en-GB" sz="2000" dirty="0" smtClean="0">
                <a:latin typeface="Verdana" pitchFamily="34" charset="0"/>
              </a:rPr>
              <a:t> </a:t>
            </a:r>
            <a:r>
              <a:rPr lang="en-GB" sz="2000" b="1" dirty="0">
                <a:solidFill>
                  <a:srgbClr val="FF0000"/>
                </a:solidFill>
                <a:latin typeface="Verdana" pitchFamily="34" charset="0"/>
              </a:rPr>
              <a:t>Timor </a:t>
            </a:r>
            <a:r>
              <a:rPr lang="en-GB" sz="2000" b="1" dirty="0" smtClean="0">
                <a:solidFill>
                  <a:srgbClr val="FF0000"/>
                </a:solidFill>
                <a:latin typeface="Verdana" pitchFamily="34" charset="0"/>
              </a:rPr>
              <a:t>Leste.</a:t>
            </a:r>
          </a:p>
          <a:p>
            <a:pPr marL="990600" lvl="1" indent="-533400">
              <a:buFont typeface="Wingdings" pitchFamily="2" charset="2"/>
              <a:buChar char="Ø"/>
              <a:defRPr/>
            </a:pPr>
            <a:endParaRPr lang="en-GB" sz="2000" dirty="0" smtClean="0">
              <a:latin typeface="Verdana" pitchFamily="34" charset="0"/>
            </a:endParaRPr>
          </a:p>
          <a:p>
            <a:pPr marL="990600" lvl="1" indent="-533400">
              <a:buFont typeface="Wingdings" pitchFamily="2" charset="2"/>
              <a:buChar char="Ø"/>
              <a:defRPr/>
            </a:pPr>
            <a:r>
              <a:rPr lang="en-GB" sz="2000" b="1" u="sng" dirty="0" smtClean="0">
                <a:latin typeface="Verdana" pitchFamily="34" charset="0"/>
              </a:rPr>
              <a:t>Latin America and Caribbean</a:t>
            </a:r>
            <a:r>
              <a:rPr lang="en-GB" sz="2000" b="1" dirty="0" smtClean="0">
                <a:latin typeface="Verdana" pitchFamily="34" charset="0"/>
              </a:rPr>
              <a:t>:</a:t>
            </a:r>
            <a:r>
              <a:rPr lang="en-GB" sz="2000" dirty="0" smtClean="0">
                <a:latin typeface="Verdana" pitchFamily="34" charset="0"/>
              </a:rPr>
              <a:t> </a:t>
            </a:r>
            <a:r>
              <a:rPr lang="en-GB" sz="2000" b="1" dirty="0" smtClean="0">
                <a:solidFill>
                  <a:srgbClr val="0070C0"/>
                </a:solidFill>
                <a:latin typeface="Verdana" pitchFamily="34" charset="0"/>
              </a:rPr>
              <a:t>Bolivia</a:t>
            </a:r>
            <a:r>
              <a:rPr lang="en-GB" sz="2000" dirty="0" smtClean="0">
                <a:solidFill>
                  <a:srgbClr val="0070C0"/>
                </a:solidFill>
                <a:latin typeface="Verdana" pitchFamily="34" charset="0"/>
              </a:rPr>
              <a:t>, </a:t>
            </a:r>
            <a:r>
              <a:rPr lang="en-GB" sz="2000" b="1" dirty="0" smtClean="0">
                <a:solidFill>
                  <a:srgbClr val="00CC00"/>
                </a:solidFill>
                <a:latin typeface="Verdana" pitchFamily="34" charset="0"/>
              </a:rPr>
              <a:t>Guatemala</a:t>
            </a:r>
            <a:r>
              <a:rPr lang="en-GB" sz="2000" dirty="0" smtClean="0">
                <a:latin typeface="Verdana" pitchFamily="34" charset="0"/>
              </a:rPr>
              <a:t>, </a:t>
            </a:r>
            <a:r>
              <a:rPr lang="en-GB" sz="2000" b="1" dirty="0" smtClean="0">
                <a:solidFill>
                  <a:srgbClr val="FF6600"/>
                </a:solidFill>
                <a:latin typeface="Verdana" pitchFamily="34" charset="0"/>
              </a:rPr>
              <a:t>El Salvador</a:t>
            </a:r>
            <a:r>
              <a:rPr lang="en-GB" sz="2000" dirty="0" smtClean="0">
                <a:latin typeface="Verdana" pitchFamily="34" charset="0"/>
              </a:rPr>
              <a:t>, </a:t>
            </a:r>
            <a:r>
              <a:rPr lang="en-GB" sz="2000" b="1" dirty="0" smtClean="0">
                <a:solidFill>
                  <a:srgbClr val="CC6600"/>
                </a:solidFill>
                <a:latin typeface="Verdana" pitchFamily="34" charset="0"/>
              </a:rPr>
              <a:t>Haiti</a:t>
            </a:r>
            <a:r>
              <a:rPr lang="en-GB" sz="2000" dirty="0" smtClean="0">
                <a:solidFill>
                  <a:srgbClr val="CC6600"/>
                </a:solidFill>
                <a:latin typeface="Verdana" pitchFamily="34" charset="0"/>
              </a:rPr>
              <a:t>,</a:t>
            </a:r>
            <a:r>
              <a:rPr lang="en-GB" sz="2000" dirty="0" smtClean="0">
                <a:latin typeface="Verdana" pitchFamily="34" charset="0"/>
              </a:rPr>
              <a:t> </a:t>
            </a:r>
            <a:r>
              <a:rPr lang="en-GB" sz="2000" b="1" dirty="0" smtClean="0">
                <a:solidFill>
                  <a:srgbClr val="0070C0"/>
                </a:solidFill>
                <a:latin typeface="Verdana" pitchFamily="34" charset="0"/>
              </a:rPr>
              <a:t>Honduras</a:t>
            </a:r>
            <a:r>
              <a:rPr lang="en-GB" sz="2000" dirty="0" smtClean="0">
                <a:solidFill>
                  <a:srgbClr val="0070C0"/>
                </a:solidFill>
                <a:latin typeface="Verdana" pitchFamily="34" charset="0"/>
              </a:rPr>
              <a:t>, </a:t>
            </a:r>
            <a:r>
              <a:rPr lang="en-GB" sz="2000" b="1" dirty="0" smtClean="0">
                <a:solidFill>
                  <a:srgbClr val="0070C0"/>
                </a:solidFill>
                <a:latin typeface="Verdana" pitchFamily="34" charset="0"/>
              </a:rPr>
              <a:t>Nicaragua</a:t>
            </a:r>
            <a:r>
              <a:rPr lang="en-GB" sz="2000" dirty="0" smtClean="0">
                <a:solidFill>
                  <a:srgbClr val="0070C0"/>
                </a:solidFill>
                <a:latin typeface="Verdana" pitchFamily="34" charset="0"/>
              </a:rPr>
              <a:t>, </a:t>
            </a:r>
            <a:r>
              <a:rPr lang="en-GB" sz="2000" b="1" dirty="0" smtClean="0">
                <a:solidFill>
                  <a:srgbClr val="0070C0"/>
                </a:solidFill>
                <a:latin typeface="Verdana" pitchFamily="34" charset="0"/>
              </a:rPr>
              <a:t>Paraguay</a:t>
            </a:r>
            <a:endParaRPr lang="en-GB" sz="2000" b="1" dirty="0">
              <a:solidFill>
                <a:srgbClr val="0070C0"/>
              </a:solidFill>
              <a:latin typeface="Verdana" pitchFamily="34" charset="0"/>
            </a:endParaRPr>
          </a:p>
          <a:p>
            <a:pPr marL="990600" lvl="1" indent="-533400">
              <a:buFont typeface="Wingdings" pitchFamily="2" charset="2"/>
              <a:buChar char="Ø"/>
              <a:defRPr/>
            </a:pPr>
            <a:endParaRPr lang="en-GB" sz="2000" b="1" dirty="0" smtClean="0">
              <a:solidFill>
                <a:srgbClr val="FF6600"/>
              </a:solidFill>
              <a:latin typeface="Verdana" pitchFamily="34" charset="0"/>
            </a:endParaRPr>
          </a:p>
          <a:p>
            <a:pPr marL="990600" lvl="1" indent="-533400">
              <a:buFont typeface="Wingdings" pitchFamily="2" charset="2"/>
              <a:buChar char="Ø"/>
              <a:defRPr/>
            </a:pPr>
            <a:r>
              <a:rPr lang="en-GB" sz="2000" b="1" u="sng" dirty="0" smtClean="0">
                <a:latin typeface="Verdana" pitchFamily="34" charset="0"/>
              </a:rPr>
              <a:t>Neighbourhood East</a:t>
            </a:r>
            <a:r>
              <a:rPr lang="en-GB" sz="2000" b="1" dirty="0" smtClean="0">
                <a:latin typeface="Verdana" pitchFamily="34" charset="0"/>
              </a:rPr>
              <a:t>: </a:t>
            </a:r>
            <a:r>
              <a:rPr lang="en-GB" sz="2000" b="1" dirty="0" smtClean="0">
                <a:solidFill>
                  <a:srgbClr val="CC6600"/>
                </a:solidFill>
                <a:latin typeface="Verdana" pitchFamily="34" charset="0"/>
              </a:rPr>
              <a:t>Armenia,</a:t>
            </a:r>
            <a:r>
              <a:rPr lang="en-GB" sz="2000" b="1" dirty="0" smtClean="0">
                <a:latin typeface="Verdana" pitchFamily="34" charset="0"/>
              </a:rPr>
              <a:t> </a:t>
            </a:r>
            <a:r>
              <a:rPr lang="en-GB" sz="2000" b="1" dirty="0" smtClean="0">
                <a:solidFill>
                  <a:srgbClr val="0070C0"/>
                </a:solidFill>
                <a:latin typeface="Verdana" pitchFamily="34" charset="0"/>
              </a:rPr>
              <a:t>Georgia</a:t>
            </a:r>
            <a:r>
              <a:rPr lang="en-GB" sz="2000" b="1" dirty="0" smtClean="0">
                <a:solidFill>
                  <a:srgbClr val="103C72"/>
                </a:solidFill>
                <a:latin typeface="Verdana" pitchFamily="34" charset="0"/>
              </a:rPr>
              <a:t>,</a:t>
            </a:r>
            <a:r>
              <a:rPr lang="en-GB" sz="2000" b="1" dirty="0" smtClean="0">
                <a:latin typeface="Verdana" pitchFamily="34" charset="0"/>
              </a:rPr>
              <a:t> </a:t>
            </a:r>
            <a:r>
              <a:rPr lang="en-GB" sz="2000" b="1" dirty="0" smtClean="0">
                <a:solidFill>
                  <a:srgbClr val="FF6600"/>
                </a:solidFill>
                <a:latin typeface="Verdana" pitchFamily="34" charset="0"/>
              </a:rPr>
              <a:t>Moldova,</a:t>
            </a:r>
            <a:r>
              <a:rPr lang="en-GB" sz="2000" dirty="0" smtClean="0">
                <a:latin typeface="Verdana" pitchFamily="34" charset="0"/>
              </a:rPr>
              <a:t> </a:t>
            </a:r>
            <a:r>
              <a:rPr lang="en-GB" sz="2000" b="1" dirty="0" smtClean="0">
                <a:solidFill>
                  <a:srgbClr val="FF0000"/>
                </a:solidFill>
                <a:latin typeface="Verdana" pitchFamily="34" charset="0"/>
              </a:rPr>
              <a:t>Ukraine.</a:t>
            </a:r>
          </a:p>
          <a:p>
            <a:pPr marL="990600" lvl="1" indent="-533400">
              <a:buFont typeface="Wingdings" pitchFamily="2" charset="2"/>
              <a:buChar char="Ø"/>
              <a:defRPr/>
            </a:pPr>
            <a:endParaRPr lang="en-GB" sz="2000" b="1" dirty="0" smtClean="0">
              <a:latin typeface="Verdana" pitchFamily="34" charset="0"/>
            </a:endParaRPr>
          </a:p>
          <a:p>
            <a:pPr marL="990600" lvl="1" indent="-533400">
              <a:buFont typeface="Wingdings" pitchFamily="2" charset="2"/>
              <a:buChar char="Ø"/>
              <a:defRPr/>
            </a:pPr>
            <a:r>
              <a:rPr lang="en-GB" sz="2000" b="1" u="sng" dirty="0">
                <a:latin typeface="Verdana" pitchFamily="34" charset="0"/>
              </a:rPr>
              <a:t>Neighbourhood </a:t>
            </a:r>
            <a:r>
              <a:rPr lang="en-GB" sz="2000" b="1" u="sng" dirty="0" smtClean="0">
                <a:latin typeface="Verdana" pitchFamily="34" charset="0"/>
              </a:rPr>
              <a:t>South</a:t>
            </a:r>
            <a:r>
              <a:rPr lang="en-GB" sz="2000" b="1" dirty="0" smtClean="0">
                <a:latin typeface="Verdana" pitchFamily="34" charset="0"/>
              </a:rPr>
              <a:t>: </a:t>
            </a:r>
            <a:r>
              <a:rPr lang="en-GB" sz="2000" b="1" dirty="0" smtClean="0">
                <a:solidFill>
                  <a:srgbClr val="FF6600"/>
                </a:solidFill>
                <a:latin typeface="Verdana" pitchFamily="34" charset="0"/>
              </a:rPr>
              <a:t>Algeria</a:t>
            </a:r>
            <a:r>
              <a:rPr lang="en-GB" sz="2000" b="1" dirty="0" smtClean="0">
                <a:solidFill>
                  <a:srgbClr val="0070C0"/>
                </a:solidFill>
                <a:latin typeface="Verdana" pitchFamily="34" charset="0"/>
              </a:rPr>
              <a:t>, Egypt</a:t>
            </a:r>
            <a:r>
              <a:rPr lang="en-GB" sz="2000" b="1" dirty="0" smtClean="0">
                <a:solidFill>
                  <a:srgbClr val="103C72"/>
                </a:solidFill>
                <a:latin typeface="Verdana" pitchFamily="34" charset="0"/>
              </a:rPr>
              <a:t>,</a:t>
            </a:r>
            <a:r>
              <a:rPr lang="en-GB" sz="2000" b="1" dirty="0" smtClean="0">
                <a:latin typeface="Verdana" pitchFamily="34" charset="0"/>
              </a:rPr>
              <a:t> </a:t>
            </a:r>
            <a:r>
              <a:rPr lang="en-GB" sz="2000" b="1" dirty="0" smtClean="0">
                <a:solidFill>
                  <a:srgbClr val="CC6600"/>
                </a:solidFill>
                <a:latin typeface="Verdana" pitchFamily="34" charset="0"/>
              </a:rPr>
              <a:t>Jordan, Libya, </a:t>
            </a:r>
            <a:r>
              <a:rPr lang="en-GB" sz="2000" b="1" dirty="0" smtClean="0">
                <a:solidFill>
                  <a:srgbClr val="0070C0"/>
                </a:solidFill>
                <a:latin typeface="Verdana" pitchFamily="34" charset="0"/>
              </a:rPr>
              <a:t>Morocco,</a:t>
            </a:r>
            <a:r>
              <a:rPr lang="en-GB" sz="2000" b="1" dirty="0" smtClean="0">
                <a:latin typeface="Verdana" pitchFamily="34" charset="0"/>
              </a:rPr>
              <a:t> </a:t>
            </a:r>
            <a:r>
              <a:rPr lang="en-GB" sz="2000" b="1" dirty="0" smtClean="0">
                <a:solidFill>
                  <a:srgbClr val="CC6600"/>
                </a:solidFill>
                <a:latin typeface="Verdana" pitchFamily="34" charset="0"/>
              </a:rPr>
              <a:t>Occupied Palestinian Territories, </a:t>
            </a:r>
            <a:r>
              <a:rPr lang="en-GB" sz="2000" b="1" dirty="0" smtClean="0">
                <a:solidFill>
                  <a:srgbClr val="FF6600"/>
                </a:solidFill>
                <a:latin typeface="Verdana" pitchFamily="34" charset="0"/>
              </a:rPr>
              <a:t>Tunisia</a:t>
            </a:r>
            <a:r>
              <a:rPr lang="en-GB" sz="2000" b="1" dirty="0">
                <a:solidFill>
                  <a:srgbClr val="FF6600"/>
                </a:solidFill>
                <a:latin typeface="Verdana" pitchFamily="34" charset="0"/>
              </a:rPr>
              <a:t>.</a:t>
            </a:r>
            <a:endParaRPr lang="en-GB" sz="2000" b="1" dirty="0" smtClean="0">
              <a:solidFill>
                <a:srgbClr val="FF6600"/>
              </a:solidFill>
              <a:latin typeface="Verdana" pitchFamily="34" charset="0"/>
            </a:endParaRPr>
          </a:p>
          <a:p>
            <a:pPr marL="609600" indent="-609600" eaLnBrk="1" hangingPunct="1">
              <a:lnSpc>
                <a:spcPct val="90000"/>
              </a:lnSpc>
              <a:buClr>
                <a:schemeClr val="tx1"/>
              </a:buClr>
              <a:buFont typeface="Wingdings" pitchFamily="2" charset="2"/>
              <a:buNone/>
              <a:defRPr/>
            </a:pPr>
            <a:endParaRPr lang="en-GB" sz="1800" dirty="0" smtClean="0">
              <a:latin typeface="Verdana" pitchFamily="34" charset="0"/>
            </a:endParaRPr>
          </a:p>
        </p:txBody>
      </p:sp>
    </p:spTree>
    <p:extLst>
      <p:ext uri="{BB962C8B-B14F-4D97-AF65-F5344CB8AC3E}">
        <p14:creationId xmlns:p14="http://schemas.microsoft.com/office/powerpoint/2010/main" val="3602369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Europe Mosaic (MERI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txBox="1">
            <a:spLocks/>
          </p:cNvSpPr>
          <p:nvPr/>
        </p:nvSpPr>
        <p:spPr>
          <a:xfrm>
            <a:off x="19050" y="0"/>
            <a:ext cx="9144000" cy="1295106"/>
          </a:xfrm>
          <a:prstGeom prst="rect">
            <a:avLst/>
          </a:prstGeom>
          <a:solidFill>
            <a:schemeClr val="bg1">
              <a:alpha val="66000"/>
            </a:schemeClr>
          </a:solidFill>
        </p:spPr>
        <p:txBody>
          <a:bodyPr/>
          <a:lstStyle>
            <a:lvl1pPr algn="l" rtl="0" eaLnBrk="0" fontAlgn="base" hangingPunct="0">
              <a:spcBef>
                <a:spcPct val="0"/>
              </a:spcBef>
              <a:spcAft>
                <a:spcPct val="0"/>
              </a:spcAft>
              <a:defRPr sz="4000" kern="1200" spc="-100">
                <a:solidFill>
                  <a:srgbClr val="C1EEFF"/>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2pPr>
            <a:lvl3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3pPr>
            <a:lvl4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4pPr>
            <a:lvl5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5pPr>
            <a:lvl6pPr marL="457200" algn="l" rtl="0" fontAlgn="base">
              <a:spcBef>
                <a:spcPct val="0"/>
              </a:spcBef>
              <a:spcAft>
                <a:spcPct val="0"/>
              </a:spcAft>
              <a:defRPr sz="4000">
                <a:solidFill>
                  <a:srgbClr val="C1EEFF"/>
                </a:solidFill>
                <a:latin typeface="Consolas" charset="0"/>
                <a:ea typeface="ＭＳ Ｐゴシック" charset="-128"/>
                <a:cs typeface="ＭＳ Ｐゴシック" charset="-128"/>
              </a:defRPr>
            </a:lvl6pPr>
            <a:lvl7pPr marL="914400" algn="l" rtl="0" fontAlgn="base">
              <a:spcBef>
                <a:spcPct val="0"/>
              </a:spcBef>
              <a:spcAft>
                <a:spcPct val="0"/>
              </a:spcAft>
              <a:defRPr sz="4000">
                <a:solidFill>
                  <a:srgbClr val="C1EEFF"/>
                </a:solidFill>
                <a:latin typeface="Consolas" charset="0"/>
                <a:ea typeface="ＭＳ Ｐゴシック" charset="-128"/>
                <a:cs typeface="ＭＳ Ｐゴシック" charset="-128"/>
              </a:defRPr>
            </a:lvl7pPr>
            <a:lvl8pPr marL="1371600" algn="l" rtl="0" fontAlgn="base">
              <a:spcBef>
                <a:spcPct val="0"/>
              </a:spcBef>
              <a:spcAft>
                <a:spcPct val="0"/>
              </a:spcAft>
              <a:defRPr sz="4000">
                <a:solidFill>
                  <a:srgbClr val="C1EEFF"/>
                </a:solidFill>
                <a:latin typeface="Consolas" charset="0"/>
                <a:ea typeface="ＭＳ Ｐゴシック" charset="-128"/>
                <a:cs typeface="ＭＳ Ｐゴシック" charset="-128"/>
              </a:defRPr>
            </a:lvl8pPr>
            <a:lvl9pPr marL="1828800" algn="l" rtl="0" fontAlgn="base">
              <a:spcBef>
                <a:spcPct val="0"/>
              </a:spcBef>
              <a:spcAft>
                <a:spcPct val="0"/>
              </a:spcAft>
              <a:defRPr sz="4000">
                <a:solidFill>
                  <a:srgbClr val="C1EEFF"/>
                </a:solidFill>
                <a:latin typeface="Consolas" charset="0"/>
                <a:ea typeface="ＭＳ Ｐゴシック" charset="-128"/>
                <a:cs typeface="ＭＳ Ｐゴシック" charset="-128"/>
              </a:defRPr>
            </a:lvl9pPr>
          </a:lstStyle>
          <a:p>
            <a:pPr eaLnBrk="1" fontAlgn="auto" hangingPunct="1">
              <a:spcAft>
                <a:spcPts val="0"/>
              </a:spcAft>
              <a:defRPr/>
            </a:pPr>
            <a:r>
              <a:rPr lang="en-US" sz="5400" dirty="0" smtClean="0">
                <a:solidFill>
                  <a:srgbClr val="FFFFFF"/>
                </a:solidFill>
                <a:effectLst>
                  <a:reflection stA="26000" endPos="52000" dist="76200" dir="5400000" sy="-100000" algn="bl" rotWithShape="0"/>
                </a:effectLst>
                <a:latin typeface="Helvetica Neue Light"/>
                <a:ea typeface="+mj-ea"/>
                <a:cs typeface="+mj-cs"/>
              </a:rPr>
              <a:t>What we’ll cover</a:t>
            </a:r>
          </a:p>
          <a:p>
            <a:pPr eaLnBrk="1" fontAlgn="auto" hangingPunct="1">
              <a:spcAft>
                <a:spcPts val="0"/>
              </a:spcAft>
              <a:defRPr/>
            </a:pPr>
            <a:r>
              <a:rPr lang="en-US" sz="5400" dirty="0" smtClean="0">
                <a:solidFill>
                  <a:srgbClr val="FFFFFF"/>
                </a:solidFill>
                <a:effectLst>
                  <a:reflection stA="26000" endPos="52000" dist="76200" dir="5400000" sy="-100000" algn="bl" rotWithShape="0"/>
                </a:effectLst>
                <a:latin typeface="Helvetica Neue Light"/>
                <a:ea typeface="+mj-ea"/>
                <a:cs typeface="+mj-cs"/>
              </a:rPr>
              <a:t> </a:t>
            </a:r>
          </a:p>
          <a:p>
            <a:pPr eaLnBrk="1" fontAlgn="auto" hangingPunct="1">
              <a:spcAft>
                <a:spcPts val="0"/>
              </a:spcAft>
              <a:defRPr/>
            </a:pPr>
            <a:r>
              <a:rPr lang="en-US" sz="5400" dirty="0" smtClean="0">
                <a:solidFill>
                  <a:srgbClr val="FFFFFF"/>
                </a:solidFill>
                <a:effectLst>
                  <a:reflection stA="26000" endPos="52000" dist="76200" dir="5400000" sy="-100000" algn="bl" rotWithShape="0"/>
                </a:effectLst>
                <a:latin typeface="Helvetica Neue Light"/>
                <a:ea typeface="+mj-ea"/>
                <a:cs typeface="+mj-cs"/>
              </a:rPr>
              <a:t>  </a:t>
            </a:r>
            <a:endParaRPr lang="en-US" sz="5400" dirty="0">
              <a:solidFill>
                <a:srgbClr val="FFFFFF"/>
              </a:solidFill>
              <a:effectLst>
                <a:reflection stA="26000" endPos="52000" dist="76200" dir="5400000" sy="-100000" algn="bl" rotWithShape="0"/>
              </a:effectLst>
              <a:latin typeface="Helvetica Neue Light"/>
              <a:ea typeface="+mj-ea"/>
              <a:cs typeface="+mj-cs"/>
            </a:endParaRPr>
          </a:p>
        </p:txBody>
      </p:sp>
      <p:sp>
        <p:nvSpPr>
          <p:cNvPr id="14" name="Rectangle 3"/>
          <p:cNvSpPr txBox="1">
            <a:spLocks noChangeArrowheads="1"/>
          </p:cNvSpPr>
          <p:nvPr/>
        </p:nvSpPr>
        <p:spPr bwMode="auto">
          <a:xfrm>
            <a:off x="1727200" y="2336800"/>
            <a:ext cx="5702300" cy="3327400"/>
          </a:xfrm>
          <a:prstGeom prst="rect">
            <a:avLst/>
          </a:prstGeom>
          <a:ln/>
          <a:extLst>
            <a:ext uri="{FAA26D3D-D897-4be2-8F04-BA451C77F1D7}">
              <ma14:placeholderFlag xmlns="" xmlns:ma14="http://schemas.microsoft.com/office/mac/drawingml/2011/main" val="1"/>
            </a:ex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lvl1pPr marL="411163" indent="-342900" algn="l" rtl="0" eaLnBrk="0" fontAlgn="base" hangingPunct="0">
              <a:spcBef>
                <a:spcPts val="700"/>
              </a:spcBef>
              <a:spcAft>
                <a:spcPct val="0"/>
              </a:spcAft>
              <a:buClr>
                <a:schemeClr val="tx2"/>
              </a:buClr>
              <a:buSzPct val="95000"/>
              <a:buFont typeface="Wingdings" charset="0"/>
              <a:buChar char=""/>
              <a:defRPr sz="3000" kern="1200">
                <a:solidFill>
                  <a:schemeClr val="tx1"/>
                </a:solidFill>
                <a:latin typeface="+mn-lt"/>
                <a:ea typeface="ＭＳ Ｐゴシック" charset="-128"/>
                <a:cs typeface="ＭＳ Ｐゴシック" charset="-128"/>
              </a:defRPr>
            </a:lvl1pPr>
            <a:lvl2pPr marL="739775" indent="-285750" algn="l" rtl="0" eaLnBrk="0" fontAlgn="base" hangingPunct="0">
              <a:spcBef>
                <a:spcPct val="20000"/>
              </a:spcBef>
              <a:spcAft>
                <a:spcPct val="0"/>
              </a:spcAft>
              <a:buClr>
                <a:schemeClr val="accent2"/>
              </a:buClr>
              <a:buSzPct val="90000"/>
              <a:buFont typeface="Wingdings" charset="0"/>
              <a:buChar char=""/>
              <a:defRPr sz="2600" kern="1200">
                <a:solidFill>
                  <a:schemeClr val="tx1"/>
                </a:solidFill>
                <a:latin typeface="+mn-lt"/>
                <a:ea typeface="ＭＳ Ｐゴシック" charset="-128"/>
                <a:cs typeface="+mn-cs"/>
              </a:defRPr>
            </a:lvl2pPr>
            <a:lvl3pPr marL="995363" indent="-228600" algn="l" rtl="0" eaLnBrk="0" fontAlgn="base" hangingPunct="0">
              <a:spcBef>
                <a:spcPct val="20000"/>
              </a:spcBef>
              <a:spcAft>
                <a:spcPct val="0"/>
              </a:spcAft>
              <a:buClr>
                <a:schemeClr val="accent2"/>
              </a:buClr>
              <a:buFont typeface="Wingdings 2" charset="0"/>
              <a:buChar char=""/>
              <a:defRPr sz="2400" kern="1200">
                <a:solidFill>
                  <a:schemeClr val="tx1"/>
                </a:solidFill>
                <a:latin typeface="+mn-lt"/>
                <a:ea typeface="ＭＳ Ｐゴシック" charset="-128"/>
                <a:cs typeface="+mn-cs"/>
              </a:defRPr>
            </a:lvl3pPr>
            <a:lvl4pPr marL="1260475" indent="-228600" algn="l" rtl="0" eaLnBrk="0" fontAlgn="base" hangingPunct="0">
              <a:spcBef>
                <a:spcPct val="20000"/>
              </a:spcBef>
              <a:spcAft>
                <a:spcPct val="0"/>
              </a:spcAft>
              <a:buClr>
                <a:srgbClr val="FEB80A"/>
              </a:buClr>
              <a:buFont typeface="Wingdings 3" charset="0"/>
              <a:buChar char=""/>
              <a:defRPr sz="2200" kern="1200">
                <a:solidFill>
                  <a:schemeClr val="tx1"/>
                </a:solidFill>
                <a:latin typeface="+mn-lt"/>
                <a:ea typeface="ＭＳ Ｐゴシック" charset="-128"/>
                <a:cs typeface="+mn-cs"/>
              </a:defRPr>
            </a:lvl4pPr>
            <a:lvl5pPr marL="1481138" indent="-209550" algn="l" rtl="0" eaLnBrk="0" fontAlgn="base" hangingPunct="0">
              <a:spcBef>
                <a:spcPct val="20000"/>
              </a:spcBef>
              <a:spcAft>
                <a:spcPct val="0"/>
              </a:spcAft>
              <a:buClr>
                <a:srgbClr val="FEB80A"/>
              </a:buClr>
              <a:buFont typeface="Wingdings 2" charset="0"/>
              <a:buChar char=""/>
              <a:defRPr sz="2000" kern="1200">
                <a:solidFill>
                  <a:schemeClr val="tx1"/>
                </a:solidFill>
                <a:latin typeface="+mn-lt"/>
                <a:ea typeface="ＭＳ Ｐゴシック"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pPr marL="68263" indent="0" algn="ctr" eaLnBrk="1" hangingPunct="1">
              <a:lnSpc>
                <a:spcPct val="80000"/>
              </a:lnSpc>
              <a:spcBef>
                <a:spcPts val="1300"/>
              </a:spcBef>
              <a:spcAft>
                <a:spcPts val="1800"/>
              </a:spcAft>
              <a:buNone/>
            </a:pPr>
            <a:r>
              <a:rPr lang="en-GB" sz="2400" dirty="0" smtClean="0">
                <a:solidFill>
                  <a:srgbClr val="5FA326"/>
                </a:solidFill>
                <a:latin typeface="Helvetica Neue Light"/>
                <a:cs typeface="Helvetica Neue Light"/>
              </a:rPr>
              <a:t>What </a:t>
            </a:r>
            <a:r>
              <a:rPr lang="en-GB" sz="2400" dirty="0" smtClean="0">
                <a:latin typeface="Helvetica Neue Light"/>
                <a:cs typeface="Helvetica Neue Light"/>
              </a:rPr>
              <a:t>it is</a:t>
            </a:r>
          </a:p>
          <a:p>
            <a:pPr marL="68263" indent="0" algn="ctr" eaLnBrk="1" hangingPunct="1">
              <a:lnSpc>
                <a:spcPct val="80000"/>
              </a:lnSpc>
              <a:spcAft>
                <a:spcPts val="1800"/>
              </a:spcAft>
              <a:buNone/>
            </a:pPr>
            <a:r>
              <a:rPr lang="en-GB" sz="2400" dirty="0" smtClean="0">
                <a:solidFill>
                  <a:srgbClr val="5FA326"/>
                </a:solidFill>
                <a:latin typeface="Helvetica Neue Light"/>
                <a:cs typeface="Helvetica Neue Light"/>
              </a:rPr>
              <a:t>Why </a:t>
            </a:r>
            <a:r>
              <a:rPr lang="en-GB" sz="2400" dirty="0" smtClean="0">
                <a:solidFill>
                  <a:srgbClr val="FFFFFF"/>
                </a:solidFill>
                <a:latin typeface="Helvetica Neue Light"/>
                <a:cs typeface="Helvetica Neue Light"/>
              </a:rPr>
              <a:t>it</a:t>
            </a:r>
            <a:r>
              <a:rPr lang="en-GB" sz="2400" dirty="0" smtClean="0">
                <a:solidFill>
                  <a:srgbClr val="5FA326"/>
                </a:solidFill>
                <a:latin typeface="Helvetica Neue Light"/>
                <a:cs typeface="Helvetica Neue Light"/>
              </a:rPr>
              <a:t> </a:t>
            </a:r>
            <a:r>
              <a:rPr lang="en-GB" sz="2400" dirty="0">
                <a:solidFill>
                  <a:srgbClr val="FFFFFF"/>
                </a:solidFill>
                <a:latin typeface="Helvetica Neue Light"/>
                <a:cs typeface="Helvetica Neue Light"/>
              </a:rPr>
              <a:t>helps</a:t>
            </a:r>
          </a:p>
          <a:p>
            <a:pPr marL="68263" indent="0" algn="ctr" eaLnBrk="1" hangingPunct="1">
              <a:lnSpc>
                <a:spcPct val="80000"/>
              </a:lnSpc>
              <a:spcAft>
                <a:spcPts val="1800"/>
              </a:spcAft>
              <a:buNone/>
            </a:pPr>
            <a:r>
              <a:rPr lang="en-GB" sz="2400" dirty="0" smtClean="0">
                <a:solidFill>
                  <a:srgbClr val="FFFFFF"/>
                </a:solidFill>
                <a:latin typeface="Helvetica Neue Light"/>
                <a:cs typeface="Helvetica Neue Light"/>
              </a:rPr>
              <a:t>What we’ve </a:t>
            </a:r>
            <a:r>
              <a:rPr lang="en-GB" sz="2400" dirty="0">
                <a:solidFill>
                  <a:srgbClr val="5FA326"/>
                </a:solidFill>
                <a:latin typeface="Helvetica Neue Light"/>
                <a:cs typeface="Helvetica Neue Light"/>
              </a:rPr>
              <a:t>agreed</a:t>
            </a:r>
          </a:p>
          <a:p>
            <a:pPr marL="68263" indent="0" algn="ctr" eaLnBrk="1" hangingPunct="1">
              <a:lnSpc>
                <a:spcPct val="80000"/>
              </a:lnSpc>
              <a:spcAft>
                <a:spcPts val="1800"/>
              </a:spcAft>
              <a:buNone/>
            </a:pPr>
            <a:r>
              <a:rPr lang="en-GB" sz="2400" dirty="0">
                <a:latin typeface="Helvetica Neue Light"/>
                <a:cs typeface="Helvetica Neue Light"/>
              </a:rPr>
              <a:t>What’s happening on the </a:t>
            </a:r>
            <a:r>
              <a:rPr lang="en-GB" sz="2400" dirty="0">
                <a:solidFill>
                  <a:srgbClr val="5FA326"/>
                </a:solidFill>
                <a:latin typeface="Helvetica Neue Light"/>
                <a:cs typeface="Helvetica Neue Light"/>
              </a:rPr>
              <a:t>ground</a:t>
            </a:r>
          </a:p>
          <a:p>
            <a:pPr marL="68263" indent="0" algn="ctr" eaLnBrk="1" hangingPunct="1">
              <a:lnSpc>
                <a:spcPct val="80000"/>
              </a:lnSpc>
              <a:spcAft>
                <a:spcPts val="1800"/>
              </a:spcAft>
              <a:buNone/>
            </a:pPr>
            <a:r>
              <a:rPr lang="en-GB" sz="2400" dirty="0" smtClean="0">
                <a:solidFill>
                  <a:srgbClr val="FFFFFF"/>
                </a:solidFill>
                <a:latin typeface="Helvetica Neue Light"/>
                <a:cs typeface="Helvetica Neue Light"/>
              </a:rPr>
              <a:t>Some </a:t>
            </a:r>
            <a:r>
              <a:rPr lang="en-GB" sz="2400" dirty="0">
                <a:solidFill>
                  <a:srgbClr val="5FA326"/>
                </a:solidFill>
                <a:latin typeface="Helvetica Neue Light"/>
                <a:cs typeface="Helvetica Neue Light"/>
              </a:rPr>
              <a:t>challenges</a:t>
            </a:r>
          </a:p>
          <a:p>
            <a:pPr eaLnBrk="1" hangingPunct="1">
              <a:lnSpc>
                <a:spcPct val="80000"/>
              </a:lnSpc>
            </a:pPr>
            <a:endParaRPr lang="en-GB" sz="2400" dirty="0" smtClean="0">
              <a:latin typeface="Verdana" charset="0"/>
            </a:endParaRPr>
          </a:p>
          <a:p>
            <a:pPr marL="68263" indent="0" eaLnBrk="1" hangingPunct="1">
              <a:lnSpc>
                <a:spcPct val="80000"/>
              </a:lnSpc>
              <a:buNone/>
            </a:pPr>
            <a:endParaRPr lang="en-GB" sz="2400" dirty="0" smtClean="0">
              <a:latin typeface="Verdana" charset="0"/>
            </a:endParaRPr>
          </a:p>
          <a:p>
            <a:pPr eaLnBrk="1" hangingPunct="1">
              <a:lnSpc>
                <a:spcPct val="80000"/>
              </a:lnSpc>
            </a:pPr>
            <a:endParaRPr lang="en-GB" sz="2000" dirty="0" smtClean="0">
              <a:latin typeface="Verdana" charset="0"/>
            </a:endParaRPr>
          </a:p>
          <a:p>
            <a:pPr eaLnBrk="1" hangingPunct="1">
              <a:lnSpc>
                <a:spcPct val="80000"/>
              </a:lnSpc>
              <a:buFont typeface="Arial" charset="0"/>
              <a:buNone/>
            </a:pPr>
            <a:endParaRPr lang="en-GB" sz="2000" dirty="0" smtClean="0">
              <a:latin typeface="Verdana" charset="0"/>
            </a:endParaRPr>
          </a:p>
          <a:p>
            <a:pPr eaLnBrk="1" hangingPunct="1">
              <a:lnSpc>
                <a:spcPct val="80000"/>
              </a:lnSpc>
            </a:pPr>
            <a:endParaRPr lang="en-GB" sz="2000" dirty="0" smtClean="0">
              <a:latin typeface="Verdana" charset="0"/>
            </a:endParaRPr>
          </a:p>
          <a:p>
            <a:pPr eaLnBrk="1" hangingPunct="1">
              <a:lnSpc>
                <a:spcPct val="80000"/>
              </a:lnSpc>
            </a:pPr>
            <a:endParaRPr lang="en-GB" sz="2000" dirty="0" smtClean="0">
              <a:latin typeface="Verdana" charset="0"/>
            </a:endParaRPr>
          </a:p>
          <a:p>
            <a:pPr eaLnBrk="1" hangingPunct="1">
              <a:lnSpc>
                <a:spcPct val="80000"/>
              </a:lnSpc>
              <a:buFontTx/>
              <a:buNone/>
            </a:pPr>
            <a:endParaRPr lang="en-GB" sz="2000" dirty="0">
              <a:latin typeface="Verdana" charset="0"/>
            </a:endParaRPr>
          </a:p>
        </p:txBody>
      </p:sp>
      <p:sp>
        <p:nvSpPr>
          <p:cNvPr id="2" name="Rounded Rectangle 1"/>
          <p:cNvSpPr/>
          <p:nvPr/>
        </p:nvSpPr>
        <p:spPr>
          <a:xfrm>
            <a:off x="1727200" y="2324100"/>
            <a:ext cx="5702300" cy="457200"/>
          </a:xfrm>
          <a:prstGeom prst="round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16492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bwMode="auto">
          <a:xfrm>
            <a:off x="504825" y="819151"/>
            <a:ext cx="8034338" cy="12763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GB" sz="3200" b="1" dirty="0">
                <a:solidFill>
                  <a:schemeClr val="accent1">
                    <a:lumMod val="75000"/>
                  </a:schemeClr>
                </a:solidFill>
                <a:latin typeface="Verdana" pitchFamily="34" charset="0"/>
                <a:ea typeface="ＭＳ Ｐゴシック" pitchFamily="34" charset="-128"/>
              </a:rPr>
              <a:t>Joint programming </a:t>
            </a:r>
            <a:r>
              <a:rPr lang="en-GB" sz="3200" b="1" dirty="0" smtClean="0">
                <a:solidFill>
                  <a:schemeClr val="accent1">
                    <a:lumMod val="75000"/>
                  </a:schemeClr>
                </a:solidFill>
                <a:latin typeface="Verdana" pitchFamily="34" charset="0"/>
                <a:ea typeface="ＭＳ Ｐゴシック" pitchFamily="34" charset="-128"/>
              </a:rPr>
              <a:t>progressing</a:t>
            </a:r>
            <a:br>
              <a:rPr lang="en-GB" sz="3200" b="1" dirty="0" smtClean="0">
                <a:solidFill>
                  <a:schemeClr val="accent1">
                    <a:lumMod val="75000"/>
                  </a:schemeClr>
                </a:solidFill>
                <a:latin typeface="Verdana" pitchFamily="34" charset="0"/>
                <a:ea typeface="ＭＳ Ｐゴシック" pitchFamily="34" charset="-128"/>
              </a:rPr>
            </a:br>
            <a:r>
              <a:rPr lang="en-GB" sz="2000" b="1" dirty="0" smtClean="0">
                <a:solidFill>
                  <a:schemeClr val="accent1">
                    <a:lumMod val="75000"/>
                  </a:schemeClr>
                </a:solidFill>
                <a:latin typeface="Verdana" pitchFamily="34" charset="0"/>
                <a:ea typeface="ＭＳ Ｐゴシック" pitchFamily="34" charset="-128"/>
              </a:rPr>
              <a:t>(</a:t>
            </a:r>
            <a:r>
              <a:rPr lang="en-GB" sz="2000" b="1" smtClean="0">
                <a:solidFill>
                  <a:schemeClr val="accent1">
                    <a:lumMod val="75000"/>
                  </a:schemeClr>
                </a:solidFill>
                <a:latin typeface="Verdana" pitchFamily="34" charset="0"/>
                <a:ea typeface="ＭＳ Ｐゴシック" pitchFamily="34" charset="-128"/>
              </a:rPr>
              <a:t>end June </a:t>
            </a:r>
            <a:r>
              <a:rPr lang="en-GB" sz="2000" b="1" dirty="0" smtClean="0">
                <a:solidFill>
                  <a:schemeClr val="accent1">
                    <a:lumMod val="75000"/>
                  </a:schemeClr>
                </a:solidFill>
                <a:latin typeface="Verdana" pitchFamily="34" charset="0"/>
                <a:ea typeface="ＭＳ Ｐゴシック" pitchFamily="34" charset="-128"/>
              </a:rPr>
              <a:t>2013) </a:t>
            </a:r>
            <a:r>
              <a:rPr lang="en-GB" sz="3200" b="1" dirty="0">
                <a:solidFill>
                  <a:schemeClr val="accent1">
                    <a:lumMod val="75000"/>
                  </a:schemeClr>
                </a:solidFill>
                <a:latin typeface="Verdana" pitchFamily="34" charset="0"/>
                <a:ea typeface="ＭＳ Ｐゴシック" pitchFamily="34" charset="-128"/>
              </a:rPr>
              <a:t/>
            </a:r>
            <a:br>
              <a:rPr lang="en-GB" sz="3200" b="1" dirty="0">
                <a:solidFill>
                  <a:schemeClr val="accent1">
                    <a:lumMod val="75000"/>
                  </a:schemeClr>
                </a:solidFill>
                <a:latin typeface="Verdana" pitchFamily="34" charset="0"/>
                <a:ea typeface="ＭＳ Ｐゴシック" pitchFamily="34" charset="-128"/>
              </a:rPr>
            </a:br>
            <a:endParaRPr lang="en-GB" sz="3000" b="1" dirty="0" smtClean="0">
              <a:solidFill>
                <a:schemeClr val="accent1">
                  <a:lumMod val="75000"/>
                </a:schemeClr>
              </a:solidFill>
              <a:latin typeface="Verdana" pitchFamily="34" charset="0"/>
              <a:ea typeface="ＭＳ Ｐゴシック" pitchFamily="34" charset="-128"/>
            </a:endParaRPr>
          </a:p>
        </p:txBody>
      </p:sp>
      <p:sp>
        <p:nvSpPr>
          <p:cNvPr id="32771" name="Rectangle 3"/>
          <p:cNvSpPr>
            <a:spLocks noGrp="1" noChangeArrowheads="1"/>
          </p:cNvSpPr>
          <p:nvPr>
            <p:ph idx="4294967295"/>
          </p:nvPr>
        </p:nvSpPr>
        <p:spPr bwMode="auto">
          <a:xfrm>
            <a:off x="290513" y="2095501"/>
            <a:ext cx="8435975" cy="457358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lvl="1" indent="0">
              <a:buFont typeface="Arial" pitchFamily="34" charset="0"/>
              <a:buNone/>
              <a:defRPr/>
            </a:pPr>
            <a:endParaRPr lang="en-GB" sz="2000" b="1" dirty="0">
              <a:latin typeface="Verdana" pitchFamily="34" charset="0"/>
            </a:endParaRPr>
          </a:p>
          <a:p>
            <a:pPr marL="457200" lvl="1" indent="0">
              <a:buFont typeface="Arial" pitchFamily="34" charset="0"/>
              <a:buNone/>
              <a:defRPr/>
            </a:pPr>
            <a:r>
              <a:rPr lang="en-GB" b="1" dirty="0" smtClean="0">
                <a:latin typeface="Verdana" pitchFamily="34" charset="0"/>
              </a:rPr>
              <a:t>In total 55 countries assessed:</a:t>
            </a:r>
          </a:p>
          <a:p>
            <a:pPr marL="457200" lvl="1" indent="0">
              <a:buFont typeface="Arial" pitchFamily="34" charset="0"/>
              <a:buNone/>
              <a:defRPr/>
            </a:pPr>
            <a:r>
              <a:rPr lang="en-GB" b="1" dirty="0" smtClean="0">
                <a:latin typeface="Verdana" pitchFamily="34" charset="0"/>
              </a:rPr>
              <a:t> </a:t>
            </a:r>
          </a:p>
          <a:p>
            <a:pPr marL="990600" lvl="1" indent="-533400">
              <a:buFont typeface="Arial" pitchFamily="34" charset="0"/>
              <a:buNone/>
              <a:defRPr/>
            </a:pPr>
            <a:r>
              <a:rPr lang="en-GB" sz="1800" dirty="0" smtClean="0">
                <a:solidFill>
                  <a:srgbClr val="000000"/>
                </a:solidFill>
                <a:latin typeface="Verdana" pitchFamily="34" charset="0"/>
              </a:rPr>
              <a:t>	</a:t>
            </a:r>
            <a:r>
              <a:rPr lang="en-GB" sz="2000" b="1" dirty="0" smtClean="0">
                <a:solidFill>
                  <a:srgbClr val="00FF00"/>
                </a:solidFill>
                <a:latin typeface="Verdana" pitchFamily="34" charset="0"/>
              </a:rPr>
              <a:t>- 12 countries JP process started</a:t>
            </a:r>
          </a:p>
          <a:p>
            <a:pPr marL="990600" lvl="1" indent="-533400">
              <a:buFont typeface="Arial" pitchFamily="34" charset="0"/>
              <a:buNone/>
              <a:defRPr/>
            </a:pPr>
            <a:endParaRPr lang="en-GB" sz="2000" b="1" dirty="0" smtClean="0">
              <a:solidFill>
                <a:srgbClr val="00FF00"/>
              </a:solidFill>
              <a:latin typeface="Verdana" pitchFamily="34" charset="0"/>
            </a:endParaRPr>
          </a:p>
          <a:p>
            <a:pPr marL="990600" lvl="1" indent="-533400">
              <a:buFont typeface="Arial" pitchFamily="34" charset="0"/>
              <a:buNone/>
              <a:defRPr/>
            </a:pPr>
            <a:r>
              <a:rPr lang="en-GB" sz="2000" dirty="0" smtClean="0">
                <a:solidFill>
                  <a:srgbClr val="000000"/>
                </a:solidFill>
                <a:latin typeface="Verdana" pitchFamily="34" charset="0"/>
              </a:rPr>
              <a:t>	</a:t>
            </a:r>
            <a:r>
              <a:rPr lang="en-GB" sz="2000" b="1" dirty="0" smtClean="0">
                <a:solidFill>
                  <a:schemeClr val="tx2">
                    <a:lumMod val="50000"/>
                  </a:schemeClr>
                </a:solidFill>
                <a:latin typeface="Verdana" pitchFamily="34" charset="0"/>
              </a:rPr>
              <a:t>- 25 countries where JP agreed (short- mid- or long-term)</a:t>
            </a:r>
          </a:p>
          <a:p>
            <a:pPr marL="990600" lvl="1" indent="-533400">
              <a:buFont typeface="Arial" pitchFamily="34" charset="0"/>
              <a:buNone/>
              <a:defRPr/>
            </a:pPr>
            <a:r>
              <a:rPr lang="en-GB" sz="2000" b="1" dirty="0" smtClean="0">
                <a:solidFill>
                  <a:schemeClr val="accent6">
                    <a:lumMod val="75000"/>
                  </a:schemeClr>
                </a:solidFill>
                <a:latin typeface="Verdana" pitchFamily="34" charset="0"/>
              </a:rPr>
              <a:t/>
            </a:r>
            <a:br>
              <a:rPr lang="en-GB" sz="2000" b="1" dirty="0" smtClean="0">
                <a:solidFill>
                  <a:schemeClr val="accent6">
                    <a:lumMod val="75000"/>
                  </a:schemeClr>
                </a:solidFill>
                <a:latin typeface="Verdana" pitchFamily="34" charset="0"/>
              </a:rPr>
            </a:br>
            <a:r>
              <a:rPr lang="en-GB" sz="2000" b="1" dirty="0" smtClean="0">
                <a:solidFill>
                  <a:srgbClr val="CC6600"/>
                </a:solidFill>
                <a:latin typeface="Verdana" pitchFamily="34" charset="0"/>
              </a:rPr>
              <a:t>- 15 countries with potential (</a:t>
            </a:r>
            <a:r>
              <a:rPr lang="en-GB" sz="2000" dirty="0" smtClean="0">
                <a:solidFill>
                  <a:srgbClr val="CC6600"/>
                </a:solidFill>
                <a:latin typeface="Verdana" pitchFamily="34" charset="0"/>
              </a:rPr>
              <a:t>but we wait for </a:t>
            </a:r>
            <a:r>
              <a:rPr lang="en-GB" sz="2000" b="1" dirty="0">
                <a:solidFill>
                  <a:srgbClr val="CC6600"/>
                </a:solidFill>
                <a:latin typeface="Verdana" pitchFamily="34" charset="0"/>
              </a:rPr>
              <a:t>4</a:t>
            </a:r>
            <a:r>
              <a:rPr lang="en-GB" sz="2000" dirty="0" smtClean="0">
                <a:solidFill>
                  <a:srgbClr val="CC6600"/>
                </a:solidFill>
                <a:latin typeface="Verdana" pitchFamily="34" charset="0"/>
              </a:rPr>
              <a:t> HoMs reports, reply or new developments in another </a:t>
            </a:r>
            <a:r>
              <a:rPr lang="en-GB" sz="2000" b="1" dirty="0" smtClean="0">
                <a:solidFill>
                  <a:srgbClr val="CC6600"/>
                </a:solidFill>
                <a:latin typeface="Verdana" pitchFamily="34" charset="0"/>
              </a:rPr>
              <a:t>11</a:t>
            </a:r>
          </a:p>
          <a:p>
            <a:pPr marL="990600" lvl="1" indent="-533400">
              <a:buFont typeface="Arial" pitchFamily="34" charset="0"/>
              <a:buNone/>
              <a:defRPr/>
            </a:pPr>
            <a:r>
              <a:rPr lang="en-GB" sz="2000" b="1" dirty="0">
                <a:solidFill>
                  <a:srgbClr val="CC6600"/>
                </a:solidFill>
                <a:latin typeface="Verdana" pitchFamily="34" charset="0"/>
              </a:rPr>
              <a:t>	</a:t>
            </a:r>
            <a:endParaRPr lang="en-GB" sz="2000" b="1" dirty="0" smtClean="0">
              <a:solidFill>
                <a:srgbClr val="CC6600"/>
              </a:solidFill>
              <a:latin typeface="Verdana" pitchFamily="34" charset="0"/>
            </a:endParaRPr>
          </a:p>
          <a:p>
            <a:pPr marL="990600" lvl="1" indent="-533400">
              <a:buFont typeface="Arial" pitchFamily="34" charset="0"/>
              <a:buNone/>
              <a:defRPr/>
            </a:pPr>
            <a:r>
              <a:rPr lang="en-GB" sz="2000" b="1" dirty="0">
                <a:solidFill>
                  <a:srgbClr val="CC6600"/>
                </a:solidFill>
                <a:latin typeface="Verdana" pitchFamily="34" charset="0"/>
              </a:rPr>
              <a:t>	</a:t>
            </a:r>
            <a:r>
              <a:rPr lang="en-GB" sz="2000" b="1" dirty="0" smtClean="0">
                <a:solidFill>
                  <a:srgbClr val="FF0000"/>
                </a:solidFill>
                <a:latin typeface="Verdana" pitchFamily="34" charset="0"/>
              </a:rPr>
              <a:t>- 3</a:t>
            </a:r>
            <a:r>
              <a:rPr lang="en-GB" sz="2000" dirty="0" smtClean="0">
                <a:solidFill>
                  <a:srgbClr val="FF0000"/>
                </a:solidFill>
                <a:latin typeface="Verdana" pitchFamily="34" charset="0"/>
              </a:rPr>
              <a:t> have no potential now…..</a:t>
            </a:r>
          </a:p>
          <a:p>
            <a:pPr marL="990600" lvl="1" indent="-533400">
              <a:buFont typeface="Wingdings" pitchFamily="2" charset="2"/>
              <a:buChar char="Ø"/>
              <a:defRPr/>
            </a:pPr>
            <a:endParaRPr lang="en-GB" sz="1800" dirty="0" smtClean="0">
              <a:latin typeface="Verdana" pitchFamily="34" charset="0"/>
            </a:endParaRPr>
          </a:p>
          <a:p>
            <a:pPr marL="609600" indent="-609600" eaLnBrk="1" hangingPunct="1">
              <a:lnSpc>
                <a:spcPct val="90000"/>
              </a:lnSpc>
              <a:buClr>
                <a:schemeClr val="tx1"/>
              </a:buClr>
              <a:buFont typeface="Wingdings" pitchFamily="2" charset="2"/>
              <a:buNone/>
              <a:defRPr/>
            </a:pPr>
            <a:endParaRPr lang="en-GB" sz="1800" dirty="0" smtClean="0">
              <a:latin typeface="Verdana" pitchFamily="34" charset="0"/>
            </a:endParaRPr>
          </a:p>
        </p:txBody>
      </p:sp>
    </p:spTree>
    <p:extLst>
      <p:ext uri="{BB962C8B-B14F-4D97-AF65-F5344CB8AC3E}">
        <p14:creationId xmlns:p14="http://schemas.microsoft.com/office/powerpoint/2010/main" val="705593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Europe Mosaic (MERI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txBox="1">
            <a:spLocks noChangeArrowheads="1"/>
          </p:cNvSpPr>
          <p:nvPr/>
        </p:nvSpPr>
        <p:spPr bwMode="auto">
          <a:xfrm>
            <a:off x="1727200" y="1651000"/>
            <a:ext cx="5702300" cy="3327400"/>
          </a:xfrm>
          <a:prstGeom prst="rect">
            <a:avLst/>
          </a:prstGeom>
          <a:ln/>
          <a:extLst>
            <a:ext uri="{FAA26D3D-D897-4be2-8F04-BA451C77F1D7}">
              <ma14:placeholderFlag xmlns="" xmlns:ma14="http://schemas.microsoft.com/office/mac/drawingml/2011/main" val="1"/>
            </a:ex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lvl1pPr marL="411163" indent="-342900" algn="l" rtl="0" eaLnBrk="0" fontAlgn="base" hangingPunct="0">
              <a:spcBef>
                <a:spcPts val="700"/>
              </a:spcBef>
              <a:spcAft>
                <a:spcPct val="0"/>
              </a:spcAft>
              <a:buClr>
                <a:schemeClr val="tx2"/>
              </a:buClr>
              <a:buSzPct val="95000"/>
              <a:buFont typeface="Wingdings" charset="0"/>
              <a:buChar char=""/>
              <a:defRPr sz="3000" kern="1200">
                <a:solidFill>
                  <a:schemeClr val="tx1"/>
                </a:solidFill>
                <a:latin typeface="+mn-lt"/>
                <a:ea typeface="ＭＳ Ｐゴシック" charset="-128"/>
                <a:cs typeface="ＭＳ Ｐゴシック" charset="-128"/>
              </a:defRPr>
            </a:lvl1pPr>
            <a:lvl2pPr marL="739775" indent="-285750" algn="l" rtl="0" eaLnBrk="0" fontAlgn="base" hangingPunct="0">
              <a:spcBef>
                <a:spcPct val="20000"/>
              </a:spcBef>
              <a:spcAft>
                <a:spcPct val="0"/>
              </a:spcAft>
              <a:buClr>
                <a:schemeClr val="accent2"/>
              </a:buClr>
              <a:buSzPct val="90000"/>
              <a:buFont typeface="Wingdings" charset="0"/>
              <a:buChar char=""/>
              <a:defRPr sz="2600" kern="1200">
                <a:solidFill>
                  <a:schemeClr val="tx1"/>
                </a:solidFill>
                <a:latin typeface="+mn-lt"/>
                <a:ea typeface="ＭＳ Ｐゴシック" charset="-128"/>
                <a:cs typeface="+mn-cs"/>
              </a:defRPr>
            </a:lvl2pPr>
            <a:lvl3pPr marL="995363" indent="-228600" algn="l" rtl="0" eaLnBrk="0" fontAlgn="base" hangingPunct="0">
              <a:spcBef>
                <a:spcPct val="20000"/>
              </a:spcBef>
              <a:spcAft>
                <a:spcPct val="0"/>
              </a:spcAft>
              <a:buClr>
                <a:schemeClr val="accent2"/>
              </a:buClr>
              <a:buFont typeface="Wingdings 2" charset="0"/>
              <a:buChar char=""/>
              <a:defRPr sz="2400" kern="1200">
                <a:solidFill>
                  <a:schemeClr val="tx1"/>
                </a:solidFill>
                <a:latin typeface="+mn-lt"/>
                <a:ea typeface="ＭＳ Ｐゴシック" charset="-128"/>
                <a:cs typeface="+mn-cs"/>
              </a:defRPr>
            </a:lvl3pPr>
            <a:lvl4pPr marL="1260475" indent="-228600" algn="l" rtl="0" eaLnBrk="0" fontAlgn="base" hangingPunct="0">
              <a:spcBef>
                <a:spcPct val="20000"/>
              </a:spcBef>
              <a:spcAft>
                <a:spcPct val="0"/>
              </a:spcAft>
              <a:buClr>
                <a:srgbClr val="FEB80A"/>
              </a:buClr>
              <a:buFont typeface="Wingdings 3" charset="0"/>
              <a:buChar char=""/>
              <a:defRPr sz="2200" kern="1200">
                <a:solidFill>
                  <a:schemeClr val="tx1"/>
                </a:solidFill>
                <a:latin typeface="+mn-lt"/>
                <a:ea typeface="ＭＳ Ｐゴシック" charset="-128"/>
                <a:cs typeface="+mn-cs"/>
              </a:defRPr>
            </a:lvl4pPr>
            <a:lvl5pPr marL="1481138" indent="-209550" algn="l" rtl="0" eaLnBrk="0" fontAlgn="base" hangingPunct="0">
              <a:spcBef>
                <a:spcPct val="20000"/>
              </a:spcBef>
              <a:spcAft>
                <a:spcPct val="0"/>
              </a:spcAft>
              <a:buClr>
                <a:srgbClr val="FEB80A"/>
              </a:buClr>
              <a:buFont typeface="Wingdings 2" charset="0"/>
              <a:buChar char=""/>
              <a:defRPr sz="2000" kern="1200">
                <a:solidFill>
                  <a:schemeClr val="tx1"/>
                </a:solidFill>
                <a:latin typeface="+mn-lt"/>
                <a:ea typeface="ＭＳ Ｐゴシック"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pPr marL="68263" indent="0" algn="ctr" eaLnBrk="1" hangingPunct="1">
              <a:lnSpc>
                <a:spcPct val="80000"/>
              </a:lnSpc>
              <a:spcBef>
                <a:spcPts val="1300"/>
              </a:spcBef>
              <a:spcAft>
                <a:spcPts val="1800"/>
              </a:spcAft>
              <a:buNone/>
            </a:pPr>
            <a:r>
              <a:rPr lang="en-GB" sz="2400" dirty="0" smtClean="0">
                <a:solidFill>
                  <a:srgbClr val="5FA326"/>
                </a:solidFill>
                <a:latin typeface="Helvetica Neue Light"/>
                <a:cs typeface="Helvetica Neue Light"/>
              </a:rPr>
              <a:t>What </a:t>
            </a:r>
            <a:r>
              <a:rPr lang="en-GB" sz="2400" dirty="0" smtClean="0">
                <a:latin typeface="Helvetica Neue Light"/>
                <a:cs typeface="Helvetica Neue Light"/>
              </a:rPr>
              <a:t>it is</a:t>
            </a:r>
          </a:p>
          <a:p>
            <a:pPr marL="68263" indent="0" algn="ctr" eaLnBrk="1" hangingPunct="1">
              <a:lnSpc>
                <a:spcPct val="80000"/>
              </a:lnSpc>
              <a:spcAft>
                <a:spcPts val="1800"/>
              </a:spcAft>
              <a:buNone/>
            </a:pPr>
            <a:r>
              <a:rPr lang="en-GB" sz="2400" dirty="0" smtClean="0">
                <a:solidFill>
                  <a:srgbClr val="5FA326"/>
                </a:solidFill>
                <a:latin typeface="Helvetica Neue Light"/>
                <a:cs typeface="Helvetica Neue Light"/>
              </a:rPr>
              <a:t>Why </a:t>
            </a:r>
            <a:r>
              <a:rPr lang="en-GB" sz="2400" dirty="0" smtClean="0">
                <a:solidFill>
                  <a:srgbClr val="FFFFFF"/>
                </a:solidFill>
                <a:latin typeface="Helvetica Neue Light"/>
                <a:cs typeface="Helvetica Neue Light"/>
              </a:rPr>
              <a:t>it</a:t>
            </a:r>
            <a:r>
              <a:rPr lang="en-GB" sz="2400" dirty="0" smtClean="0">
                <a:solidFill>
                  <a:srgbClr val="5FA326"/>
                </a:solidFill>
                <a:latin typeface="Helvetica Neue Light"/>
                <a:cs typeface="Helvetica Neue Light"/>
              </a:rPr>
              <a:t> </a:t>
            </a:r>
            <a:r>
              <a:rPr lang="en-GB" sz="2400" dirty="0">
                <a:solidFill>
                  <a:srgbClr val="FFFFFF"/>
                </a:solidFill>
                <a:latin typeface="Helvetica Neue Light"/>
                <a:cs typeface="Helvetica Neue Light"/>
              </a:rPr>
              <a:t>helps</a:t>
            </a:r>
          </a:p>
          <a:p>
            <a:pPr marL="68263" indent="0" algn="ctr" eaLnBrk="1" hangingPunct="1">
              <a:lnSpc>
                <a:spcPct val="80000"/>
              </a:lnSpc>
              <a:spcAft>
                <a:spcPts val="1800"/>
              </a:spcAft>
              <a:buNone/>
            </a:pPr>
            <a:r>
              <a:rPr lang="en-GB" sz="2400" dirty="0" smtClean="0">
                <a:solidFill>
                  <a:srgbClr val="FFFFFF"/>
                </a:solidFill>
                <a:latin typeface="Helvetica Neue Light"/>
                <a:cs typeface="Helvetica Neue Light"/>
              </a:rPr>
              <a:t>What we’ve </a:t>
            </a:r>
            <a:r>
              <a:rPr lang="en-GB" sz="2400" dirty="0">
                <a:solidFill>
                  <a:srgbClr val="5FA326"/>
                </a:solidFill>
                <a:latin typeface="Helvetica Neue Light"/>
                <a:cs typeface="Helvetica Neue Light"/>
              </a:rPr>
              <a:t>agreed</a:t>
            </a:r>
          </a:p>
          <a:p>
            <a:pPr marL="68263" indent="0" algn="ctr" eaLnBrk="1" hangingPunct="1">
              <a:lnSpc>
                <a:spcPct val="80000"/>
              </a:lnSpc>
              <a:spcAft>
                <a:spcPts val="1800"/>
              </a:spcAft>
              <a:buNone/>
            </a:pPr>
            <a:r>
              <a:rPr lang="en-GB" sz="2400" dirty="0">
                <a:latin typeface="Helvetica Neue Light"/>
                <a:cs typeface="Helvetica Neue Light"/>
              </a:rPr>
              <a:t>What’s happening on the </a:t>
            </a:r>
            <a:r>
              <a:rPr lang="en-GB" sz="2400" dirty="0">
                <a:solidFill>
                  <a:srgbClr val="5FA326"/>
                </a:solidFill>
                <a:latin typeface="Helvetica Neue Light"/>
                <a:cs typeface="Helvetica Neue Light"/>
              </a:rPr>
              <a:t>ground</a:t>
            </a:r>
          </a:p>
          <a:p>
            <a:pPr marL="68263" indent="0" algn="ctr" eaLnBrk="1" hangingPunct="1">
              <a:lnSpc>
                <a:spcPct val="80000"/>
              </a:lnSpc>
              <a:spcAft>
                <a:spcPts val="1800"/>
              </a:spcAft>
              <a:buNone/>
            </a:pPr>
            <a:r>
              <a:rPr lang="en-GB" sz="2400" dirty="0" smtClean="0">
                <a:solidFill>
                  <a:srgbClr val="FFFFFF"/>
                </a:solidFill>
                <a:latin typeface="Helvetica Neue Light"/>
                <a:cs typeface="Helvetica Neue Light"/>
              </a:rPr>
              <a:t>Some </a:t>
            </a:r>
            <a:r>
              <a:rPr lang="en-GB" sz="2400" dirty="0">
                <a:solidFill>
                  <a:srgbClr val="5FA326"/>
                </a:solidFill>
                <a:latin typeface="Helvetica Neue Light"/>
                <a:cs typeface="Helvetica Neue Light"/>
              </a:rPr>
              <a:t>challenges</a:t>
            </a:r>
          </a:p>
          <a:p>
            <a:pPr eaLnBrk="1" hangingPunct="1">
              <a:lnSpc>
                <a:spcPct val="80000"/>
              </a:lnSpc>
            </a:pPr>
            <a:endParaRPr lang="en-GB" sz="2400" dirty="0" smtClean="0">
              <a:latin typeface="Verdana" charset="0"/>
            </a:endParaRPr>
          </a:p>
          <a:p>
            <a:pPr marL="68263" indent="0" eaLnBrk="1" hangingPunct="1">
              <a:lnSpc>
                <a:spcPct val="80000"/>
              </a:lnSpc>
              <a:buNone/>
            </a:pPr>
            <a:endParaRPr lang="en-GB" sz="2400" dirty="0" smtClean="0">
              <a:latin typeface="Verdana" charset="0"/>
            </a:endParaRPr>
          </a:p>
          <a:p>
            <a:pPr eaLnBrk="1" hangingPunct="1">
              <a:lnSpc>
                <a:spcPct val="80000"/>
              </a:lnSpc>
            </a:pPr>
            <a:endParaRPr lang="en-GB" sz="2000" dirty="0" smtClean="0">
              <a:latin typeface="Verdana" charset="0"/>
            </a:endParaRPr>
          </a:p>
          <a:p>
            <a:pPr eaLnBrk="1" hangingPunct="1">
              <a:lnSpc>
                <a:spcPct val="80000"/>
              </a:lnSpc>
              <a:buFont typeface="Arial" charset="0"/>
              <a:buNone/>
            </a:pPr>
            <a:endParaRPr lang="en-GB" sz="2000" dirty="0" smtClean="0">
              <a:latin typeface="Verdana" charset="0"/>
            </a:endParaRPr>
          </a:p>
          <a:p>
            <a:pPr eaLnBrk="1" hangingPunct="1">
              <a:lnSpc>
                <a:spcPct val="80000"/>
              </a:lnSpc>
            </a:pPr>
            <a:endParaRPr lang="en-GB" sz="2000" dirty="0" smtClean="0">
              <a:latin typeface="Verdana" charset="0"/>
            </a:endParaRPr>
          </a:p>
          <a:p>
            <a:pPr eaLnBrk="1" hangingPunct="1">
              <a:lnSpc>
                <a:spcPct val="80000"/>
              </a:lnSpc>
            </a:pPr>
            <a:endParaRPr lang="en-GB" sz="2000" dirty="0" smtClean="0">
              <a:latin typeface="Verdana" charset="0"/>
            </a:endParaRPr>
          </a:p>
          <a:p>
            <a:pPr eaLnBrk="1" hangingPunct="1">
              <a:lnSpc>
                <a:spcPct val="80000"/>
              </a:lnSpc>
              <a:buFontTx/>
              <a:buNone/>
            </a:pPr>
            <a:endParaRPr lang="en-GB" sz="2000" dirty="0">
              <a:latin typeface="Verdana" charset="0"/>
            </a:endParaRPr>
          </a:p>
        </p:txBody>
      </p:sp>
      <p:sp>
        <p:nvSpPr>
          <p:cNvPr id="2" name="Rounded Rectangle 1"/>
          <p:cNvSpPr/>
          <p:nvPr/>
        </p:nvSpPr>
        <p:spPr>
          <a:xfrm>
            <a:off x="1727200" y="3454400"/>
            <a:ext cx="5702300" cy="457200"/>
          </a:xfrm>
          <a:prstGeom prst="round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Rounded Rectangle 5"/>
          <p:cNvSpPr/>
          <p:nvPr/>
        </p:nvSpPr>
        <p:spPr>
          <a:xfrm>
            <a:off x="1727200" y="4038600"/>
            <a:ext cx="5702300" cy="457200"/>
          </a:xfrm>
          <a:prstGeom prst="round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04773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txBox="1">
            <a:spLocks/>
          </p:cNvSpPr>
          <p:nvPr/>
        </p:nvSpPr>
        <p:spPr>
          <a:xfrm>
            <a:off x="279400" y="160926"/>
            <a:ext cx="8444412" cy="1037886"/>
          </a:xfrm>
          <a:prstGeom prst="rect">
            <a:avLst/>
          </a:prstGeom>
        </p:spPr>
        <p:txBody>
          <a:bodyPr/>
          <a:lstStyle>
            <a:lvl1pPr algn="l" rtl="0" eaLnBrk="0" fontAlgn="base" hangingPunct="0">
              <a:spcBef>
                <a:spcPct val="0"/>
              </a:spcBef>
              <a:spcAft>
                <a:spcPct val="0"/>
              </a:spcAft>
              <a:defRPr sz="4000" kern="1200" spc="-100">
                <a:solidFill>
                  <a:srgbClr val="C1EEFF"/>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2pPr>
            <a:lvl3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3pPr>
            <a:lvl4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4pPr>
            <a:lvl5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5pPr>
            <a:lvl6pPr marL="457200" algn="l" rtl="0" fontAlgn="base">
              <a:spcBef>
                <a:spcPct val="0"/>
              </a:spcBef>
              <a:spcAft>
                <a:spcPct val="0"/>
              </a:spcAft>
              <a:defRPr sz="4000">
                <a:solidFill>
                  <a:srgbClr val="C1EEFF"/>
                </a:solidFill>
                <a:latin typeface="Consolas" charset="0"/>
                <a:ea typeface="ＭＳ Ｐゴシック" charset="-128"/>
                <a:cs typeface="ＭＳ Ｐゴシック" charset="-128"/>
              </a:defRPr>
            </a:lvl6pPr>
            <a:lvl7pPr marL="914400" algn="l" rtl="0" fontAlgn="base">
              <a:spcBef>
                <a:spcPct val="0"/>
              </a:spcBef>
              <a:spcAft>
                <a:spcPct val="0"/>
              </a:spcAft>
              <a:defRPr sz="4000">
                <a:solidFill>
                  <a:srgbClr val="C1EEFF"/>
                </a:solidFill>
                <a:latin typeface="Consolas" charset="0"/>
                <a:ea typeface="ＭＳ Ｐゴシック" charset="-128"/>
                <a:cs typeface="ＭＳ Ｐゴシック" charset="-128"/>
              </a:defRPr>
            </a:lvl7pPr>
            <a:lvl8pPr marL="1371600" algn="l" rtl="0" fontAlgn="base">
              <a:spcBef>
                <a:spcPct val="0"/>
              </a:spcBef>
              <a:spcAft>
                <a:spcPct val="0"/>
              </a:spcAft>
              <a:defRPr sz="4000">
                <a:solidFill>
                  <a:srgbClr val="C1EEFF"/>
                </a:solidFill>
                <a:latin typeface="Consolas" charset="0"/>
                <a:ea typeface="ＭＳ Ｐゴシック" charset="-128"/>
                <a:cs typeface="ＭＳ Ｐゴシック" charset="-128"/>
              </a:defRPr>
            </a:lvl8pPr>
            <a:lvl9pPr marL="1828800" algn="l" rtl="0" fontAlgn="base">
              <a:spcBef>
                <a:spcPct val="0"/>
              </a:spcBef>
              <a:spcAft>
                <a:spcPct val="0"/>
              </a:spcAft>
              <a:defRPr sz="4000">
                <a:solidFill>
                  <a:srgbClr val="C1EEFF"/>
                </a:solidFill>
                <a:latin typeface="Consolas" charset="0"/>
                <a:ea typeface="ＭＳ Ｐゴシック" charset="-128"/>
                <a:cs typeface="ＭＳ Ｐゴシック" charset="-128"/>
              </a:defRPr>
            </a:lvl9pPr>
          </a:lstStyle>
          <a:p>
            <a:pPr eaLnBrk="1" fontAlgn="auto" hangingPunct="1">
              <a:spcAft>
                <a:spcPts val="0"/>
              </a:spcAft>
              <a:defRPr/>
            </a:pPr>
            <a:endParaRPr lang="en-US" sz="5400" dirty="0">
              <a:solidFill>
                <a:srgbClr val="000090"/>
              </a:solidFill>
              <a:effectLst>
                <a:reflection stA="26000" endPos="52000" dist="76200" dir="5400000" sy="-100000" algn="bl" rotWithShape="0"/>
              </a:effectLst>
              <a:latin typeface="Helvetica Neue Light"/>
              <a:ea typeface="+mj-ea"/>
              <a:cs typeface="+mj-cs"/>
            </a:endParaRPr>
          </a:p>
        </p:txBody>
      </p:sp>
      <p:sp>
        <p:nvSpPr>
          <p:cNvPr id="6" name="Rectangle 5"/>
          <p:cNvSpPr>
            <a:spLocks noChangeArrowheads="1"/>
          </p:cNvSpPr>
          <p:nvPr/>
        </p:nvSpPr>
        <p:spPr bwMode="auto">
          <a:xfrm>
            <a:off x="-1435100" y="1673374"/>
            <a:ext cx="9842500" cy="584776"/>
          </a:xfrm>
          <a:prstGeom prst="rect">
            <a:avLst/>
          </a:prstGeom>
          <a:noFill/>
          <a:ln>
            <a:noFill/>
          </a:ln>
          <a:extLst/>
        </p:spPr>
        <p:txBody>
          <a:bodyPr wrap="square">
            <a:spAutoFit/>
          </a:bodyPr>
          <a:lstStyle/>
          <a:p>
            <a:pPr algn="ctr">
              <a:spcAft>
                <a:spcPts val="1800"/>
              </a:spcAft>
              <a:defRPr/>
            </a:pPr>
            <a:r>
              <a:rPr lang="en-US" sz="3200" dirty="0" smtClean="0">
                <a:latin typeface="Helvetica Neue Light" charset="0"/>
              </a:rPr>
              <a:t>Any flaws in the plan?</a:t>
            </a:r>
          </a:p>
        </p:txBody>
      </p:sp>
      <p:sp>
        <p:nvSpPr>
          <p:cNvPr id="5" name="Title 1"/>
          <p:cNvSpPr txBox="1">
            <a:spLocks/>
          </p:cNvSpPr>
          <p:nvPr/>
        </p:nvSpPr>
        <p:spPr>
          <a:xfrm>
            <a:off x="279400" y="160926"/>
            <a:ext cx="4419600" cy="1037886"/>
          </a:xfrm>
          <a:prstGeom prst="rect">
            <a:avLst/>
          </a:prstGeom>
        </p:spPr>
        <p:txBody>
          <a:bodyPr/>
          <a:lstStyle>
            <a:lvl1pPr algn="l" rtl="0" eaLnBrk="0" fontAlgn="base" hangingPunct="0">
              <a:spcBef>
                <a:spcPct val="0"/>
              </a:spcBef>
              <a:spcAft>
                <a:spcPct val="0"/>
              </a:spcAft>
              <a:defRPr sz="4000" kern="1200" spc="-100">
                <a:solidFill>
                  <a:srgbClr val="C1EEFF"/>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2pPr>
            <a:lvl3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3pPr>
            <a:lvl4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4pPr>
            <a:lvl5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5pPr>
            <a:lvl6pPr marL="457200" algn="l" rtl="0" fontAlgn="base">
              <a:spcBef>
                <a:spcPct val="0"/>
              </a:spcBef>
              <a:spcAft>
                <a:spcPct val="0"/>
              </a:spcAft>
              <a:defRPr sz="4000">
                <a:solidFill>
                  <a:srgbClr val="C1EEFF"/>
                </a:solidFill>
                <a:latin typeface="Consolas" charset="0"/>
                <a:ea typeface="ＭＳ Ｐゴシック" charset="-128"/>
                <a:cs typeface="ＭＳ Ｐゴシック" charset="-128"/>
              </a:defRPr>
            </a:lvl6pPr>
            <a:lvl7pPr marL="914400" algn="l" rtl="0" fontAlgn="base">
              <a:spcBef>
                <a:spcPct val="0"/>
              </a:spcBef>
              <a:spcAft>
                <a:spcPct val="0"/>
              </a:spcAft>
              <a:defRPr sz="4000">
                <a:solidFill>
                  <a:srgbClr val="C1EEFF"/>
                </a:solidFill>
                <a:latin typeface="Consolas" charset="0"/>
                <a:ea typeface="ＭＳ Ｐゴシック" charset="-128"/>
                <a:cs typeface="ＭＳ Ｐゴシック" charset="-128"/>
              </a:defRPr>
            </a:lvl7pPr>
            <a:lvl8pPr marL="1371600" algn="l" rtl="0" fontAlgn="base">
              <a:spcBef>
                <a:spcPct val="0"/>
              </a:spcBef>
              <a:spcAft>
                <a:spcPct val="0"/>
              </a:spcAft>
              <a:defRPr sz="4000">
                <a:solidFill>
                  <a:srgbClr val="C1EEFF"/>
                </a:solidFill>
                <a:latin typeface="Consolas" charset="0"/>
                <a:ea typeface="ＭＳ Ｐゴシック" charset="-128"/>
                <a:cs typeface="ＭＳ Ｐゴシック" charset="-128"/>
              </a:defRPr>
            </a:lvl8pPr>
            <a:lvl9pPr marL="1828800" algn="l" rtl="0" fontAlgn="base">
              <a:spcBef>
                <a:spcPct val="0"/>
              </a:spcBef>
              <a:spcAft>
                <a:spcPct val="0"/>
              </a:spcAft>
              <a:defRPr sz="4000">
                <a:solidFill>
                  <a:srgbClr val="C1EEFF"/>
                </a:solidFill>
                <a:latin typeface="Consolas" charset="0"/>
                <a:ea typeface="ＭＳ Ｐゴシック" charset="-128"/>
                <a:cs typeface="ＭＳ Ｐゴシック" charset="-128"/>
              </a:defRPr>
            </a:lvl9pPr>
          </a:lstStyle>
          <a:p>
            <a:pPr eaLnBrk="1" fontAlgn="auto" hangingPunct="1">
              <a:spcAft>
                <a:spcPts val="0"/>
              </a:spcAft>
              <a:defRPr/>
            </a:pPr>
            <a:r>
              <a:rPr lang="en-US" sz="5400" dirty="0" smtClean="0">
                <a:solidFill>
                  <a:schemeClr val="bg1"/>
                </a:solidFill>
                <a:effectLst>
                  <a:reflection stA="26000" endPos="52000" dist="76200" dir="5400000" sy="-100000" algn="bl" rotWithShape="0"/>
                </a:effectLst>
                <a:latin typeface="Helvetica Neue Light"/>
                <a:ea typeface="+mj-ea"/>
                <a:cs typeface="+mj-cs"/>
              </a:rPr>
              <a:t>Challenges</a:t>
            </a:r>
            <a:endParaRPr lang="en-US" sz="5400" dirty="0">
              <a:solidFill>
                <a:schemeClr val="bg1"/>
              </a:solidFill>
              <a:effectLst>
                <a:reflection stA="26000" endPos="52000" dist="76200" dir="5400000" sy="-100000" algn="bl" rotWithShape="0"/>
              </a:effectLst>
              <a:latin typeface="Helvetica Neue Ligh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txBox="1">
            <a:spLocks/>
          </p:cNvSpPr>
          <p:nvPr/>
        </p:nvSpPr>
        <p:spPr>
          <a:xfrm>
            <a:off x="279400" y="160926"/>
            <a:ext cx="8444412" cy="1037886"/>
          </a:xfrm>
          <a:prstGeom prst="rect">
            <a:avLst/>
          </a:prstGeom>
        </p:spPr>
        <p:txBody>
          <a:bodyPr/>
          <a:lstStyle>
            <a:lvl1pPr algn="l" rtl="0" eaLnBrk="0" fontAlgn="base" hangingPunct="0">
              <a:spcBef>
                <a:spcPct val="0"/>
              </a:spcBef>
              <a:spcAft>
                <a:spcPct val="0"/>
              </a:spcAft>
              <a:defRPr sz="4000" kern="1200" spc="-100">
                <a:solidFill>
                  <a:srgbClr val="C1EEFF"/>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2pPr>
            <a:lvl3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3pPr>
            <a:lvl4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4pPr>
            <a:lvl5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5pPr>
            <a:lvl6pPr marL="457200" algn="l" rtl="0" fontAlgn="base">
              <a:spcBef>
                <a:spcPct val="0"/>
              </a:spcBef>
              <a:spcAft>
                <a:spcPct val="0"/>
              </a:spcAft>
              <a:defRPr sz="4000">
                <a:solidFill>
                  <a:srgbClr val="C1EEFF"/>
                </a:solidFill>
                <a:latin typeface="Consolas" charset="0"/>
                <a:ea typeface="ＭＳ Ｐゴシック" charset="-128"/>
                <a:cs typeface="ＭＳ Ｐゴシック" charset="-128"/>
              </a:defRPr>
            </a:lvl6pPr>
            <a:lvl7pPr marL="914400" algn="l" rtl="0" fontAlgn="base">
              <a:spcBef>
                <a:spcPct val="0"/>
              </a:spcBef>
              <a:spcAft>
                <a:spcPct val="0"/>
              </a:spcAft>
              <a:defRPr sz="4000">
                <a:solidFill>
                  <a:srgbClr val="C1EEFF"/>
                </a:solidFill>
                <a:latin typeface="Consolas" charset="0"/>
                <a:ea typeface="ＭＳ Ｐゴシック" charset="-128"/>
                <a:cs typeface="ＭＳ Ｐゴシック" charset="-128"/>
              </a:defRPr>
            </a:lvl7pPr>
            <a:lvl8pPr marL="1371600" algn="l" rtl="0" fontAlgn="base">
              <a:spcBef>
                <a:spcPct val="0"/>
              </a:spcBef>
              <a:spcAft>
                <a:spcPct val="0"/>
              </a:spcAft>
              <a:defRPr sz="4000">
                <a:solidFill>
                  <a:srgbClr val="C1EEFF"/>
                </a:solidFill>
                <a:latin typeface="Consolas" charset="0"/>
                <a:ea typeface="ＭＳ Ｐゴシック" charset="-128"/>
                <a:cs typeface="ＭＳ Ｐゴシック" charset="-128"/>
              </a:defRPr>
            </a:lvl8pPr>
            <a:lvl9pPr marL="1828800" algn="l" rtl="0" fontAlgn="base">
              <a:spcBef>
                <a:spcPct val="0"/>
              </a:spcBef>
              <a:spcAft>
                <a:spcPct val="0"/>
              </a:spcAft>
              <a:defRPr sz="4000">
                <a:solidFill>
                  <a:srgbClr val="C1EEFF"/>
                </a:solidFill>
                <a:latin typeface="Consolas" charset="0"/>
                <a:ea typeface="ＭＳ Ｐゴシック" charset="-128"/>
                <a:cs typeface="ＭＳ Ｐゴシック" charset="-128"/>
              </a:defRPr>
            </a:lvl9pPr>
          </a:lstStyle>
          <a:p>
            <a:pPr eaLnBrk="1" fontAlgn="auto" hangingPunct="1">
              <a:spcAft>
                <a:spcPts val="0"/>
              </a:spcAft>
              <a:defRPr/>
            </a:pPr>
            <a:endParaRPr lang="en-US" sz="5400" dirty="0">
              <a:solidFill>
                <a:srgbClr val="000090"/>
              </a:solidFill>
              <a:effectLst>
                <a:reflection stA="26000" endPos="52000" dist="76200" dir="5400000" sy="-100000" algn="bl" rotWithShape="0"/>
              </a:effectLst>
              <a:latin typeface="Helvetica Neue Light"/>
              <a:ea typeface="+mj-ea"/>
              <a:cs typeface="+mj-cs"/>
            </a:endParaRPr>
          </a:p>
        </p:txBody>
      </p:sp>
      <p:sp>
        <p:nvSpPr>
          <p:cNvPr id="6" name="Rectangle 5"/>
          <p:cNvSpPr>
            <a:spLocks noChangeArrowheads="1"/>
          </p:cNvSpPr>
          <p:nvPr/>
        </p:nvSpPr>
        <p:spPr bwMode="auto">
          <a:xfrm>
            <a:off x="139700" y="1217862"/>
            <a:ext cx="8805863" cy="5555366"/>
          </a:xfrm>
          <a:prstGeom prst="rect">
            <a:avLst/>
          </a:prstGeom>
          <a:solidFill>
            <a:schemeClr val="bg1">
              <a:alpha val="90000"/>
            </a:schemeClr>
          </a:solidFill>
          <a:ln>
            <a:noFill/>
          </a:ln>
          <a:extLst/>
        </p:spPr>
        <p:txBody>
          <a:bodyPr wrap="square">
            <a:spAutoFit/>
          </a:bodyPr>
          <a:lstStyle/>
          <a:p>
            <a:pPr algn="ctr">
              <a:spcAft>
                <a:spcPts val="1800"/>
              </a:spcAft>
              <a:defRPr/>
            </a:pPr>
            <a:r>
              <a:rPr lang="en-US" sz="2200" dirty="0" smtClean="0">
                <a:solidFill>
                  <a:srgbClr val="61B6FF"/>
                </a:solidFill>
                <a:latin typeface="Helvetica Neue Light" charset="0"/>
              </a:rPr>
              <a:t>Centre</a:t>
            </a:r>
            <a:r>
              <a:rPr lang="en-US" sz="2200" dirty="0" smtClean="0">
                <a:latin typeface="Helvetica Neue Light" charset="0"/>
              </a:rPr>
              <a:t> vs. </a:t>
            </a:r>
            <a:r>
              <a:rPr lang="en-US" sz="2200" dirty="0" smtClean="0">
                <a:solidFill>
                  <a:srgbClr val="61B6FF"/>
                </a:solidFill>
                <a:latin typeface="Helvetica Neue Light" charset="0"/>
              </a:rPr>
              <a:t>local</a:t>
            </a:r>
            <a:r>
              <a:rPr lang="en-US" sz="2200" dirty="0" smtClean="0">
                <a:latin typeface="Helvetica Neue Light" charset="0"/>
              </a:rPr>
              <a:t> gap – perspective, communications</a:t>
            </a:r>
          </a:p>
          <a:p>
            <a:pPr algn="ctr">
              <a:spcAft>
                <a:spcPts val="1800"/>
              </a:spcAft>
              <a:defRPr/>
            </a:pPr>
            <a:r>
              <a:rPr lang="en-US" sz="2200" dirty="0" smtClean="0">
                <a:latin typeface="Helvetica Neue Light" charset="0"/>
              </a:rPr>
              <a:t>Control, </a:t>
            </a:r>
            <a:r>
              <a:rPr lang="en-US" sz="2200" dirty="0" smtClean="0">
                <a:solidFill>
                  <a:srgbClr val="61B6FF"/>
                </a:solidFill>
                <a:latin typeface="Helvetica Neue Light" charset="0"/>
              </a:rPr>
              <a:t>interests</a:t>
            </a:r>
            <a:r>
              <a:rPr lang="en-US" sz="2200" dirty="0" smtClean="0">
                <a:latin typeface="Helvetica Neue Light" charset="0"/>
              </a:rPr>
              <a:t>, visibility, personalities</a:t>
            </a:r>
          </a:p>
          <a:p>
            <a:pPr algn="ctr">
              <a:spcAft>
                <a:spcPts val="1800"/>
              </a:spcAft>
              <a:defRPr/>
            </a:pPr>
            <a:r>
              <a:rPr lang="en-US" sz="2200" dirty="0">
                <a:solidFill>
                  <a:srgbClr val="61B6FF"/>
                </a:solidFill>
                <a:latin typeface="Helvetica Neue Light" charset="0"/>
              </a:rPr>
              <a:t>Joint</a:t>
            </a:r>
            <a:r>
              <a:rPr lang="en-US" sz="2200" dirty="0">
                <a:latin typeface="Helvetica Neue Light" charset="0"/>
              </a:rPr>
              <a:t> vision</a:t>
            </a:r>
            <a:r>
              <a:rPr lang="en-US" sz="2200" dirty="0" smtClean="0">
                <a:latin typeface="Helvetica Neue Light" charset="0"/>
              </a:rPr>
              <a:t>?</a:t>
            </a:r>
          </a:p>
          <a:p>
            <a:pPr algn="ctr">
              <a:spcAft>
                <a:spcPts val="1800"/>
              </a:spcAft>
              <a:defRPr/>
            </a:pPr>
            <a:r>
              <a:rPr lang="en-US" sz="2200" dirty="0" smtClean="0">
                <a:latin typeface="Helvetica Neue Light" charset="0"/>
              </a:rPr>
              <a:t>Willingness to change </a:t>
            </a:r>
            <a:r>
              <a:rPr lang="en-US" sz="2200" dirty="0" smtClean="0">
                <a:solidFill>
                  <a:srgbClr val="61B6FF"/>
                </a:solidFill>
                <a:latin typeface="Helvetica Neue Light" charset="0"/>
              </a:rPr>
              <a:t>cycle</a:t>
            </a:r>
          </a:p>
          <a:p>
            <a:pPr algn="ctr">
              <a:spcAft>
                <a:spcPts val="1800"/>
              </a:spcAft>
              <a:defRPr/>
            </a:pPr>
            <a:r>
              <a:rPr lang="en-US" sz="2200" dirty="0" smtClean="0">
                <a:latin typeface="Helvetica Neue Light" charset="0"/>
              </a:rPr>
              <a:t>De-linking </a:t>
            </a:r>
            <a:r>
              <a:rPr lang="en-US" sz="2200" dirty="0" smtClean="0">
                <a:solidFill>
                  <a:srgbClr val="61B6FF"/>
                </a:solidFill>
                <a:latin typeface="Helvetica Neue Light" charset="0"/>
              </a:rPr>
              <a:t>planning </a:t>
            </a:r>
            <a:r>
              <a:rPr lang="en-US" sz="2200" dirty="0" smtClean="0">
                <a:solidFill>
                  <a:srgbClr val="FFFFFF"/>
                </a:solidFill>
                <a:latin typeface="Helvetica Neue Light" charset="0"/>
              </a:rPr>
              <a:t>from</a:t>
            </a:r>
            <a:r>
              <a:rPr lang="en-US" sz="2200" dirty="0" smtClean="0">
                <a:solidFill>
                  <a:srgbClr val="61B6FF"/>
                </a:solidFill>
                <a:latin typeface="Helvetica Neue Light" charset="0"/>
              </a:rPr>
              <a:t> financing </a:t>
            </a:r>
          </a:p>
          <a:p>
            <a:pPr algn="ctr">
              <a:spcAft>
                <a:spcPts val="1800"/>
              </a:spcAft>
              <a:defRPr/>
            </a:pPr>
            <a:r>
              <a:rPr lang="en-US" sz="2200" dirty="0" smtClean="0">
                <a:solidFill>
                  <a:srgbClr val="61B6FF"/>
                </a:solidFill>
                <a:latin typeface="Helvetica Neue Light" charset="0"/>
              </a:rPr>
              <a:t>Bureaucratic</a:t>
            </a:r>
            <a:r>
              <a:rPr lang="en-US" sz="2200" dirty="0" smtClean="0">
                <a:latin typeface="Helvetica Neue Light" charset="0"/>
              </a:rPr>
              <a:t> hurdles</a:t>
            </a:r>
            <a:endParaRPr lang="en-US" sz="2200" dirty="0">
              <a:latin typeface="Helvetica Neue Light" charset="0"/>
            </a:endParaRPr>
          </a:p>
          <a:p>
            <a:pPr algn="ctr">
              <a:spcAft>
                <a:spcPts val="1800"/>
              </a:spcAft>
              <a:defRPr/>
            </a:pPr>
            <a:r>
              <a:rPr lang="en-US" sz="2200" dirty="0" smtClean="0">
                <a:latin typeface="Helvetica Neue Light" charset="0"/>
              </a:rPr>
              <a:t>Information &amp; </a:t>
            </a:r>
            <a:r>
              <a:rPr lang="en-US" sz="2200" dirty="0" smtClean="0">
                <a:solidFill>
                  <a:srgbClr val="61B6FF"/>
                </a:solidFill>
                <a:latin typeface="Helvetica Neue Light" charset="0"/>
              </a:rPr>
              <a:t>sector</a:t>
            </a:r>
            <a:r>
              <a:rPr lang="en-US" sz="2200" dirty="0" smtClean="0">
                <a:latin typeface="Helvetica Neue Light" charset="0"/>
              </a:rPr>
              <a:t> definitions </a:t>
            </a:r>
            <a:endParaRPr lang="en-US" sz="2200" dirty="0">
              <a:latin typeface="Helvetica Neue Light" charset="0"/>
            </a:endParaRPr>
          </a:p>
          <a:p>
            <a:pPr algn="ctr">
              <a:spcAft>
                <a:spcPts val="1800"/>
              </a:spcAft>
              <a:defRPr/>
            </a:pPr>
            <a:r>
              <a:rPr lang="en-US" sz="2200" dirty="0" smtClean="0">
                <a:latin typeface="Helvetica Neue Light" charset="0"/>
              </a:rPr>
              <a:t>Out of control aid – </a:t>
            </a:r>
            <a:r>
              <a:rPr lang="en-US" sz="2200" dirty="0" smtClean="0">
                <a:solidFill>
                  <a:srgbClr val="61B6FF"/>
                </a:solidFill>
                <a:latin typeface="Helvetica Neue Light" charset="0"/>
              </a:rPr>
              <a:t>thematic</a:t>
            </a:r>
            <a:r>
              <a:rPr lang="en-US" sz="2200" dirty="0" smtClean="0">
                <a:latin typeface="Helvetica Neue Light" charset="0"/>
              </a:rPr>
              <a:t> funds etc. </a:t>
            </a:r>
            <a:endParaRPr lang="en-US" sz="2200" dirty="0">
              <a:latin typeface="Helvetica Neue Light" charset="0"/>
            </a:endParaRPr>
          </a:p>
          <a:p>
            <a:pPr algn="ctr">
              <a:spcAft>
                <a:spcPts val="1800"/>
              </a:spcAft>
              <a:defRPr/>
            </a:pPr>
            <a:r>
              <a:rPr lang="en-US" sz="2200" dirty="0" smtClean="0">
                <a:latin typeface="Helvetica Neue Light" charset="0"/>
              </a:rPr>
              <a:t>Government – </a:t>
            </a:r>
            <a:r>
              <a:rPr lang="en-US" sz="2200" dirty="0" smtClean="0">
                <a:solidFill>
                  <a:srgbClr val="61B6FF"/>
                </a:solidFill>
                <a:latin typeface="Helvetica Neue Light" charset="0"/>
              </a:rPr>
              <a:t>risk</a:t>
            </a:r>
            <a:r>
              <a:rPr lang="en-US" sz="2200" dirty="0" smtClean="0">
                <a:latin typeface="Helvetica Neue Light" charset="0"/>
              </a:rPr>
              <a:t> management</a:t>
            </a:r>
            <a:r>
              <a:rPr lang="en-GB" sz="2000" dirty="0" smtClean="0">
                <a:latin typeface="Verdana" charset="0"/>
              </a:rPr>
              <a:t> </a:t>
            </a:r>
            <a:endParaRPr lang="en-US" sz="2200" dirty="0" smtClean="0">
              <a:latin typeface="Helvetica Neue Light" charset="0"/>
            </a:endParaRPr>
          </a:p>
          <a:p>
            <a:pPr algn="ctr">
              <a:spcAft>
                <a:spcPts val="1800"/>
              </a:spcAft>
              <a:defRPr/>
            </a:pPr>
            <a:endParaRPr lang="en-US" sz="2200" dirty="0" smtClean="0">
              <a:latin typeface="Helvetica Neue Light" charset="0"/>
            </a:endParaRPr>
          </a:p>
        </p:txBody>
      </p:sp>
      <p:sp>
        <p:nvSpPr>
          <p:cNvPr id="5" name="Title 1"/>
          <p:cNvSpPr txBox="1">
            <a:spLocks/>
          </p:cNvSpPr>
          <p:nvPr/>
        </p:nvSpPr>
        <p:spPr>
          <a:xfrm>
            <a:off x="279400" y="160926"/>
            <a:ext cx="4419600" cy="1037886"/>
          </a:xfrm>
          <a:prstGeom prst="rect">
            <a:avLst/>
          </a:prstGeom>
        </p:spPr>
        <p:txBody>
          <a:bodyPr/>
          <a:lstStyle>
            <a:lvl1pPr algn="l" rtl="0" eaLnBrk="0" fontAlgn="base" hangingPunct="0">
              <a:spcBef>
                <a:spcPct val="0"/>
              </a:spcBef>
              <a:spcAft>
                <a:spcPct val="0"/>
              </a:spcAft>
              <a:defRPr sz="4000" kern="1200" spc="-100">
                <a:solidFill>
                  <a:srgbClr val="C1EEFF"/>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2pPr>
            <a:lvl3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3pPr>
            <a:lvl4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4pPr>
            <a:lvl5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5pPr>
            <a:lvl6pPr marL="457200" algn="l" rtl="0" fontAlgn="base">
              <a:spcBef>
                <a:spcPct val="0"/>
              </a:spcBef>
              <a:spcAft>
                <a:spcPct val="0"/>
              </a:spcAft>
              <a:defRPr sz="4000">
                <a:solidFill>
                  <a:srgbClr val="C1EEFF"/>
                </a:solidFill>
                <a:latin typeface="Consolas" charset="0"/>
                <a:ea typeface="ＭＳ Ｐゴシック" charset="-128"/>
                <a:cs typeface="ＭＳ Ｐゴシック" charset="-128"/>
              </a:defRPr>
            </a:lvl6pPr>
            <a:lvl7pPr marL="914400" algn="l" rtl="0" fontAlgn="base">
              <a:spcBef>
                <a:spcPct val="0"/>
              </a:spcBef>
              <a:spcAft>
                <a:spcPct val="0"/>
              </a:spcAft>
              <a:defRPr sz="4000">
                <a:solidFill>
                  <a:srgbClr val="C1EEFF"/>
                </a:solidFill>
                <a:latin typeface="Consolas" charset="0"/>
                <a:ea typeface="ＭＳ Ｐゴシック" charset="-128"/>
                <a:cs typeface="ＭＳ Ｐゴシック" charset="-128"/>
              </a:defRPr>
            </a:lvl7pPr>
            <a:lvl8pPr marL="1371600" algn="l" rtl="0" fontAlgn="base">
              <a:spcBef>
                <a:spcPct val="0"/>
              </a:spcBef>
              <a:spcAft>
                <a:spcPct val="0"/>
              </a:spcAft>
              <a:defRPr sz="4000">
                <a:solidFill>
                  <a:srgbClr val="C1EEFF"/>
                </a:solidFill>
                <a:latin typeface="Consolas" charset="0"/>
                <a:ea typeface="ＭＳ Ｐゴシック" charset="-128"/>
                <a:cs typeface="ＭＳ Ｐゴシック" charset="-128"/>
              </a:defRPr>
            </a:lvl8pPr>
            <a:lvl9pPr marL="1828800" algn="l" rtl="0" fontAlgn="base">
              <a:spcBef>
                <a:spcPct val="0"/>
              </a:spcBef>
              <a:spcAft>
                <a:spcPct val="0"/>
              </a:spcAft>
              <a:defRPr sz="4000">
                <a:solidFill>
                  <a:srgbClr val="C1EEFF"/>
                </a:solidFill>
                <a:latin typeface="Consolas" charset="0"/>
                <a:ea typeface="ＭＳ Ｐゴシック" charset="-128"/>
                <a:cs typeface="ＭＳ Ｐゴシック" charset="-128"/>
              </a:defRPr>
            </a:lvl9pPr>
          </a:lstStyle>
          <a:p>
            <a:pPr eaLnBrk="1" fontAlgn="auto" hangingPunct="1">
              <a:spcAft>
                <a:spcPts val="0"/>
              </a:spcAft>
              <a:defRPr/>
            </a:pPr>
            <a:r>
              <a:rPr lang="en-US" sz="5400" dirty="0" smtClean="0">
                <a:solidFill>
                  <a:schemeClr val="bg1"/>
                </a:solidFill>
                <a:effectLst>
                  <a:reflection stA="26000" endPos="52000" dist="76200" dir="5400000" sy="-100000" algn="bl" rotWithShape="0"/>
                </a:effectLst>
                <a:latin typeface="Helvetica Neue Light"/>
                <a:ea typeface="+mj-ea"/>
                <a:cs typeface="+mj-cs"/>
              </a:rPr>
              <a:t>Challenges</a:t>
            </a:r>
            <a:endParaRPr lang="en-US" sz="5400" dirty="0">
              <a:solidFill>
                <a:schemeClr val="bg1"/>
              </a:solidFill>
              <a:effectLst>
                <a:reflection stA="26000" endPos="52000" dist="76200" dir="5400000" sy="-100000" algn="bl" rotWithShape="0"/>
              </a:effectLst>
              <a:latin typeface="Helvetica Neue Light"/>
              <a:ea typeface="+mj-ea"/>
              <a:cs typeface="+mj-cs"/>
            </a:endParaRPr>
          </a:p>
        </p:txBody>
      </p:sp>
    </p:spTree>
    <p:extLst>
      <p:ext uri="{BB962C8B-B14F-4D97-AF65-F5344CB8AC3E}">
        <p14:creationId xmlns:p14="http://schemas.microsoft.com/office/powerpoint/2010/main" val="3791682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bg/>
                                          </p:spTgt>
                                        </p:tgtEl>
                                        <p:attrNameLst>
                                          <p:attrName>style.visibility</p:attrName>
                                        </p:attrNameLst>
                                      </p:cBhvr>
                                      <p:to>
                                        <p:strVal val="visible"/>
                                      </p:to>
                                    </p:set>
                                    <p:animEffect transition="in" filter="fade">
                                      <p:cBhvr>
                                        <p:cTn id="10" dur="2000"/>
                                        <p:tgtEl>
                                          <p:spTgt spid="6">
                                            <p:bg/>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2000"/>
                                        <p:tgtEl>
                                          <p:spTgt spid="6">
                                            <p:txEl>
                                              <p:pRg st="0" end="0"/>
                                            </p:txEl>
                                          </p:spTgt>
                                        </p:tgtEl>
                                      </p:cBhvr>
                                    </p:animEffect>
                                  </p:childTnLst>
                                  <p:subTnLst>
                                    <p:animClr clrSpc="rgb" dir="cw">
                                      <p:cBhvr override="childStyle">
                                        <p:cTn dur="1" fill="hold" display="0" masterRel="nextClick" afterEffect="1"/>
                                        <p:tgtEl>
                                          <p:spTgt spid="6">
                                            <p:txEl>
                                              <p:pRg st="0" end="0"/>
                                            </p:txEl>
                                          </p:spTgt>
                                        </p:tgtEl>
                                        <p:attrNameLst>
                                          <p:attrName>ppt_c</p:attrName>
                                        </p:attrNameLst>
                                      </p:cBhvr>
                                      <p:to>
                                        <a:schemeClr val="bg2"/>
                                      </p:to>
                                    </p:animClr>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2000"/>
                                        <p:tgtEl>
                                          <p:spTgt spid="6">
                                            <p:txEl>
                                              <p:pRg st="1" end="1"/>
                                            </p:txEl>
                                          </p:spTgt>
                                        </p:tgtEl>
                                      </p:cBhvr>
                                    </p:animEffect>
                                  </p:childTnLst>
                                  <p:subTnLst>
                                    <p:animClr clrSpc="rgb" dir="cw">
                                      <p:cBhvr override="childStyle">
                                        <p:cTn dur="1" fill="hold" display="0" masterRel="nextClick" afterEffect="1"/>
                                        <p:tgtEl>
                                          <p:spTgt spid="6">
                                            <p:txEl>
                                              <p:pRg st="1" end="1"/>
                                            </p:txEl>
                                          </p:spTgt>
                                        </p:tgtEl>
                                        <p:attrNameLst>
                                          <p:attrName>ppt_c</p:attrName>
                                        </p:attrNameLst>
                                      </p:cBhvr>
                                      <p:to>
                                        <a:schemeClr val="bg2"/>
                                      </p:to>
                                    </p:animClr>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2000"/>
                                        <p:tgtEl>
                                          <p:spTgt spid="6">
                                            <p:txEl>
                                              <p:pRg st="2" end="2"/>
                                            </p:txEl>
                                          </p:spTgt>
                                        </p:tgtEl>
                                      </p:cBhvr>
                                    </p:animEffect>
                                  </p:childTnLst>
                                  <p:subTnLst>
                                    <p:animClr clrSpc="rgb" dir="cw">
                                      <p:cBhvr override="childStyle">
                                        <p:cTn dur="1" fill="hold" display="0" masterRel="nextClick" afterEffect="1"/>
                                        <p:tgtEl>
                                          <p:spTgt spid="6">
                                            <p:txEl>
                                              <p:pRg st="2" end="2"/>
                                            </p:txEl>
                                          </p:spTgt>
                                        </p:tgtEl>
                                        <p:attrNameLst>
                                          <p:attrName>ppt_c</p:attrName>
                                        </p:attrNameLst>
                                      </p:cBhvr>
                                      <p:to>
                                        <a:schemeClr val="bg2"/>
                                      </p:to>
                                    </p:animClr>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fade">
                                      <p:cBhvr>
                                        <p:cTn id="30" dur="2000"/>
                                        <p:tgtEl>
                                          <p:spTgt spid="6">
                                            <p:txEl>
                                              <p:pRg st="3" end="3"/>
                                            </p:txEl>
                                          </p:spTgt>
                                        </p:tgtEl>
                                      </p:cBhvr>
                                    </p:animEffect>
                                  </p:childTnLst>
                                  <p:subTnLst>
                                    <p:animClr clrSpc="rgb" dir="cw">
                                      <p:cBhvr override="childStyle">
                                        <p:cTn dur="1" fill="hold" display="0" masterRel="nextClick" afterEffect="1"/>
                                        <p:tgtEl>
                                          <p:spTgt spid="6">
                                            <p:txEl>
                                              <p:pRg st="3" end="3"/>
                                            </p:txEl>
                                          </p:spTgt>
                                        </p:tgtEl>
                                        <p:attrNameLst>
                                          <p:attrName>ppt_c</p:attrName>
                                        </p:attrNameLst>
                                      </p:cBhvr>
                                      <p:to>
                                        <a:schemeClr val="bg2"/>
                                      </p:to>
                                    </p:animClr>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2000"/>
                                        <p:tgtEl>
                                          <p:spTgt spid="6">
                                            <p:txEl>
                                              <p:pRg st="4" end="4"/>
                                            </p:txEl>
                                          </p:spTgt>
                                        </p:tgtEl>
                                      </p:cBhvr>
                                    </p:animEffect>
                                  </p:childTnLst>
                                  <p:subTnLst>
                                    <p:animClr clrSpc="rgb" dir="cw">
                                      <p:cBhvr override="childStyle">
                                        <p:cTn dur="1" fill="hold" display="0" masterRel="nextClick" afterEffect="1"/>
                                        <p:tgtEl>
                                          <p:spTgt spid="6">
                                            <p:txEl>
                                              <p:pRg st="4" end="4"/>
                                            </p:txEl>
                                          </p:spTgt>
                                        </p:tgtEl>
                                        <p:attrNameLst>
                                          <p:attrName>ppt_c</p:attrName>
                                        </p:attrNameLst>
                                      </p:cBhvr>
                                      <p:to>
                                        <a:schemeClr val="bg2"/>
                                      </p:to>
                                    </p:animClr>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xEl>
                                              <p:pRg st="5" end="5"/>
                                            </p:txEl>
                                          </p:spTgt>
                                        </p:tgtEl>
                                        <p:attrNameLst>
                                          <p:attrName>style.visibility</p:attrName>
                                        </p:attrNameLst>
                                      </p:cBhvr>
                                      <p:to>
                                        <p:strVal val="visible"/>
                                      </p:to>
                                    </p:set>
                                    <p:animEffect transition="in" filter="fade">
                                      <p:cBhvr>
                                        <p:cTn id="40" dur="2000"/>
                                        <p:tgtEl>
                                          <p:spTgt spid="6">
                                            <p:txEl>
                                              <p:pRg st="5" end="5"/>
                                            </p:txEl>
                                          </p:spTgt>
                                        </p:tgtEl>
                                      </p:cBhvr>
                                    </p:animEffect>
                                  </p:childTnLst>
                                  <p:subTnLst>
                                    <p:animClr clrSpc="rgb" dir="cw">
                                      <p:cBhvr override="childStyle">
                                        <p:cTn dur="1" fill="hold" display="0" masterRel="nextClick" afterEffect="1"/>
                                        <p:tgtEl>
                                          <p:spTgt spid="6">
                                            <p:txEl>
                                              <p:pRg st="5" end="5"/>
                                            </p:txEl>
                                          </p:spTgt>
                                        </p:tgtEl>
                                        <p:attrNameLst>
                                          <p:attrName>ppt_c</p:attrName>
                                        </p:attrNameLst>
                                      </p:cBhvr>
                                      <p:to>
                                        <a:schemeClr val="bg2"/>
                                      </p:to>
                                    </p:animClr>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
                                            <p:txEl>
                                              <p:pRg st="6" end="6"/>
                                            </p:txEl>
                                          </p:spTgt>
                                        </p:tgtEl>
                                        <p:attrNameLst>
                                          <p:attrName>style.visibility</p:attrName>
                                        </p:attrNameLst>
                                      </p:cBhvr>
                                      <p:to>
                                        <p:strVal val="visible"/>
                                      </p:to>
                                    </p:set>
                                    <p:animEffect transition="in" filter="fade">
                                      <p:cBhvr>
                                        <p:cTn id="45" dur="2000"/>
                                        <p:tgtEl>
                                          <p:spTgt spid="6">
                                            <p:txEl>
                                              <p:pRg st="6" end="6"/>
                                            </p:txEl>
                                          </p:spTgt>
                                        </p:tgtEl>
                                      </p:cBhvr>
                                    </p:animEffect>
                                  </p:childTnLst>
                                  <p:subTnLst>
                                    <p:animClr clrSpc="rgb" dir="cw">
                                      <p:cBhvr override="childStyle">
                                        <p:cTn dur="1" fill="hold" display="0" masterRel="nextClick" afterEffect="1"/>
                                        <p:tgtEl>
                                          <p:spTgt spid="6">
                                            <p:txEl>
                                              <p:pRg st="6" end="6"/>
                                            </p:txEl>
                                          </p:spTgt>
                                        </p:tgtEl>
                                        <p:attrNameLst>
                                          <p:attrName>ppt_c</p:attrName>
                                        </p:attrNameLst>
                                      </p:cBhvr>
                                      <p:to>
                                        <a:schemeClr val="bg2"/>
                                      </p:to>
                                    </p:animClr>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xEl>
                                              <p:pRg st="7" end="7"/>
                                            </p:txEl>
                                          </p:spTgt>
                                        </p:tgtEl>
                                        <p:attrNameLst>
                                          <p:attrName>style.visibility</p:attrName>
                                        </p:attrNameLst>
                                      </p:cBhvr>
                                      <p:to>
                                        <p:strVal val="visible"/>
                                      </p:to>
                                    </p:set>
                                    <p:animEffect transition="in" filter="fade">
                                      <p:cBhvr>
                                        <p:cTn id="50" dur="2000"/>
                                        <p:tgtEl>
                                          <p:spTgt spid="6">
                                            <p:txEl>
                                              <p:pRg st="7" end="7"/>
                                            </p:txEl>
                                          </p:spTgt>
                                        </p:tgtEl>
                                      </p:cBhvr>
                                    </p:animEffect>
                                  </p:childTnLst>
                                  <p:subTnLst>
                                    <p:animClr clrSpc="rgb" dir="cw">
                                      <p:cBhvr override="childStyle">
                                        <p:cTn dur="1" fill="hold" display="0" masterRel="nextClick" afterEffect="1"/>
                                        <p:tgtEl>
                                          <p:spTgt spid="6">
                                            <p:txEl>
                                              <p:pRg st="7" end="7"/>
                                            </p:txEl>
                                          </p:spTgt>
                                        </p:tgtEl>
                                        <p:attrNameLst>
                                          <p:attrName>ppt_c</p:attrName>
                                        </p:attrNameLst>
                                      </p:cBhvr>
                                      <p:to>
                                        <a:schemeClr val="bg2"/>
                                      </p:to>
                                    </p:animClr>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6">
                                            <p:txEl>
                                              <p:pRg st="8" end="8"/>
                                            </p:txEl>
                                          </p:spTgt>
                                        </p:tgtEl>
                                        <p:attrNameLst>
                                          <p:attrName>style.visibility</p:attrName>
                                        </p:attrNameLst>
                                      </p:cBhvr>
                                      <p:to>
                                        <p:strVal val="visible"/>
                                      </p:to>
                                    </p:set>
                                    <p:animEffect transition="in" filter="fade">
                                      <p:cBhvr>
                                        <p:cTn id="55" dur="20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505301" y="550614"/>
            <a:ext cx="8194199" cy="1037886"/>
          </a:xfrm>
        </p:spPr>
        <p:txBody>
          <a:bodyPr/>
          <a:lstStyle/>
          <a:p>
            <a:pPr eaLnBrk="1" fontAlgn="auto" hangingPunct="1">
              <a:spcAft>
                <a:spcPts val="0"/>
              </a:spcAft>
              <a:defRPr/>
            </a:pPr>
            <a:r>
              <a:rPr lang="en-US" sz="5400" dirty="0" smtClean="0">
                <a:solidFill>
                  <a:schemeClr val="tx1">
                    <a:lumMod val="65000"/>
                  </a:schemeClr>
                </a:solidFill>
                <a:effectLst>
                  <a:reflection stA="26000" endPos="52000" dist="76200" dir="5400000" sy="-100000" algn="bl" rotWithShape="0"/>
                </a:effectLst>
                <a:latin typeface="Helvetica Neue Light"/>
                <a:ea typeface="+mj-ea"/>
                <a:cs typeface="+mj-cs"/>
              </a:rPr>
              <a:t>Joint </a:t>
            </a:r>
            <a:r>
              <a:rPr lang="en-US" sz="5400" dirty="0" smtClean="0">
                <a:solidFill>
                  <a:schemeClr val="tx1"/>
                </a:solidFill>
                <a:effectLst>
                  <a:reflection stA="26000" endPos="52000" dist="76200" dir="5400000" sy="-100000" algn="bl" rotWithShape="0"/>
                </a:effectLst>
                <a:latin typeface="Helvetica Neue Light"/>
                <a:ea typeface="+mj-ea"/>
                <a:cs typeface="+mj-cs"/>
              </a:rPr>
              <a:t>Programming</a:t>
            </a:r>
            <a:endParaRPr lang="en-US" sz="5400" dirty="0">
              <a:solidFill>
                <a:schemeClr val="tx1"/>
              </a:solidFill>
              <a:effectLst>
                <a:reflection stA="26000" endPos="52000" dist="76200" dir="5400000" sy="-100000" algn="bl" rotWithShape="0"/>
              </a:effectLst>
              <a:latin typeface="Helvetica Neue Light"/>
              <a:ea typeface="+mj-ea"/>
              <a:cs typeface="+mj-cs"/>
            </a:endParaRPr>
          </a:p>
        </p:txBody>
      </p:sp>
      <p:pic>
        <p:nvPicPr>
          <p:cNvPr id="14338" name="Picture 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3362" y="5030788"/>
            <a:ext cx="1978025" cy="1196975"/>
          </a:xfrm>
          <a:prstGeom prst="rect">
            <a:avLst/>
          </a:prstGeom>
          <a:noFill/>
          <a:ln>
            <a:noFill/>
          </a:ln>
          <a:effectLst>
            <a:reflection stA="50000" endPos="36000" dist="127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12" descr="Europe Mosaic (MERI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22437" y="5021263"/>
            <a:ext cx="1749425" cy="1216025"/>
          </a:xfrm>
          <a:prstGeom prst="rect">
            <a:avLst/>
          </a:prstGeom>
          <a:noFill/>
          <a:ln>
            <a:noFill/>
          </a:ln>
          <a:effectLst>
            <a:reflection stA="50000" endPos="36000" dist="127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logoEC.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5030788"/>
            <a:ext cx="1722437" cy="1196975"/>
          </a:xfrm>
          <a:prstGeom prst="rect">
            <a:avLst/>
          </a:prstGeom>
          <a:noFill/>
          <a:ln>
            <a:noFill/>
          </a:ln>
          <a:effectLst>
            <a:reflection stA="50000" endPos="36000" dist="127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EEAS_P_TXT_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471862" y="5030788"/>
            <a:ext cx="1841500" cy="1206500"/>
          </a:xfrm>
          <a:prstGeom prst="rect">
            <a:avLst/>
          </a:prstGeom>
          <a:noFill/>
          <a:ln>
            <a:noFill/>
          </a:ln>
          <a:effectLst>
            <a:reflection stA="50000" endPos="36000" dist="127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91387" y="5021263"/>
            <a:ext cx="1852613" cy="1189802"/>
          </a:xfrm>
          <a:prstGeom prst="rect">
            <a:avLst/>
          </a:prstGeom>
          <a:noFill/>
          <a:ln>
            <a:noFill/>
          </a:ln>
          <a:effectLst>
            <a:reflection stA="50000" endPos="36000" dist="12700" dir="5400000" sy="-100000" algn="bl" rotWithShape="0"/>
          </a:effectLst>
        </p:spPr>
      </p:pic>
      <p:sp>
        <p:nvSpPr>
          <p:cNvPr id="12" name="Title 1"/>
          <p:cNvSpPr txBox="1">
            <a:spLocks/>
          </p:cNvSpPr>
          <p:nvPr/>
        </p:nvSpPr>
        <p:spPr>
          <a:xfrm>
            <a:off x="3738799" y="1541214"/>
            <a:ext cx="8194199" cy="1037886"/>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2pPr>
            <a:lvl3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3pPr>
            <a:lvl4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4pPr>
            <a:lvl5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5pPr>
            <a:lvl6pPr marL="457200" algn="l" rtl="0" fontAlgn="base">
              <a:spcBef>
                <a:spcPct val="0"/>
              </a:spcBef>
              <a:spcAft>
                <a:spcPct val="0"/>
              </a:spcAft>
              <a:defRPr sz="4000">
                <a:solidFill>
                  <a:srgbClr val="C1EEFF"/>
                </a:solidFill>
                <a:latin typeface="Consolas" charset="0"/>
                <a:ea typeface="ＭＳ Ｐゴシック" charset="-128"/>
                <a:cs typeface="ＭＳ Ｐゴシック" charset="-128"/>
              </a:defRPr>
            </a:lvl6pPr>
            <a:lvl7pPr marL="914400" algn="l" rtl="0" fontAlgn="base">
              <a:spcBef>
                <a:spcPct val="0"/>
              </a:spcBef>
              <a:spcAft>
                <a:spcPct val="0"/>
              </a:spcAft>
              <a:defRPr sz="4000">
                <a:solidFill>
                  <a:srgbClr val="C1EEFF"/>
                </a:solidFill>
                <a:latin typeface="Consolas" charset="0"/>
                <a:ea typeface="ＭＳ Ｐゴシック" charset="-128"/>
                <a:cs typeface="ＭＳ Ｐゴシック" charset="-128"/>
              </a:defRPr>
            </a:lvl7pPr>
            <a:lvl8pPr marL="1371600" algn="l" rtl="0" fontAlgn="base">
              <a:spcBef>
                <a:spcPct val="0"/>
              </a:spcBef>
              <a:spcAft>
                <a:spcPct val="0"/>
              </a:spcAft>
              <a:defRPr sz="4000">
                <a:solidFill>
                  <a:srgbClr val="C1EEFF"/>
                </a:solidFill>
                <a:latin typeface="Consolas" charset="0"/>
                <a:ea typeface="ＭＳ Ｐゴシック" charset="-128"/>
                <a:cs typeface="ＭＳ Ｐゴシック" charset="-128"/>
              </a:defRPr>
            </a:lvl8pPr>
            <a:lvl9pPr marL="1828800" algn="l" rtl="0" fontAlgn="base">
              <a:spcBef>
                <a:spcPct val="0"/>
              </a:spcBef>
              <a:spcAft>
                <a:spcPct val="0"/>
              </a:spcAft>
              <a:defRPr sz="4000">
                <a:solidFill>
                  <a:srgbClr val="C1EEFF"/>
                </a:solidFill>
                <a:latin typeface="Consolas" charset="0"/>
                <a:ea typeface="ＭＳ Ｐゴシック" charset="-128"/>
                <a:cs typeface="ＭＳ Ｐゴシック" charset="-128"/>
              </a:defRPr>
            </a:lvl9pPr>
          </a:lstStyle>
          <a:p>
            <a:pPr eaLnBrk="1" fontAlgn="auto" hangingPunct="1">
              <a:spcAft>
                <a:spcPts val="0"/>
              </a:spcAft>
              <a:defRPr/>
            </a:pPr>
            <a:r>
              <a:rPr lang="en-US" sz="5400" dirty="0" smtClean="0">
                <a:solidFill>
                  <a:srgbClr val="000090"/>
                </a:solidFill>
                <a:effectLst>
                  <a:reflection stA="26000" endPos="52000" dist="76200" dir="5400000" sy="-100000" algn="bl" rotWithShape="0"/>
                </a:effectLst>
                <a:latin typeface="Helvetica Neue Light"/>
                <a:ea typeface="+mj-ea"/>
                <a:cs typeface="+mj-cs"/>
              </a:rPr>
              <a:t>Policy &amp; Practice </a:t>
            </a:r>
            <a:endParaRPr lang="en-US" sz="5400" dirty="0">
              <a:solidFill>
                <a:srgbClr val="000090"/>
              </a:solidFill>
              <a:effectLst>
                <a:reflection stA="26000" endPos="52000" dist="76200" dir="5400000" sy="-100000" algn="bl" rotWithShape="0"/>
              </a:effectLst>
              <a:latin typeface="Helvetica Neue Light"/>
              <a:ea typeface="+mj-ea"/>
              <a:cs typeface="+mj-cs"/>
            </a:endParaRPr>
          </a:p>
        </p:txBody>
      </p:sp>
      <p:sp>
        <p:nvSpPr>
          <p:cNvPr id="9" name="Title 1"/>
          <p:cNvSpPr txBox="1">
            <a:spLocks/>
          </p:cNvSpPr>
          <p:nvPr/>
        </p:nvSpPr>
        <p:spPr>
          <a:xfrm>
            <a:off x="279400" y="3207169"/>
            <a:ext cx="8534400" cy="1037886"/>
          </a:xfrm>
          <a:prstGeom prst="rect">
            <a:avLst/>
          </a:prstGeom>
        </p:spPr>
        <p:txBody>
          <a:bodyPr/>
          <a:lstStyle>
            <a:lvl1pPr algn="l" rtl="0" eaLnBrk="0" fontAlgn="base" hangingPunct="0">
              <a:spcBef>
                <a:spcPct val="0"/>
              </a:spcBef>
              <a:spcAft>
                <a:spcPct val="0"/>
              </a:spcAft>
              <a:defRPr sz="4000" kern="1200" spc="-100">
                <a:solidFill>
                  <a:srgbClr val="C1EEFF"/>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2pPr>
            <a:lvl3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3pPr>
            <a:lvl4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4pPr>
            <a:lvl5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5pPr>
            <a:lvl6pPr marL="457200" algn="l" rtl="0" fontAlgn="base">
              <a:spcBef>
                <a:spcPct val="0"/>
              </a:spcBef>
              <a:spcAft>
                <a:spcPct val="0"/>
              </a:spcAft>
              <a:defRPr sz="4000">
                <a:solidFill>
                  <a:srgbClr val="C1EEFF"/>
                </a:solidFill>
                <a:latin typeface="Consolas" charset="0"/>
                <a:ea typeface="ＭＳ Ｐゴシック" charset="-128"/>
                <a:cs typeface="ＭＳ Ｐゴシック" charset="-128"/>
              </a:defRPr>
            </a:lvl6pPr>
            <a:lvl7pPr marL="914400" algn="l" rtl="0" fontAlgn="base">
              <a:spcBef>
                <a:spcPct val="0"/>
              </a:spcBef>
              <a:spcAft>
                <a:spcPct val="0"/>
              </a:spcAft>
              <a:defRPr sz="4000">
                <a:solidFill>
                  <a:srgbClr val="C1EEFF"/>
                </a:solidFill>
                <a:latin typeface="Consolas" charset="0"/>
                <a:ea typeface="ＭＳ Ｐゴシック" charset="-128"/>
                <a:cs typeface="ＭＳ Ｐゴシック" charset="-128"/>
              </a:defRPr>
            </a:lvl7pPr>
            <a:lvl8pPr marL="1371600" algn="l" rtl="0" fontAlgn="base">
              <a:spcBef>
                <a:spcPct val="0"/>
              </a:spcBef>
              <a:spcAft>
                <a:spcPct val="0"/>
              </a:spcAft>
              <a:defRPr sz="4000">
                <a:solidFill>
                  <a:srgbClr val="C1EEFF"/>
                </a:solidFill>
                <a:latin typeface="Consolas" charset="0"/>
                <a:ea typeface="ＭＳ Ｐゴシック" charset="-128"/>
                <a:cs typeface="ＭＳ Ｐゴシック" charset="-128"/>
              </a:defRPr>
            </a:lvl8pPr>
            <a:lvl9pPr marL="1828800" algn="l" rtl="0" fontAlgn="base">
              <a:spcBef>
                <a:spcPct val="0"/>
              </a:spcBef>
              <a:spcAft>
                <a:spcPct val="0"/>
              </a:spcAft>
              <a:defRPr sz="4000">
                <a:solidFill>
                  <a:srgbClr val="C1EEFF"/>
                </a:solidFill>
                <a:latin typeface="Consolas" charset="0"/>
                <a:ea typeface="ＭＳ Ｐゴシック" charset="-128"/>
                <a:cs typeface="ＭＳ Ｐゴシック" charset="-128"/>
              </a:defRPr>
            </a:lvl9pPr>
          </a:lstStyle>
          <a:p>
            <a:pPr eaLnBrk="1" fontAlgn="auto" hangingPunct="1">
              <a:spcAft>
                <a:spcPts val="0"/>
              </a:spcAft>
              <a:defRPr/>
            </a:pPr>
            <a:r>
              <a:rPr lang="en-US" sz="2800" dirty="0" smtClean="0">
                <a:solidFill>
                  <a:schemeClr val="tx1"/>
                </a:solidFill>
                <a:effectLst/>
                <a:latin typeface="Helvetica Neue Light"/>
                <a:ea typeface="+mj-ea"/>
                <a:cs typeface="+mj-cs"/>
              </a:rPr>
              <a:t>Thank you! For </a:t>
            </a:r>
            <a:r>
              <a:rPr lang="en-US" sz="2800" dirty="0">
                <a:solidFill>
                  <a:schemeClr val="tx1"/>
                </a:solidFill>
                <a:effectLst/>
                <a:latin typeface="Helvetica Neue Light"/>
                <a:ea typeface="+mj-ea"/>
                <a:cs typeface="+mj-cs"/>
              </a:rPr>
              <a:t>more please </a:t>
            </a:r>
            <a:r>
              <a:rPr lang="en-US" sz="2800" dirty="0" smtClean="0">
                <a:solidFill>
                  <a:schemeClr val="tx1"/>
                </a:solidFill>
                <a:effectLst/>
                <a:latin typeface="Helvetica Neue Light"/>
                <a:ea typeface="+mj-ea"/>
                <a:cs typeface="+mj-cs"/>
              </a:rPr>
              <a:t>see:</a:t>
            </a:r>
            <a:endParaRPr lang="en-US" sz="2800" dirty="0">
              <a:solidFill>
                <a:schemeClr val="tx1"/>
              </a:solidFill>
              <a:effectLst/>
              <a:latin typeface="Helvetica Neue Light"/>
              <a:ea typeface="+mj-ea"/>
              <a:cs typeface="+mj-cs"/>
            </a:endParaRPr>
          </a:p>
          <a:p>
            <a:pPr eaLnBrk="1" fontAlgn="auto" hangingPunct="1">
              <a:spcAft>
                <a:spcPts val="0"/>
              </a:spcAft>
              <a:defRPr/>
            </a:pPr>
            <a:r>
              <a:rPr lang="en-US" sz="2800" dirty="0" smtClean="0">
                <a:solidFill>
                  <a:schemeClr val="tx1"/>
                </a:solidFill>
                <a:effectLst/>
                <a:latin typeface="Helvetica Neue Light"/>
                <a:ea typeface="+mj-ea"/>
                <a:cs typeface="+mj-cs"/>
                <a:hlinkClick r:id="rId8"/>
              </a:rPr>
              <a:t>http</a:t>
            </a:r>
            <a:r>
              <a:rPr lang="en-US" sz="2800" dirty="0">
                <a:solidFill>
                  <a:schemeClr val="tx1"/>
                </a:solidFill>
                <a:effectLst/>
                <a:latin typeface="Helvetica Neue Light"/>
                <a:ea typeface="+mj-ea"/>
                <a:cs typeface="+mj-cs"/>
                <a:hlinkClick r:id="rId8"/>
              </a:rPr>
              <a:t>://capacity4dev.ec.europa.eu/joint-programming</a:t>
            </a:r>
            <a:r>
              <a:rPr lang="en-US" sz="2800" dirty="0" smtClean="0">
                <a:solidFill>
                  <a:schemeClr val="tx1"/>
                </a:solidFill>
                <a:effectLst/>
                <a:latin typeface="Helvetica Neue Light"/>
                <a:ea typeface="+mj-ea"/>
                <a:cs typeface="+mj-cs"/>
                <a:hlinkClick r:id="rId8"/>
              </a:rPr>
              <a:t>/</a:t>
            </a:r>
            <a:r>
              <a:rPr lang="en-US" sz="2800" dirty="0" smtClean="0">
                <a:solidFill>
                  <a:schemeClr val="tx1"/>
                </a:solidFill>
                <a:effectLst/>
                <a:latin typeface="Helvetica Neue Light"/>
                <a:ea typeface="+mj-ea"/>
                <a:cs typeface="+mj-cs"/>
              </a:rPr>
              <a:t>  </a:t>
            </a:r>
            <a:endParaRPr lang="en-US" sz="2800" dirty="0">
              <a:solidFill>
                <a:schemeClr val="tx1"/>
              </a:solidFill>
              <a:effectLst/>
              <a:latin typeface="Helvetica Neue Light"/>
              <a:ea typeface="+mj-ea"/>
              <a:cs typeface="+mj-cs"/>
            </a:endParaRPr>
          </a:p>
        </p:txBody>
      </p:sp>
    </p:spTree>
    <p:extLst>
      <p:ext uri="{BB962C8B-B14F-4D97-AF65-F5344CB8AC3E}">
        <p14:creationId xmlns:p14="http://schemas.microsoft.com/office/powerpoint/2010/main" val="9587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4342"/>
                                        </p:tgtEl>
                                        <p:attrNameLst>
                                          <p:attrName>style.visibility</p:attrName>
                                        </p:attrNameLst>
                                      </p:cBhvr>
                                      <p:to>
                                        <p:strVal val="visible"/>
                                      </p:to>
                                    </p:set>
                                    <p:animEffect transition="in" filter="fade">
                                      <p:cBhvr>
                                        <p:cTn id="16" dur="2000"/>
                                        <p:tgtEl>
                                          <p:spTgt spid="14342"/>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4338"/>
                                        </p:tgtEl>
                                        <p:attrNameLst>
                                          <p:attrName>style.visibility</p:attrName>
                                        </p:attrNameLst>
                                      </p:cBhvr>
                                      <p:to>
                                        <p:strVal val="visible"/>
                                      </p:to>
                                    </p:set>
                                    <p:animEffect transition="in" filter="fade">
                                      <p:cBhvr>
                                        <p:cTn id="22" dur="2000"/>
                                        <p:tgtEl>
                                          <p:spTgt spid="14338"/>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000"/>
                                        <p:tgtEl>
                                          <p:spTgt spid="11"/>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77850" y="2514306"/>
            <a:ext cx="8477250" cy="1295106"/>
          </a:xfrm>
          <a:prstGeom prst="rect">
            <a:avLst/>
          </a:prstGeom>
          <a:solidFill>
            <a:schemeClr val="bg1">
              <a:alpha val="66000"/>
            </a:schemeClr>
          </a:solidFill>
        </p:spPr>
        <p:txBody>
          <a:bodyPr/>
          <a:lstStyle>
            <a:lvl1pPr algn="l" rtl="0" eaLnBrk="0" fontAlgn="base" hangingPunct="0">
              <a:spcBef>
                <a:spcPct val="0"/>
              </a:spcBef>
              <a:spcAft>
                <a:spcPct val="0"/>
              </a:spcAft>
              <a:defRPr sz="4000" kern="1200" spc="-100">
                <a:solidFill>
                  <a:srgbClr val="C1EEFF"/>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2pPr>
            <a:lvl3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3pPr>
            <a:lvl4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4pPr>
            <a:lvl5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5pPr>
            <a:lvl6pPr marL="457200" algn="l" rtl="0" fontAlgn="base">
              <a:spcBef>
                <a:spcPct val="0"/>
              </a:spcBef>
              <a:spcAft>
                <a:spcPct val="0"/>
              </a:spcAft>
              <a:defRPr sz="4000">
                <a:solidFill>
                  <a:srgbClr val="C1EEFF"/>
                </a:solidFill>
                <a:latin typeface="Consolas" charset="0"/>
                <a:ea typeface="ＭＳ Ｐゴシック" charset="-128"/>
                <a:cs typeface="ＭＳ Ｐゴシック" charset="-128"/>
              </a:defRPr>
            </a:lvl6pPr>
            <a:lvl7pPr marL="914400" algn="l" rtl="0" fontAlgn="base">
              <a:spcBef>
                <a:spcPct val="0"/>
              </a:spcBef>
              <a:spcAft>
                <a:spcPct val="0"/>
              </a:spcAft>
              <a:defRPr sz="4000">
                <a:solidFill>
                  <a:srgbClr val="C1EEFF"/>
                </a:solidFill>
                <a:latin typeface="Consolas" charset="0"/>
                <a:ea typeface="ＭＳ Ｐゴシック" charset="-128"/>
                <a:cs typeface="ＭＳ Ｐゴシック" charset="-128"/>
              </a:defRPr>
            </a:lvl7pPr>
            <a:lvl8pPr marL="1371600" algn="l" rtl="0" fontAlgn="base">
              <a:spcBef>
                <a:spcPct val="0"/>
              </a:spcBef>
              <a:spcAft>
                <a:spcPct val="0"/>
              </a:spcAft>
              <a:defRPr sz="4000">
                <a:solidFill>
                  <a:srgbClr val="C1EEFF"/>
                </a:solidFill>
                <a:latin typeface="Consolas" charset="0"/>
                <a:ea typeface="ＭＳ Ｐゴシック" charset="-128"/>
                <a:cs typeface="ＭＳ Ｐゴシック" charset="-128"/>
              </a:defRPr>
            </a:lvl8pPr>
            <a:lvl9pPr marL="1828800" algn="l" rtl="0" fontAlgn="base">
              <a:spcBef>
                <a:spcPct val="0"/>
              </a:spcBef>
              <a:spcAft>
                <a:spcPct val="0"/>
              </a:spcAft>
              <a:defRPr sz="4000">
                <a:solidFill>
                  <a:srgbClr val="C1EEFF"/>
                </a:solidFill>
                <a:latin typeface="Consolas" charset="0"/>
                <a:ea typeface="ＭＳ Ｐゴシック" charset="-128"/>
                <a:cs typeface="ＭＳ Ｐゴシック" charset="-128"/>
              </a:defRPr>
            </a:lvl9pPr>
          </a:lstStyle>
          <a:p>
            <a:pPr eaLnBrk="1" fontAlgn="auto" hangingPunct="1">
              <a:spcAft>
                <a:spcPts val="0"/>
              </a:spcAft>
              <a:defRPr/>
            </a:pPr>
            <a:r>
              <a:rPr lang="en-US" sz="5400" dirty="0" smtClean="0">
                <a:solidFill>
                  <a:srgbClr val="FFFFFF"/>
                </a:solidFill>
                <a:effectLst>
                  <a:reflection stA="26000" endPos="52000" dist="76200" dir="5400000" sy="-100000" algn="bl" rotWithShape="0"/>
                </a:effectLst>
                <a:latin typeface="Helvetica Neue Light"/>
                <a:ea typeface="+mj-ea"/>
                <a:cs typeface="+mj-cs"/>
              </a:rPr>
              <a:t>How would YOU define it? </a:t>
            </a:r>
          </a:p>
          <a:p>
            <a:pPr eaLnBrk="1" fontAlgn="auto" hangingPunct="1">
              <a:spcAft>
                <a:spcPts val="0"/>
              </a:spcAft>
              <a:defRPr/>
            </a:pPr>
            <a:r>
              <a:rPr lang="en-US" sz="5400" dirty="0" smtClean="0">
                <a:solidFill>
                  <a:srgbClr val="FFFFFF"/>
                </a:solidFill>
                <a:effectLst>
                  <a:reflection stA="26000" endPos="52000" dist="76200" dir="5400000" sy="-100000" algn="bl" rotWithShape="0"/>
                </a:effectLst>
                <a:latin typeface="Helvetica Neue Light"/>
                <a:ea typeface="+mj-ea"/>
                <a:cs typeface="+mj-cs"/>
              </a:rPr>
              <a:t> </a:t>
            </a:r>
          </a:p>
          <a:p>
            <a:pPr eaLnBrk="1" fontAlgn="auto" hangingPunct="1">
              <a:spcAft>
                <a:spcPts val="0"/>
              </a:spcAft>
              <a:defRPr/>
            </a:pPr>
            <a:r>
              <a:rPr lang="en-US" sz="5400" dirty="0" smtClean="0">
                <a:solidFill>
                  <a:srgbClr val="FFFFFF"/>
                </a:solidFill>
                <a:effectLst>
                  <a:reflection stA="26000" endPos="52000" dist="76200" dir="5400000" sy="-100000" algn="bl" rotWithShape="0"/>
                </a:effectLst>
                <a:latin typeface="Helvetica Neue Light"/>
                <a:ea typeface="+mj-ea"/>
                <a:cs typeface="+mj-cs"/>
              </a:rPr>
              <a:t>  </a:t>
            </a:r>
            <a:endParaRPr lang="en-US" sz="5400" dirty="0">
              <a:solidFill>
                <a:srgbClr val="FFFFFF"/>
              </a:solidFill>
              <a:effectLst>
                <a:reflection stA="26000" endPos="52000" dist="76200" dir="5400000" sy="-100000" algn="bl" rotWithShape="0"/>
              </a:effectLst>
              <a:latin typeface="Helvetica Neue Light"/>
              <a:ea typeface="+mj-ea"/>
              <a:cs typeface="+mj-cs"/>
            </a:endParaRPr>
          </a:p>
        </p:txBody>
      </p:sp>
    </p:spTree>
    <p:extLst>
      <p:ext uri="{BB962C8B-B14F-4D97-AF65-F5344CB8AC3E}">
        <p14:creationId xmlns:p14="http://schemas.microsoft.com/office/powerpoint/2010/main" val="236911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74950" y="1048342"/>
            <a:ext cx="3860800" cy="461665"/>
          </a:xfrm>
          <a:prstGeom prst="rect">
            <a:avLst/>
          </a:prstGeom>
          <a:solidFill>
            <a:srgbClr val="000090"/>
          </a:solidFill>
          <a:ln>
            <a:solidFill>
              <a:schemeClr val="tx1"/>
            </a:solidFill>
          </a:ln>
        </p:spPr>
        <p:txBody>
          <a:bodyPr wrap="square" rtlCol="0">
            <a:spAutoFit/>
          </a:bodyPr>
          <a:lstStyle/>
          <a:p>
            <a:pPr algn="ctr">
              <a:spcBef>
                <a:spcPts val="600"/>
              </a:spcBef>
              <a:spcAft>
                <a:spcPts val="600"/>
              </a:spcAft>
            </a:pPr>
            <a:r>
              <a:rPr lang="en-GB" dirty="0" smtClean="0">
                <a:solidFill>
                  <a:schemeClr val="accent3">
                    <a:lumMod val="75000"/>
                  </a:schemeClr>
                </a:solidFill>
              </a:rPr>
              <a:t>1. Joint Country Analysis</a:t>
            </a:r>
          </a:p>
        </p:txBody>
      </p:sp>
      <p:sp>
        <p:nvSpPr>
          <p:cNvPr id="7" name="TextBox 6"/>
          <p:cNvSpPr txBox="1"/>
          <p:nvPr/>
        </p:nvSpPr>
        <p:spPr>
          <a:xfrm>
            <a:off x="368300" y="1952030"/>
            <a:ext cx="8534400" cy="1077218"/>
          </a:xfrm>
          <a:prstGeom prst="rect">
            <a:avLst/>
          </a:prstGeom>
          <a:solidFill>
            <a:srgbClr val="000090"/>
          </a:solidFill>
          <a:ln>
            <a:solidFill>
              <a:schemeClr val="tx1"/>
            </a:solidFill>
          </a:ln>
        </p:spPr>
        <p:txBody>
          <a:bodyPr wrap="square" rtlCol="0">
            <a:spAutoFit/>
          </a:bodyPr>
          <a:lstStyle/>
          <a:p>
            <a:pPr algn="ctr"/>
            <a:r>
              <a:rPr lang="en-GB" dirty="0" smtClean="0">
                <a:solidFill>
                  <a:srgbClr val="C58D01"/>
                </a:solidFill>
              </a:rPr>
              <a:t>2. Joint EU Programming Document</a:t>
            </a:r>
          </a:p>
          <a:p>
            <a:pPr algn="ctr"/>
            <a:r>
              <a:rPr lang="en-GB" sz="2000" dirty="0">
                <a:solidFill>
                  <a:srgbClr val="86ABD8"/>
                </a:solidFill>
              </a:rPr>
              <a:t>Response to national plan, aligned to its duration. </a:t>
            </a:r>
            <a:r>
              <a:rPr lang="en-GB" sz="2000" dirty="0" smtClean="0">
                <a:solidFill>
                  <a:srgbClr val="86ABD8"/>
                </a:solidFill>
              </a:rPr>
              <a:t>Format up to HoMs but including: </a:t>
            </a:r>
            <a:r>
              <a:rPr lang="en-GB" sz="2000" dirty="0" smtClean="0">
                <a:solidFill>
                  <a:schemeClr val="bg2">
                    <a:lumMod val="40000"/>
                    <a:lumOff val="60000"/>
                  </a:schemeClr>
                </a:solidFill>
              </a:rPr>
              <a:t>priorities, common positions, DoL, indicative sector funding</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51894" y="5340979"/>
            <a:ext cx="1054100" cy="700509"/>
          </a:xfrm>
          <a:prstGeom prst="rect">
            <a:avLst/>
          </a:prstGeom>
          <a:ln>
            <a:solidFill>
              <a:schemeClr val="tx1"/>
            </a:solidFill>
          </a:ln>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20747" y="5317669"/>
            <a:ext cx="1054100" cy="71188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4244" y="5344139"/>
            <a:ext cx="1054100" cy="700509"/>
          </a:xfrm>
          <a:prstGeom prst="rect">
            <a:avLst/>
          </a:prstGeom>
          <a:ln>
            <a:solidFill>
              <a:schemeClr val="tx1"/>
            </a:solidFill>
          </a:ln>
        </p:spPr>
      </p:pic>
      <p:sp>
        <p:nvSpPr>
          <p:cNvPr id="15" name="TextBox 14"/>
          <p:cNvSpPr txBox="1"/>
          <p:nvPr/>
        </p:nvSpPr>
        <p:spPr>
          <a:xfrm>
            <a:off x="634244" y="3707089"/>
            <a:ext cx="7747756" cy="1446550"/>
          </a:xfrm>
          <a:prstGeom prst="rect">
            <a:avLst/>
          </a:prstGeom>
          <a:solidFill>
            <a:schemeClr val="bg1"/>
          </a:solidFill>
          <a:ln>
            <a:solidFill>
              <a:schemeClr val="tx1"/>
            </a:solidFill>
          </a:ln>
        </p:spPr>
        <p:txBody>
          <a:bodyPr wrap="square" rtlCol="0">
            <a:spAutoFit/>
          </a:bodyPr>
          <a:lstStyle/>
          <a:p>
            <a:pPr algn="ctr"/>
            <a:r>
              <a:rPr lang="en-GB" dirty="0" smtClean="0">
                <a:solidFill>
                  <a:srgbClr val="FFFFFF"/>
                </a:solidFill>
              </a:rPr>
              <a:t>3. Individual bilateral </a:t>
            </a:r>
            <a:r>
              <a:rPr lang="en-GB" dirty="0">
                <a:solidFill>
                  <a:srgbClr val="FFFFFF"/>
                </a:solidFill>
              </a:rPr>
              <a:t>i</a:t>
            </a:r>
            <a:r>
              <a:rPr lang="en-GB" dirty="0" smtClean="0">
                <a:solidFill>
                  <a:srgbClr val="FFFFFF"/>
                </a:solidFill>
              </a:rPr>
              <a:t>mplementation plans </a:t>
            </a:r>
          </a:p>
          <a:p>
            <a:pPr algn="ctr"/>
            <a:r>
              <a:rPr lang="en-GB" dirty="0" smtClean="0">
                <a:solidFill>
                  <a:srgbClr val="FFFFFF"/>
                </a:solidFill>
              </a:rPr>
              <a:t>(not strategies)</a:t>
            </a:r>
          </a:p>
          <a:p>
            <a:pPr algn="ctr"/>
            <a:r>
              <a:rPr lang="en-GB" sz="2000" dirty="0">
                <a:solidFill>
                  <a:schemeClr val="tx1">
                    <a:lumMod val="50000"/>
                  </a:schemeClr>
                </a:solidFill>
              </a:rPr>
              <a:t>How </a:t>
            </a:r>
            <a:r>
              <a:rPr lang="en-GB" sz="2000" dirty="0" smtClean="0">
                <a:solidFill>
                  <a:schemeClr val="tx1">
                    <a:lumMod val="50000"/>
                  </a:schemeClr>
                </a:solidFill>
              </a:rPr>
              <a:t>each </a:t>
            </a:r>
            <a:r>
              <a:rPr lang="en-GB" sz="2000" dirty="0">
                <a:solidFill>
                  <a:schemeClr val="tx1">
                    <a:lumMod val="50000"/>
                  </a:schemeClr>
                </a:solidFill>
              </a:rPr>
              <a:t>will implement in their sectors. Own </a:t>
            </a:r>
            <a:r>
              <a:rPr lang="en-GB" sz="2000" dirty="0" smtClean="0">
                <a:solidFill>
                  <a:schemeClr val="tx1">
                    <a:lumMod val="50000"/>
                  </a:schemeClr>
                </a:solidFill>
              </a:rPr>
              <a:t>format </a:t>
            </a:r>
            <a:r>
              <a:rPr lang="en-GB" sz="2000" dirty="0">
                <a:solidFill>
                  <a:schemeClr val="tx1">
                    <a:lumMod val="50000"/>
                  </a:schemeClr>
                </a:solidFill>
              </a:rPr>
              <a:t>but </a:t>
            </a:r>
            <a:r>
              <a:rPr lang="en-GB" sz="2000" dirty="0" smtClean="0">
                <a:solidFill>
                  <a:schemeClr val="tx1">
                    <a:lumMod val="50000"/>
                  </a:schemeClr>
                </a:solidFill>
              </a:rPr>
              <a:t>duration aligned </a:t>
            </a:r>
            <a:r>
              <a:rPr lang="en-GB" sz="2000" dirty="0">
                <a:solidFill>
                  <a:schemeClr val="tx1">
                    <a:lumMod val="50000"/>
                  </a:schemeClr>
                </a:solidFill>
              </a:rPr>
              <a:t>to Joint EU </a:t>
            </a:r>
            <a:r>
              <a:rPr lang="en-GB" sz="2000" dirty="0" smtClean="0">
                <a:solidFill>
                  <a:schemeClr val="tx1">
                    <a:lumMod val="50000"/>
                  </a:schemeClr>
                </a:solidFill>
              </a:rPr>
              <a:t>Programming Document. EU’s is the MIP.</a:t>
            </a:r>
            <a:endParaRPr lang="en-GB" sz="2000" dirty="0">
              <a:solidFill>
                <a:schemeClr val="tx1">
                  <a:lumMod val="50000"/>
                </a:schemeClr>
              </a:solidFill>
            </a:endParaRPr>
          </a:p>
        </p:txBody>
      </p:sp>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05097" y="5341744"/>
            <a:ext cx="1061206" cy="711883"/>
          </a:xfrm>
          <a:prstGeom prst="rect">
            <a:avLst/>
          </a:prstGeom>
          <a:ln>
            <a:solidFill>
              <a:schemeClr val="tx1"/>
            </a:solidFill>
          </a:ln>
        </p:spPr>
      </p:pic>
      <p:pic>
        <p:nvPicPr>
          <p:cNvPr id="6" name="Picture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20794" y="5329044"/>
            <a:ext cx="1061206" cy="700508"/>
          </a:xfrm>
          <a:prstGeom prst="rect">
            <a:avLst/>
          </a:prstGeom>
          <a:ln>
            <a:solidFill>
              <a:schemeClr val="tx1"/>
            </a:solidFill>
          </a:ln>
        </p:spPr>
      </p:pic>
    </p:spTree>
    <p:extLst>
      <p:ext uri="{BB962C8B-B14F-4D97-AF65-F5344CB8AC3E}">
        <p14:creationId xmlns:p14="http://schemas.microsoft.com/office/powerpoint/2010/main" val="281846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000"/>
                                        <p:tgtEl>
                                          <p:spTgt spid="15"/>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0"/>
                                        <p:tgtEl>
                                          <p:spTgt spid="10"/>
                                        </p:tgtEl>
                                      </p:cBhvr>
                                    </p:animEffect>
                                  </p:childTnLst>
                                </p:cTn>
                              </p:par>
                            </p:childTnLst>
                          </p:cTn>
                        </p:par>
                        <p:par>
                          <p:cTn id="22" fill="hold">
                            <p:stCondLst>
                              <p:cond delay="4000"/>
                            </p:stCondLst>
                            <p:childTnLst>
                              <p:par>
                                <p:cTn id="23" presetID="10"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000"/>
                                        <p:tgtEl>
                                          <p:spTgt spid="8"/>
                                        </p:tgtEl>
                                      </p:cBhvr>
                                    </p:animEffect>
                                  </p:childTnLst>
                                </p:cTn>
                              </p:par>
                            </p:childTnLst>
                          </p:cTn>
                        </p:par>
                        <p:par>
                          <p:cTn id="26" fill="hold">
                            <p:stCondLst>
                              <p:cond delay="6000"/>
                            </p:stCondLst>
                            <p:childTnLst>
                              <p:par>
                                <p:cTn id="27" presetID="10"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2000"/>
                                        <p:tgtEl>
                                          <p:spTgt spid="9"/>
                                        </p:tgtEl>
                                      </p:cBhvr>
                                    </p:animEffect>
                                  </p:childTnLst>
                                </p:cTn>
                              </p:par>
                            </p:childTnLst>
                          </p:cTn>
                        </p:par>
                        <p:par>
                          <p:cTn id="30" fill="hold">
                            <p:stCondLst>
                              <p:cond delay="8000"/>
                            </p:stCondLst>
                            <p:childTnLst>
                              <p:par>
                                <p:cTn id="31" presetID="10" presetClass="entr" presetSubtype="0"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2000"/>
                                        <p:tgtEl>
                                          <p:spTgt spid="4"/>
                                        </p:tgtEl>
                                      </p:cBhvr>
                                    </p:animEffect>
                                  </p:childTnLst>
                                </p:cTn>
                              </p:par>
                            </p:childTnLst>
                          </p:cTn>
                        </p:par>
                        <p:par>
                          <p:cTn id="34" fill="hold">
                            <p:stCondLst>
                              <p:cond delay="10000"/>
                            </p:stCondLst>
                            <p:childTnLst>
                              <p:par>
                                <p:cTn id="35" presetID="10" presetClass="entr" presetSubtype="0"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6400" y="2167930"/>
            <a:ext cx="8216900" cy="1723549"/>
          </a:xfrm>
          <a:prstGeom prst="rect">
            <a:avLst/>
          </a:prstGeom>
          <a:solidFill>
            <a:schemeClr val="bg1"/>
          </a:solidFill>
        </p:spPr>
        <p:txBody>
          <a:bodyPr wrap="square" rtlCol="0">
            <a:spAutoFit/>
          </a:bodyPr>
          <a:lstStyle/>
          <a:p>
            <a:pPr algn="ctr">
              <a:lnSpc>
                <a:spcPct val="150000"/>
              </a:lnSpc>
              <a:spcAft>
                <a:spcPts val="0"/>
              </a:spcAft>
            </a:pPr>
            <a:r>
              <a:rPr lang="en-GB" dirty="0">
                <a:solidFill>
                  <a:schemeClr val="accent3">
                    <a:lumMod val="40000"/>
                    <a:lumOff val="60000"/>
                  </a:schemeClr>
                </a:solidFill>
                <a:latin typeface="Helvetica Neue Light"/>
                <a:cs typeface="Helvetica Neue Light"/>
              </a:rPr>
              <a:t>“The strategy would not go into details of how individual DPs carry out their work, i.e. aid modalities, individual initiatives to be pursued… instead left to bilateral implementation plans”</a:t>
            </a:r>
            <a:endParaRPr lang="en-GB" dirty="0">
              <a:solidFill>
                <a:srgbClr val="FF6600"/>
              </a:solidFill>
              <a:latin typeface="Helvetica Neue Light"/>
              <a:cs typeface="Helvetica Neue Light"/>
            </a:endParaRPr>
          </a:p>
        </p:txBody>
      </p:sp>
    </p:spTree>
    <p:extLst>
      <p:ext uri="{BB962C8B-B14F-4D97-AF65-F5344CB8AC3E}">
        <p14:creationId xmlns:p14="http://schemas.microsoft.com/office/powerpoint/2010/main" val="241807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258300" cy="6858000"/>
          </a:xfrm>
          <a:prstGeom prst="rect">
            <a:avLst/>
          </a:prstGeom>
        </p:spPr>
      </p:pic>
      <p:sp>
        <p:nvSpPr>
          <p:cNvPr id="39940" name="Rectangle 4"/>
          <p:cNvSpPr>
            <a:spLocks noChangeArrowheads="1"/>
          </p:cNvSpPr>
          <p:nvPr/>
        </p:nvSpPr>
        <p:spPr bwMode="auto">
          <a:xfrm>
            <a:off x="19050" y="2071162"/>
            <a:ext cx="9144000" cy="2246769"/>
          </a:xfrm>
          <a:prstGeom prst="rect">
            <a:avLst/>
          </a:prstGeom>
          <a:solidFill>
            <a:schemeClr val="bg1">
              <a:alpha val="85000"/>
            </a:schemeClr>
          </a:solidFill>
          <a:ln>
            <a:noFill/>
          </a:ln>
          <a:extLst/>
        </p:spPr>
        <p:txBody>
          <a:bodyPr wrap="square">
            <a:spAutoFit/>
          </a:bodyPr>
          <a:lstStyle/>
          <a:p>
            <a:pPr algn="ctr">
              <a:spcAft>
                <a:spcPts val="1200"/>
              </a:spcAft>
              <a:defRPr/>
            </a:pPr>
            <a:r>
              <a:rPr lang="en-GB" sz="2000" dirty="0">
                <a:solidFill>
                  <a:srgbClr val="CCFFCC"/>
                </a:solidFill>
                <a:latin typeface="Helvetica Neue Light" charset="0"/>
                <a:cs typeface="Helvetica Neue Light" charset="0"/>
              </a:rPr>
              <a:t>1: </a:t>
            </a:r>
            <a:r>
              <a:rPr lang="en-GB" sz="2000" dirty="0">
                <a:solidFill>
                  <a:schemeClr val="tx2">
                    <a:lumMod val="75000"/>
                  </a:schemeClr>
                </a:solidFill>
                <a:latin typeface="Helvetica Neue Light" charset="0"/>
                <a:cs typeface="Helvetica Neue Light" charset="0"/>
              </a:rPr>
              <a:t>Brussels</a:t>
            </a:r>
            <a:r>
              <a:rPr lang="en-GB" sz="2000" dirty="0">
                <a:latin typeface="Helvetica Neue Light" charset="0"/>
                <a:cs typeface="Helvetica Neue Light" charset="0"/>
              </a:rPr>
              <a:t> will decide what we </a:t>
            </a:r>
            <a:r>
              <a:rPr lang="en-GB" sz="2000" dirty="0" smtClean="0">
                <a:latin typeface="Helvetica Neue Light" charset="0"/>
                <a:cs typeface="Helvetica Neue Light" charset="0"/>
              </a:rPr>
              <a:t>do</a:t>
            </a:r>
          </a:p>
          <a:p>
            <a:pPr algn="ctr">
              <a:spcAft>
                <a:spcPts val="1200"/>
              </a:spcAft>
              <a:defRPr/>
            </a:pPr>
            <a:r>
              <a:rPr lang="en-GB" sz="1800" dirty="0">
                <a:solidFill>
                  <a:srgbClr val="CCFFCC"/>
                </a:solidFill>
                <a:latin typeface="Helvetica Neue Light" charset="0"/>
                <a:cs typeface="Helvetica Neue Light" charset="0"/>
              </a:rPr>
              <a:t>2: </a:t>
            </a:r>
            <a:r>
              <a:rPr lang="en-GB" sz="2000" dirty="0">
                <a:solidFill>
                  <a:schemeClr val="tx2">
                    <a:lumMod val="75000"/>
                  </a:schemeClr>
                </a:solidFill>
                <a:latin typeface="Helvetica Neue Light" charset="0"/>
                <a:cs typeface="Helvetica Neue Light" charset="0"/>
              </a:rPr>
              <a:t>EU MS </a:t>
            </a:r>
            <a:r>
              <a:rPr lang="en-GB" sz="2000" dirty="0">
                <a:latin typeface="Helvetica Neue Light" charset="0"/>
                <a:cs typeface="Helvetica Neue Light" charset="0"/>
              </a:rPr>
              <a:t>not present on the ground will decide what we </a:t>
            </a:r>
            <a:r>
              <a:rPr lang="en-GB" sz="2000" dirty="0" smtClean="0">
                <a:latin typeface="Helvetica Neue Light" charset="0"/>
                <a:cs typeface="Helvetica Neue Light" charset="0"/>
              </a:rPr>
              <a:t>do</a:t>
            </a:r>
          </a:p>
          <a:p>
            <a:pPr algn="ctr">
              <a:spcAft>
                <a:spcPts val="1200"/>
              </a:spcAft>
              <a:defRPr/>
            </a:pPr>
            <a:r>
              <a:rPr lang="en-GB" sz="1800" dirty="0">
                <a:solidFill>
                  <a:srgbClr val="CCFFCC"/>
                </a:solidFill>
                <a:latin typeface="Helvetica Neue Light" charset="0"/>
                <a:cs typeface="Helvetica Neue Light" charset="0"/>
              </a:rPr>
              <a:t>3: </a:t>
            </a:r>
            <a:r>
              <a:rPr lang="en-GB" sz="2000" dirty="0">
                <a:latin typeface="Helvetica Neue Light" charset="0"/>
                <a:cs typeface="Helvetica Neue Light" charset="0"/>
              </a:rPr>
              <a:t>We’ll have to use </a:t>
            </a:r>
            <a:r>
              <a:rPr lang="en-GB" sz="2000" dirty="0">
                <a:solidFill>
                  <a:schemeClr val="tx2">
                    <a:lumMod val="75000"/>
                  </a:schemeClr>
                </a:solidFill>
                <a:latin typeface="Helvetica Neue Light" charset="0"/>
                <a:cs typeface="Helvetica Neue Light" charset="0"/>
              </a:rPr>
              <a:t>EU templates, procedures </a:t>
            </a:r>
            <a:r>
              <a:rPr lang="en-GB" sz="2000" dirty="0">
                <a:solidFill>
                  <a:srgbClr val="FFFFFF"/>
                </a:solidFill>
                <a:latin typeface="Helvetica Neue Light" charset="0"/>
                <a:cs typeface="Helvetica Neue Light" charset="0"/>
              </a:rPr>
              <a:t>&amp;</a:t>
            </a:r>
            <a:r>
              <a:rPr lang="en-GB" sz="2000" dirty="0">
                <a:solidFill>
                  <a:srgbClr val="D6ECFF"/>
                </a:solidFill>
                <a:latin typeface="Helvetica Neue Light" charset="0"/>
                <a:cs typeface="Helvetica Neue Light" charset="0"/>
              </a:rPr>
              <a:t> </a:t>
            </a:r>
            <a:r>
              <a:rPr lang="en-GB" sz="2000" dirty="0">
                <a:solidFill>
                  <a:schemeClr val="tx2">
                    <a:lumMod val="75000"/>
                  </a:schemeClr>
                </a:solidFill>
                <a:latin typeface="Helvetica Neue Light" charset="0"/>
                <a:cs typeface="Helvetica Neue Light" charset="0"/>
              </a:rPr>
              <a:t> </a:t>
            </a:r>
            <a:r>
              <a:rPr lang="en-GB" sz="2000" dirty="0" smtClean="0">
                <a:solidFill>
                  <a:schemeClr val="tx2">
                    <a:lumMod val="75000"/>
                  </a:schemeClr>
                </a:solidFill>
                <a:latin typeface="Helvetica Neue Light" charset="0"/>
                <a:cs typeface="Helvetica Neue Light" charset="0"/>
              </a:rPr>
              <a:t>timetables</a:t>
            </a:r>
          </a:p>
          <a:p>
            <a:pPr algn="ctr">
              <a:spcAft>
                <a:spcPts val="1200"/>
              </a:spcAft>
              <a:defRPr/>
            </a:pPr>
            <a:r>
              <a:rPr lang="en-GB" sz="1800" dirty="0">
                <a:solidFill>
                  <a:srgbClr val="CCFFCC"/>
                </a:solidFill>
                <a:latin typeface="Helvetica Neue Light" charset="0"/>
                <a:cs typeface="Helvetica Neue Light" charset="0"/>
              </a:rPr>
              <a:t>4: </a:t>
            </a:r>
            <a:r>
              <a:rPr lang="en-GB" sz="2000" dirty="0">
                <a:latin typeface="Helvetica Neue Light" charset="0"/>
                <a:cs typeface="Helvetica Neue Light" charset="0"/>
              </a:rPr>
              <a:t>I’ll have to </a:t>
            </a:r>
            <a:r>
              <a:rPr lang="en-GB" sz="2000" dirty="0">
                <a:solidFill>
                  <a:schemeClr val="tx2">
                    <a:lumMod val="75000"/>
                  </a:schemeClr>
                </a:solidFill>
                <a:latin typeface="Helvetica Neue Light" charset="0"/>
                <a:cs typeface="Helvetica Neue Light" charset="0"/>
              </a:rPr>
              <a:t>scrap </a:t>
            </a:r>
            <a:r>
              <a:rPr lang="en-GB" sz="2000" dirty="0">
                <a:latin typeface="Helvetica Neue Light" charset="0"/>
                <a:cs typeface="Helvetica Neue Light" charset="0"/>
              </a:rPr>
              <a:t>my bilateral implementation </a:t>
            </a:r>
            <a:r>
              <a:rPr lang="en-GB" sz="2000" dirty="0" smtClean="0">
                <a:latin typeface="Helvetica Neue Light" charset="0"/>
                <a:cs typeface="Helvetica Neue Light" charset="0"/>
              </a:rPr>
              <a:t>plan</a:t>
            </a:r>
          </a:p>
          <a:p>
            <a:pPr algn="ctr">
              <a:spcAft>
                <a:spcPts val="1200"/>
              </a:spcAft>
              <a:defRPr/>
            </a:pPr>
            <a:r>
              <a:rPr lang="en-GB" sz="1800" dirty="0">
                <a:solidFill>
                  <a:srgbClr val="CCFFCC"/>
                </a:solidFill>
                <a:latin typeface="Helvetica Neue Light" charset="0"/>
                <a:cs typeface="Helvetica Neue Light" charset="0"/>
              </a:rPr>
              <a:t>5: </a:t>
            </a:r>
            <a:r>
              <a:rPr lang="en-GB" sz="2000" dirty="0">
                <a:latin typeface="Helvetica Neue Light" charset="0"/>
                <a:cs typeface="Helvetica Neue Light" charset="0"/>
              </a:rPr>
              <a:t>All our projects </a:t>
            </a:r>
            <a:r>
              <a:rPr lang="en-GB" sz="2000" dirty="0" smtClean="0">
                <a:latin typeface="Helvetica Neue Light" charset="0"/>
                <a:cs typeface="Helvetica Neue Light" charset="0"/>
              </a:rPr>
              <a:t>will have to be implemented </a:t>
            </a:r>
            <a:r>
              <a:rPr lang="en-GB" sz="2000" dirty="0">
                <a:solidFill>
                  <a:schemeClr val="tx2">
                    <a:lumMod val="75000"/>
                  </a:schemeClr>
                </a:solidFill>
                <a:latin typeface="Helvetica Neue Light" charset="0"/>
                <a:cs typeface="Helvetica Neue Light" charset="0"/>
              </a:rPr>
              <a:t>jointly</a:t>
            </a:r>
            <a:r>
              <a:rPr lang="en-GB" sz="2000" dirty="0">
                <a:solidFill>
                  <a:srgbClr val="D6ECFF"/>
                </a:solidFill>
                <a:latin typeface="Helvetica Neue Light" charset="0"/>
                <a:cs typeface="Helvetica Neue Light" charset="0"/>
              </a:rPr>
              <a:t> </a:t>
            </a:r>
            <a:r>
              <a:rPr lang="en-GB" sz="2000" dirty="0">
                <a:solidFill>
                  <a:srgbClr val="FFFFFF"/>
                </a:solidFill>
                <a:latin typeface="Helvetica Neue Light" charset="0"/>
                <a:cs typeface="Helvetica Neue Light" charset="0"/>
              </a:rPr>
              <a:t>&amp;</a:t>
            </a:r>
            <a:r>
              <a:rPr lang="en-GB" sz="2000" dirty="0">
                <a:solidFill>
                  <a:srgbClr val="D6ECFF"/>
                </a:solidFill>
                <a:latin typeface="Helvetica Neue Light" charset="0"/>
                <a:cs typeface="Helvetica Neue Light" charset="0"/>
              </a:rPr>
              <a:t> </a:t>
            </a:r>
            <a:r>
              <a:rPr lang="en-GB" sz="2000" dirty="0" smtClean="0">
                <a:solidFill>
                  <a:schemeClr val="tx2">
                    <a:lumMod val="75000"/>
                  </a:schemeClr>
                </a:solidFill>
                <a:latin typeface="Helvetica Neue Light" charset="0"/>
                <a:cs typeface="Helvetica Neue Light" charset="0"/>
              </a:rPr>
              <a:t>simultaneously</a:t>
            </a:r>
            <a:endParaRPr lang="en-GB" sz="2000" dirty="0" smtClean="0">
              <a:solidFill>
                <a:srgbClr val="CCFFCC"/>
              </a:solidFill>
              <a:latin typeface="Helvetica Neue Light" charset="0"/>
              <a:cs typeface="Helvetica Neue Light" charset="0"/>
            </a:endParaRPr>
          </a:p>
        </p:txBody>
      </p:sp>
      <p:sp>
        <p:nvSpPr>
          <p:cNvPr id="4" name="Title 1"/>
          <p:cNvSpPr txBox="1">
            <a:spLocks/>
          </p:cNvSpPr>
          <p:nvPr/>
        </p:nvSpPr>
        <p:spPr>
          <a:xfrm>
            <a:off x="270766" y="197088"/>
            <a:ext cx="8444412" cy="1037886"/>
          </a:xfrm>
          <a:prstGeom prst="rect">
            <a:avLst/>
          </a:prstGeom>
        </p:spPr>
        <p:txBody>
          <a:bodyPr/>
          <a:lstStyle>
            <a:lvl1pPr algn="l" rtl="0" eaLnBrk="0" fontAlgn="base" hangingPunct="0">
              <a:spcBef>
                <a:spcPct val="0"/>
              </a:spcBef>
              <a:spcAft>
                <a:spcPct val="0"/>
              </a:spcAft>
              <a:defRPr sz="4000" kern="1200" spc="-100">
                <a:solidFill>
                  <a:srgbClr val="C1EEFF"/>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2pPr>
            <a:lvl3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3pPr>
            <a:lvl4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4pPr>
            <a:lvl5pPr algn="l" rtl="0" eaLnBrk="0" fontAlgn="base" hangingPunct="0">
              <a:spcBef>
                <a:spcPct val="0"/>
              </a:spcBef>
              <a:spcAft>
                <a:spcPct val="0"/>
              </a:spcAft>
              <a:defRPr sz="4000">
                <a:solidFill>
                  <a:srgbClr val="C1EEFF"/>
                </a:solidFill>
                <a:latin typeface="Consolas" charset="0"/>
                <a:ea typeface="ＭＳ Ｐゴシック" charset="-128"/>
                <a:cs typeface="ＭＳ Ｐゴシック" charset="-128"/>
              </a:defRPr>
            </a:lvl5pPr>
            <a:lvl6pPr marL="457200" algn="l" rtl="0" fontAlgn="base">
              <a:spcBef>
                <a:spcPct val="0"/>
              </a:spcBef>
              <a:spcAft>
                <a:spcPct val="0"/>
              </a:spcAft>
              <a:defRPr sz="4000">
                <a:solidFill>
                  <a:srgbClr val="C1EEFF"/>
                </a:solidFill>
                <a:latin typeface="Consolas" charset="0"/>
                <a:ea typeface="ＭＳ Ｐゴシック" charset="-128"/>
                <a:cs typeface="ＭＳ Ｐゴシック" charset="-128"/>
              </a:defRPr>
            </a:lvl6pPr>
            <a:lvl7pPr marL="914400" algn="l" rtl="0" fontAlgn="base">
              <a:spcBef>
                <a:spcPct val="0"/>
              </a:spcBef>
              <a:spcAft>
                <a:spcPct val="0"/>
              </a:spcAft>
              <a:defRPr sz="4000">
                <a:solidFill>
                  <a:srgbClr val="C1EEFF"/>
                </a:solidFill>
                <a:latin typeface="Consolas" charset="0"/>
                <a:ea typeface="ＭＳ Ｐゴシック" charset="-128"/>
                <a:cs typeface="ＭＳ Ｐゴシック" charset="-128"/>
              </a:defRPr>
            </a:lvl7pPr>
            <a:lvl8pPr marL="1371600" algn="l" rtl="0" fontAlgn="base">
              <a:spcBef>
                <a:spcPct val="0"/>
              </a:spcBef>
              <a:spcAft>
                <a:spcPct val="0"/>
              </a:spcAft>
              <a:defRPr sz="4000">
                <a:solidFill>
                  <a:srgbClr val="C1EEFF"/>
                </a:solidFill>
                <a:latin typeface="Consolas" charset="0"/>
                <a:ea typeface="ＭＳ Ｐゴシック" charset="-128"/>
                <a:cs typeface="ＭＳ Ｐゴシック" charset="-128"/>
              </a:defRPr>
            </a:lvl8pPr>
            <a:lvl9pPr marL="1828800" algn="l" rtl="0" fontAlgn="base">
              <a:spcBef>
                <a:spcPct val="0"/>
              </a:spcBef>
              <a:spcAft>
                <a:spcPct val="0"/>
              </a:spcAft>
              <a:defRPr sz="4000">
                <a:solidFill>
                  <a:srgbClr val="C1EEFF"/>
                </a:solidFill>
                <a:latin typeface="Consolas" charset="0"/>
                <a:ea typeface="ＭＳ Ｐゴシック" charset="-128"/>
                <a:cs typeface="ＭＳ Ｐゴシック" charset="-128"/>
              </a:defRPr>
            </a:lvl9pPr>
          </a:lstStyle>
          <a:p>
            <a:pPr eaLnBrk="1" fontAlgn="auto" hangingPunct="1">
              <a:spcAft>
                <a:spcPts val="0"/>
              </a:spcAft>
              <a:defRPr/>
            </a:pPr>
            <a:r>
              <a:rPr lang="en-US" sz="5400" dirty="0" smtClean="0">
                <a:solidFill>
                  <a:schemeClr val="tx2">
                    <a:satMod val="200000"/>
                  </a:schemeClr>
                </a:solidFill>
                <a:effectLst>
                  <a:reflection stA="26000" endPos="52000" dist="76200" dir="5400000" sy="-100000" algn="bl" rotWithShape="0"/>
                </a:effectLst>
                <a:latin typeface="Helvetica Neue Light"/>
                <a:ea typeface="+mj-ea"/>
                <a:cs typeface="+mj-cs"/>
              </a:rPr>
              <a:t>Top Five Fears</a:t>
            </a:r>
            <a:endParaRPr lang="en-US" sz="5400" dirty="0">
              <a:solidFill>
                <a:schemeClr val="tx2">
                  <a:satMod val="200000"/>
                </a:schemeClr>
              </a:solidFill>
              <a:effectLst>
                <a:reflection stA="26000" endPos="52000" dist="76200" dir="5400000" sy="-100000" algn="bl" rotWithShape="0"/>
              </a:effectLst>
              <a:latin typeface="Helvetica Neue Light"/>
              <a:ea typeface="+mj-ea"/>
              <a:cs typeface="+mj-cs"/>
            </a:endParaRPr>
          </a:p>
        </p:txBody>
      </p:sp>
      <p:sp>
        <p:nvSpPr>
          <p:cNvPr id="2" name="Rectangle 1"/>
          <p:cNvSpPr/>
          <p:nvPr/>
        </p:nvSpPr>
        <p:spPr>
          <a:xfrm>
            <a:off x="2984106" y="345974"/>
            <a:ext cx="2698750" cy="5478423"/>
          </a:xfrm>
          <a:prstGeom prst="rect">
            <a:avLst/>
          </a:prstGeom>
        </p:spPr>
        <p:txBody>
          <a:bodyPr wrap="square">
            <a:spAutoFit/>
          </a:bodyPr>
          <a:lstStyle/>
          <a:p>
            <a:pPr algn="ctr">
              <a:spcAft>
                <a:spcPts val="0"/>
              </a:spcAft>
              <a:defRPr/>
            </a:pPr>
            <a:r>
              <a:rPr lang="en-GB" sz="35000" dirty="0">
                <a:solidFill>
                  <a:srgbClr val="FF0000"/>
                </a:solidFill>
                <a:latin typeface="Zapf Dingbats"/>
                <a:ea typeface="Zapf Dingbats"/>
                <a:cs typeface="Zapf Dingbats"/>
              </a:rPr>
              <a:t>✗</a:t>
            </a:r>
            <a:endParaRPr lang="en-GB" sz="35000" dirty="0">
              <a:solidFill>
                <a:srgbClr val="FF0000"/>
              </a:solidFill>
              <a:latin typeface="Helvetica Neue Light" charset="0"/>
              <a:cs typeface="Helvetica Neue Light" charset="0"/>
            </a:endParaRPr>
          </a:p>
        </p:txBody>
      </p:sp>
    </p:spTree>
    <p:extLst>
      <p:ext uri="{BB962C8B-B14F-4D97-AF65-F5344CB8AC3E}">
        <p14:creationId xmlns:p14="http://schemas.microsoft.com/office/powerpoint/2010/main" val="23683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9940">
                                            <p:bg/>
                                          </p:spTgt>
                                        </p:tgtEl>
                                        <p:attrNameLst>
                                          <p:attrName>style.visibility</p:attrName>
                                        </p:attrNameLst>
                                      </p:cBhvr>
                                      <p:to>
                                        <p:strVal val="visible"/>
                                      </p:to>
                                    </p:set>
                                    <p:animEffect transition="in" filter="fade">
                                      <p:cBhvr>
                                        <p:cTn id="15" dur="2000"/>
                                        <p:tgtEl>
                                          <p:spTgt spid="39940">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9940">
                                            <p:txEl>
                                              <p:pRg st="4" end="4"/>
                                            </p:txEl>
                                          </p:spTgt>
                                        </p:tgtEl>
                                        <p:attrNameLst>
                                          <p:attrName>style.visibility</p:attrName>
                                        </p:attrNameLst>
                                      </p:cBhvr>
                                      <p:to>
                                        <p:strVal val="visible"/>
                                      </p:to>
                                    </p:set>
                                    <p:animEffect transition="in" filter="fade">
                                      <p:cBhvr>
                                        <p:cTn id="20" dur="2000"/>
                                        <p:tgtEl>
                                          <p:spTgt spid="39940">
                                            <p:txEl>
                                              <p:pRg st="4" end="4"/>
                                            </p:txEl>
                                          </p:spTgt>
                                        </p:tgtEl>
                                      </p:cBhvr>
                                    </p:animEffect>
                                  </p:childTnLst>
                                  <p:subTnLst>
                                    <p:animClr clrSpc="rgb" dir="cw">
                                      <p:cBhvr override="childStyle">
                                        <p:cTn dur="1" fill="hold" display="0" masterRel="nextClick" afterEffect="1"/>
                                        <p:tgtEl>
                                          <p:spTgt spid="39940">
                                            <p:txEl>
                                              <p:pRg st="4" end="4"/>
                                            </p:txEl>
                                          </p:spTgt>
                                        </p:tgtEl>
                                        <p:attrNameLst>
                                          <p:attrName>ppt_c</p:attrName>
                                        </p:attrNameLst>
                                      </p:cBhvr>
                                      <p:to>
                                        <a:srgbClr val="5F7791"/>
                                      </p:to>
                                    </p:animClr>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9940">
                                            <p:txEl>
                                              <p:pRg st="3" end="3"/>
                                            </p:txEl>
                                          </p:spTgt>
                                        </p:tgtEl>
                                        <p:attrNameLst>
                                          <p:attrName>style.visibility</p:attrName>
                                        </p:attrNameLst>
                                      </p:cBhvr>
                                      <p:to>
                                        <p:strVal val="visible"/>
                                      </p:to>
                                    </p:set>
                                    <p:animEffect transition="in" filter="fade">
                                      <p:cBhvr>
                                        <p:cTn id="25" dur="2000"/>
                                        <p:tgtEl>
                                          <p:spTgt spid="39940">
                                            <p:txEl>
                                              <p:pRg st="3" end="3"/>
                                            </p:txEl>
                                          </p:spTgt>
                                        </p:tgtEl>
                                      </p:cBhvr>
                                    </p:animEffect>
                                  </p:childTnLst>
                                  <p:subTnLst>
                                    <p:animClr clrSpc="rgb" dir="cw">
                                      <p:cBhvr override="childStyle">
                                        <p:cTn dur="1" fill="hold" display="0" masterRel="nextClick" afterEffect="1"/>
                                        <p:tgtEl>
                                          <p:spTgt spid="39940">
                                            <p:txEl>
                                              <p:pRg st="3" end="3"/>
                                            </p:txEl>
                                          </p:spTgt>
                                        </p:tgtEl>
                                        <p:attrNameLst>
                                          <p:attrName>ppt_c</p:attrName>
                                        </p:attrNameLst>
                                      </p:cBhvr>
                                      <p:to>
                                        <a:srgbClr val="5F7791"/>
                                      </p:to>
                                    </p:animClr>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9940">
                                            <p:txEl>
                                              <p:pRg st="2" end="2"/>
                                            </p:txEl>
                                          </p:spTgt>
                                        </p:tgtEl>
                                        <p:attrNameLst>
                                          <p:attrName>style.visibility</p:attrName>
                                        </p:attrNameLst>
                                      </p:cBhvr>
                                      <p:to>
                                        <p:strVal val="visible"/>
                                      </p:to>
                                    </p:set>
                                    <p:animEffect transition="in" filter="fade">
                                      <p:cBhvr>
                                        <p:cTn id="30" dur="2000"/>
                                        <p:tgtEl>
                                          <p:spTgt spid="39940">
                                            <p:txEl>
                                              <p:pRg st="2" end="2"/>
                                            </p:txEl>
                                          </p:spTgt>
                                        </p:tgtEl>
                                      </p:cBhvr>
                                    </p:animEffect>
                                  </p:childTnLst>
                                  <p:subTnLst>
                                    <p:animClr clrSpc="rgb" dir="cw">
                                      <p:cBhvr override="childStyle">
                                        <p:cTn dur="1" fill="hold" display="0" masterRel="nextClick" afterEffect="1"/>
                                        <p:tgtEl>
                                          <p:spTgt spid="39940">
                                            <p:txEl>
                                              <p:pRg st="2" end="2"/>
                                            </p:txEl>
                                          </p:spTgt>
                                        </p:tgtEl>
                                        <p:attrNameLst>
                                          <p:attrName>ppt_c</p:attrName>
                                        </p:attrNameLst>
                                      </p:cBhvr>
                                      <p:to>
                                        <a:srgbClr val="5F7791"/>
                                      </p:to>
                                    </p:animClr>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9940">
                                            <p:txEl>
                                              <p:pRg st="1" end="1"/>
                                            </p:txEl>
                                          </p:spTgt>
                                        </p:tgtEl>
                                        <p:attrNameLst>
                                          <p:attrName>style.visibility</p:attrName>
                                        </p:attrNameLst>
                                      </p:cBhvr>
                                      <p:to>
                                        <p:strVal val="visible"/>
                                      </p:to>
                                    </p:set>
                                    <p:animEffect transition="in" filter="fade">
                                      <p:cBhvr>
                                        <p:cTn id="35" dur="2000"/>
                                        <p:tgtEl>
                                          <p:spTgt spid="39940">
                                            <p:txEl>
                                              <p:pRg st="1" end="1"/>
                                            </p:txEl>
                                          </p:spTgt>
                                        </p:tgtEl>
                                      </p:cBhvr>
                                    </p:animEffect>
                                  </p:childTnLst>
                                  <p:subTnLst>
                                    <p:animClr clrSpc="rgb" dir="cw">
                                      <p:cBhvr override="childStyle">
                                        <p:cTn dur="1" fill="hold" display="0" masterRel="nextClick" afterEffect="1"/>
                                        <p:tgtEl>
                                          <p:spTgt spid="39940">
                                            <p:txEl>
                                              <p:pRg st="1" end="1"/>
                                            </p:txEl>
                                          </p:spTgt>
                                        </p:tgtEl>
                                        <p:attrNameLst>
                                          <p:attrName>ppt_c</p:attrName>
                                        </p:attrNameLst>
                                      </p:cBhvr>
                                      <p:to>
                                        <a:srgbClr val="5F7791"/>
                                      </p:to>
                                    </p:animClr>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9940">
                                            <p:txEl>
                                              <p:pRg st="0" end="0"/>
                                            </p:txEl>
                                          </p:spTgt>
                                        </p:tgtEl>
                                        <p:attrNameLst>
                                          <p:attrName>style.visibility</p:attrName>
                                        </p:attrNameLst>
                                      </p:cBhvr>
                                      <p:to>
                                        <p:strVal val="visible"/>
                                      </p:to>
                                    </p:set>
                                    <p:animEffect transition="in" filter="fade">
                                      <p:cBhvr>
                                        <p:cTn id="40" dur="2000"/>
                                        <p:tgtEl>
                                          <p:spTgt spid="39940">
                                            <p:txEl>
                                              <p:pRg st="0" end="0"/>
                                            </p:txEl>
                                          </p:spTgt>
                                        </p:tgtEl>
                                      </p:cBhvr>
                                    </p:animEffect>
                                  </p:childTnLst>
                                  <p:subTnLst>
                                    <p:animClr clrSpc="rgb" dir="cw">
                                      <p:cBhvr override="childStyle">
                                        <p:cTn dur="1" fill="hold" display="0" masterRel="nextClick" afterEffect="1"/>
                                        <p:tgtEl>
                                          <p:spTgt spid="39940">
                                            <p:txEl>
                                              <p:pRg st="0" end="0"/>
                                            </p:txEl>
                                          </p:spTgt>
                                        </p:tgtEl>
                                        <p:attrNameLst>
                                          <p:attrName>ppt_c</p:attrName>
                                        </p:attrNameLst>
                                      </p:cBhvr>
                                      <p:to>
                                        <a:srgbClr val="5F7791"/>
                                      </p:to>
                                    </p:animClr>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0" grpId="0" build="p" animBg="1" rev="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Europe Mosaic (MERI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txBox="1">
            <a:spLocks noChangeArrowheads="1"/>
          </p:cNvSpPr>
          <p:nvPr/>
        </p:nvSpPr>
        <p:spPr bwMode="auto">
          <a:xfrm>
            <a:off x="1727200" y="1651000"/>
            <a:ext cx="5702300" cy="3327400"/>
          </a:xfrm>
          <a:prstGeom prst="rect">
            <a:avLst/>
          </a:prstGeom>
          <a:ln/>
          <a:extLst>
            <a:ext uri="{FAA26D3D-D897-4be2-8F04-BA451C77F1D7}">
              <ma14:placeholderFlag xmlns="" xmlns:ma14="http://schemas.microsoft.com/office/mac/drawingml/2011/main" val="1"/>
            </a:ex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lvl1pPr marL="411163" indent="-342900" algn="l" rtl="0" eaLnBrk="0" fontAlgn="base" hangingPunct="0">
              <a:spcBef>
                <a:spcPts val="700"/>
              </a:spcBef>
              <a:spcAft>
                <a:spcPct val="0"/>
              </a:spcAft>
              <a:buClr>
                <a:schemeClr val="tx2"/>
              </a:buClr>
              <a:buSzPct val="95000"/>
              <a:buFont typeface="Wingdings" charset="0"/>
              <a:buChar char=""/>
              <a:defRPr sz="3000" kern="1200">
                <a:solidFill>
                  <a:schemeClr val="tx1"/>
                </a:solidFill>
                <a:latin typeface="+mn-lt"/>
                <a:ea typeface="ＭＳ Ｐゴシック" charset="-128"/>
                <a:cs typeface="ＭＳ Ｐゴシック" charset="-128"/>
              </a:defRPr>
            </a:lvl1pPr>
            <a:lvl2pPr marL="739775" indent="-285750" algn="l" rtl="0" eaLnBrk="0" fontAlgn="base" hangingPunct="0">
              <a:spcBef>
                <a:spcPct val="20000"/>
              </a:spcBef>
              <a:spcAft>
                <a:spcPct val="0"/>
              </a:spcAft>
              <a:buClr>
                <a:schemeClr val="accent2"/>
              </a:buClr>
              <a:buSzPct val="90000"/>
              <a:buFont typeface="Wingdings" charset="0"/>
              <a:buChar char=""/>
              <a:defRPr sz="2600" kern="1200">
                <a:solidFill>
                  <a:schemeClr val="tx1"/>
                </a:solidFill>
                <a:latin typeface="+mn-lt"/>
                <a:ea typeface="ＭＳ Ｐゴシック" charset="-128"/>
                <a:cs typeface="+mn-cs"/>
              </a:defRPr>
            </a:lvl2pPr>
            <a:lvl3pPr marL="995363" indent="-228600" algn="l" rtl="0" eaLnBrk="0" fontAlgn="base" hangingPunct="0">
              <a:spcBef>
                <a:spcPct val="20000"/>
              </a:spcBef>
              <a:spcAft>
                <a:spcPct val="0"/>
              </a:spcAft>
              <a:buClr>
                <a:schemeClr val="accent2"/>
              </a:buClr>
              <a:buFont typeface="Wingdings 2" charset="0"/>
              <a:buChar char=""/>
              <a:defRPr sz="2400" kern="1200">
                <a:solidFill>
                  <a:schemeClr val="tx1"/>
                </a:solidFill>
                <a:latin typeface="+mn-lt"/>
                <a:ea typeface="ＭＳ Ｐゴシック" charset="-128"/>
                <a:cs typeface="+mn-cs"/>
              </a:defRPr>
            </a:lvl3pPr>
            <a:lvl4pPr marL="1260475" indent="-228600" algn="l" rtl="0" eaLnBrk="0" fontAlgn="base" hangingPunct="0">
              <a:spcBef>
                <a:spcPct val="20000"/>
              </a:spcBef>
              <a:spcAft>
                <a:spcPct val="0"/>
              </a:spcAft>
              <a:buClr>
                <a:srgbClr val="FEB80A"/>
              </a:buClr>
              <a:buFont typeface="Wingdings 3" charset="0"/>
              <a:buChar char=""/>
              <a:defRPr sz="2200" kern="1200">
                <a:solidFill>
                  <a:schemeClr val="tx1"/>
                </a:solidFill>
                <a:latin typeface="+mn-lt"/>
                <a:ea typeface="ＭＳ Ｐゴシック" charset="-128"/>
                <a:cs typeface="+mn-cs"/>
              </a:defRPr>
            </a:lvl4pPr>
            <a:lvl5pPr marL="1481138" indent="-209550" algn="l" rtl="0" eaLnBrk="0" fontAlgn="base" hangingPunct="0">
              <a:spcBef>
                <a:spcPct val="20000"/>
              </a:spcBef>
              <a:spcAft>
                <a:spcPct val="0"/>
              </a:spcAft>
              <a:buClr>
                <a:srgbClr val="FEB80A"/>
              </a:buClr>
              <a:buFont typeface="Wingdings 2" charset="0"/>
              <a:buChar char=""/>
              <a:defRPr sz="2000" kern="1200">
                <a:solidFill>
                  <a:schemeClr val="tx1"/>
                </a:solidFill>
                <a:latin typeface="+mn-lt"/>
                <a:ea typeface="ＭＳ Ｐゴシック"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pPr marL="68263" indent="0" algn="ctr" eaLnBrk="1" hangingPunct="1">
              <a:lnSpc>
                <a:spcPct val="80000"/>
              </a:lnSpc>
              <a:spcBef>
                <a:spcPts val="1300"/>
              </a:spcBef>
              <a:spcAft>
                <a:spcPts val="1800"/>
              </a:spcAft>
              <a:buNone/>
            </a:pPr>
            <a:r>
              <a:rPr lang="en-GB" sz="2400" dirty="0" smtClean="0">
                <a:solidFill>
                  <a:srgbClr val="5FA326"/>
                </a:solidFill>
                <a:latin typeface="Helvetica Neue Light"/>
                <a:cs typeface="Helvetica Neue Light"/>
              </a:rPr>
              <a:t>What </a:t>
            </a:r>
            <a:r>
              <a:rPr lang="en-GB" sz="2400" dirty="0" smtClean="0">
                <a:latin typeface="Helvetica Neue Light"/>
                <a:cs typeface="Helvetica Neue Light"/>
              </a:rPr>
              <a:t>it is</a:t>
            </a:r>
          </a:p>
          <a:p>
            <a:pPr marL="68263" indent="0" algn="ctr" eaLnBrk="1" hangingPunct="1">
              <a:lnSpc>
                <a:spcPct val="80000"/>
              </a:lnSpc>
              <a:spcAft>
                <a:spcPts val="1800"/>
              </a:spcAft>
              <a:buNone/>
            </a:pPr>
            <a:r>
              <a:rPr lang="en-GB" sz="2400" dirty="0" smtClean="0">
                <a:solidFill>
                  <a:srgbClr val="5FA326"/>
                </a:solidFill>
                <a:latin typeface="Helvetica Neue Light"/>
                <a:cs typeface="Helvetica Neue Light"/>
              </a:rPr>
              <a:t>Why </a:t>
            </a:r>
            <a:r>
              <a:rPr lang="en-GB" sz="2400" dirty="0" smtClean="0">
                <a:solidFill>
                  <a:srgbClr val="FFFFFF"/>
                </a:solidFill>
                <a:latin typeface="Helvetica Neue Light"/>
                <a:cs typeface="Helvetica Neue Light"/>
              </a:rPr>
              <a:t>it</a:t>
            </a:r>
            <a:r>
              <a:rPr lang="en-GB" sz="2400" dirty="0" smtClean="0">
                <a:solidFill>
                  <a:srgbClr val="5FA326"/>
                </a:solidFill>
                <a:latin typeface="Helvetica Neue Light"/>
                <a:cs typeface="Helvetica Neue Light"/>
              </a:rPr>
              <a:t> </a:t>
            </a:r>
            <a:r>
              <a:rPr lang="en-GB" sz="2400" dirty="0">
                <a:solidFill>
                  <a:srgbClr val="FFFFFF"/>
                </a:solidFill>
                <a:latin typeface="Helvetica Neue Light"/>
                <a:cs typeface="Helvetica Neue Light"/>
              </a:rPr>
              <a:t>helps</a:t>
            </a:r>
          </a:p>
          <a:p>
            <a:pPr marL="68263" indent="0" algn="ctr" eaLnBrk="1" hangingPunct="1">
              <a:lnSpc>
                <a:spcPct val="80000"/>
              </a:lnSpc>
              <a:spcAft>
                <a:spcPts val="1800"/>
              </a:spcAft>
              <a:buNone/>
            </a:pPr>
            <a:r>
              <a:rPr lang="en-GB" sz="2400" dirty="0" smtClean="0">
                <a:solidFill>
                  <a:srgbClr val="FFFFFF"/>
                </a:solidFill>
                <a:latin typeface="Helvetica Neue Light"/>
                <a:cs typeface="Helvetica Neue Light"/>
              </a:rPr>
              <a:t>What we’ve </a:t>
            </a:r>
            <a:r>
              <a:rPr lang="en-GB" sz="2400" dirty="0">
                <a:solidFill>
                  <a:srgbClr val="5FA326"/>
                </a:solidFill>
                <a:latin typeface="Helvetica Neue Light"/>
                <a:cs typeface="Helvetica Neue Light"/>
              </a:rPr>
              <a:t>agreed</a:t>
            </a:r>
          </a:p>
          <a:p>
            <a:pPr marL="68263" indent="0" algn="ctr" eaLnBrk="1" hangingPunct="1">
              <a:lnSpc>
                <a:spcPct val="80000"/>
              </a:lnSpc>
              <a:spcAft>
                <a:spcPts val="1800"/>
              </a:spcAft>
              <a:buNone/>
            </a:pPr>
            <a:r>
              <a:rPr lang="en-GB" sz="2400" dirty="0">
                <a:latin typeface="Helvetica Neue Light"/>
                <a:cs typeface="Helvetica Neue Light"/>
              </a:rPr>
              <a:t>What’s happening on the </a:t>
            </a:r>
            <a:r>
              <a:rPr lang="en-GB" sz="2400" dirty="0">
                <a:solidFill>
                  <a:srgbClr val="5FA326"/>
                </a:solidFill>
                <a:latin typeface="Helvetica Neue Light"/>
                <a:cs typeface="Helvetica Neue Light"/>
              </a:rPr>
              <a:t>ground</a:t>
            </a:r>
          </a:p>
          <a:p>
            <a:pPr marL="68263" indent="0" algn="ctr" eaLnBrk="1" hangingPunct="1">
              <a:lnSpc>
                <a:spcPct val="80000"/>
              </a:lnSpc>
              <a:spcAft>
                <a:spcPts val="1800"/>
              </a:spcAft>
              <a:buNone/>
            </a:pPr>
            <a:r>
              <a:rPr lang="en-GB" sz="2400" dirty="0" smtClean="0">
                <a:solidFill>
                  <a:srgbClr val="FFFFFF"/>
                </a:solidFill>
                <a:latin typeface="Helvetica Neue Light"/>
                <a:cs typeface="Helvetica Neue Light"/>
              </a:rPr>
              <a:t>Some </a:t>
            </a:r>
            <a:r>
              <a:rPr lang="en-GB" sz="2400" dirty="0">
                <a:solidFill>
                  <a:srgbClr val="5FA326"/>
                </a:solidFill>
                <a:latin typeface="Helvetica Neue Light"/>
                <a:cs typeface="Helvetica Neue Light"/>
              </a:rPr>
              <a:t>challenges</a:t>
            </a:r>
          </a:p>
          <a:p>
            <a:pPr eaLnBrk="1" hangingPunct="1">
              <a:lnSpc>
                <a:spcPct val="80000"/>
              </a:lnSpc>
            </a:pPr>
            <a:endParaRPr lang="en-GB" sz="2400" dirty="0" smtClean="0">
              <a:latin typeface="Verdana" charset="0"/>
            </a:endParaRPr>
          </a:p>
          <a:p>
            <a:pPr marL="68263" indent="0" eaLnBrk="1" hangingPunct="1">
              <a:lnSpc>
                <a:spcPct val="80000"/>
              </a:lnSpc>
              <a:buNone/>
            </a:pPr>
            <a:endParaRPr lang="en-GB" sz="2400" dirty="0" smtClean="0">
              <a:latin typeface="Verdana" charset="0"/>
            </a:endParaRPr>
          </a:p>
          <a:p>
            <a:pPr eaLnBrk="1" hangingPunct="1">
              <a:lnSpc>
                <a:spcPct val="80000"/>
              </a:lnSpc>
            </a:pPr>
            <a:endParaRPr lang="en-GB" sz="2000" dirty="0" smtClean="0">
              <a:latin typeface="Verdana" charset="0"/>
            </a:endParaRPr>
          </a:p>
          <a:p>
            <a:pPr eaLnBrk="1" hangingPunct="1">
              <a:lnSpc>
                <a:spcPct val="80000"/>
              </a:lnSpc>
              <a:buFont typeface="Arial" charset="0"/>
              <a:buNone/>
            </a:pPr>
            <a:endParaRPr lang="en-GB" sz="2000" dirty="0" smtClean="0">
              <a:latin typeface="Verdana" charset="0"/>
            </a:endParaRPr>
          </a:p>
          <a:p>
            <a:pPr eaLnBrk="1" hangingPunct="1">
              <a:lnSpc>
                <a:spcPct val="80000"/>
              </a:lnSpc>
            </a:pPr>
            <a:endParaRPr lang="en-GB" sz="2000" dirty="0" smtClean="0">
              <a:latin typeface="Verdana" charset="0"/>
            </a:endParaRPr>
          </a:p>
          <a:p>
            <a:pPr eaLnBrk="1" hangingPunct="1">
              <a:lnSpc>
                <a:spcPct val="80000"/>
              </a:lnSpc>
            </a:pPr>
            <a:endParaRPr lang="en-GB" sz="2000" dirty="0" smtClean="0">
              <a:latin typeface="Verdana" charset="0"/>
            </a:endParaRPr>
          </a:p>
          <a:p>
            <a:pPr eaLnBrk="1" hangingPunct="1">
              <a:lnSpc>
                <a:spcPct val="80000"/>
              </a:lnSpc>
              <a:buFontTx/>
              <a:buNone/>
            </a:pPr>
            <a:endParaRPr lang="en-GB" sz="2000" dirty="0">
              <a:latin typeface="Verdana" charset="0"/>
            </a:endParaRPr>
          </a:p>
        </p:txBody>
      </p:sp>
      <p:sp>
        <p:nvSpPr>
          <p:cNvPr id="2" name="Rounded Rectangle 1"/>
          <p:cNvSpPr/>
          <p:nvPr/>
        </p:nvSpPr>
        <p:spPr>
          <a:xfrm>
            <a:off x="1727200" y="1638300"/>
            <a:ext cx="5702300" cy="457200"/>
          </a:xfrm>
          <a:prstGeom prst="round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Rounded Rectangle 5"/>
          <p:cNvSpPr/>
          <p:nvPr/>
        </p:nvSpPr>
        <p:spPr>
          <a:xfrm>
            <a:off x="1727200" y="2222500"/>
            <a:ext cx="5702300" cy="457200"/>
          </a:xfrm>
          <a:prstGeom prst="round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62468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extBox 5"/>
          <p:cNvSpPr txBox="1"/>
          <p:nvPr/>
        </p:nvSpPr>
        <p:spPr>
          <a:xfrm>
            <a:off x="635000" y="914568"/>
            <a:ext cx="5130800" cy="1015663"/>
          </a:xfrm>
          <a:prstGeom prst="rect">
            <a:avLst/>
          </a:prstGeom>
          <a:noFill/>
        </p:spPr>
        <p:txBody>
          <a:bodyPr wrap="square" rtlCol="0">
            <a:spAutoFit/>
          </a:bodyPr>
          <a:lstStyle/>
          <a:p>
            <a:r>
              <a:rPr lang="en-GB" sz="3600" dirty="0" smtClean="0"/>
              <a:t>Any ideas?</a:t>
            </a:r>
          </a:p>
          <a:p>
            <a:endParaRPr lang="en-GB" dirty="0"/>
          </a:p>
        </p:txBody>
      </p:sp>
    </p:spTree>
    <p:extLst>
      <p:ext uri="{BB962C8B-B14F-4D97-AF65-F5344CB8AC3E}">
        <p14:creationId xmlns:p14="http://schemas.microsoft.com/office/powerpoint/2010/main" val="216564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Metro.thmx</Template>
  <TotalTime>62218</TotalTime>
  <Words>2050</Words>
  <Application>Microsoft Office PowerPoint</Application>
  <PresentationFormat>On-screen Show (4:3)</PresentationFormat>
  <Paragraphs>455</Paragraphs>
  <Slides>34</Slides>
  <Notes>28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36" baseType="lpstr">
      <vt:lpstr>Metro</vt:lpstr>
      <vt:lpstr>Document</vt:lpstr>
      <vt:lpstr>Joint Programming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Commitments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Joint Programming State of Play (1) </vt:lpstr>
      <vt:lpstr>Joint Programming State of Play (2) </vt:lpstr>
      <vt:lpstr>Joint programming progressing (end June 2013)  </vt:lpstr>
      <vt:lpstr>PowerPoint Presentation</vt:lpstr>
      <vt:lpstr>PowerPoint Presentation</vt:lpstr>
      <vt:lpstr>PowerPoint Presentation</vt:lpstr>
      <vt:lpstr>Joint Programming</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Andy</dc:title>
  <dc:subject/>
  <dc:creator>Andy Benfield</dc:creator>
  <cp:keywords/>
  <dc:description/>
  <cp:lastModifiedBy>HACKING Cornelius (DEVCO)</cp:lastModifiedBy>
  <cp:revision>1895</cp:revision>
  <dcterms:created xsi:type="dcterms:W3CDTF">2010-12-01T08:23:47Z</dcterms:created>
  <dcterms:modified xsi:type="dcterms:W3CDTF">2013-07-11T13:38:17Z</dcterms:modified>
  <cp:category/>
</cp:coreProperties>
</file>